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510" r:id="rId2"/>
    <p:sldId id="513" r:id="rId3"/>
    <p:sldId id="514" r:id="rId4"/>
    <p:sldId id="515" r:id="rId5"/>
    <p:sldId id="51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7" autoAdjust="0"/>
    <p:restoredTop sz="94660"/>
  </p:normalViewPr>
  <p:slideViewPr>
    <p:cSldViewPr snapToGrid="0">
      <p:cViewPr varScale="1">
        <p:scale>
          <a:sx n="84" d="100"/>
          <a:sy n="84" d="100"/>
        </p:scale>
        <p:origin x="1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CEA71E-206F-43F1-AE62-66259EDF8482}" type="datetimeFigureOut">
              <a:rPr lang="en-US" smtClean="0"/>
              <a:t>8/7/2019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550B00-DAFC-49B0-87B7-52C0EC9347E8}" type="slidenum">
              <a:rPr lang="en-US" smtClean="0"/>
              <a:t>‹#›</a:t>
            </a:fld>
            <a:endParaRPr lang="en-US"/>
          </a:p>
        </p:txBody>
      </p:sp>
    </p:spTree>
    <p:extLst>
      <p:ext uri="{BB962C8B-B14F-4D97-AF65-F5344CB8AC3E}">
        <p14:creationId xmlns:p14="http://schemas.microsoft.com/office/powerpoint/2010/main" val="2343478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5F86A8-45BA-B74E-91ED-8557090BAEDD}"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38618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@Rjh.com.cn</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5F86A8-45BA-B74E-91ED-8557090BAEDD}"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72951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Content Placeholder 1"/>
          <p:cNvSpPr>
            <a:spLocks noGrp="1"/>
          </p:cNvSpPr>
          <p:nvPr>
            <p:ph idx="1"/>
          </p:nvPr>
        </p:nvSpPr>
        <p:spPr>
          <a:xfrm>
            <a:off x="611801" y="3688075"/>
            <a:ext cx="3427016" cy="2381549"/>
          </a:xfrm>
        </p:spPr>
        <p:txBody>
          <a:bodyPr/>
          <a:lstStyle/>
          <a:p>
            <a:endParaRPr lang="en-US" dirty="0"/>
          </a:p>
        </p:txBody>
      </p:sp>
      <p:sp>
        <p:nvSpPr>
          <p:cNvPr id="17" name="Picture Placeholder 4"/>
          <p:cNvSpPr>
            <a:spLocks noGrp="1"/>
          </p:cNvSpPr>
          <p:nvPr>
            <p:ph type="pic" sz="quarter" idx="11"/>
          </p:nvPr>
        </p:nvSpPr>
        <p:spPr>
          <a:xfrm>
            <a:off x="611802" y="1500110"/>
            <a:ext cx="3427013" cy="2041724"/>
          </a:xfrm>
        </p:spPr>
      </p:sp>
      <p:sp>
        <p:nvSpPr>
          <p:cNvPr id="18" name="Picture Placeholder 5"/>
          <p:cNvSpPr>
            <a:spLocks noGrp="1"/>
          </p:cNvSpPr>
          <p:nvPr>
            <p:ph type="pic" sz="quarter" idx="12"/>
          </p:nvPr>
        </p:nvSpPr>
        <p:spPr>
          <a:xfrm>
            <a:off x="4330763" y="1500110"/>
            <a:ext cx="3527503" cy="2041724"/>
          </a:xfrm>
        </p:spPr>
      </p:sp>
      <p:sp>
        <p:nvSpPr>
          <p:cNvPr id="19" name="Picture Placeholder 6"/>
          <p:cNvSpPr>
            <a:spLocks noGrp="1"/>
          </p:cNvSpPr>
          <p:nvPr>
            <p:ph type="pic" sz="quarter" idx="13"/>
          </p:nvPr>
        </p:nvSpPr>
        <p:spPr>
          <a:xfrm>
            <a:off x="8170766" y="1500109"/>
            <a:ext cx="3427013" cy="2041724"/>
          </a:xfrm>
        </p:spPr>
      </p:sp>
      <p:sp>
        <p:nvSpPr>
          <p:cNvPr id="20" name="Content Placeholder 7"/>
          <p:cNvSpPr>
            <a:spLocks noGrp="1"/>
          </p:cNvSpPr>
          <p:nvPr>
            <p:ph idx="14"/>
          </p:nvPr>
        </p:nvSpPr>
        <p:spPr>
          <a:xfrm>
            <a:off x="4353750" y="3688075"/>
            <a:ext cx="3504517" cy="2381549"/>
          </a:xfrm>
        </p:spPr>
        <p:txBody>
          <a:bodyPr/>
          <a:lstStyle/>
          <a:p>
            <a:endParaRPr lang="en-US" dirty="0"/>
          </a:p>
        </p:txBody>
      </p:sp>
      <p:sp>
        <p:nvSpPr>
          <p:cNvPr id="21" name="Content Placeholder 8"/>
          <p:cNvSpPr>
            <a:spLocks noGrp="1"/>
          </p:cNvSpPr>
          <p:nvPr>
            <p:ph idx="15"/>
          </p:nvPr>
        </p:nvSpPr>
        <p:spPr>
          <a:xfrm>
            <a:off x="8170765" y="3688075"/>
            <a:ext cx="3427016" cy="2381549"/>
          </a:xfrm>
        </p:spPr>
        <p:txBody>
          <a:bodyPr/>
          <a:lstStyle/>
          <a:p>
            <a:endParaRPr lang="en-US" dirty="0"/>
          </a:p>
        </p:txBody>
      </p:sp>
      <p:sp>
        <p:nvSpPr>
          <p:cNvPr id="12" name="Slide Number Placeholder 7"/>
          <p:cNvSpPr>
            <a:spLocks noGrp="1"/>
          </p:cNvSpPr>
          <p:nvPr>
            <p:ph type="sldNum" sz="quarter" idx="4"/>
          </p:nvPr>
        </p:nvSpPr>
        <p:spPr>
          <a:xfrm>
            <a:off x="11299117" y="-7655"/>
            <a:ext cx="783712" cy="354522"/>
          </a:xfrm>
          <a:prstGeom prst="rect">
            <a:avLst/>
          </a:prstGeom>
        </p:spPr>
        <p:txBody>
          <a:bodyPr vert="horz" lIns="91440" tIns="45720" rIns="91440" bIns="45720" rtlCol="0" anchor="ctr"/>
          <a:lstStyle>
            <a:lvl1pPr algn="r">
              <a:defRPr sz="700">
                <a:solidFill>
                  <a:schemeClr val="bg1"/>
                </a:solidFill>
                <a:latin typeface="Arial" panose="020B0604020202020204" pitchFamily="34" charset="0"/>
                <a:cs typeface="Arial" panose="020B0604020202020204" pitchFamily="34" charset="0"/>
              </a:defRPr>
            </a:lvl1pPr>
          </a:lstStyle>
          <a:p>
            <a:r>
              <a:rPr lang="en-US" dirty="0">
                <a:solidFill>
                  <a:prstClr val="white"/>
                </a:solidFill>
              </a:rPr>
              <a:t>   |   </a:t>
            </a:r>
            <a:fld id="{DA15E891-66B8-4B28-AB8F-05A4B1DE573C}" type="slidenum">
              <a:rPr lang="en-US" smtClean="0">
                <a:solidFill>
                  <a:prstClr val="white"/>
                </a:solidFill>
              </a:rPr>
              <a:pPr/>
              <a:t>‹#›</a:t>
            </a:fld>
            <a:endParaRPr lang="en-US" dirty="0">
              <a:solidFill>
                <a:prstClr val="white"/>
              </a:solidFill>
            </a:endParaRPr>
          </a:p>
        </p:txBody>
      </p:sp>
      <p:sp>
        <p:nvSpPr>
          <p:cNvPr id="13" name="Title Placeholder 1"/>
          <p:cNvSpPr>
            <a:spLocks noGrp="1"/>
          </p:cNvSpPr>
          <p:nvPr>
            <p:ph type="title"/>
          </p:nvPr>
        </p:nvSpPr>
        <p:spPr>
          <a:xfrm>
            <a:off x="609599" y="705205"/>
            <a:ext cx="10988180" cy="418645"/>
          </a:xfrm>
          <a:prstGeom prst="rect">
            <a:avLst/>
          </a:prstGeom>
        </p:spPr>
        <p:txBody>
          <a:bodyPr vert="horz" lIns="91440" tIns="45720" rIns="91440" bIns="45720" rtlCol="0" anchor="ctr">
            <a:noAutofit/>
          </a:bodyPr>
          <a:lstStyle>
            <a:lvl1pPr>
              <a:defRPr b="0"/>
            </a:lvl1pPr>
          </a:lstStyle>
          <a:p>
            <a:r>
              <a:rPr lang="en-US" dirty="0"/>
              <a:t>Title of Slide</a:t>
            </a:r>
          </a:p>
        </p:txBody>
      </p:sp>
    </p:spTree>
    <p:extLst>
      <p:ext uri="{BB962C8B-B14F-4D97-AF65-F5344CB8AC3E}">
        <p14:creationId xmlns:p14="http://schemas.microsoft.com/office/powerpoint/2010/main" val="2064019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Text Placeholder 26"/>
          <p:cNvSpPr>
            <a:spLocks noGrp="1"/>
          </p:cNvSpPr>
          <p:nvPr>
            <p:ph type="body" sz="quarter" idx="13" hasCustomPrompt="1"/>
          </p:nvPr>
        </p:nvSpPr>
        <p:spPr>
          <a:xfrm>
            <a:off x="1264635" y="885114"/>
            <a:ext cx="9645469" cy="355579"/>
          </a:xfrm>
          <a:prstGeom prst="rect">
            <a:avLst/>
          </a:prstGeom>
        </p:spPr>
        <p:txBody>
          <a:bodyPr vert="horz"/>
          <a:lstStyle>
            <a:lvl1pPr marL="0" indent="0">
              <a:buNone/>
              <a:defRPr sz="1800" b="1" i="0" baseline="0"/>
            </a:lvl1pPr>
          </a:lstStyle>
          <a:p>
            <a:pPr lvl="0"/>
            <a:r>
              <a:rPr lang="en-US" dirty="0"/>
              <a:t>Title of Slide</a:t>
            </a:r>
          </a:p>
        </p:txBody>
      </p:sp>
      <p:sp>
        <p:nvSpPr>
          <p:cNvPr id="8" name="Text Placeholder 26"/>
          <p:cNvSpPr>
            <a:spLocks noGrp="1"/>
          </p:cNvSpPr>
          <p:nvPr>
            <p:ph type="body" sz="quarter" idx="14" hasCustomPrompt="1"/>
          </p:nvPr>
        </p:nvSpPr>
        <p:spPr>
          <a:xfrm>
            <a:off x="1264960" y="1167262"/>
            <a:ext cx="9645144" cy="405585"/>
          </a:xfrm>
          <a:prstGeom prst="rect">
            <a:avLst/>
          </a:prstGeom>
        </p:spPr>
        <p:txBody>
          <a:bodyPr vert="horz"/>
          <a:lstStyle>
            <a:lvl1pPr marL="0" indent="0">
              <a:buNone/>
              <a:defRPr sz="1200" baseline="0"/>
            </a:lvl1pPr>
          </a:lstStyle>
          <a:p>
            <a:pPr lvl="0"/>
            <a:r>
              <a:rPr lang="en-US" dirty="0"/>
              <a:t>Subtitle of Slide</a:t>
            </a:r>
          </a:p>
        </p:txBody>
      </p:sp>
      <p:sp>
        <p:nvSpPr>
          <p:cNvPr id="4" name="Text Placeholder 3"/>
          <p:cNvSpPr>
            <a:spLocks noGrp="1"/>
          </p:cNvSpPr>
          <p:nvPr>
            <p:ph type="body" sz="quarter" idx="15" hasCustomPrompt="1"/>
          </p:nvPr>
        </p:nvSpPr>
        <p:spPr>
          <a:xfrm>
            <a:off x="1264635" y="1768475"/>
            <a:ext cx="9645469" cy="4135438"/>
          </a:xfrm>
          <a:prstGeom prst="rect">
            <a:avLst/>
          </a:prstGeom>
        </p:spPr>
        <p:txBody>
          <a:bodyPr vert="horz"/>
          <a:lstStyle>
            <a:lvl1pPr marL="173038" indent="-173038">
              <a:defRPr sz="1800">
                <a:solidFill>
                  <a:schemeClr val="tx2"/>
                </a:solidFill>
              </a:defRPr>
            </a:lvl1pPr>
            <a:lvl2pPr marL="690563" indent="-233363">
              <a:defRPr sz="1800">
                <a:solidFill>
                  <a:schemeClr val="tx2"/>
                </a:solidFill>
              </a:defRPr>
            </a:lvl2pPr>
            <a:lvl3pPr marL="1087438" indent="-173038">
              <a:defRPr sz="1800">
                <a:solidFill>
                  <a:schemeClr val="tx2"/>
                </a:solidFill>
              </a:defRPr>
            </a:lvl3pPr>
            <a:lvl4pPr marL="1600200" indent="-228600">
              <a:defRPr sz="1800">
                <a:solidFill>
                  <a:schemeClr val="tx2"/>
                </a:solidFill>
              </a:defRPr>
            </a:lvl4pPr>
            <a:lvl5pPr>
              <a:defRPr sz="1800">
                <a:solidFill>
                  <a:schemeClr val="tx2"/>
                </a:solidFill>
              </a:defRPr>
            </a:lvl5pPr>
          </a:lstStyle>
          <a:p>
            <a:pPr lvl="0"/>
            <a:r>
              <a:rPr lang="en-US" dirty="0"/>
              <a:t>Set </a:t>
            </a:r>
            <a:r>
              <a:rPr lang="en-US" dirty="0" err="1"/>
              <a:t>ut</a:t>
            </a:r>
            <a:r>
              <a:rPr lang="en-US" dirty="0"/>
              <a:t> </a:t>
            </a:r>
            <a:r>
              <a:rPr lang="en-US" dirty="0" err="1"/>
              <a:t>perspiciatis</a:t>
            </a:r>
            <a:r>
              <a:rPr lang="en-US" dirty="0"/>
              <a:t> </a:t>
            </a:r>
            <a:r>
              <a:rPr lang="en-US" dirty="0" err="1"/>
              <a:t>unde</a:t>
            </a:r>
            <a:r>
              <a:rPr lang="en-US" dirty="0"/>
              <a:t> </a:t>
            </a:r>
            <a:r>
              <a:rPr lang="en-US" dirty="0" err="1"/>
              <a:t>omnis</a:t>
            </a:r>
            <a:r>
              <a:rPr lang="en-US" dirty="0"/>
              <a:t> </a:t>
            </a:r>
            <a:r>
              <a:rPr lang="en-US" dirty="0" err="1"/>
              <a:t>iste</a:t>
            </a:r>
            <a:endParaRPr lang="en-US" dirty="0"/>
          </a:p>
        </p:txBody>
      </p:sp>
      <p:sp>
        <p:nvSpPr>
          <p:cNvPr id="11" name="Slide Number Placeholder 7"/>
          <p:cNvSpPr>
            <a:spLocks noGrp="1"/>
          </p:cNvSpPr>
          <p:nvPr>
            <p:ph type="sldNum" sz="quarter" idx="4"/>
          </p:nvPr>
        </p:nvSpPr>
        <p:spPr>
          <a:xfrm>
            <a:off x="8859520" y="47251"/>
            <a:ext cx="2844800" cy="365125"/>
          </a:xfrm>
          <a:prstGeom prst="rect">
            <a:avLst/>
          </a:prstGeom>
        </p:spPr>
        <p:txBody>
          <a:bodyPr vert="horz" lIns="91440" tIns="45720" rIns="91440" bIns="45720" rtlCol="0" anchor="ctr"/>
          <a:lstStyle>
            <a:lvl1pPr algn="r">
              <a:defRPr sz="1200">
                <a:solidFill>
                  <a:schemeClr val="bg1"/>
                </a:solidFill>
              </a:defRPr>
            </a:lvl1pPr>
          </a:lstStyle>
          <a:p>
            <a:fld id="{CD63AB1A-A87F-0040-B7CC-4FE21E3B2855}"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142073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ent: All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8384" y="1605188"/>
            <a:ext cx="9906000" cy="4803776"/>
          </a:xfrm>
          <a:prstGeom prst="rect">
            <a:avLst/>
          </a:prstGeom>
        </p:spPr>
        <p:txBody>
          <a:bodyPr>
            <a:normAutofit/>
          </a:bodyPr>
          <a:lstStyle>
            <a:lvl1pPr>
              <a:defRPr sz="1500" b="1">
                <a:solidFill>
                  <a:srgbClr val="75787B"/>
                </a:solidFill>
                <a:latin typeface="Arial" panose="020B0604020202020204" pitchFamily="34" charset="0"/>
                <a:ea typeface="Verdana" panose="020B0604030504040204" pitchFamily="34" charset="0"/>
                <a:cs typeface="Arial" panose="020B0604020202020204" pitchFamily="34" charset="0"/>
              </a:defRPr>
            </a:lvl1pPr>
            <a:lvl2pPr>
              <a:defRPr sz="1300">
                <a:solidFill>
                  <a:srgbClr val="75787B"/>
                </a:solidFill>
                <a:latin typeface="Arial" panose="020B0604020202020204" pitchFamily="34" charset="0"/>
                <a:ea typeface="Verdana" panose="020B0604030504040204" pitchFamily="34" charset="0"/>
                <a:cs typeface="Arial" panose="020B0604020202020204" pitchFamily="34" charset="0"/>
              </a:defRPr>
            </a:lvl2pPr>
            <a:lvl3pPr>
              <a:defRPr sz="1100">
                <a:solidFill>
                  <a:srgbClr val="75787B"/>
                </a:solidFill>
                <a:latin typeface="Arial" panose="020B0604020202020204" pitchFamily="34" charset="0"/>
                <a:ea typeface="Verdana" panose="020B0604030504040204" pitchFamily="34" charset="0"/>
                <a:cs typeface="Arial" panose="020B0604020202020204" pitchFamily="34" charset="0"/>
              </a:defRPr>
            </a:lvl3pPr>
            <a:lvl4pPr>
              <a:defRPr sz="1050">
                <a:latin typeface="Lucida Sans Unicode" panose="020B0602030504020204" pitchFamily="34" charset="0"/>
                <a:ea typeface="Verdana" panose="020B0604030504040204" pitchFamily="34" charset="0"/>
                <a:cs typeface="Lucida Sans Unicode" panose="020B0602030504020204" pitchFamily="34" charset="0"/>
              </a:defRPr>
            </a:lvl4pPr>
            <a:lvl5pPr>
              <a:defRPr sz="1050">
                <a:latin typeface="Lucida Sans Unicode" panose="020B0602030504020204" pitchFamily="34" charset="0"/>
                <a:ea typeface="Verdana" panose="020B0604030504040204" pitchFamily="34" charset="0"/>
                <a:cs typeface="Lucida Sans Unicode" panose="020B060203050402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2" name="Slide Number Placeholder 7"/>
          <p:cNvSpPr>
            <a:spLocks noGrp="1"/>
          </p:cNvSpPr>
          <p:nvPr>
            <p:ph type="sldNum" sz="quarter" idx="4"/>
          </p:nvPr>
        </p:nvSpPr>
        <p:spPr>
          <a:xfrm>
            <a:off x="11397344" y="24907"/>
            <a:ext cx="609600" cy="327933"/>
          </a:xfrm>
          <a:prstGeom prst="rect">
            <a:avLst/>
          </a:prstGeom>
        </p:spPr>
        <p:txBody>
          <a:bodyPr vert="horz" lIns="91440" tIns="45720" rIns="91440" bIns="45720" rtlCol="0" anchor="ctr"/>
          <a:lstStyle>
            <a:lvl1pPr algn="r">
              <a:defRPr sz="700">
                <a:solidFill>
                  <a:schemeClr val="bg1"/>
                </a:solidFill>
              </a:defRPr>
            </a:lvl1pPr>
          </a:lstStyle>
          <a:p>
            <a:fld id="{DA15E891-66B8-4B28-AB8F-05A4B1DE573C}" type="slidenum">
              <a:rPr lang="en-US" smtClean="0">
                <a:solidFill>
                  <a:srgbClr val="FFFFFF"/>
                </a:solidFill>
              </a:rPr>
              <a:pPr/>
              <a:t>‹#›</a:t>
            </a:fld>
            <a:endParaRPr lang="en-US" dirty="0">
              <a:solidFill>
                <a:srgbClr val="FFFFFF"/>
              </a:solidFill>
            </a:endParaRPr>
          </a:p>
        </p:txBody>
      </p:sp>
      <p:sp>
        <p:nvSpPr>
          <p:cNvPr id="14" name="Text Placeholder 13"/>
          <p:cNvSpPr>
            <a:spLocks noGrp="1"/>
          </p:cNvSpPr>
          <p:nvPr>
            <p:ph type="body" sz="quarter" idx="10" hasCustomPrompt="1"/>
          </p:nvPr>
        </p:nvSpPr>
        <p:spPr>
          <a:xfrm>
            <a:off x="1458384" y="954768"/>
            <a:ext cx="9906000" cy="285751"/>
          </a:xfrm>
        </p:spPr>
        <p:txBody>
          <a:bodyPr>
            <a:noAutofit/>
          </a:bodyPr>
          <a:lstStyle>
            <a:lvl1pPr marL="0" indent="0">
              <a:buNone/>
              <a:defRPr sz="1800" baseline="0">
                <a:solidFill>
                  <a:srgbClr val="007398"/>
                </a:solidFill>
                <a:latin typeface="Arial" panose="020B0604020202020204" pitchFamily="34" charset="0"/>
                <a:cs typeface="Arial" panose="020B0604020202020204" pitchFamily="34" charset="0"/>
              </a:defRPr>
            </a:lvl1pPr>
          </a:lstStyle>
          <a:p>
            <a:pPr lvl="0"/>
            <a:r>
              <a:rPr lang="en-US" dirty="0"/>
              <a:t>Title of Slide</a:t>
            </a:r>
          </a:p>
        </p:txBody>
      </p:sp>
    </p:spTree>
    <p:extLst>
      <p:ext uri="{BB962C8B-B14F-4D97-AF65-F5344CB8AC3E}">
        <p14:creationId xmlns:p14="http://schemas.microsoft.com/office/powerpoint/2010/main" val="2625044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Text Placeholder 26"/>
          <p:cNvSpPr>
            <a:spLocks noGrp="1"/>
          </p:cNvSpPr>
          <p:nvPr>
            <p:ph type="body" sz="quarter" idx="13" hasCustomPrompt="1"/>
          </p:nvPr>
        </p:nvSpPr>
        <p:spPr>
          <a:xfrm>
            <a:off x="1264635" y="885114"/>
            <a:ext cx="9645469" cy="355579"/>
          </a:xfrm>
          <a:prstGeom prst="rect">
            <a:avLst/>
          </a:prstGeom>
        </p:spPr>
        <p:txBody>
          <a:bodyPr vert="horz"/>
          <a:lstStyle>
            <a:lvl1pPr marL="0" indent="0">
              <a:buNone/>
              <a:defRPr sz="1800" b="1" i="0" baseline="0"/>
            </a:lvl1pPr>
          </a:lstStyle>
          <a:p>
            <a:pPr lvl="0"/>
            <a:r>
              <a:rPr lang="en-US" dirty="0"/>
              <a:t>Title of Slide</a:t>
            </a:r>
          </a:p>
        </p:txBody>
      </p:sp>
      <p:sp>
        <p:nvSpPr>
          <p:cNvPr id="8" name="Text Placeholder 26"/>
          <p:cNvSpPr>
            <a:spLocks noGrp="1"/>
          </p:cNvSpPr>
          <p:nvPr>
            <p:ph type="body" sz="quarter" idx="14" hasCustomPrompt="1"/>
          </p:nvPr>
        </p:nvSpPr>
        <p:spPr>
          <a:xfrm>
            <a:off x="1264960" y="1167262"/>
            <a:ext cx="9645144" cy="405585"/>
          </a:xfrm>
          <a:prstGeom prst="rect">
            <a:avLst/>
          </a:prstGeom>
        </p:spPr>
        <p:txBody>
          <a:bodyPr vert="horz"/>
          <a:lstStyle>
            <a:lvl1pPr marL="0" indent="0">
              <a:buNone/>
              <a:defRPr sz="1200" baseline="0"/>
            </a:lvl1pPr>
          </a:lstStyle>
          <a:p>
            <a:pPr lvl="0"/>
            <a:r>
              <a:rPr lang="en-US" dirty="0"/>
              <a:t>Subtitle of Slide</a:t>
            </a:r>
          </a:p>
        </p:txBody>
      </p:sp>
      <p:sp>
        <p:nvSpPr>
          <p:cNvPr id="4" name="Text Placeholder 3"/>
          <p:cNvSpPr>
            <a:spLocks noGrp="1"/>
          </p:cNvSpPr>
          <p:nvPr>
            <p:ph type="body" sz="quarter" idx="15" hasCustomPrompt="1"/>
          </p:nvPr>
        </p:nvSpPr>
        <p:spPr>
          <a:xfrm>
            <a:off x="1264635" y="1768475"/>
            <a:ext cx="9645469" cy="4135438"/>
          </a:xfrm>
          <a:prstGeom prst="rect">
            <a:avLst/>
          </a:prstGeom>
        </p:spPr>
        <p:txBody>
          <a:bodyPr vert="horz"/>
          <a:lstStyle>
            <a:lvl1pPr marL="173038" indent="-173038">
              <a:defRPr sz="1800">
                <a:solidFill>
                  <a:schemeClr val="tx2"/>
                </a:solidFill>
              </a:defRPr>
            </a:lvl1pPr>
            <a:lvl2pPr marL="690563" indent="-233363">
              <a:defRPr sz="1800">
                <a:solidFill>
                  <a:schemeClr val="tx2"/>
                </a:solidFill>
              </a:defRPr>
            </a:lvl2pPr>
            <a:lvl3pPr marL="1087438" indent="-173038">
              <a:defRPr sz="1800">
                <a:solidFill>
                  <a:schemeClr val="tx2"/>
                </a:solidFill>
              </a:defRPr>
            </a:lvl3pPr>
            <a:lvl4pPr marL="1600200" indent="-228600">
              <a:defRPr sz="1800">
                <a:solidFill>
                  <a:schemeClr val="tx2"/>
                </a:solidFill>
              </a:defRPr>
            </a:lvl4pPr>
            <a:lvl5pPr>
              <a:defRPr sz="1800">
                <a:solidFill>
                  <a:schemeClr val="tx2"/>
                </a:solidFill>
              </a:defRPr>
            </a:lvl5pPr>
          </a:lstStyle>
          <a:p>
            <a:pPr lvl="0"/>
            <a:r>
              <a:rPr lang="en-US" dirty="0"/>
              <a:t>Set </a:t>
            </a:r>
            <a:r>
              <a:rPr lang="en-US" dirty="0" err="1"/>
              <a:t>ut</a:t>
            </a:r>
            <a:r>
              <a:rPr lang="en-US" dirty="0"/>
              <a:t> </a:t>
            </a:r>
            <a:r>
              <a:rPr lang="en-US" dirty="0" err="1"/>
              <a:t>perspiciatis</a:t>
            </a:r>
            <a:r>
              <a:rPr lang="en-US" dirty="0"/>
              <a:t> </a:t>
            </a:r>
            <a:r>
              <a:rPr lang="en-US" dirty="0" err="1"/>
              <a:t>unde</a:t>
            </a:r>
            <a:r>
              <a:rPr lang="en-US" dirty="0"/>
              <a:t> </a:t>
            </a:r>
            <a:r>
              <a:rPr lang="en-US" dirty="0" err="1"/>
              <a:t>omnis</a:t>
            </a:r>
            <a:r>
              <a:rPr lang="en-US" dirty="0"/>
              <a:t> </a:t>
            </a:r>
            <a:r>
              <a:rPr lang="en-US" dirty="0" err="1"/>
              <a:t>iste</a:t>
            </a:r>
            <a:endParaRPr lang="en-US" dirty="0"/>
          </a:p>
        </p:txBody>
      </p:sp>
      <p:sp>
        <p:nvSpPr>
          <p:cNvPr id="11" name="Slide Number Placeholder 7"/>
          <p:cNvSpPr>
            <a:spLocks noGrp="1"/>
          </p:cNvSpPr>
          <p:nvPr>
            <p:ph type="sldNum" sz="quarter" idx="4"/>
          </p:nvPr>
        </p:nvSpPr>
        <p:spPr>
          <a:xfrm>
            <a:off x="8859520" y="47251"/>
            <a:ext cx="2844800" cy="365125"/>
          </a:xfrm>
          <a:prstGeom prst="rect">
            <a:avLst/>
          </a:prstGeom>
        </p:spPr>
        <p:txBody>
          <a:bodyPr vert="horz" lIns="91440" tIns="45720" rIns="91440" bIns="45720" rtlCol="0" anchor="ctr"/>
          <a:lstStyle>
            <a:lvl1pPr algn="r">
              <a:defRPr sz="1200">
                <a:solidFill>
                  <a:schemeClr val="bg1"/>
                </a:solidFill>
              </a:defRPr>
            </a:lvl1pPr>
          </a:lstStyle>
          <a:p>
            <a:fld id="{CD63AB1A-A87F-0040-B7CC-4FE21E3B2855}"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263212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1"/>
          <p:cNvSpPr>
            <a:spLocks noGrp="1"/>
          </p:cNvSpPr>
          <p:nvPr>
            <p:ph idx="1"/>
          </p:nvPr>
        </p:nvSpPr>
        <p:spPr>
          <a:xfrm>
            <a:off x="609599" y="1500110"/>
            <a:ext cx="5349341" cy="4898146"/>
          </a:xfrm>
        </p:spPr>
        <p:txBody>
          <a:bodyPr/>
          <a:lstStyle>
            <a:lvl1pPr>
              <a:defRPr>
                <a:solidFill>
                  <a:srgbClr val="53565A"/>
                </a:solidFill>
                <a:latin typeface="Arial"/>
                <a:cs typeface="Arial"/>
              </a:defRPr>
            </a:lvl1pPr>
            <a:lvl2pPr>
              <a:defRPr>
                <a:solidFill>
                  <a:srgbClr val="53565A"/>
                </a:solidFill>
                <a:latin typeface="Arial"/>
                <a:cs typeface="Arial"/>
              </a:defRPr>
            </a:lvl2pPr>
            <a:lvl3pPr>
              <a:defRPr>
                <a:solidFill>
                  <a:srgbClr val="53565A"/>
                </a:solidFill>
                <a:latin typeface="Arial"/>
                <a:cs typeface="Arial"/>
              </a:defRPr>
            </a:lvl3pPr>
          </a:lstStyle>
          <a:p>
            <a:pPr lvl="0"/>
            <a:r>
              <a:rPr lang="en-US" dirty="0"/>
              <a:t>Click to edit Master text styles</a:t>
            </a:r>
          </a:p>
          <a:p>
            <a:pPr lvl="1"/>
            <a:r>
              <a:rPr lang="en-US" dirty="0"/>
              <a:t>Second level</a:t>
            </a:r>
          </a:p>
          <a:p>
            <a:pPr lvl="2"/>
            <a:r>
              <a:rPr lang="en-US" dirty="0"/>
              <a:t>Third level</a:t>
            </a:r>
          </a:p>
          <a:p>
            <a:endParaRPr lang="en-US" dirty="0"/>
          </a:p>
        </p:txBody>
      </p:sp>
      <p:sp>
        <p:nvSpPr>
          <p:cNvPr id="8" name="Content Placeholder 4"/>
          <p:cNvSpPr>
            <a:spLocks noGrp="1"/>
          </p:cNvSpPr>
          <p:nvPr>
            <p:ph idx="11"/>
          </p:nvPr>
        </p:nvSpPr>
        <p:spPr>
          <a:xfrm>
            <a:off x="6264290" y="1500110"/>
            <a:ext cx="5371460" cy="4898146"/>
          </a:xfrm>
        </p:spPr>
        <p:txBody>
          <a:bodyPr/>
          <a:lstStyle>
            <a:lvl1pPr>
              <a:defRPr>
                <a:solidFill>
                  <a:srgbClr val="53565A"/>
                </a:solidFill>
                <a:latin typeface="Arial"/>
                <a:cs typeface="Arial"/>
              </a:defRPr>
            </a:lvl1pPr>
            <a:lvl2pPr>
              <a:defRPr>
                <a:solidFill>
                  <a:srgbClr val="53565A"/>
                </a:solidFill>
                <a:latin typeface="Arial"/>
                <a:cs typeface="Arial"/>
              </a:defRPr>
            </a:lvl2pPr>
            <a:lvl3pPr>
              <a:defRPr>
                <a:solidFill>
                  <a:srgbClr val="53565A"/>
                </a:solidFill>
                <a:latin typeface="Arial"/>
                <a:cs typeface="Arial"/>
              </a:defRPr>
            </a:lvl3pPr>
          </a:lstStyle>
          <a:p>
            <a:pPr lvl="0"/>
            <a:r>
              <a:rPr lang="en-US" dirty="0"/>
              <a:t>Click to edit Master text styles</a:t>
            </a:r>
          </a:p>
          <a:p>
            <a:pPr lvl="1"/>
            <a:r>
              <a:rPr lang="en-US" dirty="0"/>
              <a:t>Second level</a:t>
            </a:r>
          </a:p>
          <a:p>
            <a:pPr lvl="2"/>
            <a:r>
              <a:rPr lang="en-US" dirty="0"/>
              <a:t>Third level</a:t>
            </a:r>
          </a:p>
          <a:p>
            <a:endParaRPr lang="en-US" dirty="0"/>
          </a:p>
        </p:txBody>
      </p:sp>
      <p:sp>
        <p:nvSpPr>
          <p:cNvPr id="12" name="Slide Number Placeholder 7"/>
          <p:cNvSpPr txBox="1">
            <a:spLocks/>
          </p:cNvSpPr>
          <p:nvPr userDrawn="1"/>
        </p:nvSpPr>
        <p:spPr>
          <a:xfrm>
            <a:off x="11299117" y="-7655"/>
            <a:ext cx="783712" cy="354522"/>
          </a:xfrm>
          <a:prstGeom prst="rect">
            <a:avLst/>
          </a:prstGeom>
        </p:spPr>
        <p:txBody>
          <a:bodyPr vert="horz" lIns="91440" tIns="45720" rIns="91440" bIns="45720" rtlCol="0" anchor="ctr"/>
          <a:lstStyle>
            <a:defPPr>
              <a:defRPr lang="en-US"/>
            </a:defPPr>
            <a:lvl1pPr marL="0" algn="r" defTabSz="457200" rtl="0" eaLnBrk="1" latinLnBrk="0" hangingPunct="1">
              <a:defRPr sz="70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700">
                <a:solidFill>
                  <a:prstClr val="white"/>
                </a:solidFill>
              </a:rPr>
              <a:t>   |   </a:t>
            </a:r>
            <a:fld id="{DA15E891-66B8-4B28-AB8F-05A4B1DE573C}" type="slidenum">
              <a:rPr lang="en-US" sz="700" smtClean="0">
                <a:solidFill>
                  <a:prstClr val="white"/>
                </a:solidFill>
              </a:rPr>
              <a:pPr/>
              <a:t>‹#›</a:t>
            </a:fld>
            <a:endParaRPr lang="en-US" sz="700" dirty="0">
              <a:solidFill>
                <a:prstClr val="white"/>
              </a:solidFill>
            </a:endParaRPr>
          </a:p>
        </p:txBody>
      </p:sp>
      <p:sp>
        <p:nvSpPr>
          <p:cNvPr id="13" name="Title Placeholder 1"/>
          <p:cNvSpPr>
            <a:spLocks noGrp="1"/>
          </p:cNvSpPr>
          <p:nvPr>
            <p:ph type="title"/>
          </p:nvPr>
        </p:nvSpPr>
        <p:spPr>
          <a:xfrm>
            <a:off x="609599" y="705205"/>
            <a:ext cx="11026151" cy="418645"/>
          </a:xfrm>
          <a:prstGeom prst="rect">
            <a:avLst/>
          </a:prstGeom>
        </p:spPr>
        <p:txBody>
          <a:bodyPr vert="horz" lIns="91440" tIns="45720" rIns="91440" bIns="45720" rtlCol="0" anchor="ctr">
            <a:noAutofit/>
          </a:bodyPr>
          <a:lstStyle>
            <a:lvl1pPr>
              <a:defRPr b="0"/>
            </a:lvl1pPr>
          </a:lstStyle>
          <a:p>
            <a:r>
              <a:rPr lang="en-US" dirty="0"/>
              <a:t>Title of Slide</a:t>
            </a:r>
          </a:p>
        </p:txBody>
      </p:sp>
    </p:spTree>
    <p:extLst>
      <p:ext uri="{BB962C8B-B14F-4D97-AF65-F5344CB8AC3E}">
        <p14:creationId xmlns:p14="http://schemas.microsoft.com/office/powerpoint/2010/main" val="90656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Content Placeholder 1"/>
          <p:cNvSpPr>
            <a:spLocks noGrp="1"/>
          </p:cNvSpPr>
          <p:nvPr>
            <p:ph idx="1"/>
          </p:nvPr>
        </p:nvSpPr>
        <p:spPr>
          <a:xfrm>
            <a:off x="609597" y="1943072"/>
            <a:ext cx="10984427" cy="3765589"/>
          </a:xfrm>
        </p:spPr>
        <p:txBody>
          <a:bodyPr/>
          <a:lstStyle>
            <a:lvl1pPr marL="0" indent="0">
              <a:buNone/>
              <a:defRPr>
                <a:solidFill>
                  <a:srgbClr val="53565A"/>
                </a:solidFill>
              </a:defRPr>
            </a:lvl1pPr>
          </a:lstStyle>
          <a:p>
            <a:pPr lvl="0"/>
            <a:r>
              <a:rPr lang="en-US" dirty="0"/>
              <a:t>Click to edit Master text styles</a:t>
            </a:r>
          </a:p>
          <a:p>
            <a:endParaRPr lang="en-US" dirty="0"/>
          </a:p>
        </p:txBody>
      </p:sp>
      <p:sp>
        <p:nvSpPr>
          <p:cNvPr id="8" name="Slide Number Placeholder 7"/>
          <p:cNvSpPr txBox="1">
            <a:spLocks/>
          </p:cNvSpPr>
          <p:nvPr userDrawn="1"/>
        </p:nvSpPr>
        <p:spPr>
          <a:xfrm>
            <a:off x="11299117" y="-7655"/>
            <a:ext cx="783712" cy="354522"/>
          </a:xfrm>
          <a:prstGeom prst="rect">
            <a:avLst/>
          </a:prstGeom>
        </p:spPr>
        <p:txBody>
          <a:bodyPr vert="horz" lIns="91440" tIns="45720" rIns="91440" bIns="45720" rtlCol="0" anchor="ctr"/>
          <a:lstStyle>
            <a:defPPr>
              <a:defRPr lang="en-US"/>
            </a:defPPr>
            <a:lvl1pPr marL="0" algn="r" defTabSz="457200" rtl="0" eaLnBrk="1" latinLnBrk="0" hangingPunct="1">
              <a:defRPr sz="70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700">
                <a:solidFill>
                  <a:prstClr val="white"/>
                </a:solidFill>
              </a:rPr>
              <a:t>   |   </a:t>
            </a:r>
            <a:fld id="{DA15E891-66B8-4B28-AB8F-05A4B1DE573C}" type="slidenum">
              <a:rPr lang="en-US" sz="700" smtClean="0">
                <a:solidFill>
                  <a:prstClr val="white"/>
                </a:solidFill>
              </a:rPr>
              <a:pPr/>
              <a:t>‹#›</a:t>
            </a:fld>
            <a:endParaRPr lang="en-US" sz="700" dirty="0">
              <a:solidFill>
                <a:prstClr val="white"/>
              </a:solidFill>
            </a:endParaRPr>
          </a:p>
        </p:txBody>
      </p:sp>
      <p:sp>
        <p:nvSpPr>
          <p:cNvPr id="14" name="Title Placeholder 1"/>
          <p:cNvSpPr>
            <a:spLocks noGrp="1"/>
          </p:cNvSpPr>
          <p:nvPr>
            <p:ph type="title"/>
          </p:nvPr>
        </p:nvSpPr>
        <p:spPr>
          <a:xfrm>
            <a:off x="609600" y="705205"/>
            <a:ext cx="10984425" cy="418645"/>
          </a:xfrm>
          <a:prstGeom prst="rect">
            <a:avLst/>
          </a:prstGeom>
        </p:spPr>
        <p:txBody>
          <a:bodyPr vert="horz" lIns="91440" tIns="45720" rIns="91440" bIns="45720" rtlCol="0" anchor="ctr">
            <a:noAutofit/>
          </a:bodyPr>
          <a:lstStyle>
            <a:lvl1pPr>
              <a:defRPr b="0">
                <a:solidFill>
                  <a:schemeClr val="accent1"/>
                </a:solidFill>
              </a:defRPr>
            </a:lvl1pPr>
          </a:lstStyle>
          <a:p>
            <a:r>
              <a:rPr lang="en-US" dirty="0"/>
              <a:t>Title of Slide</a:t>
            </a:r>
          </a:p>
        </p:txBody>
      </p:sp>
      <p:sp>
        <p:nvSpPr>
          <p:cNvPr id="5" name="Text Placeholder 4"/>
          <p:cNvSpPr>
            <a:spLocks noGrp="1"/>
          </p:cNvSpPr>
          <p:nvPr>
            <p:ph type="body" sz="quarter" idx="10" hasCustomPrompt="1"/>
          </p:nvPr>
        </p:nvSpPr>
        <p:spPr>
          <a:xfrm>
            <a:off x="609600" y="1241714"/>
            <a:ext cx="10984424" cy="350590"/>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800">
                <a:solidFill>
                  <a:schemeClr val="accent1"/>
                </a:solidFill>
              </a:defRPr>
            </a:lvl1pPr>
          </a:lstStyle>
          <a:p>
            <a:r>
              <a:rPr lang="en-US" sz="1800" dirty="0"/>
              <a:t>Subtitle of Slide</a:t>
            </a:r>
          </a:p>
        </p:txBody>
      </p:sp>
      <p:sp>
        <p:nvSpPr>
          <p:cNvPr id="9" name="Text Placeholder 8"/>
          <p:cNvSpPr>
            <a:spLocks noGrp="1"/>
          </p:cNvSpPr>
          <p:nvPr>
            <p:ph type="body" sz="quarter" idx="11" hasCustomPrompt="1"/>
          </p:nvPr>
        </p:nvSpPr>
        <p:spPr>
          <a:xfrm>
            <a:off x="609597" y="5794655"/>
            <a:ext cx="10984427" cy="370435"/>
          </a:xfrm>
        </p:spPr>
        <p:txBody>
          <a:bodyPr>
            <a:normAutofit/>
          </a:bodyPr>
          <a:lstStyle>
            <a:lvl1pPr marL="0" indent="0">
              <a:buNone/>
              <a:defRPr sz="1300">
                <a:solidFill>
                  <a:srgbClr val="A7A8AA"/>
                </a:solidFill>
              </a:defRPr>
            </a:lvl1pPr>
            <a:lvl2pPr marL="457200" indent="0">
              <a:buNone/>
              <a:defRPr sz="1600">
                <a:latin typeface="Arial"/>
                <a:cs typeface="Arial"/>
              </a:defRPr>
            </a:lvl2pPr>
          </a:lstStyle>
          <a:p>
            <a:pPr lvl="0"/>
            <a:r>
              <a:rPr lang="en-US" dirty="0"/>
              <a:t>Author Name</a:t>
            </a:r>
          </a:p>
        </p:txBody>
      </p:sp>
      <p:sp>
        <p:nvSpPr>
          <p:cNvPr id="18" name="Text Placeholder 17"/>
          <p:cNvSpPr>
            <a:spLocks noGrp="1"/>
          </p:cNvSpPr>
          <p:nvPr>
            <p:ph type="body" sz="quarter" idx="12" hasCustomPrompt="1"/>
          </p:nvPr>
        </p:nvSpPr>
        <p:spPr>
          <a:xfrm>
            <a:off x="609597" y="6165090"/>
            <a:ext cx="10984424" cy="357432"/>
          </a:xfrm>
        </p:spPr>
        <p:txBody>
          <a:bodyPr>
            <a:normAutofit/>
          </a:bodyPr>
          <a:lstStyle>
            <a:lvl1pPr marL="0" indent="0">
              <a:buNone/>
              <a:defRPr sz="1300">
                <a:solidFill>
                  <a:srgbClr val="A7A8AA"/>
                </a:solidFill>
              </a:defRPr>
            </a:lvl1pPr>
          </a:lstStyle>
          <a:p>
            <a:pPr lvl="0"/>
            <a:r>
              <a:rPr lang="en-US" dirty="0"/>
              <a:t>Click to edit text</a:t>
            </a:r>
          </a:p>
        </p:txBody>
      </p:sp>
    </p:spTree>
    <p:extLst>
      <p:ext uri="{BB962C8B-B14F-4D97-AF65-F5344CB8AC3E}">
        <p14:creationId xmlns:p14="http://schemas.microsoft.com/office/powerpoint/2010/main" val="162068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500110"/>
            <a:ext cx="10984424" cy="4898146"/>
          </a:xfrm>
          <a:prstGeom prst="rect">
            <a:avLst/>
          </a:prstGeom>
        </p:spPr>
        <p:txBody>
          <a:bodyPr/>
          <a:lstStyle>
            <a:lvl1pPr>
              <a:defRPr sz="2000">
                <a:solidFill>
                  <a:srgbClr val="53565A"/>
                </a:solidFill>
                <a:latin typeface="Arial"/>
                <a:cs typeface="Arial"/>
              </a:defRPr>
            </a:lvl1pPr>
            <a:lvl2pPr>
              <a:defRPr sz="1800">
                <a:solidFill>
                  <a:srgbClr val="53565A"/>
                </a:solidFill>
                <a:latin typeface="Arial"/>
                <a:cs typeface="Arial"/>
              </a:defRPr>
            </a:lvl2pPr>
            <a:lvl3pPr>
              <a:defRPr sz="1600">
                <a:solidFill>
                  <a:srgbClr val="53565A"/>
                </a:solidFill>
                <a:latin typeface="Arial"/>
                <a:cs typeface="Arial"/>
              </a:defRPr>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Slide Number Placeholder 7"/>
          <p:cNvSpPr txBox="1">
            <a:spLocks/>
          </p:cNvSpPr>
          <p:nvPr userDrawn="1"/>
        </p:nvSpPr>
        <p:spPr>
          <a:xfrm>
            <a:off x="11299117" y="-7655"/>
            <a:ext cx="783712" cy="354522"/>
          </a:xfrm>
          <a:prstGeom prst="rect">
            <a:avLst/>
          </a:prstGeom>
        </p:spPr>
        <p:txBody>
          <a:bodyPr vert="horz" lIns="91440" tIns="45720" rIns="91440" bIns="45720" rtlCol="0" anchor="ctr"/>
          <a:lstStyle>
            <a:defPPr>
              <a:defRPr lang="en-US"/>
            </a:defPPr>
            <a:lvl1pPr marL="0" algn="r" defTabSz="457200" rtl="0" eaLnBrk="1" latinLnBrk="0" hangingPunct="1">
              <a:defRPr sz="70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700">
                <a:solidFill>
                  <a:prstClr val="white"/>
                </a:solidFill>
              </a:rPr>
              <a:t>   |   </a:t>
            </a:r>
            <a:fld id="{DA15E891-66B8-4B28-AB8F-05A4B1DE573C}" type="slidenum">
              <a:rPr lang="en-US" sz="700" smtClean="0">
                <a:solidFill>
                  <a:prstClr val="white"/>
                </a:solidFill>
              </a:rPr>
              <a:pPr/>
              <a:t>‹#›</a:t>
            </a:fld>
            <a:endParaRPr lang="en-US" sz="700" dirty="0">
              <a:solidFill>
                <a:prstClr val="white"/>
              </a:solidFill>
            </a:endParaRPr>
          </a:p>
        </p:txBody>
      </p:sp>
      <p:sp>
        <p:nvSpPr>
          <p:cNvPr id="6" name="Title Placeholder 1"/>
          <p:cNvSpPr>
            <a:spLocks noGrp="1"/>
          </p:cNvSpPr>
          <p:nvPr>
            <p:ph type="title"/>
          </p:nvPr>
        </p:nvSpPr>
        <p:spPr>
          <a:xfrm>
            <a:off x="609600" y="705205"/>
            <a:ext cx="10984425" cy="418645"/>
          </a:xfrm>
          <a:prstGeom prst="rect">
            <a:avLst/>
          </a:prstGeom>
        </p:spPr>
        <p:txBody>
          <a:bodyPr vert="horz" lIns="91440" tIns="45720" rIns="91440" bIns="45720" rtlCol="0" anchor="ctr">
            <a:noAutofit/>
          </a:bodyPr>
          <a:lstStyle>
            <a:lvl1pPr>
              <a:defRPr b="0"/>
            </a:lvl1pPr>
          </a:lstStyle>
          <a:p>
            <a:r>
              <a:rPr lang="en-US" dirty="0"/>
              <a:t>Title of Slide</a:t>
            </a:r>
          </a:p>
        </p:txBody>
      </p:sp>
    </p:spTree>
    <p:extLst>
      <p:ext uri="{BB962C8B-B14F-4D97-AF65-F5344CB8AC3E}">
        <p14:creationId xmlns:p14="http://schemas.microsoft.com/office/powerpoint/2010/main" val="311166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609597" y="5683663"/>
            <a:ext cx="10984427" cy="714593"/>
          </a:xfrm>
          <a:prstGeom prst="rect">
            <a:avLst/>
          </a:prstGeom>
        </p:spPr>
        <p:txBody>
          <a:bodyPr/>
          <a:lstStyle>
            <a:lvl1pPr>
              <a:defRPr sz="1600">
                <a:solidFill>
                  <a:srgbClr val="53565A"/>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p:txBody>
      </p:sp>
      <p:sp>
        <p:nvSpPr>
          <p:cNvPr id="12" name="Picture Placeholder 2"/>
          <p:cNvSpPr>
            <a:spLocks noGrp="1"/>
          </p:cNvSpPr>
          <p:nvPr>
            <p:ph type="pic" idx="1" hasCustomPrompt="1"/>
          </p:nvPr>
        </p:nvSpPr>
        <p:spPr>
          <a:xfrm>
            <a:off x="609597" y="1500111"/>
            <a:ext cx="10984427" cy="3878033"/>
          </a:xfrm>
          <a:prstGeom prst="rect">
            <a:avLst/>
          </a:prstGeom>
        </p:spPr>
        <p:txBody>
          <a:bodyPr>
            <a:normAutofit/>
          </a:bodyPr>
          <a:lstStyle>
            <a:lvl1pPr marL="0" indent="0" algn="ctr">
              <a:buNone/>
              <a:defRPr sz="24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Place Picture here</a:t>
            </a:r>
          </a:p>
        </p:txBody>
      </p:sp>
      <p:sp>
        <p:nvSpPr>
          <p:cNvPr id="7" name="Slide Number Placeholder 7"/>
          <p:cNvSpPr>
            <a:spLocks noGrp="1"/>
          </p:cNvSpPr>
          <p:nvPr>
            <p:ph type="sldNum" sz="quarter" idx="10"/>
          </p:nvPr>
        </p:nvSpPr>
        <p:spPr>
          <a:xfrm>
            <a:off x="11299117" y="-7655"/>
            <a:ext cx="783712" cy="354522"/>
          </a:xfrm>
          <a:prstGeom prst="rect">
            <a:avLst/>
          </a:prstGeom>
        </p:spPr>
        <p:txBody>
          <a:bodyPr vert="horz" lIns="91440" tIns="45720" rIns="91440" bIns="45720" rtlCol="0" anchor="ctr"/>
          <a:lstStyle>
            <a:lvl1pPr algn="r">
              <a:defRPr sz="700">
                <a:solidFill>
                  <a:schemeClr val="bg1"/>
                </a:solidFill>
                <a:latin typeface="Arial" panose="020B0604020202020204" pitchFamily="34" charset="0"/>
                <a:cs typeface="Arial" panose="020B0604020202020204" pitchFamily="34" charset="0"/>
              </a:defRPr>
            </a:lvl1pPr>
          </a:lstStyle>
          <a:p>
            <a:r>
              <a:rPr lang="en-US" dirty="0">
                <a:solidFill>
                  <a:prstClr val="white"/>
                </a:solidFill>
              </a:rPr>
              <a:t>   |   </a:t>
            </a:r>
            <a:fld id="{DA15E891-66B8-4B28-AB8F-05A4B1DE573C}" type="slidenum">
              <a:rPr lang="en-US" smtClean="0">
                <a:solidFill>
                  <a:prstClr val="white"/>
                </a:solidFill>
              </a:rPr>
              <a:pPr/>
              <a:t>‹#›</a:t>
            </a:fld>
            <a:endParaRPr lang="en-US" dirty="0">
              <a:solidFill>
                <a:prstClr val="white"/>
              </a:solidFill>
            </a:endParaRPr>
          </a:p>
        </p:txBody>
      </p:sp>
      <p:sp>
        <p:nvSpPr>
          <p:cNvPr id="8" name="Title Placeholder 1"/>
          <p:cNvSpPr>
            <a:spLocks noGrp="1"/>
          </p:cNvSpPr>
          <p:nvPr>
            <p:ph type="title"/>
          </p:nvPr>
        </p:nvSpPr>
        <p:spPr>
          <a:xfrm>
            <a:off x="609600" y="705205"/>
            <a:ext cx="10984425" cy="418645"/>
          </a:xfrm>
          <a:prstGeom prst="rect">
            <a:avLst/>
          </a:prstGeom>
        </p:spPr>
        <p:txBody>
          <a:bodyPr vert="horz" lIns="91440" tIns="45720" rIns="91440" bIns="45720" rtlCol="0" anchor="ctr">
            <a:noAutofit/>
          </a:bodyPr>
          <a:lstStyle>
            <a:lvl1pPr>
              <a:defRPr b="0"/>
            </a:lvl1pPr>
          </a:lstStyle>
          <a:p>
            <a:r>
              <a:rPr lang="en-US" dirty="0"/>
              <a:t>Title of Slide</a:t>
            </a:r>
          </a:p>
        </p:txBody>
      </p:sp>
    </p:spTree>
    <p:extLst>
      <p:ext uri="{BB962C8B-B14F-4D97-AF65-F5344CB8AC3E}">
        <p14:creationId xmlns:p14="http://schemas.microsoft.com/office/powerpoint/2010/main" val="2873283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6" descr="Illust_Section_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6339763" cy="6886211"/>
          </a:xfrm>
          <a:prstGeom prst="rect">
            <a:avLst/>
          </a:prstGeom>
        </p:spPr>
      </p:pic>
      <p:pic>
        <p:nvPicPr>
          <p:cNvPr id="6" name="Picture 5" descr="Elsevier_Tree_Logo_2C.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06207" y="359802"/>
            <a:ext cx="918403" cy="798523"/>
          </a:xfrm>
          <a:prstGeom prst="rect">
            <a:avLst/>
          </a:prstGeom>
        </p:spPr>
      </p:pic>
      <p:sp>
        <p:nvSpPr>
          <p:cNvPr id="3" name="Text Placeholder 2"/>
          <p:cNvSpPr>
            <a:spLocks noGrp="1"/>
          </p:cNvSpPr>
          <p:nvPr>
            <p:ph type="body" sz="quarter" idx="10" hasCustomPrompt="1"/>
          </p:nvPr>
        </p:nvSpPr>
        <p:spPr>
          <a:xfrm>
            <a:off x="6807201" y="2600326"/>
            <a:ext cx="4917017" cy="1929954"/>
          </a:xfrm>
          <a:prstGeom prst="rect">
            <a:avLst/>
          </a:prstGeom>
        </p:spPr>
        <p:txBody>
          <a:bodyPr vert="horz" anchor="ctr"/>
          <a:lstStyle>
            <a:lvl1pPr marL="0" indent="0">
              <a:buNone/>
              <a:defRPr sz="3200" baseline="0"/>
            </a:lvl1pPr>
          </a:lstStyle>
          <a:p>
            <a:r>
              <a:rPr lang="en-US" sz="3600" dirty="0">
                <a:solidFill>
                  <a:schemeClr val="tx1"/>
                </a:solidFill>
              </a:rPr>
              <a:t>Section Title And Multiple Lines If</a:t>
            </a:r>
            <a:r>
              <a:rPr lang="en-US" sz="3600" baseline="0" dirty="0">
                <a:solidFill>
                  <a:schemeClr val="tx1"/>
                </a:solidFill>
              </a:rPr>
              <a:t> Necessary</a:t>
            </a:r>
            <a:endParaRPr lang="en-US" sz="3600" dirty="0">
              <a:solidFill>
                <a:schemeClr val="tx1"/>
              </a:solidFill>
            </a:endParaRPr>
          </a:p>
        </p:txBody>
      </p:sp>
    </p:spTree>
    <p:extLst>
      <p:ext uri="{BB962C8B-B14F-4D97-AF65-F5344CB8AC3E}">
        <p14:creationId xmlns:p14="http://schemas.microsoft.com/office/powerpoint/2010/main" val="33428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3200" b="1" cap="all">
                <a:latin typeface="+mn-lt"/>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0C5426C-B2A4-4840-A69D-4F53BD4D2A4E}" type="datetimeFigureOut">
              <a:rPr lang="en-US" smtClean="0">
                <a:solidFill>
                  <a:srgbClr val="53565A"/>
                </a:solidFill>
              </a:rPr>
              <a:pPr/>
              <a:t>8/7/2019</a:t>
            </a:fld>
            <a:endParaRPr lang="en-US" dirty="0">
              <a:solidFill>
                <a:srgbClr val="53565A"/>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solidFill>
                <a:srgbClr val="53565A"/>
              </a:solidFill>
            </a:endParaRPr>
          </a:p>
        </p:txBody>
      </p:sp>
      <p:sp>
        <p:nvSpPr>
          <p:cNvPr id="6" name="Slide Number Placeholder 5"/>
          <p:cNvSpPr>
            <a:spLocks noGrp="1"/>
          </p:cNvSpPr>
          <p:nvPr>
            <p:ph type="sldNum" sz="quarter" idx="12"/>
          </p:nvPr>
        </p:nvSpPr>
        <p:spPr/>
        <p:txBody>
          <a:bodyPr/>
          <a:lstStyle/>
          <a:p>
            <a:fld id="{9FD3EFC6-7772-4189-A45A-51FA3CD005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64457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2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fld id="{29B54420-DD61-4298-9074-E4472D4BB960}" type="datetime1">
              <a:rPr lang="en-US" smtClean="0">
                <a:solidFill>
                  <a:srgbClr val="53565A"/>
                </a:solidFill>
              </a:rPr>
              <a:pPr/>
              <a:t>8/7/2019</a:t>
            </a:fld>
            <a:endParaRPr lang="en-US">
              <a:solidFill>
                <a:srgbClr val="53565A"/>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endParaRPr lang="en-US">
              <a:solidFill>
                <a:srgbClr val="53565A"/>
              </a:solidFill>
            </a:endParaRPr>
          </a:p>
        </p:txBody>
      </p:sp>
      <p:sp>
        <p:nvSpPr>
          <p:cNvPr id="6" name="Slide Number Placeholder 5"/>
          <p:cNvSpPr>
            <a:spLocks noGrp="1"/>
          </p:cNvSpPr>
          <p:nvPr>
            <p:ph type="sldNum" sz="quarter" idx="12"/>
          </p:nvPr>
        </p:nvSpPr>
        <p:spPr/>
        <p:txBody>
          <a:bodyPr/>
          <a:lstStyle>
            <a:lvl1pPr>
              <a:defRPr/>
            </a:lvl1pPr>
          </a:lstStyle>
          <a:p>
            <a:fld id="{F09EFEE2-0A2C-4FD8-92B7-152E0A01567F}"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54217009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US" dirty="0"/>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fld id="{D938B1E2-FE8E-429C-BD2A-FFADD5E6BFA3}" type="datetime1">
              <a:rPr lang="en-US" smtClean="0">
                <a:solidFill>
                  <a:srgbClr val="53565A"/>
                </a:solidFill>
              </a:rPr>
              <a:pPr/>
              <a:t>8/7/2019</a:t>
            </a:fld>
            <a:endParaRPr lang="en-US">
              <a:solidFill>
                <a:srgbClr val="53565A"/>
              </a:solidFill>
            </a:endParaRPr>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endParaRPr lang="en-US">
              <a:solidFill>
                <a:srgbClr val="53565A"/>
              </a:solidFill>
            </a:endParaRPr>
          </a:p>
        </p:txBody>
      </p:sp>
      <p:sp>
        <p:nvSpPr>
          <p:cNvPr id="5" name="Slide Number Placeholder 5"/>
          <p:cNvSpPr>
            <a:spLocks noGrp="1"/>
          </p:cNvSpPr>
          <p:nvPr>
            <p:ph type="sldNum" sz="quarter" idx="12"/>
          </p:nvPr>
        </p:nvSpPr>
        <p:spPr/>
        <p:txBody>
          <a:bodyPr/>
          <a:lstStyle>
            <a:lvl1pPr>
              <a:defRPr/>
            </a:lvl1pPr>
          </a:lstStyle>
          <a:p>
            <a:fld id="{F09EFEE2-0A2C-4FD8-92B7-152E0A01567F}"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40353005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header.jpg"/>
          <p:cNvPicPr>
            <a:picLocks noChangeAspect="1"/>
          </p:cNvPicPr>
          <p:nvPr userDrawn="1"/>
        </p:nvPicPr>
        <p:blipFill>
          <a:blip r:embed="rId14"/>
          <a:stretch>
            <a:fillRect/>
          </a:stretch>
        </p:blipFill>
        <p:spPr>
          <a:xfrm>
            <a:off x="0" y="0"/>
            <a:ext cx="12192000" cy="375646"/>
          </a:xfrm>
          <a:prstGeom prst="rect">
            <a:avLst/>
          </a:prstGeom>
        </p:spPr>
      </p:pic>
      <p:sp>
        <p:nvSpPr>
          <p:cNvPr id="9" name="Slide Number Placeholder 7"/>
          <p:cNvSpPr>
            <a:spLocks noGrp="1"/>
          </p:cNvSpPr>
          <p:nvPr>
            <p:ph type="sldNum" sz="quarter" idx="4"/>
          </p:nvPr>
        </p:nvSpPr>
        <p:spPr>
          <a:xfrm>
            <a:off x="11299117" y="-7655"/>
            <a:ext cx="783712" cy="354522"/>
          </a:xfrm>
          <a:prstGeom prst="rect">
            <a:avLst/>
          </a:prstGeom>
        </p:spPr>
        <p:txBody>
          <a:bodyPr vert="horz" lIns="91440" tIns="45720" rIns="91440" bIns="45720" rtlCol="0" anchor="ctr"/>
          <a:lstStyle>
            <a:lvl1pPr algn="r">
              <a:defRPr sz="700">
                <a:solidFill>
                  <a:schemeClr val="bg1"/>
                </a:solidFill>
                <a:latin typeface="Arial" panose="020B0604020202020204" pitchFamily="34" charset="0"/>
                <a:cs typeface="Arial" panose="020B0604020202020204" pitchFamily="34" charset="0"/>
              </a:defRPr>
            </a:lvl1pPr>
          </a:lstStyle>
          <a:p>
            <a:r>
              <a:rPr lang="en-US" dirty="0">
                <a:solidFill>
                  <a:prstClr val="white"/>
                </a:solidFill>
              </a:rPr>
              <a:t>   |   </a:t>
            </a:r>
            <a:fld id="{DA15E891-66B8-4B28-AB8F-05A4B1DE573C}" type="slidenum">
              <a:rPr lang="en-US" smtClean="0">
                <a:solidFill>
                  <a:prstClr val="white"/>
                </a:solidFill>
              </a:rPr>
              <a:pPr/>
              <a:t>‹#›</a:t>
            </a:fld>
            <a:endParaRPr lang="en-US" dirty="0">
              <a:solidFill>
                <a:prstClr val="white"/>
              </a:solidFill>
            </a:endParaRPr>
          </a:p>
        </p:txBody>
      </p:sp>
      <p:sp>
        <p:nvSpPr>
          <p:cNvPr id="13" name="Title Placeholder 1"/>
          <p:cNvSpPr>
            <a:spLocks noGrp="1"/>
          </p:cNvSpPr>
          <p:nvPr>
            <p:ph type="title"/>
          </p:nvPr>
        </p:nvSpPr>
        <p:spPr>
          <a:xfrm>
            <a:off x="609600" y="705205"/>
            <a:ext cx="10984425" cy="418645"/>
          </a:xfrm>
          <a:prstGeom prst="rect">
            <a:avLst/>
          </a:prstGeom>
        </p:spPr>
        <p:txBody>
          <a:bodyPr vert="horz" lIns="91440" tIns="45720" rIns="91440" bIns="45720" rtlCol="0" anchor="ctr">
            <a:noAutofit/>
          </a:bodyPr>
          <a:lstStyle/>
          <a:p>
            <a:r>
              <a:rPr lang="en-US" dirty="0"/>
              <a:t>Title of Slide</a:t>
            </a:r>
          </a:p>
        </p:txBody>
      </p:sp>
      <p:sp>
        <p:nvSpPr>
          <p:cNvPr id="14" name="Text Placeholder 8"/>
          <p:cNvSpPr>
            <a:spLocks noGrp="1"/>
          </p:cNvSpPr>
          <p:nvPr>
            <p:ph type="body" idx="1"/>
          </p:nvPr>
        </p:nvSpPr>
        <p:spPr>
          <a:xfrm>
            <a:off x="609600" y="1500110"/>
            <a:ext cx="10984424" cy="489814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a:p>
            <a:pPr lvl="8"/>
            <a:endParaRPr lang="en-US" dirty="0"/>
          </a:p>
        </p:txBody>
      </p:sp>
    </p:spTree>
    <p:extLst>
      <p:ext uri="{BB962C8B-B14F-4D97-AF65-F5344CB8AC3E}">
        <p14:creationId xmlns:p14="http://schemas.microsoft.com/office/powerpoint/2010/main" val="2587910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57200" rtl="0" eaLnBrk="1" latinLnBrk="0" hangingPunct="1">
        <a:spcBef>
          <a:spcPct val="0"/>
        </a:spcBef>
        <a:buNone/>
        <a:defRPr sz="2400" b="1" i="0" kern="1200">
          <a:solidFill>
            <a:schemeClr val="accent1"/>
          </a:solidFill>
          <a:latin typeface="Arial Bold"/>
          <a:ea typeface="+mj-ea"/>
          <a:cs typeface="Arial Bold"/>
        </a:defRPr>
      </a:lvl1pPr>
    </p:titleStyle>
    <p:bodyStyle>
      <a:lvl1pPr marL="342900" indent="-256032"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SzPct val="80000"/>
        <a:buFont typeface="Wingdings" charset="2"/>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SzPct val="90000"/>
        <a:buFont typeface="Lucida Grande"/>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SzPct val="90000"/>
        <a:buFont typeface="Lucida Grande"/>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SzPct val="90000"/>
        <a:buFont typeface="Lucida Grande"/>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SzPct val="90000"/>
        <a:buFont typeface="Lucida Grande"/>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SzPct val="90000"/>
        <a:buFont typeface="Lucida Grande"/>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SzPct val="90000"/>
        <a:buFont typeface="Lucida Grande"/>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SzPct val="90000"/>
        <a:buFont typeface="Lucida Grande"/>
        <a:buChar char="-"/>
        <a:defRPr sz="16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linicalkey.com/"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524000" y="619126"/>
            <a:ext cx="7734300" cy="6524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spcBef>
                <a:spcPct val="0"/>
              </a:spcBef>
              <a:buNone/>
              <a:defRPr sz="2400" b="1" i="0">
                <a:solidFill>
                  <a:schemeClr val="accent1"/>
                </a:solidFill>
                <a:latin typeface="楷体" panose="02010609060101010101" pitchFamily="49" charset="-122"/>
                <a:ea typeface="楷体" panose="02010609060101010101" pitchFamily="49" charset="-122"/>
                <a:cs typeface="Arial Bold"/>
              </a:defRPr>
            </a:lvl1pPr>
          </a:lstStyle>
          <a:p>
            <a:pPr defTabSz="457200"/>
            <a:r>
              <a:rPr lang="zh-CN" altLang="en-US" dirty="0">
                <a:solidFill>
                  <a:srgbClr val="007398"/>
                </a:solidFill>
              </a:rPr>
              <a:t>登录使用方式</a:t>
            </a:r>
            <a:endParaRPr lang="en-US" altLang="en-US" dirty="0">
              <a:solidFill>
                <a:srgbClr val="007398"/>
              </a:solidFill>
            </a:endParaRPr>
          </a:p>
        </p:txBody>
      </p:sp>
      <p:sp>
        <p:nvSpPr>
          <p:cNvPr id="5" name="Content Placeholder 2"/>
          <p:cNvSpPr txBox="1">
            <a:spLocks/>
          </p:cNvSpPr>
          <p:nvPr/>
        </p:nvSpPr>
        <p:spPr bwMode="auto">
          <a:xfrm>
            <a:off x="2000250" y="1595439"/>
            <a:ext cx="8502650" cy="43767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50000"/>
              </a:lnSpc>
              <a:buClr>
                <a:srgbClr val="FFC000"/>
              </a:buClr>
              <a:buFont typeface="Wingdings" pitchFamily="2" charset="2"/>
              <a:buChar char="q"/>
              <a:defRPr/>
            </a:pPr>
            <a:r>
              <a:rPr lang="zh-CN" altLang="en-US" sz="2400" dirty="0">
                <a:solidFill>
                  <a:srgbClr val="FF8200"/>
                </a:solidFill>
                <a:latin typeface="Arial"/>
                <a:ea typeface="楷体" panose="02010609060101010101" pitchFamily="49" charset="-122"/>
                <a:cs typeface="Arial" panose="020B0604020202020204" pitchFamily="34" charset="0"/>
              </a:rPr>
              <a:t>院内登录：</a:t>
            </a:r>
            <a:endParaRPr lang="en-US" altLang="zh-CN" sz="2400" dirty="0">
              <a:solidFill>
                <a:srgbClr val="FF8200"/>
              </a:solidFill>
              <a:latin typeface="Arial"/>
              <a:ea typeface="楷体" panose="02010609060101010101" pitchFamily="49" charset="-122"/>
              <a:cs typeface="Arial" panose="020B0604020202020204" pitchFamily="34" charset="0"/>
            </a:endParaRPr>
          </a:p>
          <a:p>
            <a:pPr lvl="1">
              <a:lnSpc>
                <a:spcPct val="150000"/>
              </a:lnSpc>
              <a:buClr>
                <a:srgbClr val="FFC000"/>
              </a:buClr>
              <a:buFont typeface="Wingdings" pitchFamily="2" charset="2"/>
              <a:buChar char="q"/>
              <a:defRPr/>
            </a:pPr>
            <a:r>
              <a:rPr lang="zh-CN" altLang="en-US" sz="1800" dirty="0">
                <a:solidFill>
                  <a:srgbClr val="FF8200"/>
                </a:solidFill>
                <a:latin typeface="Arial"/>
                <a:ea typeface="楷体" panose="02010609060101010101" pitchFamily="49" charset="-122"/>
                <a:cs typeface="Arial" panose="020B0604020202020204" pitchFamily="34" charset="0"/>
              </a:rPr>
              <a:t>医学院图书馆资源链接 或直接输入网址：</a:t>
            </a:r>
            <a:r>
              <a:rPr lang="en-US" altLang="zh-CN" sz="1800" dirty="0">
                <a:solidFill>
                  <a:srgbClr val="FF8200"/>
                </a:solidFill>
                <a:latin typeface="Arial"/>
                <a:ea typeface="楷体" panose="02010609060101010101" pitchFamily="49" charset="-122"/>
                <a:cs typeface="Arial" panose="020B0604020202020204" pitchFamily="34" charset="0"/>
                <a:hlinkClick r:id="rId3"/>
              </a:rPr>
              <a:t>www.clinicalkey.com</a:t>
            </a:r>
            <a:endParaRPr lang="en-US" altLang="zh-CN" sz="1800" dirty="0">
              <a:solidFill>
                <a:srgbClr val="FF8200"/>
              </a:solidFill>
              <a:latin typeface="Arial"/>
              <a:ea typeface="楷体" panose="02010609060101010101" pitchFamily="49" charset="-122"/>
              <a:cs typeface="Arial" panose="020B0604020202020204" pitchFamily="34" charset="0"/>
            </a:endParaRPr>
          </a:p>
          <a:p>
            <a:pPr marL="285750" indent="-285750">
              <a:lnSpc>
                <a:spcPct val="150000"/>
              </a:lnSpc>
              <a:buClr>
                <a:srgbClr val="FFC000"/>
              </a:buClr>
              <a:buFont typeface="Wingdings" pitchFamily="2" charset="2"/>
              <a:buChar char="q"/>
              <a:defRPr/>
            </a:pPr>
            <a:r>
              <a:rPr lang="zh-CN" altLang="en-US" sz="2400" dirty="0">
                <a:solidFill>
                  <a:srgbClr val="FF8200"/>
                </a:solidFill>
                <a:latin typeface="Arial"/>
                <a:ea typeface="楷体" panose="02010609060101010101" pitchFamily="49" charset="-122"/>
                <a:cs typeface="Arial" panose="020B0604020202020204" pitchFamily="34" charset="0"/>
              </a:rPr>
              <a:t>院外登录：</a:t>
            </a:r>
            <a:endParaRPr lang="en-US" altLang="zh-CN" sz="2400" dirty="0">
              <a:solidFill>
                <a:srgbClr val="FF8200"/>
              </a:solidFill>
              <a:latin typeface="Arial"/>
              <a:ea typeface="楷体" panose="02010609060101010101" pitchFamily="49" charset="-122"/>
              <a:cs typeface="Arial" panose="020B0604020202020204" pitchFamily="34" charset="0"/>
            </a:endParaRPr>
          </a:p>
          <a:p>
            <a:pPr lvl="1">
              <a:lnSpc>
                <a:spcPct val="150000"/>
              </a:lnSpc>
              <a:spcBef>
                <a:spcPts val="600"/>
              </a:spcBef>
              <a:buClr>
                <a:srgbClr val="FFC000"/>
              </a:buClr>
              <a:buFont typeface="Wingdings" pitchFamily="2" charset="2"/>
              <a:buChar char="q"/>
              <a:defRPr/>
            </a:pPr>
            <a:r>
              <a:rPr lang="zh-CN" altLang="en-US" sz="1800" dirty="0">
                <a:solidFill>
                  <a:srgbClr val="FF8200"/>
                </a:solidFill>
                <a:latin typeface="Arial"/>
                <a:ea typeface="楷体" panose="02010609060101010101" pitchFamily="49" charset="-122"/>
                <a:cs typeface="Arial" panose="020B0604020202020204" pitchFamily="34" charset="0"/>
              </a:rPr>
              <a:t>远程账号登录：</a:t>
            </a:r>
            <a:r>
              <a:rPr lang="en-US" altLang="zh-CN" sz="1800" dirty="0">
                <a:solidFill>
                  <a:srgbClr val="FF8200"/>
                </a:solidFill>
                <a:latin typeface="Arial"/>
                <a:ea typeface="楷体" panose="02010609060101010101" pitchFamily="49" charset="-122"/>
                <a:cs typeface="Arial" panose="020B0604020202020204" pitchFamily="34" charset="0"/>
                <a:hlinkClick r:id="rId3"/>
              </a:rPr>
              <a:t>www.clinicalkey.com</a:t>
            </a:r>
            <a:r>
              <a:rPr lang="en-US" altLang="zh-CN" sz="1800" dirty="0">
                <a:solidFill>
                  <a:srgbClr val="FF8200"/>
                </a:solidFill>
                <a:latin typeface="Arial"/>
                <a:ea typeface="楷体" panose="02010609060101010101" pitchFamily="49" charset="-122"/>
                <a:cs typeface="Arial" panose="020B0604020202020204" pitchFamily="34" charset="0"/>
              </a:rPr>
              <a:t>  </a:t>
            </a:r>
          </a:p>
          <a:p>
            <a:pPr marL="0" indent="0">
              <a:spcBef>
                <a:spcPts val="1200"/>
              </a:spcBef>
              <a:buNone/>
              <a:defRPr/>
            </a:pPr>
            <a:r>
              <a:rPr lang="en-US" altLang="zh-CN" sz="1800" dirty="0">
                <a:solidFill>
                  <a:srgbClr val="FF8200"/>
                </a:solidFill>
                <a:latin typeface="Arial"/>
                <a:ea typeface="楷体" panose="02010609060101010101" pitchFamily="49" charset="-122"/>
                <a:cs typeface="Arial" panose="020B0604020202020204" pitchFamily="34" charset="0"/>
              </a:rPr>
              <a:t>		</a:t>
            </a:r>
            <a:r>
              <a:rPr lang="zh-CN" altLang="en-US" sz="1800" dirty="0">
                <a:solidFill>
                  <a:srgbClr val="FF8200"/>
                </a:solidFill>
                <a:latin typeface="Arial"/>
                <a:ea typeface="楷体" pitchFamily="49" charset="-122"/>
                <a:cs typeface="Arial" pitchFamily="34" charset="0"/>
              </a:rPr>
              <a:t>用户名：</a:t>
            </a:r>
            <a:r>
              <a:rPr lang="en-US" altLang="zh-CN" sz="1800" dirty="0">
                <a:solidFill>
                  <a:srgbClr val="FF8200"/>
                </a:solidFill>
                <a:latin typeface="Arial"/>
                <a:ea typeface="楷体" pitchFamily="49" charset="-122"/>
                <a:cs typeface="Arial" pitchFamily="34" charset="0"/>
              </a:rPr>
              <a:t>xxxxxxx</a:t>
            </a:r>
            <a:r>
              <a:rPr lang="en-US" altLang="en-US" sz="1800" dirty="0">
                <a:solidFill>
                  <a:schemeClr val="accent1"/>
                </a:solidFill>
                <a:ea typeface="楷体" pitchFamily="49" charset="-122"/>
                <a:cs typeface="Arial" pitchFamily="34" charset="0"/>
              </a:rPr>
              <a:t>@shsmu.edu.cn</a:t>
            </a:r>
            <a:r>
              <a:rPr lang="en-US" altLang="zh-CN" sz="1800" dirty="0">
                <a:solidFill>
                  <a:srgbClr val="FF8200"/>
                </a:solidFill>
                <a:latin typeface="Arial"/>
                <a:ea typeface="楷体" pitchFamily="49" charset="-122"/>
                <a:cs typeface="Arial" pitchFamily="34" charset="0"/>
              </a:rPr>
              <a:t>	</a:t>
            </a:r>
          </a:p>
          <a:p>
            <a:pPr marL="0" indent="0">
              <a:spcBef>
                <a:spcPts val="1200"/>
              </a:spcBef>
              <a:buNone/>
              <a:defRPr/>
            </a:pPr>
            <a:r>
              <a:rPr lang="en-US" altLang="zh-CN" sz="1800" dirty="0">
                <a:solidFill>
                  <a:srgbClr val="FF8200"/>
                </a:solidFill>
                <a:latin typeface="Arial"/>
                <a:ea typeface="楷体" pitchFamily="49" charset="-122"/>
                <a:cs typeface="Arial" pitchFamily="34" charset="0"/>
              </a:rPr>
              <a:t>		</a:t>
            </a:r>
            <a:r>
              <a:rPr lang="zh-CN" altLang="en-US" sz="1800" dirty="0">
                <a:solidFill>
                  <a:srgbClr val="FF8200"/>
                </a:solidFill>
                <a:latin typeface="Arial"/>
                <a:ea typeface="楷体" pitchFamily="49" charset="-122"/>
                <a:cs typeface="Arial" pitchFamily="34" charset="0"/>
              </a:rPr>
              <a:t>密码：   </a:t>
            </a:r>
            <a:r>
              <a:rPr lang="en-US" altLang="zh-CN" sz="1800" dirty="0" err="1">
                <a:solidFill>
                  <a:srgbClr val="FF8200"/>
                </a:solidFill>
                <a:latin typeface="Arial"/>
                <a:ea typeface="楷体" pitchFamily="49" charset="-122"/>
                <a:cs typeface="Arial" pitchFamily="34" charset="0"/>
              </a:rPr>
              <a:t>xxxxxxxxx</a:t>
            </a:r>
            <a:endParaRPr lang="en-US" altLang="zh-CN" sz="1800" dirty="0">
              <a:solidFill>
                <a:srgbClr val="FF8200"/>
              </a:solidFill>
              <a:latin typeface="Arial"/>
              <a:ea typeface="楷体" pitchFamily="49" charset="-122"/>
              <a:cs typeface="Arial" pitchFamily="34" charset="0"/>
            </a:endParaRPr>
          </a:p>
          <a:p>
            <a:pPr marL="0" indent="0">
              <a:spcBef>
                <a:spcPts val="0"/>
              </a:spcBef>
              <a:buNone/>
              <a:defRPr/>
            </a:pPr>
            <a:endParaRPr lang="en-US" altLang="zh-CN" sz="1800" dirty="0">
              <a:solidFill>
                <a:srgbClr val="FF8200"/>
              </a:solidFill>
              <a:latin typeface="Arial"/>
              <a:ea typeface="楷体" pitchFamily="49" charset="-122"/>
              <a:cs typeface="Arial" pitchFamily="34" charset="0"/>
            </a:endParaRPr>
          </a:p>
          <a:p>
            <a:pPr marL="457200" lvl="1" indent="0">
              <a:lnSpc>
                <a:spcPct val="150000"/>
              </a:lnSpc>
              <a:spcBef>
                <a:spcPts val="600"/>
              </a:spcBef>
              <a:buClr>
                <a:srgbClr val="FFC000"/>
              </a:buClr>
              <a:buNone/>
              <a:defRPr/>
            </a:pPr>
            <a:r>
              <a:rPr lang="en-US" altLang="zh-CN" sz="1800" dirty="0">
                <a:solidFill>
                  <a:schemeClr val="accent1"/>
                </a:solidFill>
                <a:ea typeface="楷体" pitchFamily="49" charset="-122"/>
                <a:cs typeface="Arial" pitchFamily="34" charset="0"/>
              </a:rPr>
              <a:t>@shchildren.com.cn</a:t>
            </a:r>
            <a:r>
              <a:rPr lang="zh-CN" altLang="en-US" sz="1800" dirty="0">
                <a:solidFill>
                  <a:schemeClr val="accent1"/>
                </a:solidFill>
                <a:ea typeface="楷体" pitchFamily="49" charset="-122"/>
                <a:cs typeface="Arial" pitchFamily="34" charset="0"/>
              </a:rPr>
              <a:t>；</a:t>
            </a:r>
            <a:r>
              <a:rPr lang="en-US" altLang="zh-CN" sz="1800" dirty="0">
                <a:solidFill>
                  <a:schemeClr val="accent1"/>
                </a:solidFill>
                <a:ea typeface="楷体" pitchFamily="49" charset="-122"/>
                <a:cs typeface="Arial" pitchFamily="34" charset="0"/>
              </a:rPr>
              <a:t>@Rjh.com.cn</a:t>
            </a:r>
            <a:r>
              <a:rPr lang="zh-CN" altLang="en-US" sz="1800" dirty="0">
                <a:solidFill>
                  <a:schemeClr val="accent1"/>
                </a:solidFill>
                <a:ea typeface="楷体" pitchFamily="49" charset="-122"/>
                <a:cs typeface="Arial" pitchFamily="34" charset="0"/>
              </a:rPr>
              <a:t>；</a:t>
            </a:r>
            <a:r>
              <a:rPr lang="en-US" altLang="zh-CN" sz="1800" dirty="0">
                <a:solidFill>
                  <a:schemeClr val="accent1"/>
                </a:solidFill>
                <a:ea typeface="楷体" pitchFamily="49" charset="-122"/>
                <a:cs typeface="Arial" pitchFamily="34" charset="0"/>
              </a:rPr>
              <a:t>@shchest.org</a:t>
            </a:r>
            <a:endParaRPr lang="en-US" altLang="zh-CN" sz="1800" dirty="0">
              <a:solidFill>
                <a:schemeClr val="accent1"/>
              </a:solidFill>
              <a:latin typeface="Arial"/>
              <a:ea typeface="楷体" pitchFamily="49" charset="-122"/>
              <a:cs typeface="Arial" pitchFamily="34" charset="0"/>
            </a:endParaRPr>
          </a:p>
          <a:p>
            <a:pPr marL="0" indent="0">
              <a:spcBef>
                <a:spcPts val="0"/>
              </a:spcBef>
              <a:buNone/>
              <a:defRPr/>
            </a:pPr>
            <a:r>
              <a:rPr lang="en-US" altLang="zh-CN" sz="1800" dirty="0">
                <a:solidFill>
                  <a:srgbClr val="FF8200"/>
                </a:solidFill>
                <a:latin typeface="Arial"/>
                <a:ea typeface="楷体" pitchFamily="49" charset="-122"/>
                <a:cs typeface="Arial" pitchFamily="34" charset="0"/>
              </a:rPr>
              <a:t>		</a:t>
            </a:r>
          </a:p>
          <a:p>
            <a:pPr marL="0" indent="0">
              <a:spcBef>
                <a:spcPts val="0"/>
              </a:spcBef>
              <a:buNone/>
              <a:defRPr/>
            </a:pPr>
            <a:r>
              <a:rPr lang="en-US" altLang="zh-CN" sz="1800" dirty="0">
                <a:solidFill>
                  <a:srgbClr val="FF8200"/>
                </a:solidFill>
                <a:latin typeface="Arial"/>
                <a:ea typeface="楷体" pitchFamily="49" charset="-122"/>
                <a:cs typeface="Arial" pitchFamily="34" charset="0"/>
              </a:rPr>
              <a:t>		</a:t>
            </a:r>
          </a:p>
          <a:p>
            <a:pPr marL="0" indent="0">
              <a:lnSpc>
                <a:spcPct val="150000"/>
              </a:lnSpc>
              <a:buClr>
                <a:srgbClr val="FFC000"/>
              </a:buClr>
              <a:buNone/>
              <a:defRPr/>
            </a:pPr>
            <a:endParaRPr lang="en-US" altLang="en-US" sz="1800" dirty="0">
              <a:solidFill>
                <a:srgbClr val="FF8200"/>
              </a:solidFill>
              <a:latin typeface="Arial"/>
              <a:ea typeface="楷体" pitchFamily="49" charset="-122"/>
              <a:cs typeface="Arial" pitchFamily="34" charset="0"/>
            </a:endParaRPr>
          </a:p>
        </p:txBody>
      </p:sp>
    </p:spTree>
    <p:extLst>
      <p:ext uri="{BB962C8B-B14F-4D97-AF65-F5344CB8AC3E}">
        <p14:creationId xmlns:p14="http://schemas.microsoft.com/office/powerpoint/2010/main" val="2185696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840548" y="695688"/>
            <a:ext cx="7429500" cy="285751"/>
          </a:xfrm>
        </p:spPr>
        <p:txBody>
          <a:bodyPr/>
          <a:lstStyle/>
          <a:p>
            <a:r>
              <a:rPr lang="en-US" altLang="zh-CN" b="1" dirty="0"/>
              <a:t>1</a:t>
            </a:r>
            <a:r>
              <a:rPr lang="zh-CN" altLang="en-US" b="1" dirty="0"/>
              <a:t>）免费注册个人账号</a:t>
            </a:r>
            <a:endParaRPr lang="en-US" b="1"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376996"/>
            <a:ext cx="9144000" cy="4841376"/>
          </a:xfrm>
          <a:prstGeom prst="rect">
            <a:avLst/>
          </a:prstGeom>
        </p:spPr>
      </p:pic>
      <p:cxnSp>
        <p:nvCxnSpPr>
          <p:cNvPr id="6" name="Straight Arrow Connector 5"/>
          <p:cNvCxnSpPr/>
          <p:nvPr/>
        </p:nvCxnSpPr>
        <p:spPr>
          <a:xfrm>
            <a:off x="10476931" y="1240518"/>
            <a:ext cx="0" cy="2334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Oval 7"/>
          <p:cNvSpPr/>
          <p:nvPr/>
        </p:nvSpPr>
        <p:spPr>
          <a:xfrm>
            <a:off x="10285864" y="954768"/>
            <a:ext cx="382137" cy="28575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dirty="0">
                <a:solidFill>
                  <a:prstClr val="white"/>
                </a:solidFill>
                <a:latin typeface="Arial"/>
              </a:rPr>
              <a:t>1</a:t>
            </a:r>
          </a:p>
        </p:txBody>
      </p:sp>
      <p:pic>
        <p:nvPicPr>
          <p:cNvPr id="9" name="Picture 8"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3038908"/>
            <a:ext cx="9144000" cy="3819093"/>
          </a:xfrm>
          <a:prstGeom prst="rect">
            <a:avLst/>
          </a:prstGeom>
          <a:ln>
            <a:solidFill>
              <a:srgbClr val="FFC000"/>
            </a:solidFill>
          </a:ln>
        </p:spPr>
      </p:pic>
      <p:sp>
        <p:nvSpPr>
          <p:cNvPr id="11" name="Rectangle 10"/>
          <p:cNvSpPr/>
          <p:nvPr/>
        </p:nvSpPr>
        <p:spPr>
          <a:xfrm>
            <a:off x="5867401" y="2023564"/>
            <a:ext cx="4418463" cy="1137086"/>
          </a:xfrm>
          <a:prstGeom prst="rect">
            <a:avLst/>
          </a:prstGeom>
          <a:noFill/>
          <a:ln>
            <a:solidFill>
              <a:schemeClr val="bg1"/>
            </a:solid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defTabSz="457200"/>
            <a:r>
              <a:rPr lang="zh-CN" altLang="en-US" b="1" dirty="0">
                <a:solidFill>
                  <a:srgbClr val="FF0000"/>
                </a:solidFill>
                <a:latin typeface="黑体" panose="02010609060101010101" pitchFamily="49" charset="-122"/>
                <a:ea typeface="黑体" panose="02010609060101010101" pitchFamily="49" charset="-122"/>
              </a:rPr>
              <a:t>注册：只需填入带星号的部分。注册免费。</a:t>
            </a:r>
            <a:endParaRPr lang="en-US" altLang="zh-CN" b="1" dirty="0">
              <a:solidFill>
                <a:srgbClr val="FF0000"/>
              </a:solidFill>
              <a:latin typeface="黑体" panose="02010609060101010101" pitchFamily="49" charset="-122"/>
              <a:ea typeface="黑体" panose="02010609060101010101" pitchFamily="49" charset="-122"/>
            </a:endParaRPr>
          </a:p>
          <a:p>
            <a:pPr defTabSz="457200"/>
            <a:r>
              <a:rPr lang="zh-CN" altLang="en-US" b="1" dirty="0">
                <a:solidFill>
                  <a:srgbClr val="FF0000"/>
                </a:solidFill>
                <a:latin typeface="黑体" panose="02010609060101010101" pitchFamily="49" charset="-122"/>
                <a:ea typeface="黑体" panose="02010609060101010101" pitchFamily="49" charset="-122"/>
              </a:rPr>
              <a:t>图书下载、制作</a:t>
            </a:r>
            <a:r>
              <a:rPr lang="en-US" altLang="zh-CN" b="1" dirty="0">
                <a:solidFill>
                  <a:srgbClr val="FF0000"/>
                </a:solidFill>
                <a:latin typeface="黑体" panose="02010609060101010101" pitchFamily="49" charset="-122"/>
                <a:ea typeface="黑体" panose="02010609060101010101" pitchFamily="49" charset="-122"/>
              </a:rPr>
              <a:t>PPT</a:t>
            </a:r>
            <a:r>
              <a:rPr lang="zh-CN" altLang="en-US" b="1" dirty="0">
                <a:solidFill>
                  <a:srgbClr val="FF0000"/>
                </a:solidFill>
                <a:latin typeface="黑体" panose="02010609060101010101" pitchFamily="49" charset="-122"/>
                <a:ea typeface="黑体" panose="02010609060101010101" pitchFamily="49" charset="-122"/>
              </a:rPr>
              <a:t>等需先注册个人账号并登录</a:t>
            </a:r>
            <a:endParaRPr lang="en-US" b="1" dirty="0">
              <a:solidFill>
                <a:srgbClr val="FF0000"/>
              </a:solidFill>
            </a:endParaRPr>
          </a:p>
        </p:txBody>
      </p:sp>
    </p:spTree>
    <p:extLst>
      <p:ext uri="{BB962C8B-B14F-4D97-AF65-F5344CB8AC3E}">
        <p14:creationId xmlns:p14="http://schemas.microsoft.com/office/powerpoint/2010/main" val="105697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22"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1">
                                            <p:bg/>
                                          </p:spTgt>
                                        </p:tgtEl>
                                        <p:attrNameLst>
                                          <p:attrName>style.visibility</p:attrName>
                                        </p:attrNameLst>
                                      </p:cBhvr>
                                      <p:to>
                                        <p:strVal val="visible"/>
                                      </p:to>
                                    </p:set>
                                    <p:animEffect transition="in" filter="wipe(up)">
                                      <p:cBhvr>
                                        <p:cTn id="15" dur="500"/>
                                        <p:tgtEl>
                                          <p:spTgt spid="11">
                                            <p:bg/>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wipe(up)">
                                      <p:cBhvr>
                                        <p:cTn id="18" dur="500"/>
                                        <p:tgtEl>
                                          <p:spTgt spid="11">
                                            <p:txEl>
                                              <p:pRg st="0" end="0"/>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wipe(up)">
                                      <p:cBhvr>
                                        <p:cTn id="21" dur="500"/>
                                        <p:tgtEl>
                                          <p:spTgt spid="1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413966" y="1567543"/>
            <a:ext cx="496388" cy="457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latin typeface="Arial"/>
            </a:endParaRPr>
          </a:p>
        </p:txBody>
      </p:sp>
      <p:sp>
        <p:nvSpPr>
          <p:cNvPr id="3" name="Text Placeholder 2"/>
          <p:cNvSpPr>
            <a:spLocks noGrp="1"/>
          </p:cNvSpPr>
          <p:nvPr>
            <p:ph type="body" sz="quarter" idx="10"/>
          </p:nvPr>
        </p:nvSpPr>
        <p:spPr>
          <a:xfrm>
            <a:off x="1836194" y="669016"/>
            <a:ext cx="7429500" cy="285751"/>
          </a:xfrm>
        </p:spPr>
        <p:txBody>
          <a:bodyPr/>
          <a:lstStyle/>
          <a:p>
            <a:r>
              <a:rPr lang="en-US" altLang="zh-CN" b="1" dirty="0"/>
              <a:t>2</a:t>
            </a:r>
            <a:r>
              <a:rPr lang="zh-CN" altLang="en-US" b="1" dirty="0"/>
              <a:t>）机构范围内账号登录</a:t>
            </a:r>
            <a:endParaRPr lang="en-US" b="1" dirty="0"/>
          </a:p>
        </p:txBody>
      </p:sp>
      <p:sp>
        <p:nvSpPr>
          <p:cNvPr id="7" name="Down Arrow 6"/>
          <p:cNvSpPr/>
          <p:nvPr/>
        </p:nvSpPr>
        <p:spPr>
          <a:xfrm rot="10800000">
            <a:off x="10308546" y="1828800"/>
            <a:ext cx="359454" cy="57476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latin typeface="Arial"/>
            </a:endParaRPr>
          </a:p>
        </p:txBody>
      </p:sp>
      <p:pic>
        <p:nvPicPr>
          <p:cNvPr id="6" name="Content Placeholder 5"/>
          <p:cNvPicPr>
            <a:picLocks noGrp="1" noChangeAspect="1"/>
          </p:cNvPicPr>
          <p:nvPr>
            <p:ph idx="1"/>
          </p:nvPr>
        </p:nvPicPr>
        <p:blipFill>
          <a:blip r:embed="rId2"/>
          <a:stretch>
            <a:fillRect/>
          </a:stretch>
        </p:blipFill>
        <p:spPr>
          <a:xfrm>
            <a:off x="1524001" y="1578973"/>
            <a:ext cx="9144000" cy="4278514"/>
          </a:xfrm>
          <a:prstGeom prst="rect">
            <a:avLst/>
          </a:prstGeom>
        </p:spPr>
      </p:pic>
      <p:cxnSp>
        <p:nvCxnSpPr>
          <p:cNvPr id="10" name="Straight Arrow Connector 9"/>
          <p:cNvCxnSpPr/>
          <p:nvPr/>
        </p:nvCxnSpPr>
        <p:spPr>
          <a:xfrm>
            <a:off x="9608251" y="1347198"/>
            <a:ext cx="0" cy="2334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Oval 10"/>
          <p:cNvSpPr/>
          <p:nvPr/>
        </p:nvSpPr>
        <p:spPr>
          <a:xfrm>
            <a:off x="9417184" y="1061448"/>
            <a:ext cx="382137" cy="28575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dirty="0">
                <a:solidFill>
                  <a:prstClr val="white"/>
                </a:solidFill>
                <a:latin typeface="Arial"/>
              </a:rPr>
              <a:t>2</a:t>
            </a:r>
          </a:p>
        </p:txBody>
      </p:sp>
    </p:spTree>
    <p:extLst>
      <p:ext uri="{BB962C8B-B14F-4D97-AF65-F5344CB8AC3E}">
        <p14:creationId xmlns:p14="http://schemas.microsoft.com/office/powerpoint/2010/main" val="222420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par>
                                <p:cTn id="8" presetID="22" presetClass="entr" presetSubtype="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ext Placeholder 2"/>
          <p:cNvSpPr>
            <a:spLocks noGrp="1"/>
          </p:cNvSpPr>
          <p:nvPr>
            <p:ph type="body" sz="quarter" idx="10"/>
          </p:nvPr>
        </p:nvSpPr>
        <p:spPr>
          <a:xfrm>
            <a:off x="1990771" y="669017"/>
            <a:ext cx="7429500" cy="285751"/>
          </a:xfrm>
        </p:spPr>
        <p:txBody>
          <a:bodyPr/>
          <a:lstStyle/>
          <a:p>
            <a:r>
              <a:rPr lang="en-US" altLang="zh-CN" b="1" dirty="0"/>
              <a:t>3</a:t>
            </a:r>
            <a:r>
              <a:rPr lang="zh-CN" altLang="en-US" b="1" dirty="0"/>
              <a:t>）远程账号激活</a:t>
            </a:r>
            <a:endParaRPr lang="en-US" b="1" dirty="0"/>
          </a:p>
        </p:txBody>
      </p:sp>
      <p:pic>
        <p:nvPicPr>
          <p:cNvPr id="4" name="Picture 3"/>
          <p:cNvPicPr>
            <a:picLocks noChangeAspect="1"/>
          </p:cNvPicPr>
          <p:nvPr/>
        </p:nvPicPr>
        <p:blipFill>
          <a:blip r:embed="rId2"/>
          <a:stretch>
            <a:fillRect/>
          </a:stretch>
        </p:blipFill>
        <p:spPr>
          <a:xfrm>
            <a:off x="1524000" y="1384663"/>
            <a:ext cx="9144000" cy="5015765"/>
          </a:xfrm>
          <a:prstGeom prst="rect">
            <a:avLst/>
          </a:prstGeom>
        </p:spPr>
      </p:pic>
      <p:sp>
        <p:nvSpPr>
          <p:cNvPr id="5" name="TextBox 4"/>
          <p:cNvSpPr txBox="1"/>
          <p:nvPr/>
        </p:nvSpPr>
        <p:spPr>
          <a:xfrm>
            <a:off x="3365864" y="5499463"/>
            <a:ext cx="184731" cy="369332"/>
          </a:xfrm>
          <a:prstGeom prst="rect">
            <a:avLst/>
          </a:prstGeom>
          <a:noFill/>
        </p:spPr>
        <p:txBody>
          <a:bodyPr wrap="none" rtlCol="0">
            <a:spAutoFit/>
          </a:bodyPr>
          <a:lstStyle/>
          <a:p>
            <a:pPr defTabSz="457200"/>
            <a:endParaRPr lang="en-US" dirty="0">
              <a:solidFill>
                <a:srgbClr val="53565A"/>
              </a:solidFill>
              <a:latin typeface="Arial"/>
            </a:endParaRPr>
          </a:p>
        </p:txBody>
      </p:sp>
      <p:sp>
        <p:nvSpPr>
          <p:cNvPr id="6" name="TextBox 5"/>
          <p:cNvSpPr txBox="1"/>
          <p:nvPr/>
        </p:nvSpPr>
        <p:spPr>
          <a:xfrm>
            <a:off x="6583680" y="954768"/>
            <a:ext cx="2697480" cy="646331"/>
          </a:xfrm>
          <a:prstGeom prst="rect">
            <a:avLst/>
          </a:prstGeom>
          <a:noFill/>
        </p:spPr>
        <p:txBody>
          <a:bodyPr wrap="square" rtlCol="0">
            <a:spAutoFit/>
          </a:bodyPr>
          <a:lstStyle/>
          <a:p>
            <a:pPr defTabSz="457200"/>
            <a:r>
              <a:rPr lang="zh-CN" altLang="en-US" b="1" dirty="0">
                <a:solidFill>
                  <a:srgbClr val="FF0000"/>
                </a:solidFill>
                <a:latin typeface="黑体" panose="02010609060101010101" pitchFamily="49" charset="-122"/>
                <a:ea typeface="黑体" panose="02010609060101010101" pitchFamily="49" charset="-122"/>
              </a:rPr>
              <a:t>点击右上角三个小横线选择远程访问</a:t>
            </a:r>
            <a:endParaRPr lang="en-US" b="1" dirty="0">
              <a:solidFill>
                <a:srgbClr val="FF0000"/>
              </a:solidFill>
            </a:endParaRPr>
          </a:p>
        </p:txBody>
      </p:sp>
    </p:spTree>
    <p:extLst>
      <p:ext uri="{BB962C8B-B14F-4D97-AF65-F5344CB8AC3E}">
        <p14:creationId xmlns:p14="http://schemas.microsoft.com/office/powerpoint/2010/main" val="2798143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a:spLocks noGrp="1"/>
          </p:cNvSpPr>
          <p:nvPr>
            <p:ph type="body" sz="quarter" idx="10"/>
          </p:nvPr>
        </p:nvSpPr>
        <p:spPr>
          <a:xfrm>
            <a:off x="2069148" y="735692"/>
            <a:ext cx="7429500" cy="285751"/>
          </a:xfrm>
        </p:spPr>
        <p:txBody>
          <a:bodyPr/>
          <a:lstStyle/>
          <a:p>
            <a:r>
              <a:rPr lang="en-US" altLang="zh-CN" b="1" dirty="0"/>
              <a:t>4</a:t>
            </a:r>
            <a:r>
              <a:rPr lang="zh-CN" altLang="en-US" b="1" dirty="0"/>
              <a:t>）远程账号激活</a:t>
            </a:r>
            <a:endParaRPr lang="en-US" b="1" dirty="0"/>
          </a:p>
        </p:txBody>
      </p:sp>
      <p:pic>
        <p:nvPicPr>
          <p:cNvPr id="5" name="Picture 4"/>
          <p:cNvPicPr>
            <a:picLocks noChangeAspect="1"/>
          </p:cNvPicPr>
          <p:nvPr/>
        </p:nvPicPr>
        <p:blipFill>
          <a:blip r:embed="rId3"/>
          <a:stretch>
            <a:fillRect/>
          </a:stretch>
        </p:blipFill>
        <p:spPr>
          <a:xfrm>
            <a:off x="1524000" y="1415549"/>
            <a:ext cx="9144000" cy="4910822"/>
          </a:xfrm>
          <a:prstGeom prst="rect">
            <a:avLst/>
          </a:prstGeom>
        </p:spPr>
      </p:pic>
      <p:sp>
        <p:nvSpPr>
          <p:cNvPr id="6" name="TextBox 5"/>
          <p:cNvSpPr txBox="1"/>
          <p:nvPr/>
        </p:nvSpPr>
        <p:spPr>
          <a:xfrm>
            <a:off x="3302728" y="5049529"/>
            <a:ext cx="6328953" cy="1323439"/>
          </a:xfrm>
          <a:prstGeom prst="rect">
            <a:avLst/>
          </a:prstGeom>
          <a:noFill/>
        </p:spPr>
        <p:txBody>
          <a:bodyPr wrap="square" rtlCol="0">
            <a:spAutoFit/>
          </a:bodyPr>
          <a:lstStyle/>
          <a:p>
            <a:pPr defTabSz="457200"/>
            <a:r>
              <a:rPr lang="zh-CN" altLang="en-US" sz="1600" b="1" dirty="0">
                <a:solidFill>
                  <a:srgbClr val="FF0000"/>
                </a:solidFill>
                <a:latin typeface="黑体" panose="02010609060101010101" pitchFamily="49" charset="-122"/>
                <a:ea typeface="黑体" panose="02010609060101010101" pitchFamily="49" charset="-122"/>
              </a:rPr>
              <a:t>输入已注册机构的邮箱，再去自己邮箱里激活</a:t>
            </a:r>
            <a:endParaRPr lang="en-US" altLang="zh-CN" sz="1600" b="1" dirty="0">
              <a:solidFill>
                <a:srgbClr val="FF0000"/>
              </a:solidFill>
              <a:latin typeface="黑体" panose="02010609060101010101" pitchFamily="49" charset="-122"/>
              <a:ea typeface="黑体" panose="02010609060101010101" pitchFamily="49" charset="-122"/>
            </a:endParaRPr>
          </a:p>
          <a:p>
            <a:pPr defTabSz="457200"/>
            <a:endParaRPr lang="en-US" sz="1600" b="1" dirty="0">
              <a:solidFill>
                <a:srgbClr val="FF0000"/>
              </a:solidFill>
            </a:endParaRPr>
          </a:p>
          <a:p>
            <a:pPr defTabSz="457200"/>
            <a:endParaRPr lang="en-US" altLang="zh-CN" sz="1600" b="1" dirty="0">
              <a:solidFill>
                <a:srgbClr val="FF0000"/>
              </a:solidFill>
              <a:latin typeface="黑体" panose="02010609060101010101" pitchFamily="49" charset="-122"/>
              <a:ea typeface="黑体" panose="02010609060101010101" pitchFamily="49" charset="-122"/>
            </a:endParaRPr>
          </a:p>
          <a:p>
            <a:pPr defTabSz="457200"/>
            <a:r>
              <a:rPr lang="zh-CN" altLang="en-US" sz="1600" b="1" dirty="0">
                <a:solidFill>
                  <a:srgbClr val="FF0000"/>
                </a:solidFill>
                <a:latin typeface="黑体" panose="02010609060101010101" pitchFamily="49" charset="-122"/>
                <a:ea typeface="黑体" panose="02010609060101010101" pitchFamily="49" charset="-122"/>
              </a:rPr>
              <a:t>机构邮箱远程访问功能需每半年在机构范围内重新按上述方法操作激活后才能使用。</a:t>
            </a:r>
            <a:endParaRPr lang="en-US" sz="1600" b="1" dirty="0">
              <a:solidFill>
                <a:srgbClr val="FF0000"/>
              </a:solidFill>
            </a:endParaRPr>
          </a:p>
        </p:txBody>
      </p:sp>
      <p:sp>
        <p:nvSpPr>
          <p:cNvPr id="2" name="Explosion: 8 Points 1"/>
          <p:cNvSpPr/>
          <p:nvPr/>
        </p:nvSpPr>
        <p:spPr>
          <a:xfrm>
            <a:off x="2312127" y="5460256"/>
            <a:ext cx="990601" cy="914483"/>
          </a:xfrm>
          <a:prstGeom prst="irregularSeal1">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r" defTabSz="457200"/>
            <a:r>
              <a:rPr lang="zh-CN" altLang="en-US" b="1" dirty="0">
                <a:solidFill>
                  <a:srgbClr val="FF0000"/>
                </a:solidFill>
                <a:latin typeface="Arial"/>
                <a:ea typeface="黑体" panose="02010609060101010101" pitchFamily="49" charset="-122"/>
              </a:rPr>
              <a:t>注：</a:t>
            </a:r>
            <a:endParaRPr lang="en-US" b="1" dirty="0">
              <a:solidFill>
                <a:srgbClr val="FF0000"/>
              </a:solidFill>
              <a:latin typeface="Arial"/>
            </a:endParaRPr>
          </a:p>
        </p:txBody>
      </p:sp>
    </p:spTree>
    <p:extLst>
      <p:ext uri="{BB962C8B-B14F-4D97-AF65-F5344CB8AC3E}">
        <p14:creationId xmlns:p14="http://schemas.microsoft.com/office/powerpoint/2010/main" val="442840756"/>
      </p:ext>
    </p:extLst>
  </p:cSld>
  <p:clrMapOvr>
    <a:masterClrMapping/>
  </p:clrMapOvr>
</p:sld>
</file>

<file path=ppt/theme/theme1.xml><?xml version="1.0" encoding="utf-8"?>
<a:theme xmlns:a="http://schemas.openxmlformats.org/drawingml/2006/main" name="1_Custom Design">
  <a:themeElements>
    <a:clrScheme name="Elsevier">
      <a:dk1>
        <a:srgbClr val="53565A"/>
      </a:dk1>
      <a:lt1>
        <a:sysClr val="window" lastClr="FFFFFF"/>
      </a:lt1>
      <a:dk2>
        <a:srgbClr val="FF8200"/>
      </a:dk2>
      <a:lt2>
        <a:srgbClr val="FFFFFF"/>
      </a:lt2>
      <a:accent1>
        <a:srgbClr val="007398"/>
      </a:accent1>
      <a:accent2>
        <a:srgbClr val="53565A"/>
      </a:accent2>
      <a:accent3>
        <a:srgbClr val="53565A"/>
      </a:accent3>
      <a:accent4>
        <a:srgbClr val="53565A"/>
      </a:accent4>
      <a:accent5>
        <a:srgbClr val="53565A"/>
      </a:accent5>
      <a:accent6>
        <a:srgbClr val="53565A"/>
      </a:accent6>
      <a:hlink>
        <a:srgbClr val="007398"/>
      </a:hlink>
      <a:folHlink>
        <a:srgbClr val="FF82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212</Words>
  <Application>Microsoft Office PowerPoint</Application>
  <PresentationFormat>Widescreen</PresentationFormat>
  <Paragraphs>28</Paragraphs>
  <Slides>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Lucida Grande</vt:lpstr>
      <vt:lpstr>楷体</vt:lpstr>
      <vt:lpstr>黑体</vt:lpstr>
      <vt:lpstr>Arial</vt:lpstr>
      <vt:lpstr>Arial Bold</vt:lpstr>
      <vt:lpstr>Calibri</vt:lpstr>
      <vt:lpstr>Lucida Sans Unicode</vt:lpstr>
      <vt:lpstr>Verdana</vt:lpstr>
      <vt:lpstr>Wingdings</vt:lpstr>
      <vt:lpstr>1_Custom Design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Zhen (ELS-BEI)</dc:creator>
  <cp:lastModifiedBy>Yang, Zhen (ELS-BEI)</cp:lastModifiedBy>
  <cp:revision>1</cp:revision>
  <dcterms:created xsi:type="dcterms:W3CDTF">2019-08-07T04:04:40Z</dcterms:created>
  <dcterms:modified xsi:type="dcterms:W3CDTF">2019-08-07T04:08:17Z</dcterms:modified>
</cp:coreProperties>
</file>