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 showScrollbar="0"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15" autoAdjust="0"/>
  </p:normalViewPr>
  <p:slideViewPr>
    <p:cSldViewPr>
      <p:cViewPr varScale="1">
        <p:scale>
          <a:sx n="128" d="100"/>
          <a:sy n="128" d="100"/>
        </p:scale>
        <p:origin x="-84" y="-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AE772-40BB-422E-B27C-87591A5BCB17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D3F77-865D-4F74-952D-9461120F11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6A24D-5A35-485A-9CA3-ADD941AD9B92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9555-CBF7-4181-A586-1A9FE9022A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cuments\微信图片_20171109120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://mmbiz.qpic.cn/mmbiz_png/U4M3zPQETtqu1afyhrk6zlM075KyJN0YMQOSjbkbZjbvqbuOKlrSJCf1GuqstiaCjZjvMXF9LPlSOzWdgQwUgJA/640?wx_fmt=png&amp;tp=webp&amp;wxfrom=5&amp;wx_lazy=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64" name="AutoShape 4" descr="http://mmbiz.qpic.cn/mmbiz_png/U4M3zPQETtqu1afyhrk6zlM075KyJN0YMQOSjbkbZjbvqbuOKlrSJCf1GuqstiaCjZjvMXF9LPlSOzWdgQwUgJA/640?wx_fmt=png&amp;tp=webp&amp;wxfrom=5&amp;wx_lazy=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66" name="AutoShape 6" descr="http://mmbiz.qpic.cn/mmbiz_png/U4M3zPQETtqu1afyhrk6zlM075KyJN0YMQOSjbkbZjbvqbuOKlrSJCf1GuqstiaCjZjvMXF9LPlSOzWdgQwUgJA/640?wx_fmt=png&amp;tp=webp&amp;wxfrom=5&amp;wx_lazy=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04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4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19" y="0"/>
            <a:ext cx="9147319" cy="51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30"/>
            <a:ext cx="9144000" cy="515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4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19" y="0"/>
            <a:ext cx="91534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4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4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全屏显示(16:9)</PresentationFormat>
  <Paragraphs>0</Paragraphs>
  <Slides>41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User</dc:creator>
  <cp:lastModifiedBy>Windows User</cp:lastModifiedBy>
  <cp:revision>14</cp:revision>
  <dcterms:created xsi:type="dcterms:W3CDTF">2017-11-07T00:36:02Z</dcterms:created>
  <dcterms:modified xsi:type="dcterms:W3CDTF">2017-11-09T04:13:03Z</dcterms:modified>
</cp:coreProperties>
</file>