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9" r:id="rId5"/>
    <p:sldId id="258" r:id="rId6"/>
    <p:sldId id="25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F4964D-970B-4AF3-92BB-3F23102B2EE8}" type="doc">
      <dgm:prSet loTypeId="urn:microsoft.com/office/officeart/2008/layout/RadialCluster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3FC20AE0-408C-4784-BCA3-0EAA55F60161}">
      <dgm:prSet phldrT="[文本]"/>
      <dgm:spPr>
        <a:solidFill>
          <a:srgbClr val="C00000"/>
        </a:solidFill>
      </dgm:spPr>
      <dgm:t>
        <a:bodyPr/>
        <a:lstStyle/>
        <a:p>
          <a:r>
            <a:rPr lang="zh-CN" altLang="en-US" dirty="0"/>
            <a:t>秋叶</a:t>
          </a:r>
          <a:r>
            <a:rPr lang="en-US" altLang="zh-CN" dirty="0"/>
            <a:t>PPT</a:t>
          </a:r>
          <a:endParaRPr lang="zh-CN" altLang="en-US" dirty="0"/>
        </a:p>
      </dgm:t>
    </dgm:pt>
    <dgm:pt modelId="{6004DA95-FF2E-4B5C-BAD9-23983DDCE48F}" type="parTrans" cxnId="{2D711BC8-B93F-4EF2-8B65-80D649EF1492}">
      <dgm:prSet/>
      <dgm:spPr/>
      <dgm:t>
        <a:bodyPr/>
        <a:lstStyle/>
        <a:p>
          <a:endParaRPr lang="zh-CN" altLang="en-US"/>
        </a:p>
      </dgm:t>
    </dgm:pt>
    <dgm:pt modelId="{8B89214E-1194-4BC6-A1DD-E915EA3A2F8B}" type="sibTrans" cxnId="{2D711BC8-B93F-4EF2-8B65-80D649EF1492}">
      <dgm:prSet/>
      <dgm:spPr/>
      <dgm:t>
        <a:bodyPr/>
        <a:lstStyle/>
        <a:p>
          <a:endParaRPr lang="zh-CN" altLang="en-US"/>
        </a:p>
      </dgm:t>
    </dgm:pt>
    <dgm:pt modelId="{065ADC01-63A6-4628-A2FA-E9A8736B294D}">
      <dgm:prSet phldrT="[文本]"/>
      <dgm:spPr/>
      <dgm:t>
        <a:bodyPr/>
        <a:lstStyle/>
        <a:p>
          <a:r>
            <a:rPr lang="zh-CN" altLang="en-US" dirty="0"/>
            <a:t>贴心服务</a:t>
          </a:r>
        </a:p>
      </dgm:t>
    </dgm:pt>
    <dgm:pt modelId="{83D8C965-77CB-4DED-925E-1C18C485212F}" type="parTrans" cxnId="{00CDFB87-4CBF-4954-9716-DA06565F9BE5}">
      <dgm:prSet/>
      <dgm:spPr/>
      <dgm:t>
        <a:bodyPr/>
        <a:lstStyle/>
        <a:p>
          <a:endParaRPr lang="zh-CN" altLang="en-US"/>
        </a:p>
      </dgm:t>
    </dgm:pt>
    <dgm:pt modelId="{6DD0D9A6-74C3-4B4D-9F80-2692D182B72A}" type="sibTrans" cxnId="{00CDFB87-4CBF-4954-9716-DA06565F9BE5}">
      <dgm:prSet/>
      <dgm:spPr/>
      <dgm:t>
        <a:bodyPr/>
        <a:lstStyle/>
        <a:p>
          <a:endParaRPr lang="zh-CN" altLang="en-US"/>
        </a:p>
      </dgm:t>
    </dgm:pt>
    <dgm:pt modelId="{1828C8FA-17ED-4177-9F0D-582527D05732}">
      <dgm:prSet phldrT="[文本]"/>
      <dgm:spPr/>
      <dgm:t>
        <a:bodyPr/>
        <a:lstStyle/>
        <a:p>
          <a:r>
            <a:rPr lang="zh-CN" altLang="en-US" dirty="0"/>
            <a:t>大咖做课</a:t>
          </a:r>
        </a:p>
      </dgm:t>
    </dgm:pt>
    <dgm:pt modelId="{B8B6D976-FDCD-42E6-B77E-83796EC60E6C}" type="parTrans" cxnId="{71FA0016-342C-4E0B-9F3B-F125FE7A214F}">
      <dgm:prSet/>
      <dgm:spPr/>
      <dgm:t>
        <a:bodyPr/>
        <a:lstStyle/>
        <a:p>
          <a:endParaRPr lang="zh-CN" altLang="en-US"/>
        </a:p>
      </dgm:t>
    </dgm:pt>
    <dgm:pt modelId="{256D26AB-782C-4E25-BE9E-4EEE29FD61E9}" type="sibTrans" cxnId="{71FA0016-342C-4E0B-9F3B-F125FE7A214F}">
      <dgm:prSet/>
      <dgm:spPr/>
      <dgm:t>
        <a:bodyPr/>
        <a:lstStyle/>
        <a:p>
          <a:endParaRPr lang="zh-CN" altLang="en-US"/>
        </a:p>
      </dgm:t>
    </dgm:pt>
    <dgm:pt modelId="{6147A352-8219-49A7-BCF9-96964B9826CA}">
      <dgm:prSet phldrT="[文本]"/>
      <dgm:spPr/>
      <dgm:t>
        <a:bodyPr/>
        <a:lstStyle/>
        <a:p>
          <a:r>
            <a:rPr lang="zh-CN" altLang="en-US" dirty="0"/>
            <a:t>社群分享</a:t>
          </a:r>
        </a:p>
      </dgm:t>
    </dgm:pt>
    <dgm:pt modelId="{1A921A6A-8A0B-4AB3-9D1C-2547BE6B904D}" type="parTrans" cxnId="{37F18CBB-426E-48D5-B096-2899C3FD7634}">
      <dgm:prSet/>
      <dgm:spPr/>
      <dgm:t>
        <a:bodyPr/>
        <a:lstStyle/>
        <a:p>
          <a:endParaRPr lang="zh-CN" altLang="en-US"/>
        </a:p>
      </dgm:t>
    </dgm:pt>
    <dgm:pt modelId="{638260D7-B15C-4590-B6BE-677FBCA84D2D}" type="sibTrans" cxnId="{37F18CBB-426E-48D5-B096-2899C3FD7634}">
      <dgm:prSet/>
      <dgm:spPr/>
      <dgm:t>
        <a:bodyPr/>
        <a:lstStyle/>
        <a:p>
          <a:endParaRPr lang="zh-CN" altLang="en-US"/>
        </a:p>
      </dgm:t>
    </dgm:pt>
    <dgm:pt modelId="{82402C73-8D20-4B6B-A574-54FC8C2B27F3}" type="pres">
      <dgm:prSet presAssocID="{84F4964D-970B-4AF3-92BB-3F23102B2EE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5A9F94D7-780A-474F-B4F5-26CC9845C387}" type="pres">
      <dgm:prSet presAssocID="{3FC20AE0-408C-4784-BCA3-0EAA55F60161}" presName="singleCycle" presStyleCnt="0"/>
      <dgm:spPr/>
    </dgm:pt>
    <dgm:pt modelId="{1B1E71EF-0472-40B1-A792-A0DE55D34885}" type="pres">
      <dgm:prSet presAssocID="{3FC20AE0-408C-4784-BCA3-0EAA55F60161}" presName="singleCenter" presStyleLbl="node1" presStyleIdx="0" presStyleCnt="4" custLinFactNeighborY="-5839">
        <dgm:presLayoutVars>
          <dgm:chMax val="7"/>
          <dgm:chPref val="7"/>
        </dgm:presLayoutVars>
      </dgm:prSet>
      <dgm:spPr/>
    </dgm:pt>
    <dgm:pt modelId="{75B1D4C5-62F4-4EF8-8425-86DB4836936A}" type="pres">
      <dgm:prSet presAssocID="{83D8C965-77CB-4DED-925E-1C18C485212F}" presName="Name56" presStyleLbl="parChTrans1D2" presStyleIdx="0" presStyleCnt="3"/>
      <dgm:spPr/>
    </dgm:pt>
    <dgm:pt modelId="{D150E1E1-F1D0-4ECE-A3BD-BB1A16942F3B}" type="pres">
      <dgm:prSet presAssocID="{065ADC01-63A6-4628-A2FA-E9A8736B294D}" presName="text0" presStyleLbl="node1" presStyleIdx="1" presStyleCnt="4">
        <dgm:presLayoutVars>
          <dgm:bulletEnabled val="1"/>
        </dgm:presLayoutVars>
      </dgm:prSet>
      <dgm:spPr/>
    </dgm:pt>
    <dgm:pt modelId="{A8A7F76E-915A-452C-9639-D224741607D0}" type="pres">
      <dgm:prSet presAssocID="{B8B6D976-FDCD-42E6-B77E-83796EC60E6C}" presName="Name56" presStyleLbl="parChTrans1D2" presStyleIdx="1" presStyleCnt="3"/>
      <dgm:spPr/>
    </dgm:pt>
    <dgm:pt modelId="{AE98EA50-C387-41CD-8EA8-41A14F55D1DB}" type="pres">
      <dgm:prSet presAssocID="{1828C8FA-17ED-4177-9F0D-582527D05732}" presName="text0" presStyleLbl="node1" presStyleIdx="2" presStyleCnt="4">
        <dgm:presLayoutVars>
          <dgm:bulletEnabled val="1"/>
        </dgm:presLayoutVars>
      </dgm:prSet>
      <dgm:spPr/>
    </dgm:pt>
    <dgm:pt modelId="{881DFE56-5E33-4160-8717-2E2BA43AE833}" type="pres">
      <dgm:prSet presAssocID="{1A921A6A-8A0B-4AB3-9D1C-2547BE6B904D}" presName="Name56" presStyleLbl="parChTrans1D2" presStyleIdx="2" presStyleCnt="3"/>
      <dgm:spPr/>
    </dgm:pt>
    <dgm:pt modelId="{7821FE79-D8C7-49EA-9825-DE346636B19E}" type="pres">
      <dgm:prSet presAssocID="{6147A352-8219-49A7-BCF9-96964B9826CA}" presName="text0" presStyleLbl="node1" presStyleIdx="3" presStyleCnt="4">
        <dgm:presLayoutVars>
          <dgm:bulletEnabled val="1"/>
        </dgm:presLayoutVars>
      </dgm:prSet>
      <dgm:spPr/>
    </dgm:pt>
  </dgm:ptLst>
  <dgm:cxnLst>
    <dgm:cxn modelId="{37F18CBB-426E-48D5-B096-2899C3FD7634}" srcId="{3FC20AE0-408C-4784-BCA3-0EAA55F60161}" destId="{6147A352-8219-49A7-BCF9-96964B9826CA}" srcOrd="2" destOrd="0" parTransId="{1A921A6A-8A0B-4AB3-9D1C-2547BE6B904D}" sibTransId="{638260D7-B15C-4590-B6BE-677FBCA84D2D}"/>
    <dgm:cxn modelId="{E1A2AF01-9D51-4F87-87AC-3024FC278CF2}" type="presOf" srcId="{1A921A6A-8A0B-4AB3-9D1C-2547BE6B904D}" destId="{881DFE56-5E33-4160-8717-2E2BA43AE833}" srcOrd="0" destOrd="0" presId="urn:microsoft.com/office/officeart/2008/layout/RadialCluster"/>
    <dgm:cxn modelId="{18F32523-0277-4CCC-89A0-2BF82D66D1C9}" type="presOf" srcId="{6147A352-8219-49A7-BCF9-96964B9826CA}" destId="{7821FE79-D8C7-49EA-9825-DE346636B19E}" srcOrd="0" destOrd="0" presId="urn:microsoft.com/office/officeart/2008/layout/RadialCluster"/>
    <dgm:cxn modelId="{67422E18-AF95-40D6-863B-C42B0B0461BE}" type="presOf" srcId="{B8B6D976-FDCD-42E6-B77E-83796EC60E6C}" destId="{A8A7F76E-915A-452C-9639-D224741607D0}" srcOrd="0" destOrd="0" presId="urn:microsoft.com/office/officeart/2008/layout/RadialCluster"/>
    <dgm:cxn modelId="{18C4FB10-595F-4049-9985-4DA414280514}" type="presOf" srcId="{1828C8FA-17ED-4177-9F0D-582527D05732}" destId="{AE98EA50-C387-41CD-8EA8-41A14F55D1DB}" srcOrd="0" destOrd="0" presId="urn:microsoft.com/office/officeart/2008/layout/RadialCluster"/>
    <dgm:cxn modelId="{00CDFB87-4CBF-4954-9716-DA06565F9BE5}" srcId="{3FC20AE0-408C-4784-BCA3-0EAA55F60161}" destId="{065ADC01-63A6-4628-A2FA-E9A8736B294D}" srcOrd="0" destOrd="0" parTransId="{83D8C965-77CB-4DED-925E-1C18C485212F}" sibTransId="{6DD0D9A6-74C3-4B4D-9F80-2692D182B72A}"/>
    <dgm:cxn modelId="{2D711BC8-B93F-4EF2-8B65-80D649EF1492}" srcId="{84F4964D-970B-4AF3-92BB-3F23102B2EE8}" destId="{3FC20AE0-408C-4784-BCA3-0EAA55F60161}" srcOrd="0" destOrd="0" parTransId="{6004DA95-FF2E-4B5C-BAD9-23983DDCE48F}" sibTransId="{8B89214E-1194-4BC6-A1DD-E915EA3A2F8B}"/>
    <dgm:cxn modelId="{6F3E2C98-9F06-4D14-A499-A8C96A31658A}" type="presOf" srcId="{3FC20AE0-408C-4784-BCA3-0EAA55F60161}" destId="{1B1E71EF-0472-40B1-A792-A0DE55D34885}" srcOrd="0" destOrd="0" presId="urn:microsoft.com/office/officeart/2008/layout/RadialCluster"/>
    <dgm:cxn modelId="{F7173ADC-3FB4-41E8-A019-0F2CBDCCBFA4}" type="presOf" srcId="{84F4964D-970B-4AF3-92BB-3F23102B2EE8}" destId="{82402C73-8D20-4B6B-A574-54FC8C2B27F3}" srcOrd="0" destOrd="0" presId="urn:microsoft.com/office/officeart/2008/layout/RadialCluster"/>
    <dgm:cxn modelId="{D4D51A6C-C5E0-4B18-BE48-01DDEDC4A7F5}" type="presOf" srcId="{065ADC01-63A6-4628-A2FA-E9A8736B294D}" destId="{D150E1E1-F1D0-4ECE-A3BD-BB1A16942F3B}" srcOrd="0" destOrd="0" presId="urn:microsoft.com/office/officeart/2008/layout/RadialCluster"/>
    <dgm:cxn modelId="{71FA0016-342C-4E0B-9F3B-F125FE7A214F}" srcId="{3FC20AE0-408C-4784-BCA3-0EAA55F60161}" destId="{1828C8FA-17ED-4177-9F0D-582527D05732}" srcOrd="1" destOrd="0" parTransId="{B8B6D976-FDCD-42E6-B77E-83796EC60E6C}" sibTransId="{256D26AB-782C-4E25-BE9E-4EEE29FD61E9}"/>
    <dgm:cxn modelId="{29DCBACB-E19A-494A-A320-6F4A66449B22}" type="presOf" srcId="{83D8C965-77CB-4DED-925E-1C18C485212F}" destId="{75B1D4C5-62F4-4EF8-8425-86DB4836936A}" srcOrd="0" destOrd="0" presId="urn:microsoft.com/office/officeart/2008/layout/RadialCluster"/>
    <dgm:cxn modelId="{DA3427C3-0758-44E4-9761-931FB02E8C1C}" type="presParOf" srcId="{82402C73-8D20-4B6B-A574-54FC8C2B27F3}" destId="{5A9F94D7-780A-474F-B4F5-26CC9845C387}" srcOrd="0" destOrd="0" presId="urn:microsoft.com/office/officeart/2008/layout/RadialCluster"/>
    <dgm:cxn modelId="{C489252E-EE6E-43E3-91B1-60F79455D656}" type="presParOf" srcId="{5A9F94D7-780A-474F-B4F5-26CC9845C387}" destId="{1B1E71EF-0472-40B1-A792-A0DE55D34885}" srcOrd="0" destOrd="0" presId="urn:microsoft.com/office/officeart/2008/layout/RadialCluster"/>
    <dgm:cxn modelId="{5AC29E56-FF5A-45DC-A25E-D36706287A79}" type="presParOf" srcId="{5A9F94D7-780A-474F-B4F5-26CC9845C387}" destId="{75B1D4C5-62F4-4EF8-8425-86DB4836936A}" srcOrd="1" destOrd="0" presId="urn:microsoft.com/office/officeart/2008/layout/RadialCluster"/>
    <dgm:cxn modelId="{309A47A3-D23C-4DAF-8834-63B16CDB409A}" type="presParOf" srcId="{5A9F94D7-780A-474F-B4F5-26CC9845C387}" destId="{D150E1E1-F1D0-4ECE-A3BD-BB1A16942F3B}" srcOrd="2" destOrd="0" presId="urn:microsoft.com/office/officeart/2008/layout/RadialCluster"/>
    <dgm:cxn modelId="{DFBD1F31-A8E4-4000-B940-1973728B2531}" type="presParOf" srcId="{5A9F94D7-780A-474F-B4F5-26CC9845C387}" destId="{A8A7F76E-915A-452C-9639-D224741607D0}" srcOrd="3" destOrd="0" presId="urn:microsoft.com/office/officeart/2008/layout/RadialCluster"/>
    <dgm:cxn modelId="{A96631FF-950E-4146-9A41-0A1187777BC3}" type="presParOf" srcId="{5A9F94D7-780A-474F-B4F5-26CC9845C387}" destId="{AE98EA50-C387-41CD-8EA8-41A14F55D1DB}" srcOrd="4" destOrd="0" presId="urn:microsoft.com/office/officeart/2008/layout/RadialCluster"/>
    <dgm:cxn modelId="{BAEDFB2F-E2DB-4FAA-A02B-00235F6097C2}" type="presParOf" srcId="{5A9F94D7-780A-474F-B4F5-26CC9845C387}" destId="{881DFE56-5E33-4160-8717-2E2BA43AE833}" srcOrd="5" destOrd="0" presId="urn:microsoft.com/office/officeart/2008/layout/RadialCluster"/>
    <dgm:cxn modelId="{7138EAF1-713A-4BE3-9546-4EAC85EBF1A1}" type="presParOf" srcId="{5A9F94D7-780A-474F-B4F5-26CC9845C387}" destId="{7821FE79-D8C7-49EA-9825-DE346636B19E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E71EF-0472-40B1-A792-A0DE55D34885}">
      <dsp:nvSpPr>
        <dsp:cNvPr id="0" name=""/>
        <dsp:cNvSpPr/>
      </dsp:nvSpPr>
      <dsp:spPr>
        <a:xfrm>
          <a:off x="2438399" y="1671954"/>
          <a:ext cx="1219200" cy="1219200"/>
        </a:xfrm>
        <a:prstGeom prst="roundRect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1280" tIns="81280" rIns="81280" bIns="8128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kern="1200" dirty="0"/>
            <a:t>秋叶</a:t>
          </a:r>
          <a:r>
            <a:rPr lang="en-US" altLang="zh-CN" sz="3200" kern="1200" dirty="0"/>
            <a:t>PPT</a:t>
          </a:r>
          <a:endParaRPr lang="zh-CN" altLang="en-US" sz="3200" kern="1200" dirty="0"/>
        </a:p>
      </dsp:txBody>
      <dsp:txXfrm>
        <a:off x="2497915" y="1731470"/>
        <a:ext cx="1100168" cy="1100168"/>
      </dsp:txXfrm>
    </dsp:sp>
    <dsp:sp modelId="{75B1D4C5-62F4-4EF8-8425-86DB4836936A}">
      <dsp:nvSpPr>
        <dsp:cNvPr id="0" name=""/>
        <dsp:cNvSpPr/>
      </dsp:nvSpPr>
      <dsp:spPr>
        <a:xfrm rot="16200000">
          <a:off x="2729770" y="1353724"/>
          <a:ext cx="63645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36459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0E1E1-F1D0-4ECE-A3BD-BB1A16942F3B}">
      <dsp:nvSpPr>
        <dsp:cNvPr id="0" name=""/>
        <dsp:cNvSpPr/>
      </dsp:nvSpPr>
      <dsp:spPr>
        <a:xfrm>
          <a:off x="2639567" y="218630"/>
          <a:ext cx="816864" cy="816864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贴心服务</a:t>
          </a:r>
        </a:p>
      </dsp:txBody>
      <dsp:txXfrm>
        <a:off x="2679443" y="258506"/>
        <a:ext cx="737112" cy="737112"/>
      </dsp:txXfrm>
    </dsp:sp>
    <dsp:sp modelId="{A8A7F76E-915A-452C-9639-D224741607D0}">
      <dsp:nvSpPr>
        <dsp:cNvPr id="0" name=""/>
        <dsp:cNvSpPr/>
      </dsp:nvSpPr>
      <dsp:spPr>
        <a:xfrm rot="2127500">
          <a:off x="3588809" y="2930881"/>
          <a:ext cx="7418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183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8EA50-C387-41CD-8EA8-41A14F55D1DB}">
      <dsp:nvSpPr>
        <dsp:cNvPr id="0" name=""/>
        <dsp:cNvSpPr/>
      </dsp:nvSpPr>
      <dsp:spPr>
        <a:xfrm>
          <a:off x="4261850" y="3028505"/>
          <a:ext cx="816864" cy="816864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大咖做课</a:t>
          </a:r>
        </a:p>
      </dsp:txBody>
      <dsp:txXfrm>
        <a:off x="4301726" y="3068381"/>
        <a:ext cx="737112" cy="737112"/>
      </dsp:txXfrm>
    </dsp:sp>
    <dsp:sp modelId="{881DFE56-5E33-4160-8717-2E2BA43AE833}">
      <dsp:nvSpPr>
        <dsp:cNvPr id="0" name=""/>
        <dsp:cNvSpPr/>
      </dsp:nvSpPr>
      <dsp:spPr>
        <a:xfrm rot="8672500">
          <a:off x="1765358" y="2930881"/>
          <a:ext cx="74183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41831" y="0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1FE79-D8C7-49EA-9825-DE346636B19E}">
      <dsp:nvSpPr>
        <dsp:cNvPr id="0" name=""/>
        <dsp:cNvSpPr/>
      </dsp:nvSpPr>
      <dsp:spPr>
        <a:xfrm>
          <a:off x="1017285" y="3028505"/>
          <a:ext cx="816864" cy="816864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100" kern="1200" dirty="0"/>
            <a:t>社群分享</a:t>
          </a:r>
        </a:p>
      </dsp:txBody>
      <dsp:txXfrm>
        <a:off x="1057161" y="3068381"/>
        <a:ext cx="737112" cy="7371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756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1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2611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271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121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077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356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6018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78208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4325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77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421722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931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6998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652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CC72A-BA49-459D-80D6-6E34261FD8CC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419609-221B-4715-B5F2-DBD86B5CE7C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3692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62548-89FC-47F5-997B-BC7548F3C531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1F154-BCE6-48A1-98A3-02589594FD6C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2701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BDDC7-7719-4274-8D00-64F8E291E2CD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B63BE-6157-496C-A4DD-54705D7644C4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293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254B-6A90-4001-A2E1-7D0ABF1DA1F0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DBEDB-8DC8-4AB6-B9FF-54FC1AB3D76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5842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8" y="1535114"/>
            <a:ext cx="5389033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13711-B5FB-4F3C-BC40-029718C3EB8B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4095-9DE0-4FF5-9B61-5A95766BC69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7677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0C567-7126-4175-A14E-83CFBCD3F0B8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19315-7EDF-4F16-9EB5-D5BB1807A4D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062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C7733-B9EC-4D29-9431-BE35EC175878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C18451-1725-4FD2-BBC2-3D580A60D7E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01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88947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5" y="273050"/>
            <a:ext cx="4011084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62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5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3BA02-29FC-43CF-96F5-384F35A2D9A0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17A408-9A71-4787-BD41-4F8A9D1AD525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67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2"/>
            <a:ext cx="73152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48"/>
            <a:ext cx="73152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DFAA3-F072-49C9-8B02-3AFDDB3FC67F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DBC56-1E40-4CFF-A697-EFEB08DA6819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5925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0D4A-2484-41BB-9575-831CF85FFAC9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E5D3A-CE13-4D30-8473-26BAD00807D7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442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69745-E08A-480C-885E-77BF3D7C0616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2CF5C-4FEE-467D-9CB4-25AE17325D1D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8162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 userDrawn="1"/>
        </p:nvSpPr>
        <p:spPr bwMode="auto">
          <a:xfrm>
            <a:off x="11269134" y="6578600"/>
            <a:ext cx="1032933" cy="27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7865" tIns="38933" rIns="77865" bIns="38933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7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第</a:t>
            </a:r>
            <a:fld id="{151F92D8-3BE0-4053-9DDB-D49BA7B3BCFC}" type="slidenum">
              <a:rPr lang="zh-CN" altLang="en-US" sz="700" smtClean="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ja-JP" altLang="en-US" sz="700">
                <a:solidFill>
                  <a:srgbClr val="7F7F7F"/>
                </a:solidFill>
                <a:latin typeface="微软雅黑" pitchFamily="34" charset="-122"/>
                <a:ea typeface="微软雅黑" pitchFamily="34" charset="-122"/>
              </a:rPr>
              <a:t>页</a:t>
            </a:r>
            <a:endParaRPr lang="zh-CN" altLang="en-US" sz="700">
              <a:solidFill>
                <a:srgbClr val="7F7F7F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893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816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915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6802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9966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234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640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90904-E78E-41BE-A0C7-F0D2F48456F8}" type="datetimeFigureOut">
              <a:rPr lang="zh-CN" altLang="en-US" smtClean="0"/>
              <a:t>2016/12/14 Wednesday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A1DB2-08D0-4A55-870E-EB31F9B7C2D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85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5AD669-3FC2-414A-943B-29B870DD011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076E2-B450-4343-9090-A83CE46ABE64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59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5167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2"/>
            <a:ext cx="10972800" cy="452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2F51101-246C-4A3E-8A6F-FE10A7CFB4AF}" type="datetime1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2016/12/14 Wednesday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30488D9-C04E-4770-A025-154CB32FCA36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532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微软雅黑" pitchFamily="34" charset="-122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19138" y="1407247"/>
            <a:ext cx="823149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问题：路演混乱，人手少。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信息缺乏共享，大家的困难不能交流。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扫楼进行的很晚，不彻底，敷衍了事。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分析：路演当天大部分人在做招新，人员安排不过来。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很多人都是单兵作战，缺乏沟通交流，缺少合作。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国庆期间，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个人，</a:t>
            </a:r>
            <a:r>
              <a:rPr kumimoji="0" lang="en-US" altLang="zh-CN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1000</a:t>
            </a: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多份单页发放，精力有限，效果不好。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对策：与骨干协商，协调好人手，寻求周围校区路演支持。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能见面的不要电话、能电话的不要短信，做好交流沟通。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时间、人手的安排好，在有限的精力、人力情况下做好扫楼。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0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091097" y="474865"/>
            <a:ext cx="3384375" cy="6940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问题</a:t>
            </a: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&amp;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分析</a:t>
            </a:r>
            <a:r>
              <a:rPr kumimoji="0" lang="en-US" altLang="zh-CN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&amp;</a:t>
            </a:r>
            <a:r>
              <a: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对策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2732" y="278969"/>
            <a:ext cx="1085887" cy="1085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099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923086" y="3638256"/>
            <a:ext cx="463647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扫二维码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然后回复「</a:t>
            </a:r>
            <a:r>
              <a:rPr lang="zh-CN" altLang="en-US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快捷键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」三个字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可以获取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中所有的快捷键清单！</a:t>
            </a: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3944" y="1815318"/>
            <a:ext cx="3276600" cy="3276600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1181687" y="1378633"/>
            <a:ext cx="1008653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81687" y="5528602"/>
            <a:ext cx="10086535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052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548" y="0"/>
            <a:ext cx="8893175" cy="6858000"/>
          </a:xfrm>
        </p:spPr>
      </p:pic>
      <p:sp>
        <p:nvSpPr>
          <p:cNvPr id="5125" name="Rectangle 11"/>
          <p:cNvSpPr>
            <a:spLocks noChangeArrowheads="1"/>
          </p:cNvSpPr>
          <p:nvPr/>
        </p:nvSpPr>
        <p:spPr bwMode="auto">
          <a:xfrm>
            <a:off x="1556911" y="582614"/>
            <a:ext cx="222408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rPr>
              <a:t>二、说教法</a:t>
            </a:r>
          </a:p>
        </p:txBody>
      </p:sp>
      <p:grpSp>
        <p:nvGrpSpPr>
          <p:cNvPr id="9" name="组合 8" hidden="1"/>
          <p:cNvGrpSpPr/>
          <p:nvPr/>
        </p:nvGrpSpPr>
        <p:grpSpPr>
          <a:xfrm>
            <a:off x="8716374" y="5090618"/>
            <a:ext cx="1951629" cy="1767385"/>
            <a:chOff x="7192371" y="5090615"/>
            <a:chExt cx="1951629" cy="1767385"/>
          </a:xfrm>
        </p:grpSpPr>
        <p:sp>
          <p:nvSpPr>
            <p:cNvPr id="10" name="直角三角形 9"/>
            <p:cNvSpPr/>
            <p:nvPr/>
          </p:nvSpPr>
          <p:spPr>
            <a:xfrm flipH="1">
              <a:off x="7192371" y="5090615"/>
              <a:ext cx="1951629" cy="1767385"/>
            </a:xfrm>
            <a:prstGeom prst="rt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8036003" y="5979747"/>
              <a:ext cx="110799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36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原稿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1971432" y="1564866"/>
            <a:ext cx="77089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．直观演示法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激发学生的学习兴趣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促进学生对知识的掌握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2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．活动探究法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以学生为主体促进独立探索精神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培养学生的自学能力、思维能力、活动组织能力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3</a:t>
            </a: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．集体讨论法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组织学生进行集体和分组讨论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促使学生在学习中解决问题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培养学生的团结协作的精神</a:t>
            </a:r>
          </a:p>
        </p:txBody>
      </p:sp>
    </p:spTree>
    <p:extLst>
      <p:ext uri="{BB962C8B-B14F-4D97-AF65-F5344CB8AC3E}">
        <p14:creationId xmlns:p14="http://schemas.microsoft.com/office/powerpoint/2010/main" val="28953091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>
            <p:extLst/>
          </p:nvPr>
        </p:nvGraphicFramePr>
        <p:xfrm>
          <a:off x="2493264" y="105273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542544" y="1231593"/>
            <a:ext cx="4470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答疑解惑 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福利多多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超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100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位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高手解决你学习中的疑难问题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与出版社合作，学员可以用</a:t>
            </a:r>
            <a:r>
              <a:rPr kumimoji="0" lang="en-US" altLang="zh-CN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PPT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作品换好书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表现优异的学员有机会入秋叶老师核心群</a:t>
            </a:r>
          </a:p>
        </p:txBody>
      </p:sp>
      <p:sp>
        <p:nvSpPr>
          <p:cNvPr id="6" name="矩形 5"/>
          <p:cNvSpPr/>
          <p:nvPr/>
        </p:nvSpPr>
        <p:spPr>
          <a:xfrm>
            <a:off x="7646558" y="2632845"/>
            <a:ext cx="454544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精品课程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名家思维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多名大咖级别培训师多年教学经验之精华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提供职场实用套路化操作并辅助配套习题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覆盖实际工作所刚需，最快只用三天学完</a:t>
            </a:r>
          </a:p>
        </p:txBody>
      </p:sp>
      <p:sp>
        <p:nvSpPr>
          <p:cNvPr id="7" name="矩形 6"/>
          <p:cNvSpPr/>
          <p:nvPr/>
        </p:nvSpPr>
        <p:spPr>
          <a:xfrm>
            <a:off x="3453032" y="5013177"/>
            <a:ext cx="449615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传承经验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沉淀知识</a:t>
            </a:r>
            <a:endParaRPr kumimoji="0" lang="en-US" altLang="zh-CN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定期群内分享，与名人、高手零距离互动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有机会认识一群爱学习、爱成长的小伙伴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上万名学员在线交流沟通，碰撞思维火花</a:t>
            </a:r>
          </a:p>
        </p:txBody>
      </p:sp>
      <p:sp>
        <p:nvSpPr>
          <p:cNvPr id="10" name="标题 1"/>
          <p:cNvSpPr txBox="1">
            <a:spLocks/>
          </p:cNvSpPr>
          <p:nvPr/>
        </p:nvSpPr>
        <p:spPr>
          <a:xfrm>
            <a:off x="1981200" y="275168"/>
            <a:ext cx="8229600" cy="777569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j-cs"/>
              </a:rPr>
              <a:t>学习是一种生活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81" y="3709258"/>
            <a:ext cx="2607838" cy="2607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986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9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accent1"/>
          </a:solidFill>
        </a:ln>
      </a:spPr>
      <a:bodyPr rtlCol="0" anchor="ctr"/>
      <a:lstStyle>
        <a:defPPr algn="ctr">
          <a:defRPr>
            <a:solidFill>
              <a:schemeClr val="tx1"/>
            </a:solidFill>
            <a:latin typeface="微软雅黑" pitchFamily="34" charset="-122"/>
            <a:ea typeface="微软雅黑" pitchFamily="34" charset="-122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357</Words>
  <Application>Microsoft Office PowerPoint</Application>
  <PresentationFormat>宽屏</PresentationFormat>
  <Paragraphs>45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等线</vt:lpstr>
      <vt:lpstr>等线 Light</vt:lpstr>
      <vt:lpstr>宋体</vt:lpstr>
      <vt:lpstr>微软雅黑</vt:lpstr>
      <vt:lpstr>Arial</vt:lpstr>
      <vt:lpstr>Calibri</vt:lpstr>
      <vt:lpstr>Calibri Light</vt:lpstr>
      <vt:lpstr>Office 主题​​</vt:lpstr>
      <vt:lpstr>1_Office 主题</vt:lpstr>
      <vt:lpstr>9_Office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秦阳</dc:creator>
  <cp:lastModifiedBy>Administrator</cp:lastModifiedBy>
  <cp:revision>8</cp:revision>
  <dcterms:created xsi:type="dcterms:W3CDTF">2016-01-11T06:23:15Z</dcterms:created>
  <dcterms:modified xsi:type="dcterms:W3CDTF">2016-12-14T05:54:01Z</dcterms:modified>
</cp:coreProperties>
</file>