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65" r:id="rId4"/>
    <p:sldId id="266" r:id="rId5"/>
    <p:sldId id="268" r:id="rId6"/>
    <p:sldId id="270" r:id="rId7"/>
    <p:sldId id="258" r:id="rId8"/>
    <p:sldId id="260" r:id="rId9"/>
    <p:sldId id="261" r:id="rId10"/>
    <p:sldId id="262" r:id="rId11"/>
    <p:sldId id="271" r:id="rId12"/>
    <p:sldId id="26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181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51286728"/>
        <c:axId val="251289472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1286728"/>
        <c:axId val="251289472"/>
      </c:lineChart>
      <c:catAx>
        <c:axId val="251286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1289472"/>
        <c:crosses val="autoZero"/>
        <c:auto val="1"/>
        <c:lblAlgn val="ctr"/>
        <c:lblOffset val="100"/>
        <c:noMultiLvlLbl val="0"/>
      </c:catAx>
      <c:valAx>
        <c:axId val="2512894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251286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05747F-C2B6-48F4-B230-931F3251F608}" type="doc">
      <dgm:prSet loTypeId="urn:diagrams.loki3.com/BracketList+Icon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505937-A1D1-4FCF-B857-F28870C2B438}">
      <dgm:prSet phldrT="[Text]"/>
      <dgm:spPr/>
      <dgm:t>
        <a:bodyPr/>
        <a:lstStyle/>
        <a:p>
          <a:r>
            <a:rPr lang="en-US" smtClean="0"/>
            <a:t>Step 1 Title</a:t>
          </a:r>
          <a:endParaRPr lang="en-US"/>
        </a:p>
      </dgm:t>
    </dgm:pt>
    <dgm:pt modelId="{C7132FAD-B185-4405-ABD4-A30DEAC13416}" type="parTrans" cxnId="{2577AF47-547F-47F7-A484-871FB3256470}">
      <dgm:prSet/>
      <dgm:spPr/>
      <dgm:t>
        <a:bodyPr/>
        <a:lstStyle/>
        <a:p>
          <a:endParaRPr lang="en-US"/>
        </a:p>
      </dgm:t>
    </dgm:pt>
    <dgm:pt modelId="{3B7DB6A5-4C5E-46B9-A357-36BB8E4D8D85}" type="sibTrans" cxnId="{2577AF47-547F-47F7-A484-871FB3256470}">
      <dgm:prSet/>
      <dgm:spPr/>
      <dgm:t>
        <a:bodyPr/>
        <a:lstStyle/>
        <a:p>
          <a:endParaRPr lang="en-US"/>
        </a:p>
      </dgm:t>
    </dgm:pt>
    <dgm:pt modelId="{754976FE-E4B0-4743-B453-0E44EC68399E}">
      <dgm:prSet phldrT="[Text]"/>
      <dgm:spPr/>
      <dgm:t>
        <a:bodyPr/>
        <a:lstStyle/>
        <a:p>
          <a:r>
            <a:rPr lang="en-US" dirty="0" smtClean="0"/>
            <a:t>Task description</a:t>
          </a:r>
          <a:endParaRPr lang="en-US" dirty="0"/>
        </a:p>
      </dgm:t>
    </dgm:pt>
    <dgm:pt modelId="{4D9FEAA5-C005-491D-B43A-D4F62D2E4495}" type="parTrans" cxnId="{76698416-48B6-446C-BC4D-BBB529F863E9}">
      <dgm:prSet/>
      <dgm:spPr/>
      <dgm:t>
        <a:bodyPr/>
        <a:lstStyle/>
        <a:p>
          <a:endParaRPr lang="en-US"/>
        </a:p>
      </dgm:t>
    </dgm:pt>
    <dgm:pt modelId="{C2AD5ED6-AB5F-4192-9A90-DE66475C951C}" type="sibTrans" cxnId="{76698416-48B6-446C-BC4D-BBB529F863E9}">
      <dgm:prSet/>
      <dgm:spPr/>
      <dgm:t>
        <a:bodyPr/>
        <a:lstStyle/>
        <a:p>
          <a:endParaRPr lang="en-US"/>
        </a:p>
      </dgm:t>
    </dgm:pt>
    <dgm:pt modelId="{8129FD2A-3327-4A99-8DA3-3ED69C380BBF}">
      <dgm:prSet phldrT="[Text]"/>
      <dgm:spPr/>
      <dgm:t>
        <a:bodyPr/>
        <a:lstStyle/>
        <a:p>
          <a:r>
            <a:rPr lang="en-US" dirty="0" smtClean="0"/>
            <a:t>Task description</a:t>
          </a:r>
          <a:endParaRPr lang="en-US" dirty="0"/>
        </a:p>
      </dgm:t>
    </dgm:pt>
    <dgm:pt modelId="{7DD5F013-3D04-49E8-82EB-A8639C5DF3F3}" type="parTrans" cxnId="{3CCD9ABD-CF95-40F9-A5E9-A867124D36C2}">
      <dgm:prSet/>
      <dgm:spPr/>
      <dgm:t>
        <a:bodyPr/>
        <a:lstStyle/>
        <a:p>
          <a:endParaRPr lang="en-US"/>
        </a:p>
      </dgm:t>
    </dgm:pt>
    <dgm:pt modelId="{A8260337-4981-49E0-A0A2-2BCA817F7F39}" type="sibTrans" cxnId="{3CCD9ABD-CF95-40F9-A5E9-A867124D36C2}">
      <dgm:prSet/>
      <dgm:spPr/>
      <dgm:t>
        <a:bodyPr/>
        <a:lstStyle/>
        <a:p>
          <a:endParaRPr lang="en-US"/>
        </a:p>
      </dgm:t>
    </dgm:pt>
    <dgm:pt modelId="{B1295C8C-8D1F-43C6-82C9-E9A0C9D69E91}">
      <dgm:prSet phldrT="[Text]"/>
      <dgm:spPr/>
      <dgm:t>
        <a:bodyPr/>
        <a:lstStyle/>
        <a:p>
          <a:r>
            <a:rPr lang="en-US" dirty="0" smtClean="0"/>
            <a:t>Step 2 Title</a:t>
          </a:r>
          <a:endParaRPr lang="en-US" dirty="0"/>
        </a:p>
      </dgm:t>
    </dgm:pt>
    <dgm:pt modelId="{E5C704B0-DB8C-4E8C-A7B3-49A7A120BF7B}" type="parTrans" cxnId="{47137A9B-2AFD-43A1-BF60-A42D27E140F6}">
      <dgm:prSet/>
      <dgm:spPr/>
      <dgm:t>
        <a:bodyPr/>
        <a:lstStyle/>
        <a:p>
          <a:endParaRPr lang="en-US"/>
        </a:p>
      </dgm:t>
    </dgm:pt>
    <dgm:pt modelId="{8C31FF87-D786-498F-B4F8-FA4F5650B856}" type="sibTrans" cxnId="{47137A9B-2AFD-43A1-BF60-A42D27E140F6}">
      <dgm:prSet/>
      <dgm:spPr/>
      <dgm:t>
        <a:bodyPr/>
        <a:lstStyle/>
        <a:p>
          <a:endParaRPr lang="en-US"/>
        </a:p>
      </dgm:t>
    </dgm:pt>
    <dgm:pt modelId="{3DC9E84D-4109-41D9-B23B-CD33F63307C9}">
      <dgm:prSet phldrT="[Text]"/>
      <dgm:spPr/>
      <dgm:t>
        <a:bodyPr/>
        <a:lstStyle/>
        <a:p>
          <a:r>
            <a:rPr lang="en-US" dirty="0" smtClean="0"/>
            <a:t>Task description</a:t>
          </a:r>
          <a:endParaRPr lang="en-US" dirty="0"/>
        </a:p>
      </dgm:t>
    </dgm:pt>
    <dgm:pt modelId="{D44FDFB6-DCEB-482B-A44F-4AD4680B4845}" type="parTrans" cxnId="{7A48A55B-5522-4A42-ADC5-ACE0221D155E}">
      <dgm:prSet/>
      <dgm:spPr/>
      <dgm:t>
        <a:bodyPr/>
        <a:lstStyle/>
        <a:p>
          <a:endParaRPr lang="en-US"/>
        </a:p>
      </dgm:t>
    </dgm:pt>
    <dgm:pt modelId="{EF816448-0FE2-4DFA-B1FE-96F43A2497E4}" type="sibTrans" cxnId="{7A48A55B-5522-4A42-ADC5-ACE0221D155E}">
      <dgm:prSet/>
      <dgm:spPr/>
      <dgm:t>
        <a:bodyPr/>
        <a:lstStyle/>
        <a:p>
          <a:endParaRPr lang="en-US"/>
        </a:p>
      </dgm:t>
    </dgm:pt>
    <dgm:pt modelId="{398C4C62-02C4-4A91-B786-6B3C60549C0C}">
      <dgm:prSet phldrT="[Text]"/>
      <dgm:spPr/>
      <dgm:t>
        <a:bodyPr/>
        <a:lstStyle/>
        <a:p>
          <a:r>
            <a:rPr lang="en-US" dirty="0" smtClean="0"/>
            <a:t>Task description</a:t>
          </a:r>
          <a:endParaRPr lang="en-US" dirty="0"/>
        </a:p>
      </dgm:t>
    </dgm:pt>
    <dgm:pt modelId="{710BAE6A-1D03-4BB0-8C25-75B698134579}" type="parTrans" cxnId="{050FAFEF-930A-4126-A547-7BE7741083AA}">
      <dgm:prSet/>
      <dgm:spPr/>
      <dgm:t>
        <a:bodyPr/>
        <a:lstStyle/>
        <a:p>
          <a:endParaRPr lang="en-US"/>
        </a:p>
      </dgm:t>
    </dgm:pt>
    <dgm:pt modelId="{A606B13E-BFAD-4B31-AAA7-E78B10EBF07E}" type="sibTrans" cxnId="{050FAFEF-930A-4126-A547-7BE7741083AA}">
      <dgm:prSet/>
      <dgm:spPr/>
      <dgm:t>
        <a:bodyPr/>
        <a:lstStyle/>
        <a:p>
          <a:endParaRPr lang="en-US"/>
        </a:p>
      </dgm:t>
    </dgm:pt>
    <dgm:pt modelId="{1B41DC41-29F0-4922-BFC5-D6FC08605C24}">
      <dgm:prSet phldrT="[Text]"/>
      <dgm:spPr/>
      <dgm:t>
        <a:bodyPr/>
        <a:lstStyle/>
        <a:p>
          <a:r>
            <a:rPr lang="en-US" dirty="0" smtClean="0"/>
            <a:t>Step 3 Title</a:t>
          </a:r>
          <a:endParaRPr lang="en-US" dirty="0"/>
        </a:p>
      </dgm:t>
    </dgm:pt>
    <dgm:pt modelId="{CE9E3E3B-2FC2-4FCA-97C2-0743E0F5A1A8}" type="parTrans" cxnId="{EBEFFE02-D79C-4682-B676-2C45B3EDDB59}">
      <dgm:prSet/>
      <dgm:spPr/>
      <dgm:t>
        <a:bodyPr/>
        <a:lstStyle/>
        <a:p>
          <a:endParaRPr lang="en-US"/>
        </a:p>
      </dgm:t>
    </dgm:pt>
    <dgm:pt modelId="{B1482198-B815-4549-93A1-1975942E3B24}" type="sibTrans" cxnId="{EBEFFE02-D79C-4682-B676-2C45B3EDDB59}">
      <dgm:prSet/>
      <dgm:spPr/>
      <dgm:t>
        <a:bodyPr/>
        <a:lstStyle/>
        <a:p>
          <a:endParaRPr lang="en-US"/>
        </a:p>
      </dgm:t>
    </dgm:pt>
    <dgm:pt modelId="{4777BA7A-CB4C-4047-A5C1-19C4370C7AE7}">
      <dgm:prSet phldrT="[Text]"/>
      <dgm:spPr/>
      <dgm:t>
        <a:bodyPr/>
        <a:lstStyle/>
        <a:p>
          <a:r>
            <a:rPr lang="en-US" dirty="0" smtClean="0"/>
            <a:t>Task description</a:t>
          </a:r>
          <a:endParaRPr lang="en-US" dirty="0"/>
        </a:p>
      </dgm:t>
    </dgm:pt>
    <dgm:pt modelId="{DBA40324-CF00-4C14-AB62-75C05DB6EAE5}" type="parTrans" cxnId="{991CB489-1893-438D-BC32-42AAD94F996C}">
      <dgm:prSet/>
      <dgm:spPr/>
      <dgm:t>
        <a:bodyPr/>
        <a:lstStyle/>
        <a:p>
          <a:endParaRPr lang="en-US"/>
        </a:p>
      </dgm:t>
    </dgm:pt>
    <dgm:pt modelId="{494B452E-9B16-41EA-8512-F0037B9C3E0D}" type="sibTrans" cxnId="{991CB489-1893-438D-BC32-42AAD94F996C}">
      <dgm:prSet/>
      <dgm:spPr/>
      <dgm:t>
        <a:bodyPr/>
        <a:lstStyle/>
        <a:p>
          <a:endParaRPr lang="en-US"/>
        </a:p>
      </dgm:t>
    </dgm:pt>
    <dgm:pt modelId="{6C394397-D1FF-412A-9B1A-A1C7497BA927}">
      <dgm:prSet phldrT="[Text]"/>
      <dgm:spPr/>
      <dgm:t>
        <a:bodyPr/>
        <a:lstStyle/>
        <a:p>
          <a:r>
            <a:rPr lang="en-US" dirty="0" smtClean="0"/>
            <a:t>Task description</a:t>
          </a:r>
          <a:endParaRPr lang="en-US" dirty="0"/>
        </a:p>
      </dgm:t>
    </dgm:pt>
    <dgm:pt modelId="{425D4D77-0B0F-403F-9E7B-0D6810A3F122}" type="parTrans" cxnId="{40E1DA70-D516-4525-B8C3-5B91C3FA1389}">
      <dgm:prSet/>
      <dgm:spPr/>
      <dgm:t>
        <a:bodyPr/>
        <a:lstStyle/>
        <a:p>
          <a:endParaRPr lang="en-US"/>
        </a:p>
      </dgm:t>
    </dgm:pt>
    <dgm:pt modelId="{C962F407-523D-4723-A0B0-319C51C91A51}" type="sibTrans" cxnId="{40E1DA70-D516-4525-B8C3-5B91C3FA1389}">
      <dgm:prSet/>
      <dgm:spPr/>
      <dgm:t>
        <a:bodyPr/>
        <a:lstStyle/>
        <a:p>
          <a:endParaRPr lang="en-US"/>
        </a:p>
      </dgm:t>
    </dgm:pt>
    <dgm:pt modelId="{A664B6DC-B5D4-480F-8C18-4EEA3B403295}" type="pres">
      <dgm:prSet presAssocID="{CE05747F-C2B6-48F4-B230-931F3251F60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7CF0F8-542C-4273-AD39-AC9125950E5B}" type="pres">
      <dgm:prSet presAssocID="{7E505937-A1D1-4FCF-B857-F28870C2B438}" presName="linNode" presStyleCnt="0"/>
      <dgm:spPr/>
    </dgm:pt>
    <dgm:pt modelId="{2C5BA068-BB4B-49C7-8916-4C0FEEAFB7D3}" type="pres">
      <dgm:prSet presAssocID="{7E505937-A1D1-4FCF-B857-F28870C2B438}" presName="parTx" presStyleLbl="revTx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060B7B-A2B0-46AD-A854-46E0D1855F68}" type="pres">
      <dgm:prSet presAssocID="{7E505937-A1D1-4FCF-B857-F28870C2B438}" presName="bracket" presStyleLbl="parChTrans1D1" presStyleIdx="0" presStyleCnt="3"/>
      <dgm:spPr/>
    </dgm:pt>
    <dgm:pt modelId="{CC5F4082-0804-4B7F-B15E-81E8137F5C11}" type="pres">
      <dgm:prSet presAssocID="{7E505937-A1D1-4FCF-B857-F28870C2B438}" presName="spH" presStyleCnt="0"/>
      <dgm:spPr/>
    </dgm:pt>
    <dgm:pt modelId="{0B75026B-D553-42CF-87D2-B415F2777DCC}" type="pres">
      <dgm:prSet presAssocID="{7E505937-A1D1-4FCF-B857-F28870C2B438}" presName="des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548DBF-1933-42EC-B582-783DD4A3CC9D}" type="pres">
      <dgm:prSet presAssocID="{3B7DB6A5-4C5E-46B9-A357-36BB8E4D8D85}" presName="spV" presStyleCnt="0"/>
      <dgm:spPr/>
    </dgm:pt>
    <dgm:pt modelId="{61D22842-6DE5-43F4-8C89-BDFBDF0A84C8}" type="pres">
      <dgm:prSet presAssocID="{B1295C8C-8D1F-43C6-82C9-E9A0C9D69E91}" presName="linNode" presStyleCnt="0"/>
      <dgm:spPr/>
    </dgm:pt>
    <dgm:pt modelId="{7C9B8812-F849-453D-BA52-CE14C834B1BC}" type="pres">
      <dgm:prSet presAssocID="{B1295C8C-8D1F-43C6-82C9-E9A0C9D69E91}" presName="parTx" presStyleLbl="revTx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998CFF-DF3C-43F4-8CBE-41A479DE6B8A}" type="pres">
      <dgm:prSet presAssocID="{B1295C8C-8D1F-43C6-82C9-E9A0C9D69E91}" presName="bracket" presStyleLbl="parChTrans1D1" presStyleIdx="1" presStyleCnt="3"/>
      <dgm:spPr/>
    </dgm:pt>
    <dgm:pt modelId="{4FF76137-1C2B-4AAD-B533-20395A53231B}" type="pres">
      <dgm:prSet presAssocID="{B1295C8C-8D1F-43C6-82C9-E9A0C9D69E91}" presName="spH" presStyleCnt="0"/>
      <dgm:spPr/>
    </dgm:pt>
    <dgm:pt modelId="{08E2C8D8-6229-43A7-8F06-E64E22D8E58A}" type="pres">
      <dgm:prSet presAssocID="{B1295C8C-8D1F-43C6-82C9-E9A0C9D69E91}" presName="des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A6321F-5E83-4AB5-A934-A8A6B1E277A0}" type="pres">
      <dgm:prSet presAssocID="{8C31FF87-D786-498F-B4F8-FA4F5650B856}" presName="spV" presStyleCnt="0"/>
      <dgm:spPr/>
    </dgm:pt>
    <dgm:pt modelId="{74287BDB-9D80-46B7-9984-AC2B753423DD}" type="pres">
      <dgm:prSet presAssocID="{1B41DC41-29F0-4922-BFC5-D6FC08605C24}" presName="linNode" presStyleCnt="0"/>
      <dgm:spPr/>
    </dgm:pt>
    <dgm:pt modelId="{DFE58E50-D08B-4B73-94A1-1086CA88357F}" type="pres">
      <dgm:prSet presAssocID="{1B41DC41-29F0-4922-BFC5-D6FC08605C24}" presName="parTx" presStyleLbl="revTx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3A5914-362B-47B2-925E-1271EDCF4D5A}" type="pres">
      <dgm:prSet presAssocID="{1B41DC41-29F0-4922-BFC5-D6FC08605C24}" presName="bracket" presStyleLbl="parChTrans1D1" presStyleIdx="2" presStyleCnt="3"/>
      <dgm:spPr/>
    </dgm:pt>
    <dgm:pt modelId="{867C6EEA-1D9F-4C72-A3E4-4858AB1B0645}" type="pres">
      <dgm:prSet presAssocID="{1B41DC41-29F0-4922-BFC5-D6FC08605C24}" presName="spH" presStyleCnt="0"/>
      <dgm:spPr/>
    </dgm:pt>
    <dgm:pt modelId="{BAC3E759-BFAD-49B5-8556-AF41067A7811}" type="pres">
      <dgm:prSet presAssocID="{1B41DC41-29F0-4922-BFC5-D6FC08605C24}" presName="des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CCD9ABD-CF95-40F9-A5E9-A867124D36C2}" srcId="{7E505937-A1D1-4FCF-B857-F28870C2B438}" destId="{8129FD2A-3327-4A99-8DA3-3ED69C380BBF}" srcOrd="1" destOrd="0" parTransId="{7DD5F013-3D04-49E8-82EB-A8639C5DF3F3}" sibTransId="{A8260337-4981-49E0-A0A2-2BCA817F7F39}"/>
    <dgm:cxn modelId="{D26403DA-2375-4507-9B05-525191B1F378}" type="presOf" srcId="{4777BA7A-CB4C-4047-A5C1-19C4370C7AE7}" destId="{BAC3E759-BFAD-49B5-8556-AF41067A7811}" srcOrd="0" destOrd="0" presId="urn:diagrams.loki3.com/BracketList+Icon"/>
    <dgm:cxn modelId="{76698416-48B6-446C-BC4D-BBB529F863E9}" srcId="{7E505937-A1D1-4FCF-B857-F28870C2B438}" destId="{754976FE-E4B0-4743-B453-0E44EC68399E}" srcOrd="0" destOrd="0" parTransId="{4D9FEAA5-C005-491D-B43A-D4F62D2E4495}" sibTransId="{C2AD5ED6-AB5F-4192-9A90-DE66475C951C}"/>
    <dgm:cxn modelId="{D8C57C4F-61BA-4FCA-A9DA-4F6A0BDFFFC4}" type="presOf" srcId="{8129FD2A-3327-4A99-8DA3-3ED69C380BBF}" destId="{0B75026B-D553-42CF-87D2-B415F2777DCC}" srcOrd="0" destOrd="1" presId="urn:diagrams.loki3.com/BracketList+Icon"/>
    <dgm:cxn modelId="{7A48A55B-5522-4A42-ADC5-ACE0221D155E}" srcId="{B1295C8C-8D1F-43C6-82C9-E9A0C9D69E91}" destId="{3DC9E84D-4109-41D9-B23B-CD33F63307C9}" srcOrd="0" destOrd="0" parTransId="{D44FDFB6-DCEB-482B-A44F-4AD4680B4845}" sibTransId="{EF816448-0FE2-4DFA-B1FE-96F43A2497E4}"/>
    <dgm:cxn modelId="{451D615B-98FE-4FC9-BF7F-62C0B5D98C46}" type="presOf" srcId="{7E505937-A1D1-4FCF-B857-F28870C2B438}" destId="{2C5BA068-BB4B-49C7-8916-4C0FEEAFB7D3}" srcOrd="0" destOrd="0" presId="urn:diagrams.loki3.com/BracketList+Icon"/>
    <dgm:cxn modelId="{40E1DA70-D516-4525-B8C3-5B91C3FA1389}" srcId="{1B41DC41-29F0-4922-BFC5-D6FC08605C24}" destId="{6C394397-D1FF-412A-9B1A-A1C7497BA927}" srcOrd="1" destOrd="0" parTransId="{425D4D77-0B0F-403F-9E7B-0D6810A3F122}" sibTransId="{C962F407-523D-4723-A0B0-319C51C91A51}"/>
    <dgm:cxn modelId="{47137A9B-2AFD-43A1-BF60-A42D27E140F6}" srcId="{CE05747F-C2B6-48F4-B230-931F3251F608}" destId="{B1295C8C-8D1F-43C6-82C9-E9A0C9D69E91}" srcOrd="1" destOrd="0" parTransId="{E5C704B0-DB8C-4E8C-A7B3-49A7A120BF7B}" sibTransId="{8C31FF87-D786-498F-B4F8-FA4F5650B856}"/>
    <dgm:cxn modelId="{D4201BB5-5256-4D86-81FA-EFDC0AA30415}" type="presOf" srcId="{3DC9E84D-4109-41D9-B23B-CD33F63307C9}" destId="{08E2C8D8-6229-43A7-8F06-E64E22D8E58A}" srcOrd="0" destOrd="0" presId="urn:diagrams.loki3.com/BracketList+Icon"/>
    <dgm:cxn modelId="{8ADC8A32-801B-417F-BE27-4B4864AC6DE2}" type="presOf" srcId="{6C394397-D1FF-412A-9B1A-A1C7497BA927}" destId="{BAC3E759-BFAD-49B5-8556-AF41067A7811}" srcOrd="0" destOrd="1" presId="urn:diagrams.loki3.com/BracketList+Icon"/>
    <dgm:cxn modelId="{D439B70B-2807-4F96-8101-8733B06F6BEA}" type="presOf" srcId="{B1295C8C-8D1F-43C6-82C9-E9A0C9D69E91}" destId="{7C9B8812-F849-453D-BA52-CE14C834B1BC}" srcOrd="0" destOrd="0" presId="urn:diagrams.loki3.com/BracketList+Icon"/>
    <dgm:cxn modelId="{2577AF47-547F-47F7-A484-871FB3256470}" srcId="{CE05747F-C2B6-48F4-B230-931F3251F608}" destId="{7E505937-A1D1-4FCF-B857-F28870C2B438}" srcOrd="0" destOrd="0" parTransId="{C7132FAD-B185-4405-ABD4-A30DEAC13416}" sibTransId="{3B7DB6A5-4C5E-46B9-A357-36BB8E4D8D85}"/>
    <dgm:cxn modelId="{EBEFFE02-D79C-4682-B676-2C45B3EDDB59}" srcId="{CE05747F-C2B6-48F4-B230-931F3251F608}" destId="{1B41DC41-29F0-4922-BFC5-D6FC08605C24}" srcOrd="2" destOrd="0" parTransId="{CE9E3E3B-2FC2-4FCA-97C2-0743E0F5A1A8}" sibTransId="{B1482198-B815-4549-93A1-1975942E3B24}"/>
    <dgm:cxn modelId="{C492D978-6FB6-47F5-A771-EE0734A3F0B6}" type="presOf" srcId="{1B41DC41-29F0-4922-BFC5-D6FC08605C24}" destId="{DFE58E50-D08B-4B73-94A1-1086CA88357F}" srcOrd="0" destOrd="0" presId="urn:diagrams.loki3.com/BracketList+Icon"/>
    <dgm:cxn modelId="{C6AEF221-E6DA-44AC-B1D1-65C2742929D0}" type="presOf" srcId="{CE05747F-C2B6-48F4-B230-931F3251F608}" destId="{A664B6DC-B5D4-480F-8C18-4EEA3B403295}" srcOrd="0" destOrd="0" presId="urn:diagrams.loki3.com/BracketList+Icon"/>
    <dgm:cxn modelId="{050FAFEF-930A-4126-A547-7BE7741083AA}" srcId="{B1295C8C-8D1F-43C6-82C9-E9A0C9D69E91}" destId="{398C4C62-02C4-4A91-B786-6B3C60549C0C}" srcOrd="1" destOrd="0" parTransId="{710BAE6A-1D03-4BB0-8C25-75B698134579}" sibTransId="{A606B13E-BFAD-4B31-AAA7-E78B10EBF07E}"/>
    <dgm:cxn modelId="{2ABD5B67-1CE7-4279-9067-19CCCF9051CC}" type="presOf" srcId="{754976FE-E4B0-4743-B453-0E44EC68399E}" destId="{0B75026B-D553-42CF-87D2-B415F2777DCC}" srcOrd="0" destOrd="0" presId="urn:diagrams.loki3.com/BracketList+Icon"/>
    <dgm:cxn modelId="{991CB489-1893-438D-BC32-42AAD94F996C}" srcId="{1B41DC41-29F0-4922-BFC5-D6FC08605C24}" destId="{4777BA7A-CB4C-4047-A5C1-19C4370C7AE7}" srcOrd="0" destOrd="0" parTransId="{DBA40324-CF00-4C14-AB62-75C05DB6EAE5}" sibTransId="{494B452E-9B16-41EA-8512-F0037B9C3E0D}"/>
    <dgm:cxn modelId="{DA4699B2-C001-40CF-BCC5-714E4904F848}" type="presOf" srcId="{398C4C62-02C4-4A91-B786-6B3C60549C0C}" destId="{08E2C8D8-6229-43A7-8F06-E64E22D8E58A}" srcOrd="0" destOrd="1" presId="urn:diagrams.loki3.com/BracketList+Icon"/>
    <dgm:cxn modelId="{9268D54A-D35A-4708-9D02-3BB9F8BB57B5}" type="presParOf" srcId="{A664B6DC-B5D4-480F-8C18-4EEA3B403295}" destId="{707CF0F8-542C-4273-AD39-AC9125950E5B}" srcOrd="0" destOrd="0" presId="urn:diagrams.loki3.com/BracketList+Icon"/>
    <dgm:cxn modelId="{5CD7EB98-1087-45B7-A078-231F1E59FE38}" type="presParOf" srcId="{707CF0F8-542C-4273-AD39-AC9125950E5B}" destId="{2C5BA068-BB4B-49C7-8916-4C0FEEAFB7D3}" srcOrd="0" destOrd="0" presId="urn:diagrams.loki3.com/BracketList+Icon"/>
    <dgm:cxn modelId="{62A6211C-BFD3-4C65-B651-21AA06D3F7C4}" type="presParOf" srcId="{707CF0F8-542C-4273-AD39-AC9125950E5B}" destId="{F7060B7B-A2B0-46AD-A854-46E0D1855F68}" srcOrd="1" destOrd="0" presId="urn:diagrams.loki3.com/BracketList+Icon"/>
    <dgm:cxn modelId="{2092F5D6-5606-4284-9313-0C9F6D6077F6}" type="presParOf" srcId="{707CF0F8-542C-4273-AD39-AC9125950E5B}" destId="{CC5F4082-0804-4B7F-B15E-81E8137F5C11}" srcOrd="2" destOrd="0" presId="urn:diagrams.loki3.com/BracketList+Icon"/>
    <dgm:cxn modelId="{67E306BC-66CB-4944-843D-0ED313B1C963}" type="presParOf" srcId="{707CF0F8-542C-4273-AD39-AC9125950E5B}" destId="{0B75026B-D553-42CF-87D2-B415F2777DCC}" srcOrd="3" destOrd="0" presId="urn:diagrams.loki3.com/BracketList+Icon"/>
    <dgm:cxn modelId="{0A89DDCB-1646-491A-B01E-37BC7434954A}" type="presParOf" srcId="{A664B6DC-B5D4-480F-8C18-4EEA3B403295}" destId="{57548DBF-1933-42EC-B582-783DD4A3CC9D}" srcOrd="1" destOrd="0" presId="urn:diagrams.loki3.com/BracketList+Icon"/>
    <dgm:cxn modelId="{FE662A29-DEF6-43F8-9ACB-C3C1008CC536}" type="presParOf" srcId="{A664B6DC-B5D4-480F-8C18-4EEA3B403295}" destId="{61D22842-6DE5-43F4-8C89-BDFBDF0A84C8}" srcOrd="2" destOrd="0" presId="urn:diagrams.loki3.com/BracketList+Icon"/>
    <dgm:cxn modelId="{EFFFD98B-F8B5-428D-B5C4-5A4F7E54B73A}" type="presParOf" srcId="{61D22842-6DE5-43F4-8C89-BDFBDF0A84C8}" destId="{7C9B8812-F849-453D-BA52-CE14C834B1BC}" srcOrd="0" destOrd="0" presId="urn:diagrams.loki3.com/BracketList+Icon"/>
    <dgm:cxn modelId="{0165544F-768C-4D5D-AD01-D0AEBA30D73B}" type="presParOf" srcId="{61D22842-6DE5-43F4-8C89-BDFBDF0A84C8}" destId="{3B998CFF-DF3C-43F4-8CBE-41A479DE6B8A}" srcOrd="1" destOrd="0" presId="urn:diagrams.loki3.com/BracketList+Icon"/>
    <dgm:cxn modelId="{7BFC50F8-041C-4D0E-9F6C-18EDD35AC855}" type="presParOf" srcId="{61D22842-6DE5-43F4-8C89-BDFBDF0A84C8}" destId="{4FF76137-1C2B-4AAD-B533-20395A53231B}" srcOrd="2" destOrd="0" presId="urn:diagrams.loki3.com/BracketList+Icon"/>
    <dgm:cxn modelId="{69F1C48F-D1D4-4706-A9E6-E2CF40898067}" type="presParOf" srcId="{61D22842-6DE5-43F4-8C89-BDFBDF0A84C8}" destId="{08E2C8D8-6229-43A7-8F06-E64E22D8E58A}" srcOrd="3" destOrd="0" presId="urn:diagrams.loki3.com/BracketList+Icon"/>
    <dgm:cxn modelId="{91C56926-CD9F-4353-B727-58AB8131A684}" type="presParOf" srcId="{A664B6DC-B5D4-480F-8C18-4EEA3B403295}" destId="{EDA6321F-5E83-4AB5-A934-A8A6B1E277A0}" srcOrd="3" destOrd="0" presId="urn:diagrams.loki3.com/BracketList+Icon"/>
    <dgm:cxn modelId="{258F0EFF-648C-4CE4-ACC1-05DFE1EBE93E}" type="presParOf" srcId="{A664B6DC-B5D4-480F-8C18-4EEA3B403295}" destId="{74287BDB-9D80-46B7-9984-AC2B753423DD}" srcOrd="4" destOrd="0" presId="urn:diagrams.loki3.com/BracketList+Icon"/>
    <dgm:cxn modelId="{EF132C8E-2172-487B-A19A-5A3988CBA3F6}" type="presParOf" srcId="{74287BDB-9D80-46B7-9984-AC2B753423DD}" destId="{DFE58E50-D08B-4B73-94A1-1086CA88357F}" srcOrd="0" destOrd="0" presId="urn:diagrams.loki3.com/BracketList+Icon"/>
    <dgm:cxn modelId="{A09E737D-F1E5-4F39-A7D1-333DDCE87D85}" type="presParOf" srcId="{74287BDB-9D80-46B7-9984-AC2B753423DD}" destId="{5A3A5914-362B-47B2-925E-1271EDCF4D5A}" srcOrd="1" destOrd="0" presId="urn:diagrams.loki3.com/BracketList+Icon"/>
    <dgm:cxn modelId="{3F3F1639-B44E-4AFE-85C3-D84DEB8719D4}" type="presParOf" srcId="{74287BDB-9D80-46B7-9984-AC2B753423DD}" destId="{867C6EEA-1D9F-4C72-A3E4-4858AB1B0645}" srcOrd="2" destOrd="0" presId="urn:diagrams.loki3.com/BracketList+Icon"/>
    <dgm:cxn modelId="{1AAF2981-58CB-46F1-ADED-4F264594908F}" type="presParOf" srcId="{74287BDB-9D80-46B7-9984-AC2B753423DD}" destId="{BAC3E759-BFAD-49B5-8556-AF41067A7811}" srcOrd="3" destOrd="0" presId="urn:diagrams.loki3.com/BracketList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diagrams.loki3.com/BracketList+Icon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en-US"/>
              <a:t>7/22/2012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en-US"/>
              <a:t>7/22/2012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-1" y="0"/>
            <a:ext cx="12188826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-1" y="5102352"/>
            <a:ext cx="12188826" cy="17556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286000"/>
            <a:ext cx="9601200" cy="1517904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altLang="zh-CN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7/22/2012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7/22/2012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7/22/2012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74320"/>
            <a:ext cx="12192000" cy="63093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7/22/2012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9FD0-C37A-4F50-8F3B-5FA0D9D0B42F}" type="datetimeFigureOut">
              <a:rPr lang="en-US"/>
              <a:t>7/22/2012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6EF73-9DB8-4763-865F-2F88181A473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305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1120" y="466344"/>
            <a:ext cx="9509760" cy="1234440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7/22/2012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7/22/2012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7/22/2012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7/22/2012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1752" y="502920"/>
            <a:ext cx="670255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en-US"/>
              <a:t>7/22/2012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583680"/>
            <a:ext cx="12188826" cy="2743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83DDF-CA54-461A-A486-592D2374C532}" type="datetimeFigureOut">
              <a:rPr lang="en-US"/>
              <a:pPr/>
              <a:t>7/22/2012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8D9AD5-F248-4919-864A-CFD76CC027D6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Title Layout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69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5854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and Content Layout with List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your first bullet point here</a:t>
            </a:r>
          </a:p>
          <a:p>
            <a:r>
              <a:rPr lang="en-US" dirty="0" smtClean="0"/>
              <a:t>Add your second bullet point here</a:t>
            </a:r>
          </a:p>
          <a:p>
            <a:r>
              <a:rPr lang="en-US" dirty="0" smtClean="0"/>
              <a:t>Add your third bullet point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5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Layout with Chart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7489966"/>
              </p:ext>
            </p:extLst>
          </p:nvPr>
        </p:nvGraphicFramePr>
        <p:xfrm>
          <a:off x="1341438" y="1901825"/>
          <a:ext cx="9509125" cy="412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56610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Two Content Layout with Table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First bullet point here</a:t>
            </a:r>
          </a:p>
          <a:p>
            <a:r>
              <a:rPr lang="en-US" smtClean="0"/>
              <a:t>Second bullet point here</a:t>
            </a:r>
          </a:p>
          <a:p>
            <a:r>
              <a:rPr lang="en-US" smtClean="0"/>
              <a:t>Third bullet point here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298927031"/>
              </p:ext>
            </p:extLst>
          </p:nvPr>
        </p:nvGraphicFramePr>
        <p:xfrm>
          <a:off x="6278563" y="1901825"/>
          <a:ext cx="4572000" cy="203712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524000"/>
                <a:gridCol w="1524000"/>
                <a:gridCol w="1524000"/>
              </a:tblGrid>
              <a:tr h="5092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</a:t>
                      </a:r>
                      <a:r>
                        <a:rPr lang="en-US" baseline="0" dirty="0" smtClean="0"/>
                        <a:t>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Group 2</a:t>
                      </a:r>
                      <a:endParaRPr lang="en-US" dirty="0"/>
                    </a:p>
                  </a:txBody>
                  <a:tcPr anchor="ctr"/>
                </a:tc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 smtClean="0"/>
                        <a:t>Class 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95</a:t>
                      </a:r>
                      <a:endParaRPr lang="en-US" dirty="0"/>
                    </a:p>
                  </a:txBody>
                  <a:tcPr anchor="ctr"/>
                </a:tc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 smtClean="0"/>
                        <a:t>Class 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88</a:t>
                      </a:r>
                      <a:endParaRPr lang="en-US" dirty="0"/>
                    </a:p>
                  </a:txBody>
                  <a:tcPr anchor="ctr"/>
                </a:tc>
              </a:tr>
              <a:tr h="509282">
                <a:tc>
                  <a:txBody>
                    <a:bodyPr/>
                    <a:lstStyle/>
                    <a:p>
                      <a:r>
                        <a:rPr lang="en-US" dirty="0" smtClean="0"/>
                        <a:t>Class 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9323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Title and Content Layout with SmartArt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18612"/>
              </p:ext>
            </p:extLst>
          </p:nvPr>
        </p:nvGraphicFramePr>
        <p:xfrm>
          <a:off x="1341438" y="1901825"/>
          <a:ext cx="9509125" cy="4127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576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13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47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4813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142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nded Design Teal 16x9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Composit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8505542-BCEF-47F2-90D3-D407C4B4B16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Teal banded presentation (widescreen)</Template>
  <TotalTime>1</TotalTime>
  <Words>93</Words>
  <Application>Microsoft Office PowerPoint</Application>
  <PresentationFormat>Widescreen</PresentationFormat>
  <Paragraphs>32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宋体</vt:lpstr>
      <vt:lpstr>Arial</vt:lpstr>
      <vt:lpstr>Calibri</vt:lpstr>
      <vt:lpstr>Banded Design Teal 16x9</vt:lpstr>
      <vt:lpstr>Title Layout</vt:lpstr>
      <vt:lpstr>Title and Content Layout with List</vt:lpstr>
      <vt:lpstr>Title and Content Layout with Chart</vt:lpstr>
      <vt:lpstr>Two Content Layout with Table</vt:lpstr>
      <vt:lpstr>Title and Content Layout with SmartArt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Layout</dc:title>
  <dc:creator>chinakui</dc:creator>
  <cp:lastModifiedBy>chinakui</cp:lastModifiedBy>
  <cp:revision>1</cp:revision>
  <dcterms:created xsi:type="dcterms:W3CDTF">2012-07-22T06:16:24Z</dcterms:created>
  <dcterms:modified xsi:type="dcterms:W3CDTF">2012-07-22T06:17:36Z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TC028952549991</vt:lpwstr>
  </property>
</Properties>
</file>