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79" r:id="rId2"/>
    <p:sldMasterId id="2147483686" r:id="rId3"/>
    <p:sldMasterId id="2147483760" r:id="rId4"/>
  </p:sldMasterIdLst>
  <p:notesMasterIdLst>
    <p:notesMasterId r:id="rId15"/>
  </p:notesMasterIdLst>
  <p:sldIdLst>
    <p:sldId id="285" r:id="rId5"/>
    <p:sldId id="313" r:id="rId6"/>
    <p:sldId id="286" r:id="rId7"/>
    <p:sldId id="275" r:id="rId8"/>
    <p:sldId id="308" r:id="rId9"/>
    <p:sldId id="309" r:id="rId10"/>
    <p:sldId id="307" r:id="rId11"/>
    <p:sldId id="276" r:id="rId12"/>
    <p:sldId id="288" r:id="rId13"/>
    <p:sldId id="290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25BCCF"/>
    <a:srgbClr val="4472C4"/>
    <a:srgbClr val="FFE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中度样式 1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主题样式 1 - 强调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87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A2906-DB81-4923-8350-0AE62F4A4824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4778D-C5C9-43FB-851D-D43DCB2FDDB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3785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新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4"/>
          <p:cNvSpPr/>
          <p:nvPr userDrawn="1"/>
        </p:nvSpPr>
        <p:spPr>
          <a:xfrm flipV="1">
            <a:off x="0" y="-1"/>
            <a:ext cx="12192000" cy="914401"/>
          </a:xfrm>
          <a:custGeom>
            <a:avLst/>
            <a:gdLst>
              <a:gd name="connsiteX0" fmla="*/ 6096000 w 12192000"/>
              <a:gd name="connsiteY0" fmla="*/ 0 h 720996"/>
              <a:gd name="connsiteX1" fmla="*/ 6212897 w 12192000"/>
              <a:gd name="connsiteY1" fmla="*/ 143216 h 720996"/>
              <a:gd name="connsiteX2" fmla="*/ 12192000 w 12192000"/>
              <a:gd name="connsiteY2" fmla="*/ 143216 h 720996"/>
              <a:gd name="connsiteX3" fmla="*/ 12192000 w 12192000"/>
              <a:gd name="connsiteY3" fmla="*/ 720996 h 720996"/>
              <a:gd name="connsiteX4" fmla="*/ 0 w 12192000"/>
              <a:gd name="connsiteY4" fmla="*/ 720996 h 720996"/>
              <a:gd name="connsiteX5" fmla="*/ 0 w 12192000"/>
              <a:gd name="connsiteY5" fmla="*/ 143216 h 720996"/>
              <a:gd name="connsiteX6" fmla="*/ 5979103 w 12192000"/>
              <a:gd name="connsiteY6" fmla="*/ 143216 h 72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20996">
                <a:moveTo>
                  <a:pt x="6096000" y="0"/>
                </a:moveTo>
                <a:lnTo>
                  <a:pt x="6212897" y="143216"/>
                </a:lnTo>
                <a:lnTo>
                  <a:pt x="12192000" y="143216"/>
                </a:lnTo>
                <a:lnTo>
                  <a:pt x="12192000" y="720996"/>
                </a:lnTo>
                <a:lnTo>
                  <a:pt x="0" y="720996"/>
                </a:lnTo>
                <a:lnTo>
                  <a:pt x="0" y="143216"/>
                </a:lnTo>
                <a:lnTo>
                  <a:pt x="5979103" y="143216"/>
                </a:lnTo>
                <a:close/>
              </a:path>
            </a:pathLst>
          </a:custGeom>
          <a:solidFill>
            <a:srgbClr val="373737"/>
          </a:solidFill>
          <a:ln>
            <a:noFill/>
          </a:ln>
          <a:effectLst>
            <a:outerShdw blurRad="101600" dist="25400" dir="16200000" sx="99000" sy="99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Source Han Sans Light"/>
              <a:cs typeface="+mn-cs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491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344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374109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836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8941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353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9242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15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78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Freeform 14"/>
          <p:cNvSpPr>
            <a:spLocks noEditPoints="1"/>
          </p:cNvSpPr>
          <p:nvPr userDrawn="1"/>
        </p:nvSpPr>
        <p:spPr bwMode="auto">
          <a:xfrm>
            <a:off x="5588449" y="200489"/>
            <a:ext cx="1015102" cy="242583"/>
          </a:xfrm>
          <a:custGeom>
            <a:avLst/>
            <a:gdLst>
              <a:gd name="T0" fmla="*/ 6591 w 21441"/>
              <a:gd name="T1" fmla="*/ 3615 h 5118"/>
              <a:gd name="T2" fmla="*/ 11997 w 21441"/>
              <a:gd name="T3" fmla="*/ 1909 h 5118"/>
              <a:gd name="T4" fmla="*/ 12105 w 21441"/>
              <a:gd name="T5" fmla="*/ 2254 h 5118"/>
              <a:gd name="T6" fmla="*/ 6118 w 21441"/>
              <a:gd name="T7" fmla="*/ 1380 h 5118"/>
              <a:gd name="T8" fmla="*/ 12955 w 21441"/>
              <a:gd name="T9" fmla="*/ 506 h 5118"/>
              <a:gd name="T10" fmla="*/ 13649 w 21441"/>
              <a:gd name="T11" fmla="*/ 1198 h 5118"/>
              <a:gd name="T12" fmla="*/ 1040 w 21441"/>
              <a:gd name="T13" fmla="*/ 139 h 5118"/>
              <a:gd name="T14" fmla="*/ 744 w 21441"/>
              <a:gd name="T15" fmla="*/ 2527 h 5118"/>
              <a:gd name="T16" fmla="*/ 1473 w 21441"/>
              <a:gd name="T17" fmla="*/ 2714 h 5118"/>
              <a:gd name="T18" fmla="*/ 2789 w 21441"/>
              <a:gd name="T19" fmla="*/ 280 h 5118"/>
              <a:gd name="T20" fmla="*/ 2025 w 21441"/>
              <a:gd name="T21" fmla="*/ 2925 h 5118"/>
              <a:gd name="T22" fmla="*/ 2548 w 21441"/>
              <a:gd name="T23" fmla="*/ 2890 h 5118"/>
              <a:gd name="T24" fmla="*/ 3463 w 21441"/>
              <a:gd name="T25" fmla="*/ 2297 h 5118"/>
              <a:gd name="T26" fmla="*/ 4008 w 21441"/>
              <a:gd name="T27" fmla="*/ 1807 h 5118"/>
              <a:gd name="T28" fmla="*/ 4238 w 21441"/>
              <a:gd name="T29" fmla="*/ 3008 h 5118"/>
              <a:gd name="T30" fmla="*/ 4828 w 21441"/>
              <a:gd name="T31" fmla="*/ 2819 h 5118"/>
              <a:gd name="T32" fmla="*/ 5801 w 21441"/>
              <a:gd name="T33" fmla="*/ 1883 h 5118"/>
              <a:gd name="T34" fmla="*/ 5361 w 21441"/>
              <a:gd name="T35" fmla="*/ 3535 h 5118"/>
              <a:gd name="T36" fmla="*/ 6740 w 21441"/>
              <a:gd name="T37" fmla="*/ 1796 h 5118"/>
              <a:gd name="T38" fmla="*/ 8302 w 21441"/>
              <a:gd name="T39" fmla="*/ 2152 h 5118"/>
              <a:gd name="T40" fmla="*/ 8261 w 21441"/>
              <a:gd name="T41" fmla="*/ 2945 h 5118"/>
              <a:gd name="T42" fmla="*/ 9182 w 21441"/>
              <a:gd name="T43" fmla="*/ 1692 h 5118"/>
              <a:gd name="T44" fmla="*/ 8637 w 21441"/>
              <a:gd name="T45" fmla="*/ 3535 h 5118"/>
              <a:gd name="T46" fmla="*/ 9730 w 21441"/>
              <a:gd name="T47" fmla="*/ 2035 h 5118"/>
              <a:gd name="T48" fmla="*/ 10015 w 21441"/>
              <a:gd name="T49" fmla="*/ 3008 h 5118"/>
              <a:gd name="T50" fmla="*/ 10457 w 21441"/>
              <a:gd name="T51" fmla="*/ 2890 h 5118"/>
              <a:gd name="T52" fmla="*/ 12443 w 21441"/>
              <a:gd name="T53" fmla="*/ 2201 h 5118"/>
              <a:gd name="T54" fmla="*/ 11081 w 21441"/>
              <a:gd name="T55" fmla="*/ 3608 h 5118"/>
              <a:gd name="T56" fmla="*/ 12682 w 21441"/>
              <a:gd name="T57" fmla="*/ 2796 h 5118"/>
              <a:gd name="T58" fmla="*/ 10495 w 21441"/>
              <a:gd name="T59" fmla="*/ 3424 h 5118"/>
              <a:gd name="T60" fmla="*/ 9396 w 21441"/>
              <a:gd name="T61" fmla="*/ 3321 h 5118"/>
              <a:gd name="T62" fmla="*/ 8173 w 21441"/>
              <a:gd name="T63" fmla="*/ 3509 h 5118"/>
              <a:gd name="T64" fmla="*/ 6264 w 21441"/>
              <a:gd name="T65" fmla="*/ 4965 h 5118"/>
              <a:gd name="T66" fmla="*/ 5743 w 21441"/>
              <a:gd name="T67" fmla="*/ 3555 h 5118"/>
              <a:gd name="T68" fmla="*/ 4648 w 21441"/>
              <a:gd name="T69" fmla="*/ 3578 h 5118"/>
              <a:gd name="T70" fmla="*/ 4010 w 21441"/>
              <a:gd name="T71" fmla="*/ 2162 h 5118"/>
              <a:gd name="T72" fmla="*/ 2356 w 21441"/>
              <a:gd name="T73" fmla="*/ 3767 h 5118"/>
              <a:gd name="T74" fmla="*/ 1395 w 21441"/>
              <a:gd name="T75" fmla="*/ 3677 h 5118"/>
              <a:gd name="T76" fmla="*/ 1 w 21441"/>
              <a:gd name="T77" fmla="*/ 3238 h 5118"/>
              <a:gd name="T78" fmla="*/ 20102 w 21441"/>
              <a:gd name="T79" fmla="*/ 0 h 5118"/>
              <a:gd name="T80" fmla="*/ 20856 w 21441"/>
              <a:gd name="T81" fmla="*/ 855 h 5118"/>
              <a:gd name="T82" fmla="*/ 20996 w 21441"/>
              <a:gd name="T83" fmla="*/ 1361 h 5118"/>
              <a:gd name="T84" fmla="*/ 19101 w 21441"/>
              <a:gd name="T85" fmla="*/ 3498 h 5118"/>
              <a:gd name="T86" fmla="*/ 20136 w 21441"/>
              <a:gd name="T87" fmla="*/ 2796 h 5118"/>
              <a:gd name="T88" fmla="*/ 18697 w 21441"/>
              <a:gd name="T89" fmla="*/ 3436 h 5118"/>
              <a:gd name="T90" fmla="*/ 17291 w 21441"/>
              <a:gd name="T91" fmla="*/ 3859 h 5118"/>
              <a:gd name="T92" fmla="*/ 17811 w 21441"/>
              <a:gd name="T93" fmla="*/ 2983 h 5118"/>
              <a:gd name="T94" fmla="*/ 16978 w 21441"/>
              <a:gd name="T95" fmla="*/ 3344 h 5118"/>
              <a:gd name="T96" fmla="*/ 16070 w 21441"/>
              <a:gd name="T97" fmla="*/ 4252 h 5118"/>
              <a:gd name="T98" fmla="*/ 15111 w 21441"/>
              <a:gd name="T99" fmla="*/ 3859 h 5118"/>
              <a:gd name="T100" fmla="*/ 15631 w 21441"/>
              <a:gd name="T101" fmla="*/ 2983 h 5118"/>
              <a:gd name="T102" fmla="*/ 14798 w 21441"/>
              <a:gd name="T103" fmla="*/ 3344 h 5118"/>
              <a:gd name="T104" fmla="*/ 13890 w 21441"/>
              <a:gd name="T105" fmla="*/ 4252 h 5118"/>
              <a:gd name="T106" fmla="*/ 15449 w 21441"/>
              <a:gd name="T107" fmla="*/ 1807 h 5118"/>
              <a:gd name="T108" fmla="*/ 16588 w 21441"/>
              <a:gd name="T109" fmla="*/ 1881 h 5118"/>
              <a:gd name="T110" fmla="*/ 16378 w 21441"/>
              <a:gd name="T111" fmla="*/ 3183 h 5118"/>
              <a:gd name="T112" fmla="*/ 17491 w 21441"/>
              <a:gd name="T113" fmla="*/ 1610 h 5118"/>
              <a:gd name="T114" fmla="*/ 18613 w 21441"/>
              <a:gd name="T115" fmla="*/ 1711 h 5118"/>
              <a:gd name="T116" fmla="*/ 18308 w 21441"/>
              <a:gd name="T117" fmla="*/ 3408 h 5118"/>
              <a:gd name="T118" fmla="*/ 18997 w 21441"/>
              <a:gd name="T119" fmla="*/ 1534 h 5118"/>
              <a:gd name="T120" fmla="*/ 19602 w 21441"/>
              <a:gd name="T121" fmla="*/ 770 h 5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41" h="5118">
                <a:moveTo>
                  <a:pt x="7590" y="2021"/>
                </a:moveTo>
                <a:cubicBezTo>
                  <a:pt x="7475" y="2019"/>
                  <a:pt x="7361" y="2049"/>
                  <a:pt x="7249" y="2111"/>
                </a:cubicBezTo>
                <a:cubicBezTo>
                  <a:pt x="7120" y="2182"/>
                  <a:pt x="6999" y="2274"/>
                  <a:pt x="6888" y="2389"/>
                </a:cubicBezTo>
                <a:cubicBezTo>
                  <a:pt x="6776" y="2504"/>
                  <a:pt x="6676" y="2632"/>
                  <a:pt x="6589" y="2773"/>
                </a:cubicBezTo>
                <a:cubicBezTo>
                  <a:pt x="6501" y="2914"/>
                  <a:pt x="6433" y="3047"/>
                  <a:pt x="6384" y="3171"/>
                </a:cubicBezTo>
                <a:cubicBezTo>
                  <a:pt x="6335" y="3295"/>
                  <a:pt x="6309" y="3404"/>
                  <a:pt x="6308" y="3496"/>
                </a:cubicBezTo>
                <a:cubicBezTo>
                  <a:pt x="6306" y="3588"/>
                  <a:pt x="6336" y="3641"/>
                  <a:pt x="6398" y="3657"/>
                </a:cubicBezTo>
                <a:cubicBezTo>
                  <a:pt x="6456" y="3672"/>
                  <a:pt x="6520" y="3658"/>
                  <a:pt x="6591" y="3615"/>
                </a:cubicBezTo>
                <a:cubicBezTo>
                  <a:pt x="6661" y="3572"/>
                  <a:pt x="6733" y="3512"/>
                  <a:pt x="6807" y="3433"/>
                </a:cubicBezTo>
                <a:cubicBezTo>
                  <a:pt x="6881" y="3355"/>
                  <a:pt x="6953" y="3265"/>
                  <a:pt x="7023" y="3162"/>
                </a:cubicBezTo>
                <a:cubicBezTo>
                  <a:pt x="7094" y="3059"/>
                  <a:pt x="7160" y="2959"/>
                  <a:pt x="7221" y="2861"/>
                </a:cubicBezTo>
                <a:cubicBezTo>
                  <a:pt x="7282" y="2763"/>
                  <a:pt x="7336" y="2671"/>
                  <a:pt x="7382" y="2587"/>
                </a:cubicBezTo>
                <a:cubicBezTo>
                  <a:pt x="7428" y="2503"/>
                  <a:pt x="7463" y="2438"/>
                  <a:pt x="7488" y="2392"/>
                </a:cubicBezTo>
                <a:lnTo>
                  <a:pt x="7640" y="2024"/>
                </a:lnTo>
                <a:cubicBezTo>
                  <a:pt x="7623" y="2022"/>
                  <a:pt x="7607" y="2021"/>
                  <a:pt x="7590" y="2021"/>
                </a:cubicBezTo>
                <a:close/>
                <a:moveTo>
                  <a:pt x="11997" y="1909"/>
                </a:moveTo>
                <a:cubicBezTo>
                  <a:pt x="11935" y="1909"/>
                  <a:pt x="11868" y="1934"/>
                  <a:pt x="11794" y="1984"/>
                </a:cubicBezTo>
                <a:cubicBezTo>
                  <a:pt x="11721" y="2035"/>
                  <a:pt x="11646" y="2102"/>
                  <a:pt x="11571" y="2185"/>
                </a:cubicBezTo>
                <a:cubicBezTo>
                  <a:pt x="11496" y="2267"/>
                  <a:pt x="11424" y="2361"/>
                  <a:pt x="11355" y="2465"/>
                </a:cubicBezTo>
                <a:cubicBezTo>
                  <a:pt x="11286" y="2569"/>
                  <a:pt x="11224" y="2677"/>
                  <a:pt x="11169" y="2787"/>
                </a:cubicBezTo>
                <a:cubicBezTo>
                  <a:pt x="11230" y="2796"/>
                  <a:pt x="11300" y="2798"/>
                  <a:pt x="11378" y="2792"/>
                </a:cubicBezTo>
                <a:cubicBezTo>
                  <a:pt x="11456" y="2786"/>
                  <a:pt x="11540" y="2766"/>
                  <a:pt x="11629" y="2732"/>
                </a:cubicBezTo>
                <a:cubicBezTo>
                  <a:pt x="11745" y="2686"/>
                  <a:pt x="11845" y="2618"/>
                  <a:pt x="11928" y="2527"/>
                </a:cubicBezTo>
                <a:cubicBezTo>
                  <a:pt x="12010" y="2437"/>
                  <a:pt x="12069" y="2346"/>
                  <a:pt x="12105" y="2254"/>
                </a:cubicBezTo>
                <a:cubicBezTo>
                  <a:pt x="12140" y="2162"/>
                  <a:pt x="12150" y="2081"/>
                  <a:pt x="12135" y="2012"/>
                </a:cubicBezTo>
                <a:cubicBezTo>
                  <a:pt x="12119" y="1943"/>
                  <a:pt x="12073" y="1909"/>
                  <a:pt x="11997" y="1909"/>
                </a:cubicBezTo>
                <a:close/>
                <a:moveTo>
                  <a:pt x="5962" y="602"/>
                </a:moveTo>
                <a:cubicBezTo>
                  <a:pt x="6072" y="602"/>
                  <a:pt x="6167" y="641"/>
                  <a:pt x="6247" y="719"/>
                </a:cubicBezTo>
                <a:cubicBezTo>
                  <a:pt x="6327" y="798"/>
                  <a:pt x="6366" y="894"/>
                  <a:pt x="6366" y="1007"/>
                </a:cubicBezTo>
                <a:cubicBezTo>
                  <a:pt x="6366" y="1062"/>
                  <a:pt x="6356" y="1114"/>
                  <a:pt x="6334" y="1163"/>
                </a:cubicBezTo>
                <a:cubicBezTo>
                  <a:pt x="6313" y="1212"/>
                  <a:pt x="6284" y="1255"/>
                  <a:pt x="6247" y="1292"/>
                </a:cubicBezTo>
                <a:cubicBezTo>
                  <a:pt x="6210" y="1329"/>
                  <a:pt x="6167" y="1358"/>
                  <a:pt x="6118" y="1380"/>
                </a:cubicBezTo>
                <a:cubicBezTo>
                  <a:pt x="6069" y="1401"/>
                  <a:pt x="6017" y="1412"/>
                  <a:pt x="5962" y="1412"/>
                </a:cubicBezTo>
                <a:cubicBezTo>
                  <a:pt x="5848" y="1412"/>
                  <a:pt x="5752" y="1372"/>
                  <a:pt x="5674" y="1292"/>
                </a:cubicBezTo>
                <a:cubicBezTo>
                  <a:pt x="5596" y="1212"/>
                  <a:pt x="5557" y="1117"/>
                  <a:pt x="5557" y="1007"/>
                </a:cubicBezTo>
                <a:cubicBezTo>
                  <a:pt x="5557" y="894"/>
                  <a:pt x="5596" y="798"/>
                  <a:pt x="5674" y="719"/>
                </a:cubicBezTo>
                <a:cubicBezTo>
                  <a:pt x="5752" y="641"/>
                  <a:pt x="5848" y="602"/>
                  <a:pt x="5962" y="602"/>
                </a:cubicBezTo>
                <a:close/>
                <a:moveTo>
                  <a:pt x="12674" y="431"/>
                </a:moveTo>
                <a:cubicBezTo>
                  <a:pt x="12690" y="431"/>
                  <a:pt x="12706" y="433"/>
                  <a:pt x="12725" y="437"/>
                </a:cubicBezTo>
                <a:cubicBezTo>
                  <a:pt x="12777" y="449"/>
                  <a:pt x="12853" y="472"/>
                  <a:pt x="12955" y="506"/>
                </a:cubicBezTo>
                <a:cubicBezTo>
                  <a:pt x="13056" y="539"/>
                  <a:pt x="13168" y="581"/>
                  <a:pt x="13290" y="632"/>
                </a:cubicBezTo>
                <a:cubicBezTo>
                  <a:pt x="13413" y="683"/>
                  <a:pt x="13540" y="740"/>
                  <a:pt x="13672" y="805"/>
                </a:cubicBezTo>
                <a:cubicBezTo>
                  <a:pt x="13804" y="869"/>
                  <a:pt x="13928" y="938"/>
                  <a:pt x="14045" y="1012"/>
                </a:cubicBezTo>
                <a:cubicBezTo>
                  <a:pt x="14088" y="1039"/>
                  <a:pt x="14114" y="1070"/>
                  <a:pt x="14123" y="1104"/>
                </a:cubicBezTo>
                <a:cubicBezTo>
                  <a:pt x="14132" y="1137"/>
                  <a:pt x="14131" y="1169"/>
                  <a:pt x="14118" y="1198"/>
                </a:cubicBezTo>
                <a:cubicBezTo>
                  <a:pt x="14106" y="1227"/>
                  <a:pt x="14084" y="1249"/>
                  <a:pt x="14052" y="1265"/>
                </a:cubicBezTo>
                <a:cubicBezTo>
                  <a:pt x="14020" y="1280"/>
                  <a:pt x="13984" y="1281"/>
                  <a:pt x="13944" y="1269"/>
                </a:cubicBezTo>
                <a:cubicBezTo>
                  <a:pt x="13855" y="1239"/>
                  <a:pt x="13757" y="1215"/>
                  <a:pt x="13649" y="1198"/>
                </a:cubicBezTo>
                <a:cubicBezTo>
                  <a:pt x="13542" y="1181"/>
                  <a:pt x="13437" y="1166"/>
                  <a:pt x="13334" y="1152"/>
                </a:cubicBezTo>
                <a:cubicBezTo>
                  <a:pt x="13231" y="1138"/>
                  <a:pt x="13136" y="1124"/>
                  <a:pt x="13049" y="1110"/>
                </a:cubicBezTo>
                <a:cubicBezTo>
                  <a:pt x="12962" y="1097"/>
                  <a:pt x="12893" y="1078"/>
                  <a:pt x="12844" y="1053"/>
                </a:cubicBezTo>
                <a:cubicBezTo>
                  <a:pt x="12783" y="1022"/>
                  <a:pt x="12728" y="970"/>
                  <a:pt x="12681" y="897"/>
                </a:cubicBezTo>
                <a:cubicBezTo>
                  <a:pt x="12633" y="823"/>
                  <a:pt x="12600" y="749"/>
                  <a:pt x="12582" y="676"/>
                </a:cubicBezTo>
                <a:cubicBezTo>
                  <a:pt x="12564" y="602"/>
                  <a:pt x="12564" y="540"/>
                  <a:pt x="12584" y="489"/>
                </a:cubicBezTo>
                <a:cubicBezTo>
                  <a:pt x="12599" y="452"/>
                  <a:pt x="12629" y="432"/>
                  <a:pt x="12674" y="431"/>
                </a:cubicBezTo>
                <a:close/>
                <a:moveTo>
                  <a:pt x="1040" y="139"/>
                </a:moveTo>
                <a:cubicBezTo>
                  <a:pt x="1086" y="139"/>
                  <a:pt x="1133" y="151"/>
                  <a:pt x="1181" y="177"/>
                </a:cubicBezTo>
                <a:cubicBezTo>
                  <a:pt x="1236" y="206"/>
                  <a:pt x="1291" y="248"/>
                  <a:pt x="1344" y="303"/>
                </a:cubicBezTo>
                <a:cubicBezTo>
                  <a:pt x="1398" y="358"/>
                  <a:pt x="1443" y="417"/>
                  <a:pt x="1480" y="478"/>
                </a:cubicBezTo>
                <a:cubicBezTo>
                  <a:pt x="1517" y="539"/>
                  <a:pt x="1541" y="600"/>
                  <a:pt x="1554" y="660"/>
                </a:cubicBezTo>
                <a:cubicBezTo>
                  <a:pt x="1566" y="719"/>
                  <a:pt x="1558" y="769"/>
                  <a:pt x="1531" y="809"/>
                </a:cubicBezTo>
                <a:cubicBezTo>
                  <a:pt x="1451" y="932"/>
                  <a:pt x="1364" y="1087"/>
                  <a:pt x="1268" y="1276"/>
                </a:cubicBezTo>
                <a:cubicBezTo>
                  <a:pt x="1173" y="1465"/>
                  <a:pt x="1081" y="1666"/>
                  <a:pt x="990" y="1879"/>
                </a:cubicBezTo>
                <a:cubicBezTo>
                  <a:pt x="900" y="2092"/>
                  <a:pt x="818" y="2308"/>
                  <a:pt x="744" y="2527"/>
                </a:cubicBezTo>
                <a:cubicBezTo>
                  <a:pt x="670" y="2747"/>
                  <a:pt x="614" y="2947"/>
                  <a:pt x="574" y="3130"/>
                </a:cubicBezTo>
                <a:cubicBezTo>
                  <a:pt x="534" y="3312"/>
                  <a:pt x="516" y="3466"/>
                  <a:pt x="521" y="3592"/>
                </a:cubicBezTo>
                <a:cubicBezTo>
                  <a:pt x="526" y="3718"/>
                  <a:pt x="563" y="3795"/>
                  <a:pt x="634" y="3822"/>
                </a:cubicBezTo>
                <a:cubicBezTo>
                  <a:pt x="683" y="3844"/>
                  <a:pt x="736" y="3834"/>
                  <a:pt x="795" y="3795"/>
                </a:cubicBezTo>
                <a:cubicBezTo>
                  <a:pt x="853" y="3755"/>
                  <a:pt x="913" y="3696"/>
                  <a:pt x="974" y="3620"/>
                </a:cubicBezTo>
                <a:cubicBezTo>
                  <a:pt x="1035" y="3543"/>
                  <a:pt x="1095" y="3453"/>
                  <a:pt x="1153" y="3351"/>
                </a:cubicBezTo>
                <a:cubicBezTo>
                  <a:pt x="1212" y="3248"/>
                  <a:pt x="1268" y="3142"/>
                  <a:pt x="1324" y="3033"/>
                </a:cubicBezTo>
                <a:cubicBezTo>
                  <a:pt x="1379" y="2924"/>
                  <a:pt x="1429" y="2818"/>
                  <a:pt x="1473" y="2714"/>
                </a:cubicBezTo>
                <a:cubicBezTo>
                  <a:pt x="1518" y="2609"/>
                  <a:pt x="1557" y="2519"/>
                  <a:pt x="1590" y="2442"/>
                </a:cubicBezTo>
                <a:cubicBezTo>
                  <a:pt x="1655" y="2206"/>
                  <a:pt x="1727" y="1970"/>
                  <a:pt x="1807" y="1734"/>
                </a:cubicBezTo>
                <a:cubicBezTo>
                  <a:pt x="1886" y="1498"/>
                  <a:pt x="1963" y="1281"/>
                  <a:pt x="2037" y="1083"/>
                </a:cubicBezTo>
                <a:cubicBezTo>
                  <a:pt x="2110" y="885"/>
                  <a:pt x="2175" y="716"/>
                  <a:pt x="2232" y="575"/>
                </a:cubicBezTo>
                <a:cubicBezTo>
                  <a:pt x="2289" y="434"/>
                  <a:pt x="2326" y="342"/>
                  <a:pt x="2345" y="299"/>
                </a:cubicBezTo>
                <a:cubicBezTo>
                  <a:pt x="2366" y="246"/>
                  <a:pt x="2402" y="213"/>
                  <a:pt x="2451" y="200"/>
                </a:cubicBezTo>
                <a:cubicBezTo>
                  <a:pt x="2500" y="186"/>
                  <a:pt x="2553" y="187"/>
                  <a:pt x="2612" y="202"/>
                </a:cubicBezTo>
                <a:cubicBezTo>
                  <a:pt x="2670" y="217"/>
                  <a:pt x="2729" y="243"/>
                  <a:pt x="2789" y="280"/>
                </a:cubicBezTo>
                <a:cubicBezTo>
                  <a:pt x="2849" y="317"/>
                  <a:pt x="2901" y="361"/>
                  <a:pt x="2947" y="411"/>
                </a:cubicBezTo>
                <a:cubicBezTo>
                  <a:pt x="2993" y="462"/>
                  <a:pt x="3028" y="516"/>
                  <a:pt x="3051" y="572"/>
                </a:cubicBezTo>
                <a:cubicBezTo>
                  <a:pt x="3074" y="629"/>
                  <a:pt x="3078" y="685"/>
                  <a:pt x="3062" y="740"/>
                </a:cubicBezTo>
                <a:cubicBezTo>
                  <a:pt x="3050" y="783"/>
                  <a:pt x="3019" y="859"/>
                  <a:pt x="2968" y="968"/>
                </a:cubicBezTo>
                <a:cubicBezTo>
                  <a:pt x="2918" y="1077"/>
                  <a:pt x="2855" y="1207"/>
                  <a:pt x="2780" y="1359"/>
                </a:cubicBezTo>
                <a:cubicBezTo>
                  <a:pt x="2704" y="1511"/>
                  <a:pt x="2622" y="1676"/>
                  <a:pt x="2533" y="1856"/>
                </a:cubicBezTo>
                <a:cubicBezTo>
                  <a:pt x="2445" y="2035"/>
                  <a:pt x="2356" y="2216"/>
                  <a:pt x="2269" y="2398"/>
                </a:cubicBezTo>
                <a:cubicBezTo>
                  <a:pt x="2182" y="2581"/>
                  <a:pt x="2100" y="2757"/>
                  <a:pt x="2025" y="2925"/>
                </a:cubicBezTo>
                <a:cubicBezTo>
                  <a:pt x="1950" y="3094"/>
                  <a:pt x="1889" y="3244"/>
                  <a:pt x="1841" y="3376"/>
                </a:cubicBezTo>
                <a:cubicBezTo>
                  <a:pt x="1794" y="3508"/>
                  <a:pt x="1764" y="3613"/>
                  <a:pt x="1751" y="3691"/>
                </a:cubicBezTo>
                <a:cubicBezTo>
                  <a:pt x="1739" y="3769"/>
                  <a:pt x="1755" y="3808"/>
                  <a:pt x="1797" y="3808"/>
                </a:cubicBezTo>
                <a:cubicBezTo>
                  <a:pt x="1868" y="3808"/>
                  <a:pt x="1942" y="3772"/>
                  <a:pt x="2018" y="3698"/>
                </a:cubicBezTo>
                <a:cubicBezTo>
                  <a:pt x="2095" y="3624"/>
                  <a:pt x="2169" y="3536"/>
                  <a:pt x="2241" y="3433"/>
                </a:cubicBezTo>
                <a:cubicBezTo>
                  <a:pt x="2313" y="3331"/>
                  <a:pt x="2378" y="3225"/>
                  <a:pt x="2435" y="3116"/>
                </a:cubicBezTo>
                <a:cubicBezTo>
                  <a:pt x="2477" y="3034"/>
                  <a:pt x="2512" y="2964"/>
                  <a:pt x="2540" y="2906"/>
                </a:cubicBezTo>
                <a:lnTo>
                  <a:pt x="2548" y="2890"/>
                </a:lnTo>
                <a:lnTo>
                  <a:pt x="2612" y="2658"/>
                </a:lnTo>
                <a:cubicBezTo>
                  <a:pt x="2667" y="2468"/>
                  <a:pt x="2722" y="2293"/>
                  <a:pt x="2775" y="2132"/>
                </a:cubicBezTo>
                <a:cubicBezTo>
                  <a:pt x="2829" y="1971"/>
                  <a:pt x="2874" y="1849"/>
                  <a:pt x="2911" y="1766"/>
                </a:cubicBezTo>
                <a:cubicBezTo>
                  <a:pt x="2945" y="1689"/>
                  <a:pt x="3005" y="1649"/>
                  <a:pt x="3093" y="1646"/>
                </a:cubicBezTo>
                <a:cubicBezTo>
                  <a:pt x="3180" y="1643"/>
                  <a:pt x="3266" y="1664"/>
                  <a:pt x="3350" y="1708"/>
                </a:cubicBezTo>
                <a:cubicBezTo>
                  <a:pt x="3435" y="1753"/>
                  <a:pt x="3502" y="1814"/>
                  <a:pt x="3553" y="1890"/>
                </a:cubicBezTo>
                <a:cubicBezTo>
                  <a:pt x="3603" y="1967"/>
                  <a:pt x="3610" y="2044"/>
                  <a:pt x="3573" y="2120"/>
                </a:cubicBezTo>
                <a:cubicBezTo>
                  <a:pt x="3549" y="2169"/>
                  <a:pt x="3512" y="2228"/>
                  <a:pt x="3463" y="2297"/>
                </a:cubicBezTo>
                <a:cubicBezTo>
                  <a:pt x="3414" y="2366"/>
                  <a:pt x="3359" y="2444"/>
                  <a:pt x="3297" y="2532"/>
                </a:cubicBezTo>
                <a:cubicBezTo>
                  <a:pt x="3236" y="2619"/>
                  <a:pt x="3172" y="2715"/>
                  <a:pt x="3104" y="2819"/>
                </a:cubicBezTo>
                <a:cubicBezTo>
                  <a:pt x="3037" y="2924"/>
                  <a:pt x="2972" y="3034"/>
                  <a:pt x="2911" y="3151"/>
                </a:cubicBezTo>
                <a:cubicBezTo>
                  <a:pt x="2975" y="3065"/>
                  <a:pt x="3045" y="2972"/>
                  <a:pt x="3120" y="2872"/>
                </a:cubicBezTo>
                <a:cubicBezTo>
                  <a:pt x="3195" y="2773"/>
                  <a:pt x="3272" y="2673"/>
                  <a:pt x="3350" y="2573"/>
                </a:cubicBezTo>
                <a:cubicBezTo>
                  <a:pt x="3429" y="2474"/>
                  <a:pt x="3507" y="2375"/>
                  <a:pt x="3585" y="2279"/>
                </a:cubicBezTo>
                <a:cubicBezTo>
                  <a:pt x="3663" y="2182"/>
                  <a:pt x="3738" y="2094"/>
                  <a:pt x="3810" y="2014"/>
                </a:cubicBezTo>
                <a:cubicBezTo>
                  <a:pt x="3882" y="1935"/>
                  <a:pt x="3948" y="1866"/>
                  <a:pt x="4008" y="1807"/>
                </a:cubicBezTo>
                <a:cubicBezTo>
                  <a:pt x="4068" y="1749"/>
                  <a:pt x="4119" y="1708"/>
                  <a:pt x="4162" y="1683"/>
                </a:cubicBezTo>
                <a:cubicBezTo>
                  <a:pt x="4217" y="1653"/>
                  <a:pt x="4283" y="1644"/>
                  <a:pt x="4358" y="1658"/>
                </a:cubicBezTo>
                <a:cubicBezTo>
                  <a:pt x="4433" y="1672"/>
                  <a:pt x="4503" y="1702"/>
                  <a:pt x="4567" y="1748"/>
                </a:cubicBezTo>
                <a:cubicBezTo>
                  <a:pt x="4631" y="1794"/>
                  <a:pt x="4683" y="1850"/>
                  <a:pt x="4721" y="1915"/>
                </a:cubicBezTo>
                <a:cubicBezTo>
                  <a:pt x="4759" y="1981"/>
                  <a:pt x="4768" y="2050"/>
                  <a:pt x="4746" y="2120"/>
                </a:cubicBezTo>
                <a:cubicBezTo>
                  <a:pt x="4731" y="2175"/>
                  <a:pt x="4696" y="2251"/>
                  <a:pt x="4641" y="2348"/>
                </a:cubicBezTo>
                <a:cubicBezTo>
                  <a:pt x="4585" y="2444"/>
                  <a:pt x="4523" y="2550"/>
                  <a:pt x="4452" y="2663"/>
                </a:cubicBezTo>
                <a:cubicBezTo>
                  <a:pt x="4382" y="2776"/>
                  <a:pt x="4310" y="2891"/>
                  <a:pt x="4238" y="3008"/>
                </a:cubicBezTo>
                <a:cubicBezTo>
                  <a:pt x="4166" y="3125"/>
                  <a:pt x="4105" y="3229"/>
                  <a:pt x="4054" y="3321"/>
                </a:cubicBezTo>
                <a:cubicBezTo>
                  <a:pt x="4004" y="3413"/>
                  <a:pt x="3971" y="3487"/>
                  <a:pt x="3958" y="3544"/>
                </a:cubicBezTo>
                <a:cubicBezTo>
                  <a:pt x="3944" y="3601"/>
                  <a:pt x="3960" y="3627"/>
                  <a:pt x="4006" y="3624"/>
                </a:cubicBezTo>
                <a:cubicBezTo>
                  <a:pt x="4076" y="3618"/>
                  <a:pt x="4152" y="3588"/>
                  <a:pt x="4234" y="3535"/>
                </a:cubicBezTo>
                <a:cubicBezTo>
                  <a:pt x="4315" y="3481"/>
                  <a:pt x="4393" y="3416"/>
                  <a:pt x="4468" y="3339"/>
                </a:cubicBezTo>
                <a:cubicBezTo>
                  <a:pt x="4543" y="3263"/>
                  <a:pt x="4611" y="3181"/>
                  <a:pt x="4671" y="3095"/>
                </a:cubicBezTo>
                <a:cubicBezTo>
                  <a:pt x="4730" y="3010"/>
                  <a:pt x="4776" y="2933"/>
                  <a:pt x="4806" y="2865"/>
                </a:cubicBezTo>
                <a:cubicBezTo>
                  <a:pt x="4813" y="2849"/>
                  <a:pt x="4821" y="2833"/>
                  <a:pt x="4828" y="2819"/>
                </a:cubicBezTo>
                <a:lnTo>
                  <a:pt x="4832" y="2813"/>
                </a:lnTo>
                <a:lnTo>
                  <a:pt x="4852" y="2731"/>
                </a:lnTo>
                <a:cubicBezTo>
                  <a:pt x="4874" y="2648"/>
                  <a:pt x="4898" y="2566"/>
                  <a:pt x="4922" y="2486"/>
                </a:cubicBezTo>
                <a:cubicBezTo>
                  <a:pt x="4971" y="2325"/>
                  <a:pt x="5021" y="2180"/>
                  <a:pt x="5072" y="2051"/>
                </a:cubicBezTo>
                <a:cubicBezTo>
                  <a:pt x="5122" y="1922"/>
                  <a:pt x="5160" y="1830"/>
                  <a:pt x="5184" y="1775"/>
                </a:cubicBezTo>
                <a:cubicBezTo>
                  <a:pt x="5218" y="1699"/>
                  <a:pt x="5275" y="1658"/>
                  <a:pt x="5357" y="1653"/>
                </a:cubicBezTo>
                <a:cubicBezTo>
                  <a:pt x="5438" y="1649"/>
                  <a:pt x="5519" y="1667"/>
                  <a:pt x="5601" y="1708"/>
                </a:cubicBezTo>
                <a:cubicBezTo>
                  <a:pt x="5682" y="1750"/>
                  <a:pt x="5749" y="1808"/>
                  <a:pt x="5801" y="1883"/>
                </a:cubicBezTo>
                <a:cubicBezTo>
                  <a:pt x="5853" y="1958"/>
                  <a:pt x="5868" y="2037"/>
                  <a:pt x="5847" y="2120"/>
                </a:cubicBezTo>
                <a:cubicBezTo>
                  <a:pt x="5831" y="2175"/>
                  <a:pt x="5797" y="2251"/>
                  <a:pt x="5743" y="2348"/>
                </a:cubicBezTo>
                <a:cubicBezTo>
                  <a:pt x="5689" y="2444"/>
                  <a:pt x="5630" y="2550"/>
                  <a:pt x="5564" y="2663"/>
                </a:cubicBezTo>
                <a:cubicBezTo>
                  <a:pt x="5498" y="2776"/>
                  <a:pt x="5430" y="2891"/>
                  <a:pt x="5361" y="3008"/>
                </a:cubicBezTo>
                <a:cubicBezTo>
                  <a:pt x="5292" y="3125"/>
                  <a:pt x="5235" y="3229"/>
                  <a:pt x="5189" y="3321"/>
                </a:cubicBezTo>
                <a:cubicBezTo>
                  <a:pt x="5143" y="3413"/>
                  <a:pt x="5114" y="3487"/>
                  <a:pt x="5104" y="3544"/>
                </a:cubicBezTo>
                <a:cubicBezTo>
                  <a:pt x="5093" y="3601"/>
                  <a:pt x="5111" y="3627"/>
                  <a:pt x="5157" y="3624"/>
                </a:cubicBezTo>
                <a:cubicBezTo>
                  <a:pt x="5227" y="3618"/>
                  <a:pt x="5295" y="3588"/>
                  <a:pt x="5361" y="3535"/>
                </a:cubicBezTo>
                <a:cubicBezTo>
                  <a:pt x="5427" y="3481"/>
                  <a:pt x="5489" y="3416"/>
                  <a:pt x="5548" y="3339"/>
                </a:cubicBezTo>
                <a:cubicBezTo>
                  <a:pt x="5606" y="3263"/>
                  <a:pt x="5658" y="3181"/>
                  <a:pt x="5704" y="3095"/>
                </a:cubicBezTo>
                <a:cubicBezTo>
                  <a:pt x="5750" y="3010"/>
                  <a:pt x="5787" y="2933"/>
                  <a:pt x="5814" y="2865"/>
                </a:cubicBezTo>
                <a:lnTo>
                  <a:pt x="5819" y="2856"/>
                </a:lnTo>
                <a:lnTo>
                  <a:pt x="5858" y="2762"/>
                </a:lnTo>
                <a:cubicBezTo>
                  <a:pt x="5893" y="2685"/>
                  <a:pt x="5933" y="2609"/>
                  <a:pt x="5979" y="2534"/>
                </a:cubicBezTo>
                <a:cubicBezTo>
                  <a:pt x="6071" y="2384"/>
                  <a:pt x="6182" y="2243"/>
                  <a:pt x="6313" y="2111"/>
                </a:cubicBezTo>
                <a:cubicBezTo>
                  <a:pt x="6443" y="1979"/>
                  <a:pt x="6585" y="1874"/>
                  <a:pt x="6740" y="1796"/>
                </a:cubicBezTo>
                <a:cubicBezTo>
                  <a:pt x="6895" y="1718"/>
                  <a:pt x="7059" y="1672"/>
                  <a:pt x="7230" y="1658"/>
                </a:cubicBezTo>
                <a:cubicBezTo>
                  <a:pt x="7402" y="1644"/>
                  <a:pt x="7575" y="1679"/>
                  <a:pt x="7750" y="1761"/>
                </a:cubicBezTo>
                <a:cubicBezTo>
                  <a:pt x="7750" y="1758"/>
                  <a:pt x="7751" y="1757"/>
                  <a:pt x="7752" y="1757"/>
                </a:cubicBezTo>
                <a:cubicBezTo>
                  <a:pt x="7754" y="1757"/>
                  <a:pt x="7755" y="1755"/>
                  <a:pt x="7755" y="1752"/>
                </a:cubicBezTo>
                <a:cubicBezTo>
                  <a:pt x="7788" y="1676"/>
                  <a:pt x="7841" y="1637"/>
                  <a:pt x="7911" y="1637"/>
                </a:cubicBezTo>
                <a:cubicBezTo>
                  <a:pt x="7982" y="1637"/>
                  <a:pt x="8050" y="1662"/>
                  <a:pt x="8116" y="1711"/>
                </a:cubicBezTo>
                <a:cubicBezTo>
                  <a:pt x="8182" y="1760"/>
                  <a:pt x="8235" y="1825"/>
                  <a:pt x="8274" y="1906"/>
                </a:cubicBezTo>
                <a:cubicBezTo>
                  <a:pt x="8314" y="1988"/>
                  <a:pt x="8324" y="2070"/>
                  <a:pt x="8302" y="2152"/>
                </a:cubicBezTo>
                <a:cubicBezTo>
                  <a:pt x="8287" y="2198"/>
                  <a:pt x="8249" y="2281"/>
                  <a:pt x="8189" y="2401"/>
                </a:cubicBezTo>
                <a:cubicBezTo>
                  <a:pt x="8130" y="2520"/>
                  <a:pt x="8054" y="2663"/>
                  <a:pt x="7962" y="2829"/>
                </a:cubicBezTo>
                <a:cubicBezTo>
                  <a:pt x="7870" y="2994"/>
                  <a:pt x="7765" y="3175"/>
                  <a:pt x="7649" y="3371"/>
                </a:cubicBezTo>
                <a:cubicBezTo>
                  <a:pt x="7532" y="3568"/>
                  <a:pt x="7410" y="3765"/>
                  <a:pt x="7281" y="3965"/>
                </a:cubicBezTo>
                <a:cubicBezTo>
                  <a:pt x="7382" y="3879"/>
                  <a:pt x="7482" y="3794"/>
                  <a:pt x="7580" y="3709"/>
                </a:cubicBezTo>
                <a:cubicBezTo>
                  <a:pt x="7678" y="3625"/>
                  <a:pt x="7772" y="3538"/>
                  <a:pt x="7863" y="3447"/>
                </a:cubicBezTo>
                <a:cubicBezTo>
                  <a:pt x="7953" y="3357"/>
                  <a:pt x="8036" y="3264"/>
                  <a:pt x="8111" y="3169"/>
                </a:cubicBezTo>
                <a:cubicBezTo>
                  <a:pt x="8168" y="3098"/>
                  <a:pt x="8217" y="3023"/>
                  <a:pt x="8261" y="2945"/>
                </a:cubicBezTo>
                <a:lnTo>
                  <a:pt x="8281" y="2905"/>
                </a:lnTo>
                <a:lnTo>
                  <a:pt x="8311" y="2801"/>
                </a:lnTo>
                <a:cubicBezTo>
                  <a:pt x="8322" y="2762"/>
                  <a:pt x="8334" y="2723"/>
                  <a:pt x="8347" y="2684"/>
                </a:cubicBezTo>
                <a:cubicBezTo>
                  <a:pt x="8400" y="2526"/>
                  <a:pt x="8462" y="2364"/>
                  <a:pt x="8536" y="2198"/>
                </a:cubicBezTo>
                <a:cubicBezTo>
                  <a:pt x="8610" y="2033"/>
                  <a:pt x="8688" y="1870"/>
                  <a:pt x="8771" y="1711"/>
                </a:cubicBezTo>
                <a:cubicBezTo>
                  <a:pt x="8798" y="1656"/>
                  <a:pt x="8836" y="1621"/>
                  <a:pt x="8883" y="1607"/>
                </a:cubicBezTo>
                <a:cubicBezTo>
                  <a:pt x="8931" y="1593"/>
                  <a:pt x="8980" y="1594"/>
                  <a:pt x="9031" y="1610"/>
                </a:cubicBezTo>
                <a:cubicBezTo>
                  <a:pt x="9081" y="1625"/>
                  <a:pt x="9132" y="1653"/>
                  <a:pt x="9182" y="1692"/>
                </a:cubicBezTo>
                <a:cubicBezTo>
                  <a:pt x="9233" y="1732"/>
                  <a:pt x="9275" y="1777"/>
                  <a:pt x="9309" y="1826"/>
                </a:cubicBezTo>
                <a:cubicBezTo>
                  <a:pt x="9343" y="1875"/>
                  <a:pt x="9365" y="1926"/>
                  <a:pt x="9376" y="1980"/>
                </a:cubicBezTo>
                <a:cubicBezTo>
                  <a:pt x="9386" y="2034"/>
                  <a:pt x="9381" y="2082"/>
                  <a:pt x="9359" y="2125"/>
                </a:cubicBezTo>
                <a:cubicBezTo>
                  <a:pt x="9304" y="2223"/>
                  <a:pt x="9244" y="2326"/>
                  <a:pt x="9180" y="2435"/>
                </a:cubicBezTo>
                <a:cubicBezTo>
                  <a:pt x="9116" y="2544"/>
                  <a:pt x="9053" y="2652"/>
                  <a:pt x="8991" y="2760"/>
                </a:cubicBezTo>
                <a:cubicBezTo>
                  <a:pt x="8930" y="2867"/>
                  <a:pt x="8873" y="2970"/>
                  <a:pt x="8819" y="3070"/>
                </a:cubicBezTo>
                <a:cubicBezTo>
                  <a:pt x="8765" y="3170"/>
                  <a:pt x="8722" y="3259"/>
                  <a:pt x="8690" y="3337"/>
                </a:cubicBezTo>
                <a:cubicBezTo>
                  <a:pt x="8658" y="3415"/>
                  <a:pt x="8640" y="3481"/>
                  <a:pt x="8637" y="3535"/>
                </a:cubicBezTo>
                <a:cubicBezTo>
                  <a:pt x="8634" y="3588"/>
                  <a:pt x="8653" y="3621"/>
                  <a:pt x="8692" y="3634"/>
                </a:cubicBezTo>
                <a:cubicBezTo>
                  <a:pt x="8745" y="3652"/>
                  <a:pt x="8800" y="3644"/>
                  <a:pt x="8858" y="3611"/>
                </a:cubicBezTo>
                <a:cubicBezTo>
                  <a:pt x="8916" y="3577"/>
                  <a:pt x="8975" y="3526"/>
                  <a:pt x="9033" y="3459"/>
                </a:cubicBezTo>
                <a:cubicBezTo>
                  <a:pt x="9091" y="3391"/>
                  <a:pt x="9148" y="3312"/>
                  <a:pt x="9203" y="3220"/>
                </a:cubicBezTo>
                <a:cubicBezTo>
                  <a:pt x="9258" y="3128"/>
                  <a:pt x="9310" y="3035"/>
                  <a:pt x="9359" y="2941"/>
                </a:cubicBezTo>
                <a:cubicBezTo>
                  <a:pt x="9409" y="2848"/>
                  <a:pt x="9452" y="2757"/>
                  <a:pt x="9491" y="2670"/>
                </a:cubicBezTo>
                <a:cubicBezTo>
                  <a:pt x="9529" y="2582"/>
                  <a:pt x="9560" y="2508"/>
                  <a:pt x="9585" y="2447"/>
                </a:cubicBezTo>
                <a:cubicBezTo>
                  <a:pt x="9634" y="2293"/>
                  <a:pt x="9682" y="2156"/>
                  <a:pt x="9730" y="2035"/>
                </a:cubicBezTo>
                <a:cubicBezTo>
                  <a:pt x="9777" y="1914"/>
                  <a:pt x="9813" y="1827"/>
                  <a:pt x="9838" y="1775"/>
                </a:cubicBezTo>
                <a:cubicBezTo>
                  <a:pt x="9872" y="1699"/>
                  <a:pt x="9929" y="1658"/>
                  <a:pt x="10010" y="1653"/>
                </a:cubicBezTo>
                <a:cubicBezTo>
                  <a:pt x="10092" y="1649"/>
                  <a:pt x="10173" y="1667"/>
                  <a:pt x="10254" y="1708"/>
                </a:cubicBezTo>
                <a:cubicBezTo>
                  <a:pt x="10335" y="1750"/>
                  <a:pt x="10402" y="1808"/>
                  <a:pt x="10454" y="1883"/>
                </a:cubicBezTo>
                <a:cubicBezTo>
                  <a:pt x="10506" y="1958"/>
                  <a:pt x="10522" y="2037"/>
                  <a:pt x="10500" y="2120"/>
                </a:cubicBezTo>
                <a:cubicBezTo>
                  <a:pt x="10485" y="2175"/>
                  <a:pt x="10450" y="2251"/>
                  <a:pt x="10397" y="2348"/>
                </a:cubicBezTo>
                <a:cubicBezTo>
                  <a:pt x="10343" y="2444"/>
                  <a:pt x="10283" y="2550"/>
                  <a:pt x="10217" y="2663"/>
                </a:cubicBezTo>
                <a:cubicBezTo>
                  <a:pt x="10151" y="2776"/>
                  <a:pt x="10084" y="2891"/>
                  <a:pt x="10015" y="3008"/>
                </a:cubicBezTo>
                <a:cubicBezTo>
                  <a:pt x="9946" y="3125"/>
                  <a:pt x="9888" y="3229"/>
                  <a:pt x="9842" y="3321"/>
                </a:cubicBezTo>
                <a:cubicBezTo>
                  <a:pt x="9796" y="3413"/>
                  <a:pt x="9768" y="3487"/>
                  <a:pt x="9757" y="3544"/>
                </a:cubicBezTo>
                <a:cubicBezTo>
                  <a:pt x="9747" y="3601"/>
                  <a:pt x="9764" y="3627"/>
                  <a:pt x="9810" y="3624"/>
                </a:cubicBezTo>
                <a:cubicBezTo>
                  <a:pt x="9881" y="3618"/>
                  <a:pt x="9949" y="3588"/>
                  <a:pt x="10015" y="3535"/>
                </a:cubicBezTo>
                <a:cubicBezTo>
                  <a:pt x="10081" y="3481"/>
                  <a:pt x="10142" y="3416"/>
                  <a:pt x="10199" y="3339"/>
                </a:cubicBezTo>
                <a:cubicBezTo>
                  <a:pt x="10256" y="3263"/>
                  <a:pt x="10307" y="3181"/>
                  <a:pt x="10353" y="3095"/>
                </a:cubicBezTo>
                <a:cubicBezTo>
                  <a:pt x="10393" y="3020"/>
                  <a:pt x="10428" y="2952"/>
                  <a:pt x="10456" y="2891"/>
                </a:cubicBezTo>
                <a:lnTo>
                  <a:pt x="10457" y="2890"/>
                </a:lnTo>
                <a:lnTo>
                  <a:pt x="10463" y="2846"/>
                </a:lnTo>
                <a:cubicBezTo>
                  <a:pt x="10468" y="2821"/>
                  <a:pt x="10473" y="2796"/>
                  <a:pt x="10479" y="2771"/>
                </a:cubicBezTo>
                <a:cubicBezTo>
                  <a:pt x="10525" y="2570"/>
                  <a:pt x="10609" y="2382"/>
                  <a:pt x="10732" y="2208"/>
                </a:cubicBezTo>
                <a:cubicBezTo>
                  <a:pt x="10854" y="2033"/>
                  <a:pt x="11013" y="1888"/>
                  <a:pt x="11208" y="1773"/>
                </a:cubicBezTo>
                <a:cubicBezTo>
                  <a:pt x="11402" y="1658"/>
                  <a:pt x="11629" y="1600"/>
                  <a:pt x="11886" y="1600"/>
                </a:cubicBezTo>
                <a:cubicBezTo>
                  <a:pt x="12055" y="1600"/>
                  <a:pt x="12184" y="1629"/>
                  <a:pt x="12273" y="1685"/>
                </a:cubicBezTo>
                <a:cubicBezTo>
                  <a:pt x="12362" y="1742"/>
                  <a:pt x="12419" y="1815"/>
                  <a:pt x="12445" y="1904"/>
                </a:cubicBezTo>
                <a:cubicBezTo>
                  <a:pt x="12471" y="1993"/>
                  <a:pt x="12470" y="2092"/>
                  <a:pt x="12443" y="2201"/>
                </a:cubicBezTo>
                <a:cubicBezTo>
                  <a:pt x="12415" y="2310"/>
                  <a:pt x="12367" y="2415"/>
                  <a:pt x="12298" y="2516"/>
                </a:cubicBezTo>
                <a:cubicBezTo>
                  <a:pt x="12229" y="2617"/>
                  <a:pt x="12145" y="2709"/>
                  <a:pt x="12047" y="2792"/>
                </a:cubicBezTo>
                <a:cubicBezTo>
                  <a:pt x="11949" y="2875"/>
                  <a:pt x="11843" y="2936"/>
                  <a:pt x="11730" y="2976"/>
                </a:cubicBezTo>
                <a:cubicBezTo>
                  <a:pt x="11580" y="3028"/>
                  <a:pt x="11450" y="3056"/>
                  <a:pt x="11341" y="3059"/>
                </a:cubicBezTo>
                <a:cubicBezTo>
                  <a:pt x="11232" y="3062"/>
                  <a:pt x="11138" y="3056"/>
                  <a:pt x="11058" y="3040"/>
                </a:cubicBezTo>
                <a:cubicBezTo>
                  <a:pt x="11031" y="3123"/>
                  <a:pt x="11011" y="3202"/>
                  <a:pt x="10998" y="3277"/>
                </a:cubicBezTo>
                <a:cubicBezTo>
                  <a:pt x="10986" y="3352"/>
                  <a:pt x="10987" y="3418"/>
                  <a:pt x="11001" y="3475"/>
                </a:cubicBezTo>
                <a:cubicBezTo>
                  <a:pt x="11015" y="3532"/>
                  <a:pt x="11041" y="3576"/>
                  <a:pt x="11081" y="3608"/>
                </a:cubicBezTo>
                <a:cubicBezTo>
                  <a:pt x="11121" y="3640"/>
                  <a:pt x="11178" y="3657"/>
                  <a:pt x="11251" y="3657"/>
                </a:cubicBezTo>
                <a:cubicBezTo>
                  <a:pt x="11414" y="3657"/>
                  <a:pt x="11560" y="3628"/>
                  <a:pt x="11688" y="3571"/>
                </a:cubicBezTo>
                <a:cubicBezTo>
                  <a:pt x="11817" y="3515"/>
                  <a:pt x="11929" y="3445"/>
                  <a:pt x="12024" y="3362"/>
                </a:cubicBezTo>
                <a:cubicBezTo>
                  <a:pt x="12119" y="3279"/>
                  <a:pt x="12198" y="3193"/>
                  <a:pt x="12259" y="3102"/>
                </a:cubicBezTo>
                <a:cubicBezTo>
                  <a:pt x="12320" y="3012"/>
                  <a:pt x="12365" y="2933"/>
                  <a:pt x="12392" y="2865"/>
                </a:cubicBezTo>
                <a:cubicBezTo>
                  <a:pt x="12423" y="2798"/>
                  <a:pt x="12459" y="2752"/>
                  <a:pt x="12500" y="2727"/>
                </a:cubicBezTo>
                <a:cubicBezTo>
                  <a:pt x="12542" y="2703"/>
                  <a:pt x="12579" y="2697"/>
                  <a:pt x="12613" y="2709"/>
                </a:cubicBezTo>
                <a:cubicBezTo>
                  <a:pt x="12647" y="2721"/>
                  <a:pt x="12670" y="2750"/>
                  <a:pt x="12682" y="2796"/>
                </a:cubicBezTo>
                <a:cubicBezTo>
                  <a:pt x="12694" y="2842"/>
                  <a:pt x="12685" y="2904"/>
                  <a:pt x="12654" y="2980"/>
                </a:cubicBezTo>
                <a:cubicBezTo>
                  <a:pt x="12627" y="3057"/>
                  <a:pt x="12575" y="3151"/>
                  <a:pt x="12500" y="3261"/>
                </a:cubicBezTo>
                <a:cubicBezTo>
                  <a:pt x="12425" y="3371"/>
                  <a:pt x="12329" y="3477"/>
                  <a:pt x="12213" y="3578"/>
                </a:cubicBezTo>
                <a:cubicBezTo>
                  <a:pt x="12096" y="3680"/>
                  <a:pt x="11959" y="3765"/>
                  <a:pt x="11801" y="3836"/>
                </a:cubicBezTo>
                <a:cubicBezTo>
                  <a:pt x="11643" y="3907"/>
                  <a:pt x="11466" y="3942"/>
                  <a:pt x="11270" y="3942"/>
                </a:cubicBezTo>
                <a:cubicBezTo>
                  <a:pt x="11040" y="3942"/>
                  <a:pt x="10859" y="3884"/>
                  <a:pt x="10727" y="3769"/>
                </a:cubicBezTo>
                <a:cubicBezTo>
                  <a:pt x="10628" y="3683"/>
                  <a:pt x="10555" y="3580"/>
                  <a:pt x="10508" y="3460"/>
                </a:cubicBezTo>
                <a:lnTo>
                  <a:pt x="10495" y="3424"/>
                </a:lnTo>
                <a:lnTo>
                  <a:pt x="10439" y="3502"/>
                </a:lnTo>
                <a:cubicBezTo>
                  <a:pt x="10420" y="3527"/>
                  <a:pt x="10399" y="3553"/>
                  <a:pt x="10378" y="3578"/>
                </a:cubicBezTo>
                <a:cubicBezTo>
                  <a:pt x="10294" y="3680"/>
                  <a:pt x="10197" y="3766"/>
                  <a:pt x="10089" y="3838"/>
                </a:cubicBezTo>
                <a:cubicBezTo>
                  <a:pt x="9980" y="3910"/>
                  <a:pt x="9861" y="3946"/>
                  <a:pt x="9732" y="3946"/>
                </a:cubicBezTo>
                <a:cubicBezTo>
                  <a:pt x="9658" y="3946"/>
                  <a:pt x="9598" y="3930"/>
                  <a:pt x="9550" y="3898"/>
                </a:cubicBezTo>
                <a:cubicBezTo>
                  <a:pt x="9503" y="3866"/>
                  <a:pt x="9467" y="3822"/>
                  <a:pt x="9442" y="3767"/>
                </a:cubicBezTo>
                <a:cubicBezTo>
                  <a:pt x="9418" y="3712"/>
                  <a:pt x="9402" y="3646"/>
                  <a:pt x="9396" y="3569"/>
                </a:cubicBezTo>
                <a:cubicBezTo>
                  <a:pt x="9390" y="3493"/>
                  <a:pt x="9390" y="3410"/>
                  <a:pt x="9396" y="3321"/>
                </a:cubicBezTo>
                <a:cubicBezTo>
                  <a:pt x="9344" y="3413"/>
                  <a:pt x="9287" y="3501"/>
                  <a:pt x="9224" y="3585"/>
                </a:cubicBezTo>
                <a:cubicBezTo>
                  <a:pt x="9161" y="3670"/>
                  <a:pt x="9093" y="3741"/>
                  <a:pt x="9021" y="3799"/>
                </a:cubicBezTo>
                <a:cubicBezTo>
                  <a:pt x="8949" y="3857"/>
                  <a:pt x="8873" y="3901"/>
                  <a:pt x="8794" y="3930"/>
                </a:cubicBezTo>
                <a:cubicBezTo>
                  <a:pt x="8714" y="3959"/>
                  <a:pt x="8631" y="3965"/>
                  <a:pt x="8545" y="3946"/>
                </a:cubicBezTo>
                <a:cubicBezTo>
                  <a:pt x="8435" y="3925"/>
                  <a:pt x="8353" y="3877"/>
                  <a:pt x="8299" y="3801"/>
                </a:cubicBezTo>
                <a:cubicBezTo>
                  <a:pt x="8245" y="3726"/>
                  <a:pt x="8213" y="3633"/>
                  <a:pt x="8203" y="3521"/>
                </a:cubicBezTo>
                <a:lnTo>
                  <a:pt x="8200" y="3481"/>
                </a:lnTo>
                <a:lnTo>
                  <a:pt x="8173" y="3509"/>
                </a:lnTo>
                <a:cubicBezTo>
                  <a:pt x="8020" y="3666"/>
                  <a:pt x="7857" y="3815"/>
                  <a:pt x="7686" y="3958"/>
                </a:cubicBezTo>
                <a:cubicBezTo>
                  <a:pt x="7514" y="4100"/>
                  <a:pt x="7341" y="4243"/>
                  <a:pt x="7166" y="4386"/>
                </a:cubicBezTo>
                <a:cubicBezTo>
                  <a:pt x="6991" y="4528"/>
                  <a:pt x="6832" y="4682"/>
                  <a:pt x="6687" y="4848"/>
                </a:cubicBezTo>
                <a:cubicBezTo>
                  <a:pt x="6663" y="4882"/>
                  <a:pt x="6639" y="4915"/>
                  <a:pt x="6616" y="4947"/>
                </a:cubicBezTo>
                <a:cubicBezTo>
                  <a:pt x="6593" y="4979"/>
                  <a:pt x="6569" y="5011"/>
                  <a:pt x="6545" y="5041"/>
                </a:cubicBezTo>
                <a:cubicBezTo>
                  <a:pt x="6508" y="5087"/>
                  <a:pt x="6469" y="5112"/>
                  <a:pt x="6428" y="5115"/>
                </a:cubicBezTo>
                <a:cubicBezTo>
                  <a:pt x="6386" y="5118"/>
                  <a:pt x="6350" y="5106"/>
                  <a:pt x="6319" y="5080"/>
                </a:cubicBezTo>
                <a:cubicBezTo>
                  <a:pt x="6289" y="5054"/>
                  <a:pt x="6270" y="5016"/>
                  <a:pt x="6264" y="4965"/>
                </a:cubicBezTo>
                <a:cubicBezTo>
                  <a:pt x="6258" y="4915"/>
                  <a:pt x="6273" y="4860"/>
                  <a:pt x="6310" y="4802"/>
                </a:cubicBezTo>
                <a:cubicBezTo>
                  <a:pt x="6411" y="4636"/>
                  <a:pt x="6517" y="4448"/>
                  <a:pt x="6628" y="4236"/>
                </a:cubicBezTo>
                <a:cubicBezTo>
                  <a:pt x="6738" y="4025"/>
                  <a:pt x="6847" y="3805"/>
                  <a:pt x="6954" y="3578"/>
                </a:cubicBezTo>
                <a:cubicBezTo>
                  <a:pt x="6847" y="3701"/>
                  <a:pt x="6731" y="3798"/>
                  <a:pt x="6607" y="3870"/>
                </a:cubicBezTo>
                <a:cubicBezTo>
                  <a:pt x="6483" y="3943"/>
                  <a:pt x="6355" y="3969"/>
                  <a:pt x="6223" y="3951"/>
                </a:cubicBezTo>
                <a:cubicBezTo>
                  <a:pt x="6060" y="3926"/>
                  <a:pt x="5939" y="3867"/>
                  <a:pt x="5859" y="3774"/>
                </a:cubicBezTo>
                <a:cubicBezTo>
                  <a:pt x="5810" y="3715"/>
                  <a:pt x="5773" y="3649"/>
                  <a:pt x="5749" y="3575"/>
                </a:cubicBezTo>
                <a:lnTo>
                  <a:pt x="5743" y="3555"/>
                </a:lnTo>
                <a:lnTo>
                  <a:pt x="5725" y="3578"/>
                </a:lnTo>
                <a:cubicBezTo>
                  <a:pt x="5640" y="3680"/>
                  <a:pt x="5544" y="3766"/>
                  <a:pt x="5435" y="3838"/>
                </a:cubicBezTo>
                <a:cubicBezTo>
                  <a:pt x="5326" y="3910"/>
                  <a:pt x="5207" y="3946"/>
                  <a:pt x="5078" y="3946"/>
                </a:cubicBezTo>
                <a:cubicBezTo>
                  <a:pt x="4953" y="3946"/>
                  <a:pt x="4865" y="3900"/>
                  <a:pt x="4814" y="3808"/>
                </a:cubicBezTo>
                <a:cubicBezTo>
                  <a:pt x="4770" y="3728"/>
                  <a:pt x="4744" y="3628"/>
                  <a:pt x="4737" y="3509"/>
                </a:cubicBezTo>
                <a:lnTo>
                  <a:pt x="4737" y="3485"/>
                </a:lnTo>
                <a:lnTo>
                  <a:pt x="4722" y="3502"/>
                </a:lnTo>
                <a:cubicBezTo>
                  <a:pt x="4698" y="3527"/>
                  <a:pt x="4673" y="3553"/>
                  <a:pt x="4648" y="3578"/>
                </a:cubicBezTo>
                <a:cubicBezTo>
                  <a:pt x="4545" y="3680"/>
                  <a:pt x="4432" y="3766"/>
                  <a:pt x="4309" y="3838"/>
                </a:cubicBezTo>
                <a:cubicBezTo>
                  <a:pt x="4187" y="3910"/>
                  <a:pt x="4061" y="3946"/>
                  <a:pt x="3932" y="3946"/>
                </a:cubicBezTo>
                <a:cubicBezTo>
                  <a:pt x="3819" y="3946"/>
                  <a:pt x="3738" y="3917"/>
                  <a:pt x="3688" y="3859"/>
                </a:cubicBezTo>
                <a:cubicBezTo>
                  <a:pt x="3639" y="3801"/>
                  <a:pt x="3612" y="3723"/>
                  <a:pt x="3606" y="3624"/>
                </a:cubicBezTo>
                <a:cubicBezTo>
                  <a:pt x="3600" y="3526"/>
                  <a:pt x="3610" y="3415"/>
                  <a:pt x="3638" y="3291"/>
                </a:cubicBezTo>
                <a:cubicBezTo>
                  <a:pt x="3665" y="3167"/>
                  <a:pt x="3701" y="3039"/>
                  <a:pt x="3744" y="2907"/>
                </a:cubicBezTo>
                <a:cubicBezTo>
                  <a:pt x="3787" y="2775"/>
                  <a:pt x="3833" y="2645"/>
                  <a:pt x="3882" y="2516"/>
                </a:cubicBezTo>
                <a:cubicBezTo>
                  <a:pt x="3931" y="2387"/>
                  <a:pt x="3974" y="2269"/>
                  <a:pt x="4010" y="2162"/>
                </a:cubicBezTo>
                <a:cubicBezTo>
                  <a:pt x="3903" y="2263"/>
                  <a:pt x="3784" y="2389"/>
                  <a:pt x="3652" y="2539"/>
                </a:cubicBezTo>
                <a:cubicBezTo>
                  <a:pt x="3520" y="2689"/>
                  <a:pt x="3392" y="2842"/>
                  <a:pt x="3268" y="2999"/>
                </a:cubicBezTo>
                <a:cubicBezTo>
                  <a:pt x="3143" y="3155"/>
                  <a:pt x="3028" y="3302"/>
                  <a:pt x="2923" y="3440"/>
                </a:cubicBezTo>
                <a:cubicBezTo>
                  <a:pt x="2817" y="3578"/>
                  <a:pt x="2736" y="3686"/>
                  <a:pt x="2681" y="3762"/>
                </a:cubicBezTo>
                <a:cubicBezTo>
                  <a:pt x="2653" y="3818"/>
                  <a:pt x="2619" y="3862"/>
                  <a:pt x="2578" y="3896"/>
                </a:cubicBezTo>
                <a:cubicBezTo>
                  <a:pt x="2536" y="3930"/>
                  <a:pt x="2498" y="3947"/>
                  <a:pt x="2463" y="3949"/>
                </a:cubicBezTo>
                <a:cubicBezTo>
                  <a:pt x="2427" y="3950"/>
                  <a:pt x="2399" y="3935"/>
                  <a:pt x="2377" y="3903"/>
                </a:cubicBezTo>
                <a:cubicBezTo>
                  <a:pt x="2359" y="3875"/>
                  <a:pt x="2352" y="3829"/>
                  <a:pt x="2356" y="3767"/>
                </a:cubicBezTo>
                <a:lnTo>
                  <a:pt x="2357" y="3761"/>
                </a:lnTo>
                <a:lnTo>
                  <a:pt x="2354" y="3764"/>
                </a:lnTo>
                <a:cubicBezTo>
                  <a:pt x="2310" y="3813"/>
                  <a:pt x="2264" y="3858"/>
                  <a:pt x="2216" y="3900"/>
                </a:cubicBezTo>
                <a:cubicBezTo>
                  <a:pt x="2139" y="3968"/>
                  <a:pt x="2060" y="4023"/>
                  <a:pt x="1977" y="4066"/>
                </a:cubicBezTo>
                <a:cubicBezTo>
                  <a:pt x="1894" y="4109"/>
                  <a:pt x="1810" y="4130"/>
                  <a:pt x="1724" y="4130"/>
                </a:cubicBezTo>
                <a:cubicBezTo>
                  <a:pt x="1650" y="4130"/>
                  <a:pt x="1590" y="4112"/>
                  <a:pt x="1544" y="4075"/>
                </a:cubicBezTo>
                <a:cubicBezTo>
                  <a:pt x="1498" y="4038"/>
                  <a:pt x="1463" y="3986"/>
                  <a:pt x="1439" y="3919"/>
                </a:cubicBezTo>
                <a:cubicBezTo>
                  <a:pt x="1414" y="3851"/>
                  <a:pt x="1400" y="3771"/>
                  <a:pt x="1395" y="3677"/>
                </a:cubicBezTo>
                <a:cubicBezTo>
                  <a:pt x="1390" y="3584"/>
                  <a:pt x="1393" y="3480"/>
                  <a:pt x="1402" y="3367"/>
                </a:cubicBezTo>
                <a:cubicBezTo>
                  <a:pt x="1350" y="3468"/>
                  <a:pt x="1293" y="3565"/>
                  <a:pt x="1232" y="3657"/>
                </a:cubicBezTo>
                <a:cubicBezTo>
                  <a:pt x="1170" y="3749"/>
                  <a:pt x="1104" y="3831"/>
                  <a:pt x="1034" y="3903"/>
                </a:cubicBezTo>
                <a:cubicBezTo>
                  <a:pt x="963" y="3975"/>
                  <a:pt x="889" y="4031"/>
                  <a:pt x="811" y="4073"/>
                </a:cubicBezTo>
                <a:cubicBezTo>
                  <a:pt x="733" y="4114"/>
                  <a:pt x="651" y="4135"/>
                  <a:pt x="565" y="4135"/>
                </a:cubicBezTo>
                <a:cubicBezTo>
                  <a:pt x="430" y="4135"/>
                  <a:pt x="321" y="4097"/>
                  <a:pt x="238" y="4020"/>
                </a:cubicBezTo>
                <a:cubicBezTo>
                  <a:pt x="155" y="3943"/>
                  <a:pt x="95" y="3838"/>
                  <a:pt x="56" y="3705"/>
                </a:cubicBezTo>
                <a:cubicBezTo>
                  <a:pt x="18" y="3571"/>
                  <a:pt x="0" y="3416"/>
                  <a:pt x="1" y="3238"/>
                </a:cubicBezTo>
                <a:cubicBezTo>
                  <a:pt x="3" y="3060"/>
                  <a:pt x="19" y="2869"/>
                  <a:pt x="49" y="2665"/>
                </a:cubicBezTo>
                <a:cubicBezTo>
                  <a:pt x="80" y="2461"/>
                  <a:pt x="125" y="2250"/>
                  <a:pt x="183" y="2030"/>
                </a:cubicBezTo>
                <a:cubicBezTo>
                  <a:pt x="241" y="1811"/>
                  <a:pt x="308" y="1595"/>
                  <a:pt x="383" y="1382"/>
                </a:cubicBezTo>
                <a:cubicBezTo>
                  <a:pt x="458" y="1169"/>
                  <a:pt x="539" y="963"/>
                  <a:pt x="627" y="765"/>
                </a:cubicBezTo>
                <a:cubicBezTo>
                  <a:pt x="714" y="568"/>
                  <a:pt x="804" y="389"/>
                  <a:pt x="896" y="230"/>
                </a:cubicBezTo>
                <a:cubicBezTo>
                  <a:pt x="927" y="174"/>
                  <a:pt x="968" y="144"/>
                  <a:pt x="1020" y="140"/>
                </a:cubicBezTo>
                <a:cubicBezTo>
                  <a:pt x="1027" y="139"/>
                  <a:pt x="1033" y="139"/>
                  <a:pt x="1040" y="139"/>
                </a:cubicBezTo>
                <a:close/>
                <a:moveTo>
                  <a:pt x="20102" y="0"/>
                </a:moveTo>
                <a:cubicBezTo>
                  <a:pt x="20137" y="0"/>
                  <a:pt x="20175" y="9"/>
                  <a:pt x="20214" y="27"/>
                </a:cubicBezTo>
                <a:cubicBezTo>
                  <a:pt x="20266" y="52"/>
                  <a:pt x="20318" y="88"/>
                  <a:pt x="20370" y="135"/>
                </a:cubicBezTo>
                <a:cubicBezTo>
                  <a:pt x="20422" y="183"/>
                  <a:pt x="20468" y="236"/>
                  <a:pt x="20506" y="294"/>
                </a:cubicBezTo>
                <a:cubicBezTo>
                  <a:pt x="20544" y="352"/>
                  <a:pt x="20573" y="414"/>
                  <a:pt x="20591" y="478"/>
                </a:cubicBezTo>
                <a:cubicBezTo>
                  <a:pt x="20609" y="542"/>
                  <a:pt x="20611" y="602"/>
                  <a:pt x="20596" y="657"/>
                </a:cubicBezTo>
                <a:cubicBezTo>
                  <a:pt x="20590" y="682"/>
                  <a:pt x="20573" y="719"/>
                  <a:pt x="20545" y="770"/>
                </a:cubicBezTo>
                <a:cubicBezTo>
                  <a:pt x="20517" y="821"/>
                  <a:pt x="20484" y="881"/>
                  <a:pt x="20444" y="952"/>
                </a:cubicBezTo>
                <a:cubicBezTo>
                  <a:pt x="20579" y="924"/>
                  <a:pt x="20716" y="892"/>
                  <a:pt x="20856" y="855"/>
                </a:cubicBezTo>
                <a:cubicBezTo>
                  <a:pt x="20995" y="818"/>
                  <a:pt x="21142" y="771"/>
                  <a:pt x="21295" y="713"/>
                </a:cubicBezTo>
                <a:cubicBezTo>
                  <a:pt x="21344" y="694"/>
                  <a:pt x="21380" y="696"/>
                  <a:pt x="21403" y="717"/>
                </a:cubicBezTo>
                <a:cubicBezTo>
                  <a:pt x="21426" y="739"/>
                  <a:pt x="21438" y="770"/>
                  <a:pt x="21440" y="811"/>
                </a:cubicBezTo>
                <a:cubicBezTo>
                  <a:pt x="21441" y="853"/>
                  <a:pt x="21434" y="902"/>
                  <a:pt x="21417" y="959"/>
                </a:cubicBezTo>
                <a:cubicBezTo>
                  <a:pt x="21400" y="1015"/>
                  <a:pt x="21377" y="1071"/>
                  <a:pt x="21348" y="1124"/>
                </a:cubicBezTo>
                <a:cubicBezTo>
                  <a:pt x="21319" y="1178"/>
                  <a:pt x="21285" y="1225"/>
                  <a:pt x="21247" y="1265"/>
                </a:cubicBezTo>
                <a:cubicBezTo>
                  <a:pt x="21208" y="1304"/>
                  <a:pt x="21168" y="1331"/>
                  <a:pt x="21125" y="1343"/>
                </a:cubicBezTo>
                <a:cubicBezTo>
                  <a:pt x="21100" y="1349"/>
                  <a:pt x="21057" y="1355"/>
                  <a:pt x="20996" y="1361"/>
                </a:cubicBezTo>
                <a:cubicBezTo>
                  <a:pt x="20935" y="1367"/>
                  <a:pt x="20861" y="1374"/>
                  <a:pt x="20775" y="1382"/>
                </a:cubicBezTo>
                <a:cubicBezTo>
                  <a:pt x="20689" y="1390"/>
                  <a:pt x="20593" y="1396"/>
                  <a:pt x="20488" y="1403"/>
                </a:cubicBezTo>
                <a:cubicBezTo>
                  <a:pt x="20382" y="1409"/>
                  <a:pt x="20272" y="1416"/>
                  <a:pt x="20159" y="1426"/>
                </a:cubicBezTo>
                <a:cubicBezTo>
                  <a:pt x="20070" y="1570"/>
                  <a:pt x="19975" y="1722"/>
                  <a:pt x="19876" y="1883"/>
                </a:cubicBezTo>
                <a:cubicBezTo>
                  <a:pt x="19776" y="2044"/>
                  <a:pt x="19680" y="2205"/>
                  <a:pt x="19588" y="2364"/>
                </a:cubicBezTo>
                <a:cubicBezTo>
                  <a:pt x="19496" y="2523"/>
                  <a:pt x="19413" y="2677"/>
                  <a:pt x="19338" y="2824"/>
                </a:cubicBezTo>
                <a:cubicBezTo>
                  <a:pt x="19262" y="2971"/>
                  <a:pt x="19204" y="3102"/>
                  <a:pt x="19163" y="3217"/>
                </a:cubicBezTo>
                <a:cubicBezTo>
                  <a:pt x="19121" y="3332"/>
                  <a:pt x="19101" y="3426"/>
                  <a:pt x="19101" y="3498"/>
                </a:cubicBezTo>
                <a:cubicBezTo>
                  <a:pt x="19101" y="3570"/>
                  <a:pt x="19130" y="3612"/>
                  <a:pt x="19188" y="3624"/>
                </a:cubicBezTo>
                <a:cubicBezTo>
                  <a:pt x="19256" y="3637"/>
                  <a:pt x="19323" y="3617"/>
                  <a:pt x="19390" y="3565"/>
                </a:cubicBezTo>
                <a:cubicBezTo>
                  <a:pt x="19458" y="3512"/>
                  <a:pt x="19520" y="3446"/>
                  <a:pt x="19577" y="3364"/>
                </a:cubicBezTo>
                <a:cubicBezTo>
                  <a:pt x="19633" y="3283"/>
                  <a:pt x="19686" y="3197"/>
                  <a:pt x="19733" y="3105"/>
                </a:cubicBezTo>
                <a:cubicBezTo>
                  <a:pt x="19781" y="3013"/>
                  <a:pt x="19818" y="2933"/>
                  <a:pt x="19846" y="2865"/>
                </a:cubicBezTo>
                <a:cubicBezTo>
                  <a:pt x="19877" y="2798"/>
                  <a:pt x="19913" y="2752"/>
                  <a:pt x="19954" y="2727"/>
                </a:cubicBezTo>
                <a:cubicBezTo>
                  <a:pt x="19995" y="2703"/>
                  <a:pt x="20033" y="2697"/>
                  <a:pt x="20067" y="2709"/>
                </a:cubicBezTo>
                <a:cubicBezTo>
                  <a:pt x="20100" y="2721"/>
                  <a:pt x="20123" y="2750"/>
                  <a:pt x="20136" y="2796"/>
                </a:cubicBezTo>
                <a:cubicBezTo>
                  <a:pt x="20148" y="2842"/>
                  <a:pt x="20139" y="2904"/>
                  <a:pt x="20108" y="2980"/>
                </a:cubicBezTo>
                <a:cubicBezTo>
                  <a:pt x="20080" y="3057"/>
                  <a:pt x="20037" y="3152"/>
                  <a:pt x="19977" y="3266"/>
                </a:cubicBezTo>
                <a:cubicBezTo>
                  <a:pt x="19917" y="3379"/>
                  <a:pt x="19844" y="3488"/>
                  <a:pt x="19758" y="3592"/>
                </a:cubicBezTo>
                <a:cubicBezTo>
                  <a:pt x="19673" y="3696"/>
                  <a:pt x="19576" y="3784"/>
                  <a:pt x="19469" y="3854"/>
                </a:cubicBezTo>
                <a:cubicBezTo>
                  <a:pt x="19361" y="3925"/>
                  <a:pt x="19243" y="3956"/>
                  <a:pt x="19114" y="3946"/>
                </a:cubicBezTo>
                <a:cubicBezTo>
                  <a:pt x="18986" y="3937"/>
                  <a:pt x="18889" y="3896"/>
                  <a:pt x="18825" y="3822"/>
                </a:cubicBezTo>
                <a:cubicBezTo>
                  <a:pt x="18760" y="3749"/>
                  <a:pt x="18720" y="3651"/>
                  <a:pt x="18705" y="3530"/>
                </a:cubicBezTo>
                <a:cubicBezTo>
                  <a:pt x="18701" y="3500"/>
                  <a:pt x="18699" y="3468"/>
                  <a:pt x="18697" y="3436"/>
                </a:cubicBezTo>
                <a:lnTo>
                  <a:pt x="18697" y="3427"/>
                </a:lnTo>
                <a:lnTo>
                  <a:pt x="18672" y="3452"/>
                </a:lnTo>
                <a:cubicBezTo>
                  <a:pt x="18650" y="3472"/>
                  <a:pt x="18627" y="3492"/>
                  <a:pt x="18604" y="3512"/>
                </a:cubicBezTo>
                <a:cubicBezTo>
                  <a:pt x="18512" y="3590"/>
                  <a:pt x="18414" y="3661"/>
                  <a:pt x="18310" y="3726"/>
                </a:cubicBezTo>
                <a:cubicBezTo>
                  <a:pt x="18206" y="3790"/>
                  <a:pt x="18100" y="3841"/>
                  <a:pt x="17992" y="3880"/>
                </a:cubicBezTo>
                <a:cubicBezTo>
                  <a:pt x="17885" y="3918"/>
                  <a:pt x="17780" y="3941"/>
                  <a:pt x="17677" y="3949"/>
                </a:cubicBezTo>
                <a:cubicBezTo>
                  <a:pt x="17575" y="3956"/>
                  <a:pt x="17480" y="3946"/>
                  <a:pt x="17394" y="3919"/>
                </a:cubicBezTo>
                <a:cubicBezTo>
                  <a:pt x="17352" y="3907"/>
                  <a:pt x="17317" y="3887"/>
                  <a:pt x="17291" y="3859"/>
                </a:cubicBezTo>
                <a:cubicBezTo>
                  <a:pt x="17265" y="3831"/>
                  <a:pt x="17246" y="3802"/>
                  <a:pt x="17233" y="3772"/>
                </a:cubicBezTo>
                <a:cubicBezTo>
                  <a:pt x="17221" y="3741"/>
                  <a:pt x="17216" y="3711"/>
                  <a:pt x="17217" y="3682"/>
                </a:cubicBezTo>
                <a:cubicBezTo>
                  <a:pt x="17219" y="3653"/>
                  <a:pt x="17224" y="3629"/>
                  <a:pt x="17233" y="3611"/>
                </a:cubicBezTo>
                <a:cubicBezTo>
                  <a:pt x="17243" y="3592"/>
                  <a:pt x="17256" y="3577"/>
                  <a:pt x="17275" y="3565"/>
                </a:cubicBezTo>
                <a:cubicBezTo>
                  <a:pt x="17293" y="3552"/>
                  <a:pt x="17315" y="3539"/>
                  <a:pt x="17342" y="3525"/>
                </a:cubicBezTo>
                <a:cubicBezTo>
                  <a:pt x="17368" y="3512"/>
                  <a:pt x="17396" y="3494"/>
                  <a:pt x="17427" y="3473"/>
                </a:cubicBezTo>
                <a:cubicBezTo>
                  <a:pt x="17457" y="3451"/>
                  <a:pt x="17491" y="3420"/>
                  <a:pt x="17528" y="3381"/>
                </a:cubicBezTo>
                <a:cubicBezTo>
                  <a:pt x="17641" y="3252"/>
                  <a:pt x="17736" y="3119"/>
                  <a:pt x="17811" y="2983"/>
                </a:cubicBezTo>
                <a:cubicBezTo>
                  <a:pt x="17886" y="2846"/>
                  <a:pt x="17945" y="2717"/>
                  <a:pt x="17988" y="2594"/>
                </a:cubicBezTo>
                <a:cubicBezTo>
                  <a:pt x="18031" y="2471"/>
                  <a:pt x="18061" y="2363"/>
                  <a:pt x="18080" y="2270"/>
                </a:cubicBezTo>
                <a:cubicBezTo>
                  <a:pt x="18098" y="2176"/>
                  <a:pt x="18111" y="2111"/>
                  <a:pt x="18117" y="2074"/>
                </a:cubicBezTo>
                <a:cubicBezTo>
                  <a:pt x="18077" y="2090"/>
                  <a:pt x="18025" y="2126"/>
                  <a:pt x="17960" y="2185"/>
                </a:cubicBezTo>
                <a:cubicBezTo>
                  <a:pt x="17896" y="2243"/>
                  <a:pt x="17823" y="2315"/>
                  <a:pt x="17742" y="2401"/>
                </a:cubicBezTo>
                <a:cubicBezTo>
                  <a:pt x="17660" y="2487"/>
                  <a:pt x="17575" y="2582"/>
                  <a:pt x="17486" y="2688"/>
                </a:cubicBezTo>
                <a:cubicBezTo>
                  <a:pt x="17398" y="2794"/>
                  <a:pt x="17310" y="2902"/>
                  <a:pt x="17224" y="3013"/>
                </a:cubicBezTo>
                <a:cubicBezTo>
                  <a:pt x="17138" y="3123"/>
                  <a:pt x="17056" y="3233"/>
                  <a:pt x="16978" y="3344"/>
                </a:cubicBezTo>
                <a:cubicBezTo>
                  <a:pt x="16900" y="3454"/>
                  <a:pt x="16832" y="3555"/>
                  <a:pt x="16773" y="3647"/>
                </a:cubicBezTo>
                <a:cubicBezTo>
                  <a:pt x="16663" y="3868"/>
                  <a:pt x="16560" y="4091"/>
                  <a:pt x="16465" y="4314"/>
                </a:cubicBezTo>
                <a:cubicBezTo>
                  <a:pt x="16370" y="4538"/>
                  <a:pt x="16297" y="4756"/>
                  <a:pt x="16244" y="4968"/>
                </a:cubicBezTo>
                <a:cubicBezTo>
                  <a:pt x="16229" y="5026"/>
                  <a:pt x="16203" y="5066"/>
                  <a:pt x="16166" y="5087"/>
                </a:cubicBezTo>
                <a:cubicBezTo>
                  <a:pt x="16129" y="5109"/>
                  <a:pt x="16092" y="5113"/>
                  <a:pt x="16054" y="5101"/>
                </a:cubicBezTo>
                <a:cubicBezTo>
                  <a:pt x="16015" y="5089"/>
                  <a:pt x="15983" y="5061"/>
                  <a:pt x="15957" y="5018"/>
                </a:cubicBezTo>
                <a:cubicBezTo>
                  <a:pt x="15931" y="4975"/>
                  <a:pt x="15924" y="4919"/>
                  <a:pt x="15936" y="4848"/>
                </a:cubicBezTo>
                <a:cubicBezTo>
                  <a:pt x="15961" y="4667"/>
                  <a:pt x="16005" y="4468"/>
                  <a:pt x="16070" y="4252"/>
                </a:cubicBezTo>
                <a:cubicBezTo>
                  <a:pt x="16118" y="4090"/>
                  <a:pt x="16172" y="3926"/>
                  <a:pt x="16233" y="3759"/>
                </a:cubicBezTo>
                <a:lnTo>
                  <a:pt x="16284" y="3622"/>
                </a:lnTo>
                <a:lnTo>
                  <a:pt x="16282" y="3624"/>
                </a:lnTo>
                <a:cubicBezTo>
                  <a:pt x="16233" y="3659"/>
                  <a:pt x="16182" y="3693"/>
                  <a:pt x="16130" y="3726"/>
                </a:cubicBezTo>
                <a:cubicBezTo>
                  <a:pt x="16026" y="3790"/>
                  <a:pt x="15920" y="3841"/>
                  <a:pt x="15812" y="3880"/>
                </a:cubicBezTo>
                <a:cubicBezTo>
                  <a:pt x="15705" y="3918"/>
                  <a:pt x="15600" y="3941"/>
                  <a:pt x="15497" y="3949"/>
                </a:cubicBezTo>
                <a:cubicBezTo>
                  <a:pt x="15395" y="3956"/>
                  <a:pt x="15300" y="3946"/>
                  <a:pt x="15214" y="3919"/>
                </a:cubicBezTo>
                <a:cubicBezTo>
                  <a:pt x="15172" y="3907"/>
                  <a:pt x="15137" y="3887"/>
                  <a:pt x="15111" y="3859"/>
                </a:cubicBezTo>
                <a:cubicBezTo>
                  <a:pt x="15085" y="3831"/>
                  <a:pt x="15066" y="3802"/>
                  <a:pt x="15053" y="3772"/>
                </a:cubicBezTo>
                <a:cubicBezTo>
                  <a:pt x="15041" y="3741"/>
                  <a:pt x="15036" y="3711"/>
                  <a:pt x="15037" y="3682"/>
                </a:cubicBezTo>
                <a:cubicBezTo>
                  <a:pt x="15039" y="3653"/>
                  <a:pt x="15044" y="3629"/>
                  <a:pt x="15053" y="3611"/>
                </a:cubicBezTo>
                <a:cubicBezTo>
                  <a:pt x="15063" y="3592"/>
                  <a:pt x="15076" y="3577"/>
                  <a:pt x="15095" y="3565"/>
                </a:cubicBezTo>
                <a:cubicBezTo>
                  <a:pt x="15113" y="3552"/>
                  <a:pt x="15135" y="3539"/>
                  <a:pt x="15162" y="3525"/>
                </a:cubicBezTo>
                <a:cubicBezTo>
                  <a:pt x="15188" y="3512"/>
                  <a:pt x="15216" y="3494"/>
                  <a:pt x="15247" y="3473"/>
                </a:cubicBezTo>
                <a:cubicBezTo>
                  <a:pt x="15277" y="3451"/>
                  <a:pt x="15311" y="3420"/>
                  <a:pt x="15348" y="3381"/>
                </a:cubicBezTo>
                <a:cubicBezTo>
                  <a:pt x="15461" y="3252"/>
                  <a:pt x="15556" y="3119"/>
                  <a:pt x="15631" y="2983"/>
                </a:cubicBezTo>
                <a:cubicBezTo>
                  <a:pt x="15706" y="2846"/>
                  <a:pt x="15765" y="2717"/>
                  <a:pt x="15808" y="2594"/>
                </a:cubicBezTo>
                <a:cubicBezTo>
                  <a:pt x="15851" y="2471"/>
                  <a:pt x="15881" y="2363"/>
                  <a:pt x="15900" y="2270"/>
                </a:cubicBezTo>
                <a:cubicBezTo>
                  <a:pt x="15918" y="2176"/>
                  <a:pt x="15931" y="2111"/>
                  <a:pt x="15937" y="2074"/>
                </a:cubicBezTo>
                <a:cubicBezTo>
                  <a:pt x="15897" y="2090"/>
                  <a:pt x="15845" y="2126"/>
                  <a:pt x="15780" y="2185"/>
                </a:cubicBezTo>
                <a:cubicBezTo>
                  <a:pt x="15716" y="2243"/>
                  <a:pt x="15643" y="2315"/>
                  <a:pt x="15562" y="2401"/>
                </a:cubicBezTo>
                <a:cubicBezTo>
                  <a:pt x="15480" y="2487"/>
                  <a:pt x="15395" y="2582"/>
                  <a:pt x="15306" y="2688"/>
                </a:cubicBezTo>
                <a:cubicBezTo>
                  <a:pt x="15218" y="2794"/>
                  <a:pt x="15130" y="2902"/>
                  <a:pt x="15044" y="3013"/>
                </a:cubicBezTo>
                <a:cubicBezTo>
                  <a:pt x="14958" y="3123"/>
                  <a:pt x="14876" y="3233"/>
                  <a:pt x="14798" y="3344"/>
                </a:cubicBezTo>
                <a:cubicBezTo>
                  <a:pt x="14720" y="3454"/>
                  <a:pt x="14652" y="3555"/>
                  <a:pt x="14593" y="3647"/>
                </a:cubicBezTo>
                <a:cubicBezTo>
                  <a:pt x="14483" y="3868"/>
                  <a:pt x="14380" y="4091"/>
                  <a:pt x="14285" y="4314"/>
                </a:cubicBezTo>
                <a:cubicBezTo>
                  <a:pt x="14190" y="4538"/>
                  <a:pt x="14117" y="4756"/>
                  <a:pt x="14064" y="4968"/>
                </a:cubicBezTo>
                <a:cubicBezTo>
                  <a:pt x="14049" y="5026"/>
                  <a:pt x="14023" y="5066"/>
                  <a:pt x="13986" y="5087"/>
                </a:cubicBezTo>
                <a:cubicBezTo>
                  <a:pt x="13949" y="5109"/>
                  <a:pt x="13912" y="5113"/>
                  <a:pt x="13874" y="5101"/>
                </a:cubicBezTo>
                <a:cubicBezTo>
                  <a:pt x="13835" y="5089"/>
                  <a:pt x="13803" y="5061"/>
                  <a:pt x="13777" y="5018"/>
                </a:cubicBezTo>
                <a:cubicBezTo>
                  <a:pt x="13751" y="4975"/>
                  <a:pt x="13744" y="4919"/>
                  <a:pt x="13756" y="4848"/>
                </a:cubicBezTo>
                <a:cubicBezTo>
                  <a:pt x="13781" y="4667"/>
                  <a:pt x="13825" y="4468"/>
                  <a:pt x="13890" y="4252"/>
                </a:cubicBezTo>
                <a:cubicBezTo>
                  <a:pt x="13954" y="4036"/>
                  <a:pt x="14029" y="3816"/>
                  <a:pt x="14115" y="3592"/>
                </a:cubicBezTo>
                <a:cubicBezTo>
                  <a:pt x="14201" y="3368"/>
                  <a:pt x="14291" y="3149"/>
                  <a:pt x="14384" y="2934"/>
                </a:cubicBezTo>
                <a:cubicBezTo>
                  <a:pt x="14478" y="2720"/>
                  <a:pt x="14566" y="2524"/>
                  <a:pt x="14649" y="2348"/>
                </a:cubicBezTo>
                <a:cubicBezTo>
                  <a:pt x="14731" y="2172"/>
                  <a:pt x="14804" y="2021"/>
                  <a:pt x="14865" y="1897"/>
                </a:cubicBezTo>
                <a:cubicBezTo>
                  <a:pt x="14926" y="1773"/>
                  <a:pt x="14966" y="1689"/>
                  <a:pt x="14984" y="1646"/>
                </a:cubicBezTo>
                <a:cubicBezTo>
                  <a:pt x="15018" y="1570"/>
                  <a:pt x="15066" y="1532"/>
                  <a:pt x="15129" y="1534"/>
                </a:cubicBezTo>
                <a:cubicBezTo>
                  <a:pt x="15192" y="1535"/>
                  <a:pt x="15253" y="1561"/>
                  <a:pt x="15311" y="1610"/>
                </a:cubicBezTo>
                <a:cubicBezTo>
                  <a:pt x="15369" y="1659"/>
                  <a:pt x="15415" y="1725"/>
                  <a:pt x="15449" y="1807"/>
                </a:cubicBezTo>
                <a:cubicBezTo>
                  <a:pt x="15483" y="1890"/>
                  <a:pt x="15489" y="1973"/>
                  <a:pt x="15467" y="2056"/>
                </a:cubicBezTo>
                <a:cubicBezTo>
                  <a:pt x="15458" y="2090"/>
                  <a:pt x="15434" y="2142"/>
                  <a:pt x="15396" y="2212"/>
                </a:cubicBezTo>
                <a:cubicBezTo>
                  <a:pt x="15358" y="2283"/>
                  <a:pt x="15311" y="2366"/>
                  <a:pt x="15256" y="2461"/>
                </a:cubicBezTo>
                <a:cubicBezTo>
                  <a:pt x="15394" y="2289"/>
                  <a:pt x="15532" y="2130"/>
                  <a:pt x="15670" y="1984"/>
                </a:cubicBezTo>
                <a:cubicBezTo>
                  <a:pt x="15808" y="1839"/>
                  <a:pt x="15937" y="1726"/>
                  <a:pt x="16056" y="1646"/>
                </a:cubicBezTo>
                <a:cubicBezTo>
                  <a:pt x="16108" y="1613"/>
                  <a:pt x="16169" y="1603"/>
                  <a:pt x="16238" y="1619"/>
                </a:cubicBezTo>
                <a:cubicBezTo>
                  <a:pt x="16307" y="1634"/>
                  <a:pt x="16372" y="1665"/>
                  <a:pt x="16433" y="1711"/>
                </a:cubicBezTo>
                <a:cubicBezTo>
                  <a:pt x="16495" y="1757"/>
                  <a:pt x="16546" y="1814"/>
                  <a:pt x="16588" y="1881"/>
                </a:cubicBezTo>
                <a:cubicBezTo>
                  <a:pt x="16629" y="1948"/>
                  <a:pt x="16647" y="2017"/>
                  <a:pt x="16640" y="2088"/>
                </a:cubicBezTo>
                <a:cubicBezTo>
                  <a:pt x="16631" y="2198"/>
                  <a:pt x="16598" y="2326"/>
                  <a:pt x="16542" y="2472"/>
                </a:cubicBezTo>
                <a:cubicBezTo>
                  <a:pt x="16485" y="2618"/>
                  <a:pt x="16413" y="2763"/>
                  <a:pt x="16325" y="2907"/>
                </a:cubicBezTo>
                <a:cubicBezTo>
                  <a:pt x="16238" y="3051"/>
                  <a:pt x="16138" y="3187"/>
                  <a:pt x="16026" y="3314"/>
                </a:cubicBezTo>
                <a:cubicBezTo>
                  <a:pt x="15914" y="3441"/>
                  <a:pt x="15796" y="3539"/>
                  <a:pt x="15670" y="3606"/>
                </a:cubicBezTo>
                <a:cubicBezTo>
                  <a:pt x="15728" y="3600"/>
                  <a:pt x="15798" y="3581"/>
                  <a:pt x="15879" y="3548"/>
                </a:cubicBezTo>
                <a:cubicBezTo>
                  <a:pt x="15960" y="3516"/>
                  <a:pt x="16043" y="3470"/>
                  <a:pt x="16128" y="3408"/>
                </a:cubicBezTo>
                <a:cubicBezTo>
                  <a:pt x="16212" y="3347"/>
                  <a:pt x="16295" y="3272"/>
                  <a:pt x="16378" y="3183"/>
                </a:cubicBezTo>
                <a:cubicBezTo>
                  <a:pt x="16451" y="3105"/>
                  <a:pt x="16515" y="3014"/>
                  <a:pt x="16571" y="2911"/>
                </a:cubicBezTo>
                <a:lnTo>
                  <a:pt x="16594" y="2867"/>
                </a:lnTo>
                <a:lnTo>
                  <a:pt x="16599" y="2855"/>
                </a:lnTo>
                <a:cubicBezTo>
                  <a:pt x="16680" y="2671"/>
                  <a:pt x="16756" y="2502"/>
                  <a:pt x="16829" y="2348"/>
                </a:cubicBezTo>
                <a:cubicBezTo>
                  <a:pt x="16911" y="2172"/>
                  <a:pt x="16984" y="2021"/>
                  <a:pt x="17045" y="1897"/>
                </a:cubicBezTo>
                <a:cubicBezTo>
                  <a:pt x="17106" y="1773"/>
                  <a:pt x="17146" y="1689"/>
                  <a:pt x="17164" y="1646"/>
                </a:cubicBezTo>
                <a:cubicBezTo>
                  <a:pt x="17198" y="1570"/>
                  <a:pt x="17246" y="1532"/>
                  <a:pt x="17309" y="1534"/>
                </a:cubicBezTo>
                <a:cubicBezTo>
                  <a:pt x="17372" y="1535"/>
                  <a:pt x="17433" y="1561"/>
                  <a:pt x="17491" y="1610"/>
                </a:cubicBezTo>
                <a:cubicBezTo>
                  <a:pt x="17549" y="1659"/>
                  <a:pt x="17595" y="1725"/>
                  <a:pt x="17629" y="1807"/>
                </a:cubicBezTo>
                <a:cubicBezTo>
                  <a:pt x="17663" y="1890"/>
                  <a:pt x="17669" y="1973"/>
                  <a:pt x="17647" y="2056"/>
                </a:cubicBezTo>
                <a:cubicBezTo>
                  <a:pt x="17638" y="2090"/>
                  <a:pt x="17614" y="2142"/>
                  <a:pt x="17576" y="2212"/>
                </a:cubicBezTo>
                <a:cubicBezTo>
                  <a:pt x="17538" y="2283"/>
                  <a:pt x="17491" y="2366"/>
                  <a:pt x="17436" y="2461"/>
                </a:cubicBezTo>
                <a:cubicBezTo>
                  <a:pt x="17574" y="2289"/>
                  <a:pt x="17712" y="2130"/>
                  <a:pt x="17850" y="1984"/>
                </a:cubicBezTo>
                <a:cubicBezTo>
                  <a:pt x="17988" y="1839"/>
                  <a:pt x="18117" y="1726"/>
                  <a:pt x="18236" y="1646"/>
                </a:cubicBezTo>
                <a:cubicBezTo>
                  <a:pt x="18288" y="1613"/>
                  <a:pt x="18349" y="1603"/>
                  <a:pt x="18418" y="1619"/>
                </a:cubicBezTo>
                <a:cubicBezTo>
                  <a:pt x="18487" y="1634"/>
                  <a:pt x="18552" y="1665"/>
                  <a:pt x="18613" y="1711"/>
                </a:cubicBezTo>
                <a:cubicBezTo>
                  <a:pt x="18675" y="1757"/>
                  <a:pt x="18726" y="1814"/>
                  <a:pt x="18768" y="1881"/>
                </a:cubicBezTo>
                <a:cubicBezTo>
                  <a:pt x="18809" y="1948"/>
                  <a:pt x="18827" y="2017"/>
                  <a:pt x="18820" y="2088"/>
                </a:cubicBezTo>
                <a:cubicBezTo>
                  <a:pt x="18811" y="2198"/>
                  <a:pt x="18778" y="2326"/>
                  <a:pt x="18722" y="2472"/>
                </a:cubicBezTo>
                <a:cubicBezTo>
                  <a:pt x="18665" y="2618"/>
                  <a:pt x="18593" y="2763"/>
                  <a:pt x="18505" y="2907"/>
                </a:cubicBezTo>
                <a:cubicBezTo>
                  <a:pt x="18418" y="3051"/>
                  <a:pt x="18318" y="3187"/>
                  <a:pt x="18206" y="3314"/>
                </a:cubicBezTo>
                <a:cubicBezTo>
                  <a:pt x="18094" y="3441"/>
                  <a:pt x="17976" y="3539"/>
                  <a:pt x="17850" y="3606"/>
                </a:cubicBezTo>
                <a:cubicBezTo>
                  <a:pt x="17908" y="3600"/>
                  <a:pt x="17978" y="3581"/>
                  <a:pt x="18059" y="3548"/>
                </a:cubicBezTo>
                <a:cubicBezTo>
                  <a:pt x="18140" y="3516"/>
                  <a:pt x="18223" y="3470"/>
                  <a:pt x="18308" y="3408"/>
                </a:cubicBezTo>
                <a:cubicBezTo>
                  <a:pt x="18392" y="3347"/>
                  <a:pt x="18475" y="3272"/>
                  <a:pt x="18558" y="3183"/>
                </a:cubicBezTo>
                <a:cubicBezTo>
                  <a:pt x="18631" y="3105"/>
                  <a:pt x="18695" y="3014"/>
                  <a:pt x="18751" y="2911"/>
                </a:cubicBezTo>
                <a:lnTo>
                  <a:pt x="18761" y="2891"/>
                </a:lnTo>
                <a:lnTo>
                  <a:pt x="18767" y="2867"/>
                </a:lnTo>
                <a:cubicBezTo>
                  <a:pt x="18786" y="2783"/>
                  <a:pt x="18809" y="2697"/>
                  <a:pt x="18836" y="2608"/>
                </a:cubicBezTo>
                <a:cubicBezTo>
                  <a:pt x="18890" y="2430"/>
                  <a:pt x="18953" y="2247"/>
                  <a:pt x="19027" y="2058"/>
                </a:cubicBezTo>
                <a:cubicBezTo>
                  <a:pt x="19101" y="1869"/>
                  <a:pt x="19177" y="1685"/>
                  <a:pt x="19257" y="1504"/>
                </a:cubicBezTo>
                <a:cubicBezTo>
                  <a:pt x="19165" y="1513"/>
                  <a:pt x="19078" y="1523"/>
                  <a:pt x="18997" y="1534"/>
                </a:cubicBezTo>
                <a:cubicBezTo>
                  <a:pt x="18916" y="1544"/>
                  <a:pt x="18843" y="1557"/>
                  <a:pt x="18779" y="1573"/>
                </a:cubicBezTo>
                <a:cubicBezTo>
                  <a:pt x="18717" y="1585"/>
                  <a:pt x="18669" y="1586"/>
                  <a:pt x="18634" y="1575"/>
                </a:cubicBezTo>
                <a:cubicBezTo>
                  <a:pt x="18598" y="1564"/>
                  <a:pt x="18578" y="1547"/>
                  <a:pt x="18572" y="1524"/>
                </a:cubicBezTo>
                <a:cubicBezTo>
                  <a:pt x="18566" y="1501"/>
                  <a:pt x="18574" y="1475"/>
                  <a:pt x="18597" y="1444"/>
                </a:cubicBezTo>
                <a:cubicBezTo>
                  <a:pt x="18620" y="1413"/>
                  <a:pt x="18659" y="1386"/>
                  <a:pt x="18714" y="1361"/>
                </a:cubicBezTo>
                <a:cubicBezTo>
                  <a:pt x="18828" y="1306"/>
                  <a:pt x="18943" y="1261"/>
                  <a:pt x="19059" y="1225"/>
                </a:cubicBezTo>
                <a:cubicBezTo>
                  <a:pt x="19176" y="1190"/>
                  <a:pt x="19297" y="1160"/>
                  <a:pt x="19423" y="1136"/>
                </a:cubicBezTo>
                <a:cubicBezTo>
                  <a:pt x="19484" y="1007"/>
                  <a:pt x="19544" y="885"/>
                  <a:pt x="19602" y="770"/>
                </a:cubicBezTo>
                <a:cubicBezTo>
                  <a:pt x="19660" y="655"/>
                  <a:pt x="19713" y="552"/>
                  <a:pt x="19761" y="460"/>
                </a:cubicBezTo>
                <a:cubicBezTo>
                  <a:pt x="19808" y="368"/>
                  <a:pt x="19849" y="290"/>
                  <a:pt x="19883" y="227"/>
                </a:cubicBezTo>
                <a:cubicBezTo>
                  <a:pt x="19916" y="164"/>
                  <a:pt x="19941" y="121"/>
                  <a:pt x="19956" y="96"/>
                </a:cubicBezTo>
                <a:cubicBezTo>
                  <a:pt x="19984" y="44"/>
                  <a:pt x="20021" y="13"/>
                  <a:pt x="20067" y="4"/>
                </a:cubicBezTo>
                <a:cubicBezTo>
                  <a:pt x="20078" y="2"/>
                  <a:pt x="20090" y="1"/>
                  <a:pt x="20102" y="0"/>
                </a:cubicBezTo>
                <a:close/>
              </a:path>
            </a:pathLst>
          </a:custGeom>
          <a:solidFill>
            <a:srgbClr val="D6D4CF"/>
          </a:solidFill>
          <a:ln w="0">
            <a:gradFill>
              <a:gsLst>
                <a:gs pos="0">
                  <a:schemeClr val="bg1">
                    <a:lumMod val="0"/>
                    <a:lumOff val="10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139700" dist="88900" dir="5400000" algn="t" rotWithShape="0">
              <a:prstClr val="black"/>
            </a:outerShdw>
          </a:effectLst>
          <a:scene3d>
            <a:camera prst="perspectiveAbove" fov="2700000">
              <a:rot lat="21599992" lon="0" rev="0"/>
            </a:camera>
            <a:lightRig rig="balanced" dir="t"/>
          </a:scene3d>
          <a:sp3d extrusionH="127000" prstMaterial="flat">
            <a:bevelT w="12700" h="368300"/>
            <a:bevelB w="0" h="0"/>
            <a:contourClr>
              <a:schemeClr val="tx1"/>
            </a:contour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-123825" y="6675665"/>
            <a:ext cx="12411075" cy="485775"/>
          </a:xfrm>
          <a:prstGeom prst="rect">
            <a:avLst/>
          </a:prstGeom>
          <a:solidFill>
            <a:schemeClr val="tx1">
              <a:alpha val="59000"/>
            </a:schemeClr>
          </a:solidFill>
          <a:ln w="12700">
            <a:gradFill flip="none" rotWithShape="1">
              <a:gsLst>
                <a:gs pos="0">
                  <a:schemeClr val="accent1">
                    <a:lumMod val="5000"/>
                    <a:lumOff val="95000"/>
                  </a:schemeClr>
                </a:gs>
                <a:gs pos="79000">
                  <a:schemeClr val="tx1"/>
                </a:gs>
              </a:gsLst>
              <a:path path="circle">
                <a:fillToRect l="50000" t="50000" r="50000" b="50000"/>
              </a:path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 userDrawn="1"/>
        </p:nvSpPr>
        <p:spPr>
          <a:xfrm>
            <a:off x="5232145" y="6680200"/>
            <a:ext cx="174759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" dirty="0">
                <a:solidFill>
                  <a:schemeClr val="bg1">
                    <a:lumMod val="85000"/>
                  </a:schemeClr>
                </a:solidFill>
              </a:rPr>
              <a:t>DESIGNED BY DEMON CHAN    CREATED BY MESAI</a:t>
            </a:r>
            <a:endParaRPr lang="zh-CN" altLang="en-US" sz="6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283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6207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90702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58614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1958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166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新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4"/>
          <p:cNvSpPr/>
          <p:nvPr userDrawn="1"/>
        </p:nvSpPr>
        <p:spPr>
          <a:xfrm flipV="1">
            <a:off x="0" y="-1"/>
            <a:ext cx="12192000" cy="914401"/>
          </a:xfrm>
          <a:custGeom>
            <a:avLst/>
            <a:gdLst>
              <a:gd name="connsiteX0" fmla="*/ 6096000 w 12192000"/>
              <a:gd name="connsiteY0" fmla="*/ 0 h 720996"/>
              <a:gd name="connsiteX1" fmla="*/ 6212897 w 12192000"/>
              <a:gd name="connsiteY1" fmla="*/ 143216 h 720996"/>
              <a:gd name="connsiteX2" fmla="*/ 12192000 w 12192000"/>
              <a:gd name="connsiteY2" fmla="*/ 143216 h 720996"/>
              <a:gd name="connsiteX3" fmla="*/ 12192000 w 12192000"/>
              <a:gd name="connsiteY3" fmla="*/ 720996 h 720996"/>
              <a:gd name="connsiteX4" fmla="*/ 0 w 12192000"/>
              <a:gd name="connsiteY4" fmla="*/ 720996 h 720996"/>
              <a:gd name="connsiteX5" fmla="*/ 0 w 12192000"/>
              <a:gd name="connsiteY5" fmla="*/ 143216 h 720996"/>
              <a:gd name="connsiteX6" fmla="*/ 5979103 w 12192000"/>
              <a:gd name="connsiteY6" fmla="*/ 143216 h 72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20996">
                <a:moveTo>
                  <a:pt x="6096000" y="0"/>
                </a:moveTo>
                <a:lnTo>
                  <a:pt x="6212897" y="143216"/>
                </a:lnTo>
                <a:lnTo>
                  <a:pt x="12192000" y="143216"/>
                </a:lnTo>
                <a:lnTo>
                  <a:pt x="12192000" y="720996"/>
                </a:lnTo>
                <a:lnTo>
                  <a:pt x="0" y="720996"/>
                </a:lnTo>
                <a:lnTo>
                  <a:pt x="0" y="143216"/>
                </a:lnTo>
                <a:lnTo>
                  <a:pt x="5979103" y="143216"/>
                </a:lnTo>
                <a:close/>
              </a:path>
            </a:pathLst>
          </a:custGeom>
          <a:solidFill>
            <a:srgbClr val="373737"/>
          </a:solidFill>
          <a:ln>
            <a:noFill/>
          </a:ln>
          <a:effectLst>
            <a:outerShdw blurRad="101600" dist="25400" dir="16200000" sx="99000" sy="99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Light"/>
              <a:ea typeface="Source Han Sans Light"/>
              <a:cs typeface="+mn-cs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Light"/>
              <a:ea typeface="思源黑体 CN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1373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8799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青色空白">
    <p:bg>
      <p:bgPr>
        <a:solidFill>
          <a:srgbClr val="25BC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C636C92-EA9E-44D1-9B60-28AA62AD0A8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Light"/>
              <a:ea typeface="思源黑体 CN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89683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与标题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7933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Light"/>
              <a:ea typeface="思源黑体 CN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4319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Han Sans Light"/>
              <a:ea typeface="思源黑体 CN Ligh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2899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内容与标题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0025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青色空白">
    <p:bg>
      <p:bgPr>
        <a:solidFill>
          <a:srgbClr val="25BC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249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8044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08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新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自由: 形状 4"/>
          <p:cNvSpPr/>
          <p:nvPr userDrawn="1"/>
        </p:nvSpPr>
        <p:spPr>
          <a:xfrm flipV="1">
            <a:off x="0" y="-1"/>
            <a:ext cx="12192000" cy="914401"/>
          </a:xfrm>
          <a:custGeom>
            <a:avLst/>
            <a:gdLst>
              <a:gd name="connsiteX0" fmla="*/ 6096000 w 12192000"/>
              <a:gd name="connsiteY0" fmla="*/ 0 h 720996"/>
              <a:gd name="connsiteX1" fmla="*/ 6212897 w 12192000"/>
              <a:gd name="connsiteY1" fmla="*/ 143216 h 720996"/>
              <a:gd name="connsiteX2" fmla="*/ 12192000 w 12192000"/>
              <a:gd name="connsiteY2" fmla="*/ 143216 h 720996"/>
              <a:gd name="connsiteX3" fmla="*/ 12192000 w 12192000"/>
              <a:gd name="connsiteY3" fmla="*/ 720996 h 720996"/>
              <a:gd name="connsiteX4" fmla="*/ 0 w 12192000"/>
              <a:gd name="connsiteY4" fmla="*/ 720996 h 720996"/>
              <a:gd name="connsiteX5" fmla="*/ 0 w 12192000"/>
              <a:gd name="connsiteY5" fmla="*/ 143216 h 720996"/>
              <a:gd name="connsiteX6" fmla="*/ 5979103 w 12192000"/>
              <a:gd name="connsiteY6" fmla="*/ 143216 h 72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720996">
                <a:moveTo>
                  <a:pt x="6096000" y="0"/>
                </a:moveTo>
                <a:lnTo>
                  <a:pt x="6212897" y="143216"/>
                </a:lnTo>
                <a:lnTo>
                  <a:pt x="12192000" y="143216"/>
                </a:lnTo>
                <a:lnTo>
                  <a:pt x="12192000" y="720996"/>
                </a:lnTo>
                <a:lnTo>
                  <a:pt x="0" y="720996"/>
                </a:lnTo>
                <a:lnTo>
                  <a:pt x="0" y="143216"/>
                </a:lnTo>
                <a:lnTo>
                  <a:pt x="5979103" y="143216"/>
                </a:lnTo>
                <a:close/>
              </a:path>
            </a:pathLst>
          </a:custGeom>
          <a:solidFill>
            <a:srgbClr val="373737"/>
          </a:solidFill>
          <a:ln>
            <a:noFill/>
          </a:ln>
          <a:effectLst>
            <a:outerShdw blurRad="101600" dist="25400" dir="16200000" sx="99000" sy="99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ea typeface="Source Han Sans Light"/>
              <a:cs typeface="+mn-cs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8C33EF85-121D-4DFE-A7CF-5C6021593CBC}"/>
              </a:ext>
            </a:extLst>
          </p:cNvPr>
          <p:cNvSpPr/>
          <p:nvPr userDrawn="1"/>
        </p:nvSpPr>
        <p:spPr>
          <a:xfrm>
            <a:off x="-16662400" y="-18694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6E6124C8-B77B-494A-89DD-526B3C6A4CCD}"/>
              </a:ext>
            </a:extLst>
          </p:cNvPr>
          <p:cNvSpPr/>
          <p:nvPr userDrawn="1"/>
        </p:nvSpPr>
        <p:spPr>
          <a:xfrm>
            <a:off x="25095200" y="-186944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51538AD2-BE81-4BBE-8280-D8B6DC7566E2}"/>
              </a:ext>
            </a:extLst>
          </p:cNvPr>
          <p:cNvSpPr/>
          <p:nvPr userDrawn="1"/>
        </p:nvSpPr>
        <p:spPr>
          <a:xfrm>
            <a:off x="-16662400" y="25908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9A29BDEC-2126-4A57-961C-65F4C4F5EF66}"/>
              </a:ext>
            </a:extLst>
          </p:cNvPr>
          <p:cNvSpPr/>
          <p:nvPr userDrawn="1"/>
        </p:nvSpPr>
        <p:spPr>
          <a:xfrm>
            <a:off x="25095200" y="259080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920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1484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青色空白">
    <p:bg>
      <p:bgPr>
        <a:solidFill>
          <a:srgbClr val="25BCC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312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容与标题"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890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2017/8/29</a:t>
            </a:fld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806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fld id="{830C1C0D-9156-4A08-8AC9-3C7751C87F77}" type="datetimeFigureOut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2017/8/29</a:t>
            </a:fld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fld id="{E4A0E596-B858-4790-B5F1-C4278122C712}" type="slidenum">
              <a:rPr lang="zh-CN" altLang="en-US" smtClean="0">
                <a:solidFill>
                  <a:srgbClr val="2E2E2E">
                    <a:tint val="75000"/>
                  </a:srgbClr>
                </a:solidFill>
              </a:rPr>
              <a:pPr/>
              <a:t>‹#›</a:t>
            </a:fld>
            <a:endParaRPr lang="zh-CN" altLang="en-US" dirty="0">
              <a:solidFill>
                <a:srgbClr val="2E2E2E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96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5016B-EC5B-4083-8343-50B239180EC8}" type="datetimeFigureOut">
              <a:rPr lang="zh-CN" altLang="en-US" smtClean="0"/>
              <a:t>2017/8/29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85DFA-12E0-4320-98F0-17C3EAC977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30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0C1C0D-9156-4A08-8AC9-3C7751C87F77}" type="datetimeFigureOut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E2E">
                    <a:tint val="75000"/>
                  </a:srgbClr>
                </a:solidFill>
                <a:effectLst/>
                <a:uLnTx/>
                <a:uFillTx/>
                <a:latin typeface="Source Han Sans Light"/>
                <a:ea typeface="思源黑体 CN Medium" panose="020B0600000000000000" pitchFamily="34" charset="-122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2017/8/29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>
                  <a:tint val="75000"/>
                </a:srgbClr>
              </a:solidFill>
              <a:effectLst/>
              <a:uLnTx/>
              <a:uFillTx/>
              <a:latin typeface="Source Han Sans Light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>
                  <a:tint val="75000"/>
                </a:srgbClr>
              </a:solidFill>
              <a:effectLst/>
              <a:uLnTx/>
              <a:uFillTx/>
              <a:latin typeface="Source Han Sans Light"/>
              <a:ea typeface="思源黑体 CN Medium" panose="020B0600000000000000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思源黑体 CN Medium" panose="020B0600000000000000" pitchFamily="34" charset="-122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0E596-B858-4790-B5F1-C4278122C71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2E2E2E">
                    <a:tint val="75000"/>
                  </a:srgbClr>
                </a:solidFill>
                <a:effectLst/>
                <a:uLnTx/>
                <a:uFillTx/>
                <a:latin typeface="Source Han Sans Light"/>
                <a:ea typeface="思源黑体 CN Medium" panose="020B0600000000000000" pitchFamily="34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2E2E2E">
                  <a:tint val="75000"/>
                </a:srgbClr>
              </a:solidFill>
              <a:effectLst/>
              <a:uLnTx/>
              <a:uFillTx/>
              <a:latin typeface="Source Han Sans Light"/>
              <a:ea typeface="思源黑体 CN Medium" panose="020B0600000000000000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96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 Light" panose="020B0502040204020203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思源黑体 CN Medium" panose="020B0600000000000000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2604CDD-2BEE-4606-B648-92B58D1DF461}"/>
              </a:ext>
            </a:extLst>
          </p:cNvPr>
          <p:cNvSpPr txBox="1"/>
          <p:nvPr/>
        </p:nvSpPr>
        <p:spPr>
          <a:xfrm>
            <a:off x="2543076" y="1741503"/>
            <a:ext cx="7105848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 fov="2700000">
                <a:rot lat="0" lon="21599991" rev="0"/>
              </a:camera>
              <a:lightRig rig="balanced" dir="t"/>
            </a:scene3d>
            <a:sp3d extrusionH="127000" prstMaterial="flat">
              <a:bevelT w="12700" h="3683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0" i="0" u="none" strike="noStrike" kern="1200" cap="none" spc="0" normalizeH="0" baseline="0" noProof="0" dirty="0">
                <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秋叶</a:t>
            </a:r>
            <a:r>
              <a:rPr kumimoji="0" lang="en-US" altLang="zh-CN" sz="11500" b="0" i="0" u="none" strike="noStrike" kern="1200" cap="none" spc="0" normalizeH="0" baseline="0" noProof="0" dirty="0">
                <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PPT</a:t>
            </a:r>
            <a:endParaRPr kumimoji="0" lang="zh-CN" altLang="en-US" sz="11500" b="0" i="0" u="none" strike="noStrike" kern="1200" cap="none" spc="0" normalizeH="0" baseline="0" noProof="0" dirty="0">
              <a:ln>
                <a:gradFill>
                  <a:gsLst>
                    <a:gs pos="0">
                      <a:srgbClr val="4472C4">
                        <a:lumMod val="5000"/>
                        <a:lumOff val="95000"/>
                      </a:srgbClr>
                    </a:gs>
                    <a:gs pos="100000">
                      <a:prstClr val="white"/>
                    </a:gs>
                  </a:gsLst>
                  <a:lin ang="5400000" scaled="1"/>
                </a:gradFill>
              </a:ln>
              <a:solidFill>
                <a:srgbClr val="D6D4CF"/>
              </a:solidFill>
              <a:effectLst>
                <a:outerShdw blurRad="254000" dist="165100" dir="5400000" algn="tr" rotWithShape="0">
                  <a:prstClr val="black"/>
                </a:outerShdw>
              </a:effectLst>
              <a:uLnTx/>
              <a:uFillTx/>
              <a:latin typeface="华康俪金黑W8(P)" panose="020B0800000000000000" pitchFamily="34" charset="-122"/>
              <a:ea typeface="华康俪金黑W8(P)" panose="020B0800000000000000" pitchFamily="34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3B67A57-8CBB-4378-BB6C-3582F8F9AC15}"/>
              </a:ext>
            </a:extLst>
          </p:cNvPr>
          <p:cNvSpPr/>
          <p:nvPr/>
        </p:nvSpPr>
        <p:spPr>
          <a:xfrm>
            <a:off x="3087078" y="4288215"/>
            <a:ext cx="6258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工作型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1081367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B758684A-214A-4A1A-9311-35B20E33FF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40279"/>
              </p:ext>
            </p:extLst>
          </p:nvPr>
        </p:nvGraphicFramePr>
        <p:xfrm>
          <a:off x="857647" y="927100"/>
          <a:ext cx="10476706" cy="5003799"/>
        </p:xfrm>
        <a:graphic>
          <a:graphicData uri="http://schemas.openxmlformats.org/drawingml/2006/table">
            <a:tbl>
              <a:tblPr firstRow="1" bandRow="1">
                <a:effectLst>
                  <a:reflection blurRad="6350" stA="50000" endA="300" endPos="90000" dist="50800" dir="5400000" sy="-100000" algn="bl" rotWithShape="0"/>
                </a:effectLst>
              </a:tblPr>
              <a:tblGrid>
                <a:gridCol w="4000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834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65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6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539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课程名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讲师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价格</a:t>
                      </a:r>
                      <a:r>
                        <a:rPr lang="en-US" altLang="zh-CN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/</a:t>
                      </a:r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元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solidFill>
                            <a:schemeClr val="bg1"/>
                          </a:solidFill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时效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cell3D prstMaterial="dkEdge">
                      <a:bevel/>
                      <a:lightRig rig="flood" dir="t"/>
                    </a:cell3D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和秋叶一起学</a:t>
                      </a:r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PPT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秋叶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169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永久有效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25000"/>
                          <a:lumOff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和秋叶一起学</a:t>
                      </a:r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word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King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99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永久有效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和秋叶一起学</a:t>
                      </a:r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Excel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King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169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永久有效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+mj-ea"/>
                          <a:ea typeface="+mj-ea"/>
                        </a:rPr>
                        <a:t>工作型</a:t>
                      </a:r>
                      <a:r>
                        <a:rPr lang="en-US" altLang="zh-CN" sz="2000" dirty="0">
                          <a:latin typeface="+mj-ea"/>
                          <a:ea typeface="+mj-ea"/>
                        </a:rPr>
                        <a:t>PPT</a:t>
                      </a:r>
                      <a:r>
                        <a:rPr lang="zh-CN" altLang="en-US" sz="2000" dirty="0">
                          <a:latin typeface="+mj-ea"/>
                          <a:ea typeface="+mj-ea"/>
                        </a:rPr>
                        <a:t>应该这样做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+mj-ea"/>
                          <a:ea typeface="+mj-ea"/>
                        </a:rPr>
                        <a:t>老秦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+mj-ea"/>
                          <a:ea typeface="+mj-ea"/>
                        </a:rPr>
                        <a:t>129</a:t>
                      </a:r>
                      <a:endParaRPr lang="zh-CN" altLang="en-US" sz="2000" dirty="0">
                        <a:latin typeface="+mj-ea"/>
                        <a:ea typeface="+mj-ea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+mj-ea"/>
                          <a:ea typeface="+mj-ea"/>
                        </a:rPr>
                        <a:t>永久有效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499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我懂个</a:t>
                      </a:r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P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阿文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199</a:t>
                      </a:r>
                      <a:endParaRPr lang="zh-CN" altLang="en-US" sz="2000" dirty="0">
                        <a:latin typeface="微软雅黑 Light" panose="020B0502040204020203" pitchFamily="34" charset="-122"/>
                        <a:ea typeface="微软雅黑 Light" panose="020B0502040204020203" pitchFamily="34" charset="-122"/>
                      </a:endParaRP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  <a:ea typeface="思源黑体 CN Regular"/>
                        </a:defRPr>
                      </a:lvl9pPr>
                    </a:lstStyle>
                    <a:p>
                      <a:pPr algn="ctr"/>
                      <a:r>
                        <a:rPr lang="zh-CN" altLang="en-US" sz="2000" dirty="0">
                          <a:latin typeface="微软雅黑 Light" panose="020B0502040204020203" pitchFamily="34" charset="-122"/>
                          <a:ea typeface="微软雅黑 Light" panose="020B0502040204020203" pitchFamily="34" charset="-122"/>
                        </a:rPr>
                        <a:t>永久有效</a:t>
                      </a:r>
                    </a:p>
                  </a:txBody>
                  <a:tcPr marL="80241" marR="80241" marT="40120" marB="40120"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8466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22604CDD-2BEE-4606-B648-92B58D1DF461}"/>
              </a:ext>
            </a:extLst>
          </p:cNvPr>
          <p:cNvSpPr txBox="1"/>
          <p:nvPr/>
        </p:nvSpPr>
        <p:spPr>
          <a:xfrm>
            <a:off x="2543076" y="1741503"/>
            <a:ext cx="7105848" cy="186204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 fov="2700000">
                <a:rot lat="0" lon="21599991" rev="0"/>
              </a:camera>
              <a:lightRig rig="balanced" dir="t"/>
            </a:scene3d>
            <a:sp3d extrusionH="127000" prstMaterial="flat">
              <a:bevelT w="12700" h="3683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500" b="0" i="0" u="none" strike="noStrike" kern="1200" cap="none" spc="0" normalizeH="0" baseline="0" noProof="0" dirty="0">
                <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秋叶</a:t>
            </a:r>
            <a:r>
              <a:rPr kumimoji="0" lang="en-US" altLang="zh-CN" sz="11500" b="0" i="0" u="none" strike="noStrike" kern="1200" cap="none" spc="0" normalizeH="0" baseline="0" noProof="0" dirty="0">
                <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uLnTx/>
                <a:uFillTx/>
                <a:latin typeface="华康俪金黑W8(P)" panose="020B0800000000000000" pitchFamily="34" charset="-122"/>
                <a:ea typeface="华康俪金黑W8(P)" panose="020B0800000000000000" pitchFamily="34" charset="-122"/>
                <a:cs typeface="+mn-cs"/>
              </a:rPr>
              <a:t>PPT</a:t>
            </a:r>
            <a:endParaRPr kumimoji="0" lang="zh-CN" altLang="en-US" sz="11500" b="0" i="0" u="none" strike="noStrike" kern="1200" cap="none" spc="0" normalizeH="0" baseline="0" noProof="0" dirty="0">
              <a:ln>
                <a:gradFill>
                  <a:gsLst>
                    <a:gs pos="0">
                      <a:srgbClr val="4472C4">
                        <a:lumMod val="5000"/>
                        <a:lumOff val="95000"/>
                      </a:srgbClr>
                    </a:gs>
                    <a:gs pos="100000">
                      <a:prstClr val="white"/>
                    </a:gs>
                  </a:gsLst>
                  <a:lin ang="5400000" scaled="1"/>
                </a:gradFill>
              </a:ln>
              <a:solidFill>
                <a:srgbClr val="D6D4CF"/>
              </a:solidFill>
              <a:effectLst>
                <a:outerShdw blurRad="254000" dist="165100" dir="5400000" algn="tr" rotWithShape="0">
                  <a:prstClr val="black"/>
                </a:outerShdw>
              </a:effectLst>
              <a:uLnTx/>
              <a:uFillTx/>
              <a:latin typeface="华康俪金黑W8(P)" panose="020B0800000000000000" pitchFamily="34" charset="-122"/>
              <a:ea typeface="华康俪金黑W8(P)" panose="020B0800000000000000" pitchFamily="34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C3B67A57-8CBB-4378-BB6C-3582F8F9AC15}"/>
              </a:ext>
            </a:extLst>
          </p:cNvPr>
          <p:cNvSpPr/>
          <p:nvPr/>
        </p:nvSpPr>
        <p:spPr>
          <a:xfrm>
            <a:off x="3087078" y="4288215"/>
            <a:ext cx="625802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工作型</a:t>
            </a:r>
            <a:r>
              <a:rPr kumimoji="0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PPT</a:t>
            </a:r>
          </a:p>
        </p:txBody>
      </p:sp>
    </p:spTree>
    <p:extLst>
      <p:ext uri="{BB962C8B-B14F-4D97-AF65-F5344CB8AC3E}">
        <p14:creationId xmlns:p14="http://schemas.microsoft.com/office/powerpoint/2010/main" val="249892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星形: 五角 2">
            <a:extLst>
              <a:ext uri="{FF2B5EF4-FFF2-40B4-BE49-F238E27FC236}">
                <a16:creationId xmlns:a16="http://schemas.microsoft.com/office/drawing/2014/main" id="{D31C6536-9A68-4C50-AD28-E9541E12D2B4}"/>
              </a:ext>
            </a:extLst>
          </p:cNvPr>
          <p:cNvSpPr/>
          <p:nvPr/>
        </p:nvSpPr>
        <p:spPr>
          <a:xfrm>
            <a:off x="1113891" y="1496294"/>
            <a:ext cx="2456867" cy="2456867"/>
          </a:xfrm>
          <a:prstGeom prst="star5">
            <a:avLst/>
          </a:prstGeom>
          <a:solidFill>
            <a:srgbClr val="D6D4CF"/>
          </a:solidFill>
          <a:ln w="0">
            <a:gradFill>
              <a:gsLst>
                <a:gs pos="0">
                  <a:schemeClr val="bg1">
                    <a:lumMod val="0"/>
                    <a:lumOff val="100000"/>
                  </a:schemeClr>
                </a:gs>
                <a:gs pos="100000">
                  <a:schemeClr val="bg1">
                    <a:lumMod val="0"/>
                    <a:lumOff val="100000"/>
                  </a:schemeClr>
                </a:gs>
              </a:gsLst>
              <a:lin ang="5400000" scaled="0"/>
            </a:gradFill>
            <a:prstDash val="solid"/>
            <a:round/>
            <a:headEnd/>
            <a:tailEnd/>
          </a:ln>
          <a:effectLst>
            <a:outerShdw blurRad="254000" dist="177800" dir="5400000" algn="t" rotWithShape="0">
              <a:prstClr val="black"/>
            </a:outerShdw>
          </a:effectLst>
          <a:scene3d>
            <a:camera prst="perspectiveAbove" fov="2700000">
              <a:rot lat="21599991" lon="300000" rev="0"/>
            </a:camera>
            <a:lightRig rig="balanced" dir="t"/>
          </a:scene3d>
          <a:sp3d extrusionH="127000" prstMaterial="flat">
            <a:bevelT w="12700" h="368300"/>
            <a:bevelB w="0" h="0"/>
            <a:contourClr>
              <a:schemeClr val="tx1"/>
            </a:contourClr>
          </a:sp3d>
        </p:spPr>
        <p:txBody>
          <a:bodyPr spcFirstLastPara="0" vert="horz" wrap="square" lIns="751417" tIns="751417" rIns="751418" bIns="751418" numCol="1" spcCol="1270" anchor="ctr" anchorCtr="0">
            <a:noAutofit/>
          </a:bodyPr>
          <a:lstStyle/>
          <a:p>
            <a:pPr marL="0" marR="0" lvl="0" indent="0" algn="ctr" defTabSz="164465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37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4" name="airplane_23776">
            <a:extLst>
              <a:ext uri="{FF2B5EF4-FFF2-40B4-BE49-F238E27FC236}">
                <a16:creationId xmlns:a16="http://schemas.microsoft.com/office/drawing/2014/main" id="{52F44E70-BC73-488A-91DE-412824DCB6F4}"/>
              </a:ext>
            </a:extLst>
          </p:cNvPr>
          <p:cNvSpPr>
            <a:spLocks noChangeAspect="1"/>
          </p:cNvSpPr>
          <p:nvPr/>
        </p:nvSpPr>
        <p:spPr bwMode="auto">
          <a:xfrm>
            <a:off x="5825276" y="3732914"/>
            <a:ext cx="1954924" cy="1954924"/>
          </a:xfrm>
          <a:custGeom>
            <a:avLst/>
            <a:gdLst>
              <a:gd name="T0" fmla="*/ 196 w 260"/>
              <a:gd name="T1" fmla="*/ 164 h 260"/>
              <a:gd name="T2" fmla="*/ 150 w 260"/>
              <a:gd name="T3" fmla="*/ 118 h 260"/>
              <a:gd name="T4" fmla="*/ 260 w 260"/>
              <a:gd name="T5" fmla="*/ 36 h 260"/>
              <a:gd name="T6" fmla="*/ 228 w 260"/>
              <a:gd name="T7" fmla="*/ 4 h 260"/>
              <a:gd name="T8" fmla="*/ 91 w 260"/>
              <a:gd name="T9" fmla="*/ 59 h 260"/>
              <a:gd name="T10" fmla="*/ 48 w 260"/>
              <a:gd name="T11" fmla="*/ 16 h 260"/>
              <a:gd name="T12" fmla="*/ 9 w 260"/>
              <a:gd name="T13" fmla="*/ 9 h 260"/>
              <a:gd name="T14" fmla="*/ 16 w 260"/>
              <a:gd name="T15" fmla="*/ 48 h 260"/>
              <a:gd name="T16" fmla="*/ 59 w 260"/>
              <a:gd name="T17" fmla="*/ 91 h 260"/>
              <a:gd name="T18" fmla="*/ 4 w 260"/>
              <a:gd name="T19" fmla="*/ 228 h 260"/>
              <a:gd name="T20" fmla="*/ 36 w 260"/>
              <a:gd name="T21" fmla="*/ 260 h 260"/>
              <a:gd name="T22" fmla="*/ 118 w 260"/>
              <a:gd name="T23" fmla="*/ 150 h 260"/>
              <a:gd name="T24" fmla="*/ 164 w 260"/>
              <a:gd name="T25" fmla="*/ 196 h 260"/>
              <a:gd name="T26" fmla="*/ 164 w 260"/>
              <a:gd name="T27" fmla="*/ 260 h 260"/>
              <a:gd name="T28" fmla="*/ 196 w 260"/>
              <a:gd name="T29" fmla="*/ 260 h 260"/>
              <a:gd name="T30" fmla="*/ 212 w 260"/>
              <a:gd name="T31" fmla="*/ 212 h 260"/>
              <a:gd name="T32" fmla="*/ 260 w 260"/>
              <a:gd name="T33" fmla="*/ 196 h 260"/>
              <a:gd name="T34" fmla="*/ 260 w 260"/>
              <a:gd name="T35" fmla="*/ 164 h 260"/>
              <a:gd name="T36" fmla="*/ 196 w 260"/>
              <a:gd name="T37" fmla="*/ 16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60" h="260">
                <a:moveTo>
                  <a:pt x="196" y="164"/>
                </a:moveTo>
                <a:cubicBezTo>
                  <a:pt x="150" y="118"/>
                  <a:pt x="150" y="118"/>
                  <a:pt x="150" y="118"/>
                </a:cubicBezTo>
                <a:cubicBezTo>
                  <a:pt x="260" y="36"/>
                  <a:pt x="260" y="36"/>
                  <a:pt x="260" y="36"/>
                </a:cubicBezTo>
                <a:cubicBezTo>
                  <a:pt x="228" y="4"/>
                  <a:pt x="228" y="4"/>
                  <a:pt x="228" y="4"/>
                </a:cubicBezTo>
                <a:cubicBezTo>
                  <a:pt x="91" y="59"/>
                  <a:pt x="91" y="59"/>
                  <a:pt x="91" y="59"/>
                </a:cubicBezTo>
                <a:cubicBezTo>
                  <a:pt x="48" y="16"/>
                  <a:pt x="48" y="16"/>
                  <a:pt x="48" y="16"/>
                </a:cubicBezTo>
                <a:cubicBezTo>
                  <a:pt x="35" y="3"/>
                  <a:pt x="18" y="0"/>
                  <a:pt x="9" y="9"/>
                </a:cubicBezTo>
                <a:cubicBezTo>
                  <a:pt x="0" y="18"/>
                  <a:pt x="3" y="35"/>
                  <a:pt x="16" y="48"/>
                </a:cubicBezTo>
                <a:cubicBezTo>
                  <a:pt x="59" y="91"/>
                  <a:pt x="59" y="91"/>
                  <a:pt x="59" y="91"/>
                </a:cubicBezTo>
                <a:cubicBezTo>
                  <a:pt x="4" y="228"/>
                  <a:pt x="4" y="228"/>
                  <a:pt x="4" y="228"/>
                </a:cubicBezTo>
                <a:cubicBezTo>
                  <a:pt x="36" y="260"/>
                  <a:pt x="36" y="260"/>
                  <a:pt x="36" y="26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64" y="196"/>
                  <a:pt x="164" y="196"/>
                  <a:pt x="164" y="196"/>
                </a:cubicBezTo>
                <a:cubicBezTo>
                  <a:pt x="164" y="260"/>
                  <a:pt x="164" y="260"/>
                  <a:pt x="164" y="260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60" y="196"/>
                  <a:pt x="260" y="196"/>
                  <a:pt x="260" y="196"/>
                </a:cubicBezTo>
                <a:cubicBezTo>
                  <a:pt x="260" y="164"/>
                  <a:pt x="260" y="164"/>
                  <a:pt x="260" y="164"/>
                </a:cubicBezTo>
                <a:lnTo>
                  <a:pt x="196" y="164"/>
                </a:lnTo>
                <a:close/>
              </a:path>
            </a:pathLst>
          </a:custGeom>
          <a:solidFill>
            <a:srgbClr val="777777"/>
          </a:solidFill>
          <a:ln>
            <a:noFill/>
          </a:ln>
        </p:spPr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F37FA53F-A696-40A0-B3BE-DF3623406C52}"/>
              </a:ext>
            </a:extLst>
          </p:cNvPr>
          <p:cNvGrpSpPr/>
          <p:nvPr/>
        </p:nvGrpSpPr>
        <p:grpSpPr>
          <a:xfrm>
            <a:off x="8794883" y="3647475"/>
            <a:ext cx="2479669" cy="2285053"/>
            <a:chOff x="4287373" y="-417480"/>
            <a:chExt cx="2479669" cy="2285053"/>
          </a:xfrm>
        </p:grpSpPr>
        <p:sp>
          <p:nvSpPr>
            <p:cNvPr id="6" name="Freeform 33">
              <a:extLst>
                <a:ext uri="{FF2B5EF4-FFF2-40B4-BE49-F238E27FC236}">
                  <a16:creationId xmlns:a16="http://schemas.microsoft.com/office/drawing/2014/main" id="{54504ABE-59BA-473B-AFC8-32925ECA4750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217" y="793832"/>
              <a:ext cx="546936" cy="533515"/>
            </a:xfrm>
            <a:custGeom>
              <a:avLst/>
              <a:gdLst>
                <a:gd name="T0" fmla="*/ 59 w 119"/>
                <a:gd name="T1" fmla="*/ 116 h 116"/>
                <a:gd name="T2" fmla="*/ 0 w 119"/>
                <a:gd name="T3" fmla="*/ 58 h 116"/>
                <a:gd name="T4" fmla="*/ 59 w 119"/>
                <a:gd name="T5" fmla="*/ 0 h 116"/>
                <a:gd name="T6" fmla="*/ 119 w 119"/>
                <a:gd name="T7" fmla="*/ 58 h 116"/>
                <a:gd name="T8" fmla="*/ 59 w 119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16">
                  <a:moveTo>
                    <a:pt x="59" y="116"/>
                  </a:moveTo>
                  <a:cubicBezTo>
                    <a:pt x="26" y="116"/>
                    <a:pt x="0" y="90"/>
                    <a:pt x="0" y="58"/>
                  </a:cubicBezTo>
                  <a:cubicBezTo>
                    <a:pt x="0" y="33"/>
                    <a:pt x="6" y="0"/>
                    <a:pt x="59" y="0"/>
                  </a:cubicBezTo>
                  <a:cubicBezTo>
                    <a:pt x="113" y="0"/>
                    <a:pt x="119" y="33"/>
                    <a:pt x="119" y="58"/>
                  </a:cubicBezTo>
                  <a:cubicBezTo>
                    <a:pt x="119" y="90"/>
                    <a:pt x="93" y="116"/>
                    <a:pt x="59" y="116"/>
                  </a:cubicBez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34">
              <a:extLst>
                <a:ext uri="{FF2B5EF4-FFF2-40B4-BE49-F238E27FC236}">
                  <a16:creationId xmlns:a16="http://schemas.microsoft.com/office/drawing/2014/main" id="{83E67D6E-BE88-4572-A3E5-A3B727F8B0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87373" y="766989"/>
              <a:ext cx="600623" cy="587202"/>
            </a:xfrm>
            <a:custGeom>
              <a:avLst/>
              <a:gdLst>
                <a:gd name="T0" fmla="*/ 65 w 131"/>
                <a:gd name="T1" fmla="*/ 12 h 128"/>
                <a:gd name="T2" fmla="*/ 119 w 131"/>
                <a:gd name="T3" fmla="*/ 64 h 128"/>
                <a:gd name="T4" fmla="*/ 65 w 131"/>
                <a:gd name="T5" fmla="*/ 116 h 128"/>
                <a:gd name="T6" fmla="*/ 12 w 131"/>
                <a:gd name="T7" fmla="*/ 64 h 128"/>
                <a:gd name="T8" fmla="*/ 65 w 131"/>
                <a:gd name="T9" fmla="*/ 12 h 128"/>
                <a:gd name="T10" fmla="*/ 65 w 131"/>
                <a:gd name="T11" fmla="*/ 0 h 128"/>
                <a:gd name="T12" fmla="*/ 0 w 131"/>
                <a:gd name="T13" fmla="*/ 64 h 128"/>
                <a:gd name="T14" fmla="*/ 65 w 131"/>
                <a:gd name="T15" fmla="*/ 128 h 128"/>
                <a:gd name="T16" fmla="*/ 131 w 131"/>
                <a:gd name="T17" fmla="*/ 64 h 128"/>
                <a:gd name="T18" fmla="*/ 65 w 131"/>
                <a:gd name="T1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1" h="128">
                  <a:moveTo>
                    <a:pt x="65" y="12"/>
                  </a:moveTo>
                  <a:cubicBezTo>
                    <a:pt x="110" y="12"/>
                    <a:pt x="119" y="36"/>
                    <a:pt x="119" y="64"/>
                  </a:cubicBezTo>
                  <a:cubicBezTo>
                    <a:pt x="119" y="93"/>
                    <a:pt x="95" y="116"/>
                    <a:pt x="65" y="116"/>
                  </a:cubicBezTo>
                  <a:cubicBezTo>
                    <a:pt x="36" y="116"/>
                    <a:pt x="12" y="93"/>
                    <a:pt x="12" y="64"/>
                  </a:cubicBezTo>
                  <a:cubicBezTo>
                    <a:pt x="12" y="36"/>
                    <a:pt x="21" y="12"/>
                    <a:pt x="65" y="12"/>
                  </a:cubicBezTo>
                  <a:moveTo>
                    <a:pt x="65" y="0"/>
                  </a:moveTo>
                  <a:cubicBezTo>
                    <a:pt x="21" y="0"/>
                    <a:pt x="0" y="21"/>
                    <a:pt x="0" y="64"/>
                  </a:cubicBezTo>
                  <a:cubicBezTo>
                    <a:pt x="0" y="100"/>
                    <a:pt x="29" y="128"/>
                    <a:pt x="65" y="128"/>
                  </a:cubicBezTo>
                  <a:cubicBezTo>
                    <a:pt x="102" y="128"/>
                    <a:pt x="131" y="100"/>
                    <a:pt x="131" y="64"/>
                  </a:cubicBezTo>
                  <a:cubicBezTo>
                    <a:pt x="131" y="21"/>
                    <a:pt x="110" y="0"/>
                    <a:pt x="6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35">
              <a:extLst>
                <a:ext uri="{FF2B5EF4-FFF2-40B4-BE49-F238E27FC236}">
                  <a16:creationId xmlns:a16="http://schemas.microsoft.com/office/drawing/2014/main" id="{B6B6C9ED-7D53-4F34-A25C-326BEC27DC0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8102" y="1015291"/>
              <a:ext cx="187905" cy="167772"/>
            </a:xfrm>
            <a:custGeom>
              <a:avLst/>
              <a:gdLst>
                <a:gd name="T0" fmla="*/ 20 w 41"/>
                <a:gd name="T1" fmla="*/ 37 h 37"/>
                <a:gd name="T2" fmla="*/ 16 w 41"/>
                <a:gd name="T3" fmla="*/ 33 h 37"/>
                <a:gd name="T4" fmla="*/ 20 w 41"/>
                <a:gd name="T5" fmla="*/ 29 h 37"/>
                <a:gd name="T6" fmla="*/ 32 w 41"/>
                <a:gd name="T7" fmla="*/ 25 h 37"/>
                <a:gd name="T8" fmla="*/ 31 w 41"/>
                <a:gd name="T9" fmla="*/ 22 h 37"/>
                <a:gd name="T10" fmla="*/ 3 w 41"/>
                <a:gd name="T11" fmla="*/ 8 h 37"/>
                <a:gd name="T12" fmla="*/ 0 w 41"/>
                <a:gd name="T13" fmla="*/ 3 h 37"/>
                <a:gd name="T14" fmla="*/ 5 w 41"/>
                <a:gd name="T15" fmla="*/ 0 h 37"/>
                <a:gd name="T16" fmla="*/ 38 w 41"/>
                <a:gd name="T17" fmla="*/ 18 h 37"/>
                <a:gd name="T18" fmla="*/ 39 w 41"/>
                <a:gd name="T19" fmla="*/ 29 h 37"/>
                <a:gd name="T20" fmla="*/ 21 w 41"/>
                <a:gd name="T21" fmla="*/ 37 h 37"/>
                <a:gd name="T22" fmla="*/ 20 w 41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37">
                  <a:moveTo>
                    <a:pt x="20" y="37"/>
                  </a:moveTo>
                  <a:cubicBezTo>
                    <a:pt x="18" y="37"/>
                    <a:pt x="17" y="35"/>
                    <a:pt x="16" y="33"/>
                  </a:cubicBezTo>
                  <a:cubicBezTo>
                    <a:pt x="16" y="31"/>
                    <a:pt x="18" y="29"/>
                    <a:pt x="20" y="29"/>
                  </a:cubicBezTo>
                  <a:cubicBezTo>
                    <a:pt x="25" y="29"/>
                    <a:pt x="31" y="27"/>
                    <a:pt x="32" y="25"/>
                  </a:cubicBezTo>
                  <a:cubicBezTo>
                    <a:pt x="32" y="24"/>
                    <a:pt x="32" y="23"/>
                    <a:pt x="31" y="22"/>
                  </a:cubicBezTo>
                  <a:cubicBezTo>
                    <a:pt x="26" y="14"/>
                    <a:pt x="9" y="9"/>
                    <a:pt x="3" y="8"/>
                  </a:cubicBezTo>
                  <a:cubicBezTo>
                    <a:pt x="1" y="8"/>
                    <a:pt x="0" y="6"/>
                    <a:pt x="0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7" y="1"/>
                    <a:pt x="31" y="5"/>
                    <a:pt x="38" y="18"/>
                  </a:cubicBezTo>
                  <a:cubicBezTo>
                    <a:pt x="41" y="23"/>
                    <a:pt x="40" y="27"/>
                    <a:pt x="39" y="29"/>
                  </a:cubicBezTo>
                  <a:cubicBezTo>
                    <a:pt x="35" y="36"/>
                    <a:pt x="23" y="37"/>
                    <a:pt x="21" y="37"/>
                  </a:cubicBezTo>
                  <a:cubicBezTo>
                    <a:pt x="21" y="37"/>
                    <a:pt x="21" y="37"/>
                    <a:pt x="2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36">
              <a:extLst>
                <a:ext uri="{FF2B5EF4-FFF2-40B4-BE49-F238E27FC236}">
                  <a16:creationId xmlns:a16="http://schemas.microsoft.com/office/drawing/2014/main" id="{BE2DD021-69D6-405B-9E59-4DFD2621B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6551" y="793832"/>
              <a:ext cx="550292" cy="533515"/>
            </a:xfrm>
            <a:custGeom>
              <a:avLst/>
              <a:gdLst>
                <a:gd name="T0" fmla="*/ 60 w 120"/>
                <a:gd name="T1" fmla="*/ 116 h 116"/>
                <a:gd name="T2" fmla="*/ 0 w 120"/>
                <a:gd name="T3" fmla="*/ 58 h 116"/>
                <a:gd name="T4" fmla="*/ 60 w 120"/>
                <a:gd name="T5" fmla="*/ 0 h 116"/>
                <a:gd name="T6" fmla="*/ 120 w 120"/>
                <a:gd name="T7" fmla="*/ 58 h 116"/>
                <a:gd name="T8" fmla="*/ 60 w 120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" h="116">
                  <a:moveTo>
                    <a:pt x="60" y="116"/>
                  </a:moveTo>
                  <a:cubicBezTo>
                    <a:pt x="27" y="116"/>
                    <a:pt x="0" y="90"/>
                    <a:pt x="0" y="58"/>
                  </a:cubicBezTo>
                  <a:cubicBezTo>
                    <a:pt x="0" y="33"/>
                    <a:pt x="6" y="0"/>
                    <a:pt x="60" y="0"/>
                  </a:cubicBezTo>
                  <a:cubicBezTo>
                    <a:pt x="114" y="0"/>
                    <a:pt x="120" y="33"/>
                    <a:pt x="120" y="58"/>
                  </a:cubicBezTo>
                  <a:cubicBezTo>
                    <a:pt x="120" y="90"/>
                    <a:pt x="93" y="116"/>
                    <a:pt x="60" y="116"/>
                  </a:cubicBez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37">
              <a:extLst>
                <a:ext uri="{FF2B5EF4-FFF2-40B4-BE49-F238E27FC236}">
                  <a16:creationId xmlns:a16="http://schemas.microsoft.com/office/drawing/2014/main" id="{718E0328-F943-4B60-9BF6-C1D3526B04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9708" y="766989"/>
              <a:ext cx="607334" cy="587202"/>
            </a:xfrm>
            <a:custGeom>
              <a:avLst/>
              <a:gdLst>
                <a:gd name="T0" fmla="*/ 66 w 132"/>
                <a:gd name="T1" fmla="*/ 12 h 128"/>
                <a:gd name="T2" fmla="*/ 120 w 132"/>
                <a:gd name="T3" fmla="*/ 64 h 128"/>
                <a:gd name="T4" fmla="*/ 66 w 132"/>
                <a:gd name="T5" fmla="*/ 116 h 128"/>
                <a:gd name="T6" fmla="*/ 12 w 132"/>
                <a:gd name="T7" fmla="*/ 64 h 128"/>
                <a:gd name="T8" fmla="*/ 66 w 132"/>
                <a:gd name="T9" fmla="*/ 12 h 128"/>
                <a:gd name="T10" fmla="*/ 66 w 132"/>
                <a:gd name="T11" fmla="*/ 0 h 128"/>
                <a:gd name="T12" fmla="*/ 0 w 132"/>
                <a:gd name="T13" fmla="*/ 64 h 128"/>
                <a:gd name="T14" fmla="*/ 66 w 132"/>
                <a:gd name="T15" fmla="*/ 128 h 128"/>
                <a:gd name="T16" fmla="*/ 132 w 132"/>
                <a:gd name="T17" fmla="*/ 64 h 128"/>
                <a:gd name="T18" fmla="*/ 66 w 132"/>
                <a:gd name="T19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" h="128">
                  <a:moveTo>
                    <a:pt x="66" y="12"/>
                  </a:moveTo>
                  <a:cubicBezTo>
                    <a:pt x="110" y="12"/>
                    <a:pt x="120" y="36"/>
                    <a:pt x="120" y="64"/>
                  </a:cubicBezTo>
                  <a:cubicBezTo>
                    <a:pt x="120" y="93"/>
                    <a:pt x="96" y="116"/>
                    <a:pt x="66" y="116"/>
                  </a:cubicBezTo>
                  <a:cubicBezTo>
                    <a:pt x="36" y="116"/>
                    <a:pt x="12" y="93"/>
                    <a:pt x="12" y="64"/>
                  </a:cubicBezTo>
                  <a:cubicBezTo>
                    <a:pt x="12" y="36"/>
                    <a:pt x="21" y="12"/>
                    <a:pt x="66" y="12"/>
                  </a:cubicBezTo>
                  <a:moveTo>
                    <a:pt x="66" y="0"/>
                  </a:moveTo>
                  <a:cubicBezTo>
                    <a:pt x="22" y="0"/>
                    <a:pt x="0" y="21"/>
                    <a:pt x="0" y="64"/>
                  </a:cubicBezTo>
                  <a:cubicBezTo>
                    <a:pt x="0" y="100"/>
                    <a:pt x="30" y="128"/>
                    <a:pt x="66" y="128"/>
                  </a:cubicBezTo>
                  <a:cubicBezTo>
                    <a:pt x="102" y="128"/>
                    <a:pt x="132" y="100"/>
                    <a:pt x="132" y="64"/>
                  </a:cubicBezTo>
                  <a:cubicBezTo>
                    <a:pt x="132" y="21"/>
                    <a:pt x="110" y="0"/>
                    <a:pt x="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38">
              <a:extLst>
                <a:ext uri="{FF2B5EF4-FFF2-40B4-BE49-F238E27FC236}">
                  <a16:creationId xmlns:a16="http://schemas.microsoft.com/office/drawing/2014/main" id="{3331902B-EC14-4AED-9337-4B02712DAE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5053" y="1015291"/>
              <a:ext cx="191260" cy="167772"/>
            </a:xfrm>
            <a:custGeom>
              <a:avLst/>
              <a:gdLst>
                <a:gd name="T0" fmla="*/ 20 w 41"/>
                <a:gd name="T1" fmla="*/ 37 h 37"/>
                <a:gd name="T2" fmla="*/ 20 w 41"/>
                <a:gd name="T3" fmla="*/ 37 h 37"/>
                <a:gd name="T4" fmla="*/ 2 w 41"/>
                <a:gd name="T5" fmla="*/ 29 h 37"/>
                <a:gd name="T6" fmla="*/ 2 w 41"/>
                <a:gd name="T7" fmla="*/ 18 h 37"/>
                <a:gd name="T8" fmla="*/ 36 w 41"/>
                <a:gd name="T9" fmla="*/ 0 h 37"/>
                <a:gd name="T10" fmla="*/ 40 w 41"/>
                <a:gd name="T11" fmla="*/ 3 h 37"/>
                <a:gd name="T12" fmla="*/ 37 w 41"/>
                <a:gd name="T13" fmla="*/ 8 h 37"/>
                <a:gd name="T14" fmla="*/ 9 w 41"/>
                <a:gd name="T15" fmla="*/ 22 h 37"/>
                <a:gd name="T16" fmla="*/ 9 w 41"/>
                <a:gd name="T17" fmla="*/ 25 h 37"/>
                <a:gd name="T18" fmla="*/ 20 w 41"/>
                <a:gd name="T19" fmla="*/ 29 h 37"/>
                <a:gd name="T20" fmla="*/ 24 w 41"/>
                <a:gd name="T21" fmla="*/ 33 h 37"/>
                <a:gd name="T22" fmla="*/ 20 w 41"/>
                <a:gd name="T2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37">
                  <a:moveTo>
                    <a:pt x="20" y="37"/>
                  </a:moveTo>
                  <a:cubicBezTo>
                    <a:pt x="20" y="37"/>
                    <a:pt x="20" y="37"/>
                    <a:pt x="20" y="37"/>
                  </a:cubicBezTo>
                  <a:cubicBezTo>
                    <a:pt x="17" y="37"/>
                    <a:pt x="6" y="36"/>
                    <a:pt x="2" y="29"/>
                  </a:cubicBezTo>
                  <a:cubicBezTo>
                    <a:pt x="1" y="27"/>
                    <a:pt x="0" y="23"/>
                    <a:pt x="2" y="18"/>
                  </a:cubicBezTo>
                  <a:cubicBezTo>
                    <a:pt x="10" y="5"/>
                    <a:pt x="33" y="1"/>
                    <a:pt x="36" y="0"/>
                  </a:cubicBezTo>
                  <a:cubicBezTo>
                    <a:pt x="38" y="0"/>
                    <a:pt x="40" y="1"/>
                    <a:pt x="40" y="3"/>
                  </a:cubicBezTo>
                  <a:cubicBezTo>
                    <a:pt x="41" y="6"/>
                    <a:pt x="39" y="8"/>
                    <a:pt x="37" y="8"/>
                  </a:cubicBezTo>
                  <a:cubicBezTo>
                    <a:pt x="31" y="9"/>
                    <a:pt x="14" y="14"/>
                    <a:pt x="9" y="22"/>
                  </a:cubicBezTo>
                  <a:cubicBezTo>
                    <a:pt x="9" y="23"/>
                    <a:pt x="8" y="24"/>
                    <a:pt x="9" y="25"/>
                  </a:cubicBezTo>
                  <a:cubicBezTo>
                    <a:pt x="10" y="27"/>
                    <a:pt x="16" y="29"/>
                    <a:pt x="20" y="29"/>
                  </a:cubicBezTo>
                  <a:cubicBezTo>
                    <a:pt x="22" y="29"/>
                    <a:pt x="24" y="31"/>
                    <a:pt x="24" y="33"/>
                  </a:cubicBezTo>
                  <a:cubicBezTo>
                    <a:pt x="24" y="35"/>
                    <a:pt x="22" y="37"/>
                    <a:pt x="20" y="3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39">
              <a:extLst>
                <a:ext uri="{FF2B5EF4-FFF2-40B4-BE49-F238E27FC236}">
                  <a16:creationId xmlns:a16="http://schemas.microsoft.com/office/drawing/2014/main" id="{2E4B1328-A5F5-4686-B4DA-8910E67B80AD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856" y="-414125"/>
              <a:ext cx="2123993" cy="2281698"/>
            </a:xfrm>
            <a:custGeom>
              <a:avLst/>
              <a:gdLst>
                <a:gd name="T0" fmla="*/ 231 w 462"/>
                <a:gd name="T1" fmla="*/ 498 h 498"/>
                <a:gd name="T2" fmla="*/ 67 w 462"/>
                <a:gd name="T3" fmla="*/ 435 h 498"/>
                <a:gd name="T4" fmla="*/ 11 w 462"/>
                <a:gd name="T5" fmla="*/ 187 h 498"/>
                <a:gd name="T6" fmla="*/ 228 w 462"/>
                <a:gd name="T7" fmla="*/ 0 h 498"/>
                <a:gd name="T8" fmla="*/ 231 w 462"/>
                <a:gd name="T9" fmla="*/ 0 h 498"/>
                <a:gd name="T10" fmla="*/ 233 w 462"/>
                <a:gd name="T11" fmla="*/ 0 h 498"/>
                <a:gd name="T12" fmla="*/ 450 w 462"/>
                <a:gd name="T13" fmla="*/ 187 h 498"/>
                <a:gd name="T14" fmla="*/ 395 w 462"/>
                <a:gd name="T15" fmla="*/ 435 h 498"/>
                <a:gd name="T16" fmla="*/ 231 w 462"/>
                <a:gd name="T17" fmla="*/ 498 h 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62" h="498">
                  <a:moveTo>
                    <a:pt x="231" y="498"/>
                  </a:moveTo>
                  <a:cubicBezTo>
                    <a:pt x="160" y="498"/>
                    <a:pt x="104" y="477"/>
                    <a:pt x="67" y="435"/>
                  </a:cubicBezTo>
                  <a:cubicBezTo>
                    <a:pt x="19" y="382"/>
                    <a:pt x="0" y="298"/>
                    <a:pt x="11" y="187"/>
                  </a:cubicBezTo>
                  <a:cubicBezTo>
                    <a:pt x="29" y="5"/>
                    <a:pt x="208" y="0"/>
                    <a:pt x="228" y="0"/>
                  </a:cubicBezTo>
                  <a:cubicBezTo>
                    <a:pt x="229" y="0"/>
                    <a:pt x="230" y="0"/>
                    <a:pt x="231" y="0"/>
                  </a:cubicBezTo>
                  <a:cubicBezTo>
                    <a:pt x="231" y="0"/>
                    <a:pt x="232" y="0"/>
                    <a:pt x="233" y="0"/>
                  </a:cubicBezTo>
                  <a:cubicBezTo>
                    <a:pt x="254" y="0"/>
                    <a:pt x="432" y="5"/>
                    <a:pt x="450" y="187"/>
                  </a:cubicBezTo>
                  <a:cubicBezTo>
                    <a:pt x="462" y="298"/>
                    <a:pt x="443" y="382"/>
                    <a:pt x="395" y="435"/>
                  </a:cubicBezTo>
                  <a:cubicBezTo>
                    <a:pt x="357" y="477"/>
                    <a:pt x="302" y="498"/>
                    <a:pt x="231" y="498"/>
                  </a:cubicBezTo>
                  <a:close/>
                </a:path>
              </a:pathLst>
            </a:custGeom>
            <a:solidFill>
              <a:srgbClr val="777777"/>
            </a:solidFill>
            <a:ln w="571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41">
              <a:extLst>
                <a:ext uri="{FF2B5EF4-FFF2-40B4-BE49-F238E27FC236}">
                  <a16:creationId xmlns:a16="http://schemas.microsoft.com/office/drawing/2014/main" id="{FA50EDAF-B9B7-4D74-9A92-86C7F40AE35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410" y="-417480"/>
              <a:ext cx="2053528" cy="1335464"/>
            </a:xfrm>
            <a:custGeom>
              <a:avLst/>
              <a:gdLst>
                <a:gd name="T0" fmla="*/ 2 w 447"/>
                <a:gd name="T1" fmla="*/ 284 h 292"/>
                <a:gd name="T2" fmla="*/ 4 w 447"/>
                <a:gd name="T3" fmla="*/ 188 h 292"/>
                <a:gd name="T4" fmla="*/ 221 w 447"/>
                <a:gd name="T5" fmla="*/ 1 h 292"/>
                <a:gd name="T6" fmla="*/ 224 w 447"/>
                <a:gd name="T7" fmla="*/ 1 h 292"/>
                <a:gd name="T8" fmla="*/ 226 w 447"/>
                <a:gd name="T9" fmla="*/ 1 h 292"/>
                <a:gd name="T10" fmla="*/ 313 w 447"/>
                <a:gd name="T11" fmla="*/ 16 h 292"/>
                <a:gd name="T12" fmla="*/ 335 w 447"/>
                <a:gd name="T13" fmla="*/ 0 h 292"/>
                <a:gd name="T14" fmla="*/ 344 w 447"/>
                <a:gd name="T15" fmla="*/ 1 h 292"/>
                <a:gd name="T16" fmla="*/ 358 w 447"/>
                <a:gd name="T17" fmla="*/ 16 h 292"/>
                <a:gd name="T18" fmla="*/ 360 w 447"/>
                <a:gd name="T19" fmla="*/ 30 h 292"/>
                <a:gd name="T20" fmla="*/ 366 w 447"/>
                <a:gd name="T21" fmla="*/ 29 h 292"/>
                <a:gd name="T22" fmla="*/ 386 w 447"/>
                <a:gd name="T23" fmla="*/ 36 h 292"/>
                <a:gd name="T24" fmla="*/ 393 w 447"/>
                <a:gd name="T25" fmla="*/ 68 h 292"/>
                <a:gd name="T26" fmla="*/ 443 w 447"/>
                <a:gd name="T27" fmla="*/ 188 h 292"/>
                <a:gd name="T28" fmla="*/ 445 w 447"/>
                <a:gd name="T29" fmla="*/ 284 h 292"/>
                <a:gd name="T30" fmla="*/ 444 w 447"/>
                <a:gd name="T31" fmla="*/ 292 h 292"/>
                <a:gd name="T32" fmla="*/ 437 w 447"/>
                <a:gd name="T33" fmla="*/ 289 h 292"/>
                <a:gd name="T34" fmla="*/ 382 w 447"/>
                <a:gd name="T35" fmla="*/ 158 h 292"/>
                <a:gd name="T36" fmla="*/ 224 w 447"/>
                <a:gd name="T37" fmla="*/ 174 h 292"/>
                <a:gd name="T38" fmla="*/ 66 w 447"/>
                <a:gd name="T39" fmla="*/ 158 h 292"/>
                <a:gd name="T40" fmla="*/ 10 w 447"/>
                <a:gd name="T41" fmla="*/ 289 h 292"/>
                <a:gd name="T42" fmla="*/ 3 w 447"/>
                <a:gd name="T43" fmla="*/ 292 h 292"/>
                <a:gd name="T44" fmla="*/ 2 w 447"/>
                <a:gd name="T45" fmla="*/ 284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7" h="292">
                  <a:moveTo>
                    <a:pt x="2" y="284"/>
                  </a:moveTo>
                  <a:cubicBezTo>
                    <a:pt x="0" y="255"/>
                    <a:pt x="1" y="222"/>
                    <a:pt x="4" y="188"/>
                  </a:cubicBezTo>
                  <a:cubicBezTo>
                    <a:pt x="22" y="6"/>
                    <a:pt x="201" y="1"/>
                    <a:pt x="221" y="1"/>
                  </a:cubicBezTo>
                  <a:cubicBezTo>
                    <a:pt x="222" y="1"/>
                    <a:pt x="223" y="1"/>
                    <a:pt x="224" y="1"/>
                  </a:cubicBezTo>
                  <a:cubicBezTo>
                    <a:pt x="224" y="1"/>
                    <a:pt x="225" y="1"/>
                    <a:pt x="226" y="1"/>
                  </a:cubicBezTo>
                  <a:cubicBezTo>
                    <a:pt x="237" y="1"/>
                    <a:pt x="273" y="2"/>
                    <a:pt x="313" y="16"/>
                  </a:cubicBezTo>
                  <a:cubicBezTo>
                    <a:pt x="316" y="8"/>
                    <a:pt x="324" y="0"/>
                    <a:pt x="335" y="0"/>
                  </a:cubicBezTo>
                  <a:cubicBezTo>
                    <a:pt x="338" y="0"/>
                    <a:pt x="341" y="0"/>
                    <a:pt x="344" y="1"/>
                  </a:cubicBezTo>
                  <a:cubicBezTo>
                    <a:pt x="351" y="4"/>
                    <a:pt x="356" y="9"/>
                    <a:pt x="358" y="16"/>
                  </a:cubicBezTo>
                  <a:cubicBezTo>
                    <a:pt x="360" y="20"/>
                    <a:pt x="360" y="26"/>
                    <a:pt x="360" y="30"/>
                  </a:cubicBezTo>
                  <a:cubicBezTo>
                    <a:pt x="361" y="30"/>
                    <a:pt x="364" y="29"/>
                    <a:pt x="366" y="29"/>
                  </a:cubicBezTo>
                  <a:cubicBezTo>
                    <a:pt x="373" y="29"/>
                    <a:pt x="379" y="32"/>
                    <a:pt x="386" y="36"/>
                  </a:cubicBezTo>
                  <a:cubicBezTo>
                    <a:pt x="397" y="44"/>
                    <a:pt x="396" y="58"/>
                    <a:pt x="393" y="68"/>
                  </a:cubicBezTo>
                  <a:cubicBezTo>
                    <a:pt x="422" y="98"/>
                    <a:pt x="439" y="139"/>
                    <a:pt x="443" y="188"/>
                  </a:cubicBezTo>
                  <a:cubicBezTo>
                    <a:pt x="447" y="222"/>
                    <a:pt x="447" y="255"/>
                    <a:pt x="445" y="284"/>
                  </a:cubicBezTo>
                  <a:cubicBezTo>
                    <a:pt x="444" y="292"/>
                    <a:pt x="444" y="292"/>
                    <a:pt x="444" y="292"/>
                  </a:cubicBezTo>
                  <a:cubicBezTo>
                    <a:pt x="437" y="289"/>
                    <a:pt x="437" y="289"/>
                    <a:pt x="437" y="289"/>
                  </a:cubicBezTo>
                  <a:cubicBezTo>
                    <a:pt x="425" y="285"/>
                    <a:pt x="390" y="222"/>
                    <a:pt x="382" y="158"/>
                  </a:cubicBezTo>
                  <a:cubicBezTo>
                    <a:pt x="360" y="162"/>
                    <a:pt x="286" y="174"/>
                    <a:pt x="224" y="174"/>
                  </a:cubicBezTo>
                  <a:cubicBezTo>
                    <a:pt x="162" y="174"/>
                    <a:pt x="88" y="162"/>
                    <a:pt x="66" y="158"/>
                  </a:cubicBezTo>
                  <a:cubicBezTo>
                    <a:pt x="58" y="222"/>
                    <a:pt x="22" y="285"/>
                    <a:pt x="10" y="289"/>
                  </a:cubicBezTo>
                  <a:cubicBezTo>
                    <a:pt x="3" y="292"/>
                    <a:pt x="3" y="292"/>
                    <a:pt x="3" y="292"/>
                  </a:cubicBezTo>
                  <a:lnTo>
                    <a:pt x="2" y="284"/>
                  </a:lnTo>
                  <a:close/>
                </a:path>
              </a:pathLst>
            </a:custGeom>
            <a:solidFill>
              <a:srgbClr val="111111"/>
            </a:solidFill>
            <a:ln w="57150">
              <a:solidFill>
                <a:srgbClr val="000000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43">
              <a:extLst>
                <a:ext uri="{FF2B5EF4-FFF2-40B4-BE49-F238E27FC236}">
                  <a16:creationId xmlns:a16="http://schemas.microsoft.com/office/drawing/2014/main" id="{BC54A18B-B059-4D36-9095-B3EA3B2B2D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6272" y="793832"/>
              <a:ext cx="728130" cy="463050"/>
            </a:xfrm>
            <a:custGeom>
              <a:avLst/>
              <a:gdLst>
                <a:gd name="T0" fmla="*/ 49 w 158"/>
                <a:gd name="T1" fmla="*/ 101 h 101"/>
                <a:gd name="T2" fmla="*/ 0 w 158"/>
                <a:gd name="T3" fmla="*/ 52 h 101"/>
                <a:gd name="T4" fmla="*/ 0 w 158"/>
                <a:gd name="T5" fmla="*/ 22 h 101"/>
                <a:gd name="T6" fmla="*/ 22 w 158"/>
                <a:gd name="T7" fmla="*/ 0 h 101"/>
                <a:gd name="T8" fmla="*/ 136 w 158"/>
                <a:gd name="T9" fmla="*/ 0 h 101"/>
                <a:gd name="T10" fmla="*/ 158 w 158"/>
                <a:gd name="T11" fmla="*/ 22 h 101"/>
                <a:gd name="T12" fmla="*/ 158 w 158"/>
                <a:gd name="T13" fmla="*/ 52 h 101"/>
                <a:gd name="T14" fmla="*/ 110 w 158"/>
                <a:gd name="T15" fmla="*/ 101 h 101"/>
                <a:gd name="T16" fmla="*/ 49 w 158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01">
                  <a:moveTo>
                    <a:pt x="49" y="101"/>
                  </a:moveTo>
                  <a:cubicBezTo>
                    <a:pt x="22" y="101"/>
                    <a:pt x="0" y="79"/>
                    <a:pt x="0" y="5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8" y="0"/>
                    <a:pt x="158" y="10"/>
                    <a:pt x="158" y="2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79"/>
                    <a:pt x="137" y="101"/>
                    <a:pt x="110" y="101"/>
                  </a:cubicBezTo>
                  <a:lnTo>
                    <a:pt x="49" y="10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44">
              <a:extLst>
                <a:ext uri="{FF2B5EF4-FFF2-40B4-BE49-F238E27FC236}">
                  <a16:creationId xmlns:a16="http://schemas.microsoft.com/office/drawing/2014/main" id="{B3E31E57-AC16-4E53-A315-2F6DB2BC6E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9429" y="766989"/>
              <a:ext cx="781817" cy="516737"/>
            </a:xfrm>
            <a:custGeom>
              <a:avLst/>
              <a:gdLst>
                <a:gd name="T0" fmla="*/ 142 w 170"/>
                <a:gd name="T1" fmla="*/ 12 h 113"/>
                <a:gd name="T2" fmla="*/ 158 w 170"/>
                <a:gd name="T3" fmla="*/ 28 h 113"/>
                <a:gd name="T4" fmla="*/ 158 w 170"/>
                <a:gd name="T5" fmla="*/ 58 h 113"/>
                <a:gd name="T6" fmla="*/ 116 w 170"/>
                <a:gd name="T7" fmla="*/ 101 h 113"/>
                <a:gd name="T8" fmla="*/ 85 w 170"/>
                <a:gd name="T9" fmla="*/ 101 h 113"/>
                <a:gd name="T10" fmla="*/ 55 w 170"/>
                <a:gd name="T11" fmla="*/ 101 h 113"/>
                <a:gd name="T12" fmla="*/ 12 w 170"/>
                <a:gd name="T13" fmla="*/ 58 h 113"/>
                <a:gd name="T14" fmla="*/ 12 w 170"/>
                <a:gd name="T15" fmla="*/ 28 h 113"/>
                <a:gd name="T16" fmla="*/ 28 w 170"/>
                <a:gd name="T17" fmla="*/ 12 h 113"/>
                <a:gd name="T18" fmla="*/ 85 w 170"/>
                <a:gd name="T19" fmla="*/ 12 h 113"/>
                <a:gd name="T20" fmla="*/ 142 w 170"/>
                <a:gd name="T21" fmla="*/ 12 h 113"/>
                <a:gd name="T22" fmla="*/ 142 w 170"/>
                <a:gd name="T23" fmla="*/ 0 h 113"/>
                <a:gd name="T24" fmla="*/ 85 w 170"/>
                <a:gd name="T25" fmla="*/ 0 h 113"/>
                <a:gd name="T26" fmla="*/ 28 w 170"/>
                <a:gd name="T27" fmla="*/ 0 h 113"/>
                <a:gd name="T28" fmla="*/ 0 w 170"/>
                <a:gd name="T29" fmla="*/ 28 h 113"/>
                <a:gd name="T30" fmla="*/ 0 w 170"/>
                <a:gd name="T31" fmla="*/ 58 h 113"/>
                <a:gd name="T32" fmla="*/ 55 w 170"/>
                <a:gd name="T33" fmla="*/ 113 h 113"/>
                <a:gd name="T34" fmla="*/ 85 w 170"/>
                <a:gd name="T35" fmla="*/ 113 h 113"/>
                <a:gd name="T36" fmla="*/ 116 w 170"/>
                <a:gd name="T37" fmla="*/ 113 h 113"/>
                <a:gd name="T38" fmla="*/ 170 w 170"/>
                <a:gd name="T39" fmla="*/ 58 h 113"/>
                <a:gd name="T40" fmla="*/ 170 w 170"/>
                <a:gd name="T41" fmla="*/ 28 h 113"/>
                <a:gd name="T42" fmla="*/ 142 w 170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0" h="113">
                  <a:moveTo>
                    <a:pt x="142" y="12"/>
                  </a:moveTo>
                  <a:cubicBezTo>
                    <a:pt x="151" y="12"/>
                    <a:pt x="158" y="20"/>
                    <a:pt x="158" y="28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82"/>
                    <a:pt x="139" y="101"/>
                    <a:pt x="116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31" y="101"/>
                    <a:pt x="12" y="82"/>
                    <a:pt x="12" y="5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0"/>
                    <a:pt x="19" y="12"/>
                    <a:pt x="28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142" y="12"/>
                    <a:pt x="142" y="12"/>
                    <a:pt x="142" y="12"/>
                  </a:cubicBezTo>
                  <a:moveTo>
                    <a:pt x="142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88"/>
                    <a:pt x="25" y="113"/>
                    <a:pt x="55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46" y="113"/>
                    <a:pt x="170" y="88"/>
                    <a:pt x="170" y="5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13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45">
              <a:extLst>
                <a:ext uri="{FF2B5EF4-FFF2-40B4-BE49-F238E27FC236}">
                  <a16:creationId xmlns:a16="http://schemas.microsoft.com/office/drawing/2014/main" id="{DF39B002-F236-4557-8FBE-8BF26F9605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9946" y="793832"/>
              <a:ext cx="724775" cy="463050"/>
            </a:xfrm>
            <a:custGeom>
              <a:avLst/>
              <a:gdLst>
                <a:gd name="T0" fmla="*/ 49 w 158"/>
                <a:gd name="T1" fmla="*/ 101 h 101"/>
                <a:gd name="T2" fmla="*/ 0 w 158"/>
                <a:gd name="T3" fmla="*/ 52 h 101"/>
                <a:gd name="T4" fmla="*/ 0 w 158"/>
                <a:gd name="T5" fmla="*/ 22 h 101"/>
                <a:gd name="T6" fmla="*/ 22 w 158"/>
                <a:gd name="T7" fmla="*/ 0 h 101"/>
                <a:gd name="T8" fmla="*/ 136 w 158"/>
                <a:gd name="T9" fmla="*/ 0 h 101"/>
                <a:gd name="T10" fmla="*/ 158 w 158"/>
                <a:gd name="T11" fmla="*/ 22 h 101"/>
                <a:gd name="T12" fmla="*/ 158 w 158"/>
                <a:gd name="T13" fmla="*/ 52 h 101"/>
                <a:gd name="T14" fmla="*/ 110 w 158"/>
                <a:gd name="T15" fmla="*/ 101 h 101"/>
                <a:gd name="T16" fmla="*/ 49 w 158"/>
                <a:gd name="T17" fmla="*/ 101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8" h="101">
                  <a:moveTo>
                    <a:pt x="49" y="101"/>
                  </a:moveTo>
                  <a:cubicBezTo>
                    <a:pt x="22" y="101"/>
                    <a:pt x="0" y="79"/>
                    <a:pt x="0" y="5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2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48" y="0"/>
                    <a:pt x="158" y="10"/>
                    <a:pt x="158" y="22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8" y="79"/>
                    <a:pt x="137" y="101"/>
                    <a:pt x="110" y="101"/>
                  </a:cubicBezTo>
                  <a:lnTo>
                    <a:pt x="49" y="101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46">
              <a:extLst>
                <a:ext uri="{FF2B5EF4-FFF2-40B4-BE49-F238E27FC236}">
                  <a16:creationId xmlns:a16="http://schemas.microsoft.com/office/drawing/2014/main" id="{C964BD55-9384-4F2E-87FE-6A3893674A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3103" y="766989"/>
              <a:ext cx="781817" cy="516737"/>
            </a:xfrm>
            <a:custGeom>
              <a:avLst/>
              <a:gdLst>
                <a:gd name="T0" fmla="*/ 142 w 170"/>
                <a:gd name="T1" fmla="*/ 12 h 113"/>
                <a:gd name="T2" fmla="*/ 158 w 170"/>
                <a:gd name="T3" fmla="*/ 28 h 113"/>
                <a:gd name="T4" fmla="*/ 158 w 170"/>
                <a:gd name="T5" fmla="*/ 58 h 113"/>
                <a:gd name="T6" fmla="*/ 116 w 170"/>
                <a:gd name="T7" fmla="*/ 101 h 113"/>
                <a:gd name="T8" fmla="*/ 85 w 170"/>
                <a:gd name="T9" fmla="*/ 101 h 113"/>
                <a:gd name="T10" fmla="*/ 55 w 170"/>
                <a:gd name="T11" fmla="*/ 101 h 113"/>
                <a:gd name="T12" fmla="*/ 12 w 170"/>
                <a:gd name="T13" fmla="*/ 58 h 113"/>
                <a:gd name="T14" fmla="*/ 12 w 170"/>
                <a:gd name="T15" fmla="*/ 28 h 113"/>
                <a:gd name="T16" fmla="*/ 28 w 170"/>
                <a:gd name="T17" fmla="*/ 12 h 113"/>
                <a:gd name="T18" fmla="*/ 85 w 170"/>
                <a:gd name="T19" fmla="*/ 12 h 113"/>
                <a:gd name="T20" fmla="*/ 142 w 170"/>
                <a:gd name="T21" fmla="*/ 12 h 113"/>
                <a:gd name="T22" fmla="*/ 142 w 170"/>
                <a:gd name="T23" fmla="*/ 0 h 113"/>
                <a:gd name="T24" fmla="*/ 85 w 170"/>
                <a:gd name="T25" fmla="*/ 0 h 113"/>
                <a:gd name="T26" fmla="*/ 28 w 170"/>
                <a:gd name="T27" fmla="*/ 0 h 113"/>
                <a:gd name="T28" fmla="*/ 0 w 170"/>
                <a:gd name="T29" fmla="*/ 28 h 113"/>
                <a:gd name="T30" fmla="*/ 0 w 170"/>
                <a:gd name="T31" fmla="*/ 58 h 113"/>
                <a:gd name="T32" fmla="*/ 55 w 170"/>
                <a:gd name="T33" fmla="*/ 113 h 113"/>
                <a:gd name="T34" fmla="*/ 85 w 170"/>
                <a:gd name="T35" fmla="*/ 113 h 113"/>
                <a:gd name="T36" fmla="*/ 116 w 170"/>
                <a:gd name="T37" fmla="*/ 113 h 113"/>
                <a:gd name="T38" fmla="*/ 170 w 170"/>
                <a:gd name="T39" fmla="*/ 58 h 113"/>
                <a:gd name="T40" fmla="*/ 170 w 170"/>
                <a:gd name="T41" fmla="*/ 28 h 113"/>
                <a:gd name="T42" fmla="*/ 142 w 170"/>
                <a:gd name="T4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70" h="113">
                  <a:moveTo>
                    <a:pt x="142" y="12"/>
                  </a:moveTo>
                  <a:cubicBezTo>
                    <a:pt x="151" y="12"/>
                    <a:pt x="158" y="20"/>
                    <a:pt x="158" y="28"/>
                  </a:cubicBezTo>
                  <a:cubicBezTo>
                    <a:pt x="158" y="58"/>
                    <a:pt x="158" y="58"/>
                    <a:pt x="158" y="58"/>
                  </a:cubicBezTo>
                  <a:cubicBezTo>
                    <a:pt x="158" y="82"/>
                    <a:pt x="139" y="101"/>
                    <a:pt x="116" y="101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31" y="101"/>
                    <a:pt x="12" y="82"/>
                    <a:pt x="12" y="5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0"/>
                    <a:pt x="19" y="12"/>
                    <a:pt x="28" y="12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142" y="12"/>
                    <a:pt x="142" y="12"/>
                    <a:pt x="142" y="12"/>
                  </a:cubicBezTo>
                  <a:moveTo>
                    <a:pt x="142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3" y="0"/>
                    <a:pt x="0" y="13"/>
                    <a:pt x="0" y="2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88"/>
                    <a:pt x="25" y="113"/>
                    <a:pt x="55" y="113"/>
                  </a:cubicBezTo>
                  <a:cubicBezTo>
                    <a:pt x="85" y="113"/>
                    <a:pt x="85" y="113"/>
                    <a:pt x="85" y="113"/>
                  </a:cubicBezTo>
                  <a:cubicBezTo>
                    <a:pt x="116" y="113"/>
                    <a:pt x="116" y="113"/>
                    <a:pt x="116" y="113"/>
                  </a:cubicBezTo>
                  <a:cubicBezTo>
                    <a:pt x="146" y="113"/>
                    <a:pt x="170" y="88"/>
                    <a:pt x="170" y="5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13"/>
                    <a:pt x="158" y="0"/>
                    <a:pt x="1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47">
              <a:extLst>
                <a:ext uri="{FF2B5EF4-FFF2-40B4-BE49-F238E27FC236}">
                  <a16:creationId xmlns:a16="http://schemas.microsoft.com/office/drawing/2014/main" id="{9644A17A-7766-4F13-BC88-E4D7786A4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7559" y="924695"/>
              <a:ext cx="389231" cy="0"/>
            </a:xfrm>
            <a:custGeom>
              <a:avLst/>
              <a:gdLst>
                <a:gd name="T0" fmla="*/ 0 w 116"/>
                <a:gd name="T1" fmla="*/ 116 w 116"/>
                <a:gd name="T2" fmla="*/ 0 w 1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16">
                  <a:moveTo>
                    <a:pt x="0" y="0"/>
                  </a:moveTo>
                  <a:lnTo>
                    <a:pt x="1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Line 48">
              <a:extLst>
                <a:ext uri="{FF2B5EF4-FFF2-40B4-BE49-F238E27FC236}">
                  <a16:creationId xmlns:a16="http://schemas.microsoft.com/office/drawing/2014/main" id="{65C8350A-0D49-4C7F-8229-EB80927BEF8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327559" y="924695"/>
              <a:ext cx="389231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Rectangle 49">
              <a:extLst>
                <a:ext uri="{FF2B5EF4-FFF2-40B4-BE49-F238E27FC236}">
                  <a16:creationId xmlns:a16="http://schemas.microsoft.com/office/drawing/2014/main" id="{3F788406-E6A9-40E4-8D9A-B65FEB3DDC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559" y="894496"/>
              <a:ext cx="389231" cy="5704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50">
              <a:extLst>
                <a:ext uri="{FF2B5EF4-FFF2-40B4-BE49-F238E27FC236}">
                  <a16:creationId xmlns:a16="http://schemas.microsoft.com/office/drawing/2014/main" id="{1BB55C61-1E3B-4BC8-A1BD-EDD02B9ADE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8089" y="475066"/>
              <a:ext cx="218103" cy="261724"/>
            </a:xfrm>
            <a:custGeom>
              <a:avLst/>
              <a:gdLst>
                <a:gd name="T0" fmla="*/ 34 w 47"/>
                <a:gd name="T1" fmla="*/ 29 h 57"/>
                <a:gd name="T2" fmla="*/ 47 w 47"/>
                <a:gd name="T3" fmla="*/ 8 h 57"/>
                <a:gd name="T4" fmla="*/ 28 w 47"/>
                <a:gd name="T5" fmla="*/ 0 h 57"/>
                <a:gd name="T6" fmla="*/ 0 w 47"/>
                <a:gd name="T7" fmla="*/ 29 h 57"/>
                <a:gd name="T8" fmla="*/ 28 w 47"/>
                <a:gd name="T9" fmla="*/ 57 h 57"/>
                <a:gd name="T10" fmla="*/ 47 w 47"/>
                <a:gd name="T11" fmla="*/ 49 h 57"/>
                <a:gd name="T12" fmla="*/ 34 w 47"/>
                <a:gd name="T13" fmla="*/ 29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57">
                  <a:moveTo>
                    <a:pt x="34" y="29"/>
                  </a:moveTo>
                  <a:cubicBezTo>
                    <a:pt x="34" y="19"/>
                    <a:pt x="39" y="12"/>
                    <a:pt x="47" y="8"/>
                  </a:cubicBezTo>
                  <a:cubicBezTo>
                    <a:pt x="42" y="3"/>
                    <a:pt x="35" y="0"/>
                    <a:pt x="28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0" y="44"/>
                    <a:pt x="13" y="57"/>
                    <a:pt x="28" y="57"/>
                  </a:cubicBezTo>
                  <a:cubicBezTo>
                    <a:pt x="35" y="57"/>
                    <a:pt x="42" y="54"/>
                    <a:pt x="47" y="49"/>
                  </a:cubicBezTo>
                  <a:cubicBezTo>
                    <a:pt x="39" y="46"/>
                    <a:pt x="34" y="38"/>
                    <a:pt x="34" y="29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Oval 51">
              <a:extLst>
                <a:ext uri="{FF2B5EF4-FFF2-40B4-BE49-F238E27FC236}">
                  <a16:creationId xmlns:a16="http://schemas.microsoft.com/office/drawing/2014/main" id="{91A2BFB4-3A25-4EED-AB8C-0D133CA6C7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8461" y="867652"/>
              <a:ext cx="258369" cy="25836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Oval 52">
              <a:extLst>
                <a:ext uri="{FF2B5EF4-FFF2-40B4-BE49-F238E27FC236}">
                  <a16:creationId xmlns:a16="http://schemas.microsoft.com/office/drawing/2014/main" id="{E0918290-7EF2-4578-A1FD-C3C44E421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7519" y="867652"/>
              <a:ext cx="258369" cy="25836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53">
              <a:extLst>
                <a:ext uri="{FF2B5EF4-FFF2-40B4-BE49-F238E27FC236}">
                  <a16:creationId xmlns:a16="http://schemas.microsoft.com/office/drawing/2014/main" id="{8C3D9C2B-89B4-43FC-AE55-037C380BF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8195" y="572374"/>
              <a:ext cx="348966" cy="70464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3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54">
              <a:extLst>
                <a:ext uri="{FF2B5EF4-FFF2-40B4-BE49-F238E27FC236}">
                  <a16:creationId xmlns:a16="http://schemas.microsoft.com/office/drawing/2014/main" id="{896D0753-A7A9-482E-BA8F-EBEF7C35F7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543" y="572374"/>
              <a:ext cx="345610" cy="70464"/>
            </a:xfrm>
            <a:custGeom>
              <a:avLst/>
              <a:gdLst>
                <a:gd name="T0" fmla="*/ 67 w 75"/>
                <a:gd name="T1" fmla="*/ 16 h 16"/>
                <a:gd name="T2" fmla="*/ 8 w 75"/>
                <a:gd name="T3" fmla="*/ 16 h 16"/>
                <a:gd name="T4" fmla="*/ 0 w 75"/>
                <a:gd name="T5" fmla="*/ 8 h 16"/>
                <a:gd name="T6" fmla="*/ 8 w 75"/>
                <a:gd name="T7" fmla="*/ 0 h 16"/>
                <a:gd name="T8" fmla="*/ 67 w 75"/>
                <a:gd name="T9" fmla="*/ 0 h 16"/>
                <a:gd name="T10" fmla="*/ 75 w 75"/>
                <a:gd name="T11" fmla="*/ 8 h 16"/>
                <a:gd name="T12" fmla="*/ 67 w 75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6">
                  <a:moveTo>
                    <a:pt x="67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3" y="16"/>
                    <a:pt x="0" y="12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2" y="0"/>
                    <a:pt x="75" y="3"/>
                    <a:pt x="75" y="8"/>
                  </a:cubicBezTo>
                  <a:cubicBezTo>
                    <a:pt x="75" y="12"/>
                    <a:pt x="72" y="16"/>
                    <a:pt x="67" y="1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6" name="椭圆 25">
            <a:extLst>
              <a:ext uri="{FF2B5EF4-FFF2-40B4-BE49-F238E27FC236}">
                <a16:creationId xmlns:a16="http://schemas.microsoft.com/office/drawing/2014/main" id="{68AE5640-0976-4641-89AC-5FC9F94C7A10}"/>
              </a:ext>
            </a:extLst>
          </p:cNvPr>
          <p:cNvSpPr/>
          <p:nvPr/>
        </p:nvSpPr>
        <p:spPr>
          <a:xfrm>
            <a:off x="5610407" y="1093707"/>
            <a:ext cx="1993900" cy="1993900"/>
          </a:xfrm>
          <a:prstGeom prst="ellipse">
            <a:avLst/>
          </a:pr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7" name="KSO_Shape">
            <a:extLst>
              <a:ext uri="{FF2B5EF4-FFF2-40B4-BE49-F238E27FC236}">
                <a16:creationId xmlns:a16="http://schemas.microsoft.com/office/drawing/2014/main" id="{AC594684-2A83-40EB-BC85-08738ED1E11E}"/>
              </a:ext>
            </a:extLst>
          </p:cNvPr>
          <p:cNvSpPr/>
          <p:nvPr/>
        </p:nvSpPr>
        <p:spPr>
          <a:xfrm>
            <a:off x="8961119" y="1252932"/>
            <a:ext cx="1905000" cy="1540032"/>
          </a:xfrm>
          <a:custGeom>
            <a:avLst/>
            <a:gdLst>
              <a:gd name="connsiteX0" fmla="*/ 106527 w 338149"/>
              <a:gd name="connsiteY0" fmla="*/ 187335 h 273365"/>
              <a:gd name="connsiteX1" fmla="*/ 96016 w 338149"/>
              <a:gd name="connsiteY1" fmla="*/ 195029 h 273365"/>
              <a:gd name="connsiteX2" fmla="*/ 93389 w 338149"/>
              <a:gd name="connsiteY2" fmla="*/ 207851 h 273365"/>
              <a:gd name="connsiteX3" fmla="*/ 101272 w 338149"/>
              <a:gd name="connsiteY3" fmla="*/ 216827 h 273365"/>
              <a:gd name="connsiteX4" fmla="*/ 114409 w 338149"/>
              <a:gd name="connsiteY4" fmla="*/ 218109 h 273365"/>
              <a:gd name="connsiteX5" fmla="*/ 126234 w 338149"/>
              <a:gd name="connsiteY5" fmla="*/ 209133 h 273365"/>
              <a:gd name="connsiteX6" fmla="*/ 128861 w 338149"/>
              <a:gd name="connsiteY6" fmla="*/ 196311 h 273365"/>
              <a:gd name="connsiteX7" fmla="*/ 120978 w 338149"/>
              <a:gd name="connsiteY7" fmla="*/ 187335 h 273365"/>
              <a:gd name="connsiteX8" fmla="*/ 106527 w 338149"/>
              <a:gd name="connsiteY8" fmla="*/ 187335 h 273365"/>
              <a:gd name="connsiteX9" fmla="*/ 136790 w 338149"/>
              <a:gd name="connsiteY9" fmla="*/ 178115 h 273365"/>
              <a:gd name="connsiteX10" fmla="*/ 132821 w 338149"/>
              <a:gd name="connsiteY10" fmla="*/ 181925 h 273365"/>
              <a:gd name="connsiteX11" fmla="*/ 134144 w 338149"/>
              <a:gd name="connsiteY11" fmla="*/ 189545 h 273365"/>
              <a:gd name="connsiteX12" fmla="*/ 140758 w 338149"/>
              <a:gd name="connsiteY12" fmla="*/ 189545 h 273365"/>
              <a:gd name="connsiteX13" fmla="*/ 144727 w 338149"/>
              <a:gd name="connsiteY13" fmla="*/ 187005 h 273365"/>
              <a:gd name="connsiteX14" fmla="*/ 144727 w 338149"/>
              <a:gd name="connsiteY14" fmla="*/ 181925 h 273365"/>
              <a:gd name="connsiteX15" fmla="*/ 142081 w 338149"/>
              <a:gd name="connsiteY15" fmla="*/ 178115 h 273365"/>
              <a:gd name="connsiteX16" fmla="*/ 136790 w 338149"/>
              <a:gd name="connsiteY16" fmla="*/ 178115 h 273365"/>
              <a:gd name="connsiteX17" fmla="*/ 128587 w 338149"/>
              <a:gd name="connsiteY17" fmla="*/ 146578 h 273365"/>
              <a:gd name="connsiteX18" fmla="*/ 148431 w 338149"/>
              <a:gd name="connsiteY18" fmla="*/ 148704 h 273365"/>
              <a:gd name="connsiteX19" fmla="*/ 177535 w 338149"/>
              <a:gd name="connsiteY19" fmla="*/ 170951 h 273365"/>
              <a:gd name="connsiteX20" fmla="*/ 178858 w 338149"/>
              <a:gd name="connsiteY20" fmla="*/ 206283 h 273365"/>
              <a:gd name="connsiteX21" fmla="*/ 148431 w 338149"/>
              <a:gd name="connsiteY21" fmla="*/ 233765 h 273365"/>
              <a:gd name="connsiteX22" fmla="*/ 106098 w 338149"/>
              <a:gd name="connsiteY22" fmla="*/ 236382 h 273365"/>
              <a:gd name="connsiteX23" fmla="*/ 78317 w 338149"/>
              <a:gd name="connsiteY23" fmla="*/ 212827 h 273365"/>
              <a:gd name="connsiteX24" fmla="*/ 79640 w 338149"/>
              <a:gd name="connsiteY24" fmla="*/ 177494 h 273365"/>
              <a:gd name="connsiteX25" fmla="*/ 108744 w 338149"/>
              <a:gd name="connsiteY25" fmla="*/ 151321 h 273365"/>
              <a:gd name="connsiteX26" fmla="*/ 128587 w 338149"/>
              <a:gd name="connsiteY26" fmla="*/ 146578 h 273365"/>
              <a:gd name="connsiteX27" fmla="*/ 129786 w 338149"/>
              <a:gd name="connsiteY27" fmla="*/ 120688 h 273365"/>
              <a:gd name="connsiteX28" fmla="*/ 59761 w 338149"/>
              <a:gd name="connsiteY28" fmla="*/ 146890 h 273365"/>
              <a:gd name="connsiteX29" fmla="*/ 34658 w 338149"/>
              <a:gd name="connsiteY29" fmla="*/ 196673 h 273365"/>
              <a:gd name="connsiteX30" fmla="*/ 51834 w 338149"/>
              <a:gd name="connsiteY30" fmla="*/ 229425 h 273365"/>
              <a:gd name="connsiteX31" fmla="*/ 90149 w 338149"/>
              <a:gd name="connsiteY31" fmla="*/ 249076 h 273365"/>
              <a:gd name="connsiteX32" fmla="*/ 141676 w 338149"/>
              <a:gd name="connsiteY32" fmla="*/ 253006 h 273365"/>
              <a:gd name="connsiteX33" fmla="*/ 211701 w 338149"/>
              <a:gd name="connsiteY33" fmla="*/ 226805 h 273365"/>
              <a:gd name="connsiteX34" fmla="*/ 236804 w 338149"/>
              <a:gd name="connsiteY34" fmla="*/ 177022 h 273365"/>
              <a:gd name="connsiteX35" fmla="*/ 219628 w 338149"/>
              <a:gd name="connsiteY35" fmla="*/ 145580 h 273365"/>
              <a:gd name="connsiteX36" fmla="*/ 181313 w 338149"/>
              <a:gd name="connsiteY36" fmla="*/ 124619 h 273365"/>
              <a:gd name="connsiteX37" fmla="*/ 129786 w 338149"/>
              <a:gd name="connsiteY37" fmla="*/ 120688 h 273365"/>
              <a:gd name="connsiteX38" fmla="*/ 239447 w 338149"/>
              <a:gd name="connsiteY38" fmla="*/ 46099 h 273365"/>
              <a:gd name="connsiteX39" fmla="*/ 261937 w 338149"/>
              <a:gd name="connsiteY39" fmla="*/ 47432 h 273365"/>
              <a:gd name="connsiteX40" fmla="*/ 281781 w 338149"/>
              <a:gd name="connsiteY40" fmla="*/ 60767 h 273365"/>
              <a:gd name="connsiteX41" fmla="*/ 291041 w 338149"/>
              <a:gd name="connsiteY41" fmla="*/ 80770 h 273365"/>
              <a:gd name="connsiteX42" fmla="*/ 289718 w 338149"/>
              <a:gd name="connsiteY42" fmla="*/ 103439 h 273365"/>
              <a:gd name="connsiteX43" fmla="*/ 284427 w 338149"/>
              <a:gd name="connsiteY43" fmla="*/ 110107 h 273365"/>
              <a:gd name="connsiteX44" fmla="*/ 276489 w 338149"/>
              <a:gd name="connsiteY44" fmla="*/ 110107 h 273365"/>
              <a:gd name="connsiteX45" fmla="*/ 269875 w 338149"/>
              <a:gd name="connsiteY45" fmla="*/ 104773 h 273365"/>
              <a:gd name="connsiteX46" fmla="*/ 268552 w 338149"/>
              <a:gd name="connsiteY46" fmla="*/ 96772 h 273365"/>
              <a:gd name="connsiteX47" fmla="*/ 264583 w 338149"/>
              <a:gd name="connsiteY47" fmla="*/ 75436 h 273365"/>
              <a:gd name="connsiteX48" fmla="*/ 244739 w 338149"/>
              <a:gd name="connsiteY48" fmla="*/ 68768 h 273365"/>
              <a:gd name="connsiteX49" fmla="*/ 235479 w 338149"/>
              <a:gd name="connsiteY49" fmla="*/ 67435 h 273365"/>
              <a:gd name="connsiteX50" fmla="*/ 231510 w 338149"/>
              <a:gd name="connsiteY50" fmla="*/ 59434 h 273365"/>
              <a:gd name="connsiteX51" fmla="*/ 232833 w 338149"/>
              <a:gd name="connsiteY51" fmla="*/ 51433 h 273365"/>
              <a:gd name="connsiteX52" fmla="*/ 239447 w 338149"/>
              <a:gd name="connsiteY52" fmla="*/ 46099 h 273365"/>
              <a:gd name="connsiteX53" fmla="*/ 142070 w 338149"/>
              <a:gd name="connsiteY53" fmla="*/ 38217 h 273365"/>
              <a:gd name="connsiteX54" fmla="*/ 160672 w 338149"/>
              <a:gd name="connsiteY54" fmla="*/ 45824 h 273365"/>
              <a:gd name="connsiteX55" fmla="*/ 164623 w 338149"/>
              <a:gd name="connsiteY55" fmla="*/ 84188 h 273365"/>
              <a:gd name="connsiteX56" fmla="*/ 164623 w 338149"/>
              <a:gd name="connsiteY56" fmla="*/ 88157 h 273365"/>
              <a:gd name="connsiteX57" fmla="*/ 165940 w 338149"/>
              <a:gd name="connsiteY57" fmla="*/ 89480 h 273365"/>
              <a:gd name="connsiteX58" fmla="*/ 168574 w 338149"/>
              <a:gd name="connsiteY58" fmla="*/ 89480 h 273365"/>
              <a:gd name="connsiteX59" fmla="*/ 171208 w 338149"/>
              <a:gd name="connsiteY59" fmla="*/ 89480 h 273365"/>
              <a:gd name="connsiteX60" fmla="*/ 172525 w 338149"/>
              <a:gd name="connsiteY60" fmla="*/ 88157 h 273365"/>
              <a:gd name="connsiteX61" fmla="*/ 218620 w 338149"/>
              <a:gd name="connsiteY61" fmla="*/ 77574 h 273365"/>
              <a:gd name="connsiteX62" fmla="*/ 247594 w 338149"/>
              <a:gd name="connsiteY62" fmla="*/ 89480 h 273365"/>
              <a:gd name="connsiteX63" fmla="*/ 247594 w 338149"/>
              <a:gd name="connsiteY63" fmla="*/ 122553 h 273365"/>
              <a:gd name="connsiteX64" fmla="*/ 246277 w 338149"/>
              <a:gd name="connsiteY64" fmla="*/ 126521 h 273365"/>
              <a:gd name="connsiteX65" fmla="*/ 247594 w 338149"/>
              <a:gd name="connsiteY65" fmla="*/ 129167 h 273365"/>
              <a:gd name="connsiteX66" fmla="*/ 250227 w 338149"/>
              <a:gd name="connsiteY66" fmla="*/ 130490 h 273365"/>
              <a:gd name="connsiteX67" fmla="*/ 252861 w 338149"/>
              <a:gd name="connsiteY67" fmla="*/ 131813 h 273365"/>
              <a:gd name="connsiteX68" fmla="*/ 272616 w 338149"/>
              <a:gd name="connsiteY68" fmla="*/ 139751 h 273365"/>
              <a:gd name="connsiteX69" fmla="*/ 287103 w 338149"/>
              <a:gd name="connsiteY69" fmla="*/ 155626 h 273365"/>
              <a:gd name="connsiteX70" fmla="*/ 293688 w 338149"/>
              <a:gd name="connsiteY70" fmla="*/ 178115 h 273365"/>
              <a:gd name="connsiteX71" fmla="*/ 287103 w 338149"/>
              <a:gd name="connsiteY71" fmla="*/ 204574 h 273365"/>
              <a:gd name="connsiteX72" fmla="*/ 266031 w 338149"/>
              <a:gd name="connsiteY72" fmla="*/ 229709 h 273365"/>
              <a:gd name="connsiteX73" fmla="*/ 234424 w 338149"/>
              <a:gd name="connsiteY73" fmla="*/ 252199 h 273365"/>
              <a:gd name="connsiteX74" fmla="*/ 192280 w 338149"/>
              <a:gd name="connsiteY74" fmla="*/ 268074 h 273365"/>
              <a:gd name="connsiteX75" fmla="*/ 140918 w 338149"/>
              <a:gd name="connsiteY75" fmla="*/ 273365 h 273365"/>
              <a:gd name="connsiteX76" fmla="*/ 89555 w 338149"/>
              <a:gd name="connsiteY76" fmla="*/ 266751 h 273365"/>
              <a:gd name="connsiteX77" fmla="*/ 44778 w 338149"/>
              <a:gd name="connsiteY77" fmla="*/ 249553 h 273365"/>
              <a:gd name="connsiteX78" fmla="*/ 11853 w 338149"/>
              <a:gd name="connsiteY78" fmla="*/ 221771 h 273365"/>
              <a:gd name="connsiteX79" fmla="*/ 0 w 338149"/>
              <a:gd name="connsiteY79" fmla="*/ 183407 h 273365"/>
              <a:gd name="connsiteX80" fmla="*/ 13170 w 338149"/>
              <a:gd name="connsiteY80" fmla="*/ 137105 h 273365"/>
              <a:gd name="connsiteX81" fmla="*/ 50045 w 338149"/>
              <a:gd name="connsiteY81" fmla="*/ 88157 h 273365"/>
              <a:gd name="connsiteX82" fmla="*/ 114578 w 338149"/>
              <a:gd name="connsiteY82" fmla="*/ 44501 h 273365"/>
              <a:gd name="connsiteX83" fmla="*/ 142070 w 338149"/>
              <a:gd name="connsiteY83" fmla="*/ 38217 h 273365"/>
              <a:gd name="connsiteX84" fmla="*/ 229682 w 338149"/>
              <a:gd name="connsiteY84" fmla="*/ 1380 h 273365"/>
              <a:gd name="connsiteX85" fmla="*/ 276085 w 338149"/>
              <a:gd name="connsiteY85" fmla="*/ 4031 h 273365"/>
              <a:gd name="connsiteX86" fmla="*/ 314534 w 338149"/>
              <a:gd name="connsiteY86" fmla="*/ 29218 h 273365"/>
              <a:gd name="connsiteX87" fmla="*/ 335748 w 338149"/>
              <a:gd name="connsiteY87" fmla="*/ 71639 h 273365"/>
              <a:gd name="connsiteX88" fmla="*/ 334422 w 338149"/>
              <a:gd name="connsiteY88" fmla="*/ 118037 h 273365"/>
              <a:gd name="connsiteX89" fmla="*/ 327793 w 338149"/>
              <a:gd name="connsiteY89" fmla="*/ 124665 h 273365"/>
              <a:gd name="connsiteX90" fmla="*/ 317186 w 338149"/>
              <a:gd name="connsiteY90" fmla="*/ 125991 h 273365"/>
              <a:gd name="connsiteX91" fmla="*/ 310557 w 338149"/>
              <a:gd name="connsiteY91" fmla="*/ 119362 h 273365"/>
              <a:gd name="connsiteX92" fmla="*/ 309231 w 338149"/>
              <a:gd name="connsiteY92" fmla="*/ 110083 h 273365"/>
              <a:gd name="connsiteX93" fmla="*/ 310557 w 338149"/>
              <a:gd name="connsiteY93" fmla="*/ 76942 h 273365"/>
              <a:gd name="connsiteX94" fmla="*/ 295973 w 338149"/>
              <a:gd name="connsiteY94" fmla="*/ 46452 h 273365"/>
              <a:gd name="connsiteX95" fmla="*/ 268131 w 338149"/>
              <a:gd name="connsiteY95" fmla="*/ 29218 h 273365"/>
              <a:gd name="connsiteX96" fmla="*/ 234985 w 338149"/>
              <a:gd name="connsiteY96" fmla="*/ 27893 h 273365"/>
              <a:gd name="connsiteX97" fmla="*/ 225704 w 338149"/>
              <a:gd name="connsiteY97" fmla="*/ 25241 h 273365"/>
              <a:gd name="connsiteX98" fmla="*/ 219075 w 338149"/>
              <a:gd name="connsiteY98" fmla="*/ 17287 h 273365"/>
              <a:gd name="connsiteX99" fmla="*/ 221727 w 338149"/>
              <a:gd name="connsiteY99" fmla="*/ 8008 h 273365"/>
              <a:gd name="connsiteX100" fmla="*/ 229682 w 338149"/>
              <a:gd name="connsiteY100" fmla="*/ 1380 h 273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338149" h="273365">
                <a:moveTo>
                  <a:pt x="106527" y="187335"/>
                </a:moveTo>
                <a:cubicBezTo>
                  <a:pt x="101272" y="188618"/>
                  <a:pt x="98644" y="191182"/>
                  <a:pt x="96016" y="195029"/>
                </a:cubicBezTo>
                <a:cubicBezTo>
                  <a:pt x="92075" y="200158"/>
                  <a:pt x="92075" y="204004"/>
                  <a:pt x="93389" y="207851"/>
                </a:cubicBezTo>
                <a:cubicBezTo>
                  <a:pt x="94703" y="211698"/>
                  <a:pt x="97330" y="215545"/>
                  <a:pt x="101272" y="216827"/>
                </a:cubicBezTo>
                <a:cubicBezTo>
                  <a:pt x="105213" y="219391"/>
                  <a:pt x="110468" y="219391"/>
                  <a:pt x="114409" y="218109"/>
                </a:cubicBezTo>
                <a:cubicBezTo>
                  <a:pt x="119665" y="215545"/>
                  <a:pt x="123606" y="212980"/>
                  <a:pt x="126234" y="209133"/>
                </a:cubicBezTo>
                <a:cubicBezTo>
                  <a:pt x="128861" y="205287"/>
                  <a:pt x="130175" y="200158"/>
                  <a:pt x="128861" y="196311"/>
                </a:cubicBezTo>
                <a:cubicBezTo>
                  <a:pt x="127547" y="192464"/>
                  <a:pt x="124920" y="188618"/>
                  <a:pt x="120978" y="187335"/>
                </a:cubicBezTo>
                <a:cubicBezTo>
                  <a:pt x="115723" y="186053"/>
                  <a:pt x="111782" y="186053"/>
                  <a:pt x="106527" y="187335"/>
                </a:cubicBezTo>
                <a:close/>
                <a:moveTo>
                  <a:pt x="136790" y="178115"/>
                </a:moveTo>
                <a:cubicBezTo>
                  <a:pt x="134144" y="179385"/>
                  <a:pt x="132821" y="180655"/>
                  <a:pt x="132821" y="181925"/>
                </a:cubicBezTo>
                <a:cubicBezTo>
                  <a:pt x="130175" y="185735"/>
                  <a:pt x="131498" y="188275"/>
                  <a:pt x="134144" y="189545"/>
                </a:cubicBezTo>
                <a:cubicBezTo>
                  <a:pt x="136790" y="190815"/>
                  <a:pt x="138112" y="190815"/>
                  <a:pt x="140758" y="189545"/>
                </a:cubicBezTo>
                <a:cubicBezTo>
                  <a:pt x="142081" y="189545"/>
                  <a:pt x="143404" y="188275"/>
                  <a:pt x="144727" y="187005"/>
                </a:cubicBezTo>
                <a:cubicBezTo>
                  <a:pt x="146050" y="184465"/>
                  <a:pt x="146050" y="183195"/>
                  <a:pt x="144727" y="181925"/>
                </a:cubicBezTo>
                <a:cubicBezTo>
                  <a:pt x="144727" y="180655"/>
                  <a:pt x="143404" y="179385"/>
                  <a:pt x="142081" y="178115"/>
                </a:cubicBezTo>
                <a:cubicBezTo>
                  <a:pt x="139435" y="178115"/>
                  <a:pt x="138112" y="178115"/>
                  <a:pt x="136790" y="178115"/>
                </a:cubicBezTo>
                <a:close/>
                <a:moveTo>
                  <a:pt x="128587" y="146578"/>
                </a:moveTo>
                <a:cubicBezTo>
                  <a:pt x="135202" y="146087"/>
                  <a:pt x="141817" y="146741"/>
                  <a:pt x="148431" y="148704"/>
                </a:cubicBezTo>
                <a:cubicBezTo>
                  <a:pt x="161660" y="151321"/>
                  <a:pt x="172244" y="159173"/>
                  <a:pt x="177535" y="170951"/>
                </a:cubicBezTo>
                <a:cubicBezTo>
                  <a:pt x="184150" y="181420"/>
                  <a:pt x="184150" y="193197"/>
                  <a:pt x="178858" y="206283"/>
                </a:cubicBezTo>
                <a:cubicBezTo>
                  <a:pt x="172244" y="219370"/>
                  <a:pt x="162983" y="228530"/>
                  <a:pt x="148431" y="233765"/>
                </a:cubicBezTo>
                <a:cubicBezTo>
                  <a:pt x="133879" y="240308"/>
                  <a:pt x="120650" y="241616"/>
                  <a:pt x="106098" y="236382"/>
                </a:cubicBezTo>
                <a:cubicBezTo>
                  <a:pt x="92869" y="232456"/>
                  <a:pt x="83608" y="224604"/>
                  <a:pt x="78317" y="212827"/>
                </a:cubicBezTo>
                <a:cubicBezTo>
                  <a:pt x="73025" y="201049"/>
                  <a:pt x="73025" y="189271"/>
                  <a:pt x="79640" y="177494"/>
                </a:cubicBezTo>
                <a:cubicBezTo>
                  <a:pt x="84931" y="165716"/>
                  <a:pt x="95515" y="157864"/>
                  <a:pt x="108744" y="151321"/>
                </a:cubicBezTo>
                <a:cubicBezTo>
                  <a:pt x="115358" y="148704"/>
                  <a:pt x="121973" y="147068"/>
                  <a:pt x="128587" y="146578"/>
                </a:cubicBezTo>
                <a:close/>
                <a:moveTo>
                  <a:pt x="129786" y="120688"/>
                </a:moveTo>
                <a:cubicBezTo>
                  <a:pt x="100719" y="123308"/>
                  <a:pt x="78258" y="132479"/>
                  <a:pt x="59761" y="146890"/>
                </a:cubicBezTo>
                <a:cubicBezTo>
                  <a:pt x="41264" y="162611"/>
                  <a:pt x="33337" y="178332"/>
                  <a:pt x="34658" y="196673"/>
                </a:cubicBezTo>
                <a:cubicBezTo>
                  <a:pt x="35979" y="208464"/>
                  <a:pt x="41264" y="218944"/>
                  <a:pt x="51834" y="229425"/>
                </a:cubicBezTo>
                <a:cubicBezTo>
                  <a:pt x="61082" y="238595"/>
                  <a:pt x="74295" y="245146"/>
                  <a:pt x="90149" y="249076"/>
                </a:cubicBezTo>
                <a:cubicBezTo>
                  <a:pt x="107325" y="253006"/>
                  <a:pt x="124501" y="254316"/>
                  <a:pt x="141676" y="253006"/>
                </a:cubicBezTo>
                <a:cubicBezTo>
                  <a:pt x="170743" y="250386"/>
                  <a:pt x="193204" y="241215"/>
                  <a:pt x="211701" y="226805"/>
                </a:cubicBezTo>
                <a:cubicBezTo>
                  <a:pt x="230198" y="212394"/>
                  <a:pt x="238125" y="195363"/>
                  <a:pt x="236804" y="177022"/>
                </a:cubicBezTo>
                <a:cubicBezTo>
                  <a:pt x="235483" y="165231"/>
                  <a:pt x="230198" y="154750"/>
                  <a:pt x="219628" y="145580"/>
                </a:cubicBezTo>
                <a:cubicBezTo>
                  <a:pt x="210379" y="136409"/>
                  <a:pt x="197167" y="129859"/>
                  <a:pt x="181313" y="124619"/>
                </a:cubicBezTo>
                <a:cubicBezTo>
                  <a:pt x="164137" y="120688"/>
                  <a:pt x="146961" y="119378"/>
                  <a:pt x="129786" y="120688"/>
                </a:cubicBezTo>
                <a:close/>
                <a:moveTo>
                  <a:pt x="239447" y="46099"/>
                </a:moveTo>
                <a:cubicBezTo>
                  <a:pt x="247385" y="44765"/>
                  <a:pt x="255322" y="44765"/>
                  <a:pt x="261937" y="47432"/>
                </a:cubicBezTo>
                <a:cubicBezTo>
                  <a:pt x="269875" y="50099"/>
                  <a:pt x="276489" y="54100"/>
                  <a:pt x="281781" y="60767"/>
                </a:cubicBezTo>
                <a:cubicBezTo>
                  <a:pt x="287072" y="66101"/>
                  <a:pt x="289718" y="72769"/>
                  <a:pt x="291041" y="80770"/>
                </a:cubicBezTo>
                <a:cubicBezTo>
                  <a:pt x="293687" y="88771"/>
                  <a:pt x="292364" y="96772"/>
                  <a:pt x="289718" y="103439"/>
                </a:cubicBezTo>
                <a:cubicBezTo>
                  <a:pt x="289718" y="106106"/>
                  <a:pt x="287072" y="108773"/>
                  <a:pt x="284427" y="110107"/>
                </a:cubicBezTo>
                <a:cubicBezTo>
                  <a:pt x="281781" y="111440"/>
                  <a:pt x="279135" y="111440"/>
                  <a:pt x="276489" y="110107"/>
                </a:cubicBezTo>
                <a:cubicBezTo>
                  <a:pt x="273843" y="110107"/>
                  <a:pt x="271197" y="107440"/>
                  <a:pt x="269875" y="104773"/>
                </a:cubicBezTo>
                <a:cubicBezTo>
                  <a:pt x="268552" y="102106"/>
                  <a:pt x="268552" y="99439"/>
                  <a:pt x="268552" y="96772"/>
                </a:cubicBezTo>
                <a:cubicBezTo>
                  <a:pt x="271197" y="88771"/>
                  <a:pt x="269875" y="80770"/>
                  <a:pt x="264583" y="75436"/>
                </a:cubicBezTo>
                <a:cubicBezTo>
                  <a:pt x="259291" y="68768"/>
                  <a:pt x="252677" y="67435"/>
                  <a:pt x="244739" y="68768"/>
                </a:cubicBezTo>
                <a:cubicBezTo>
                  <a:pt x="240770" y="68768"/>
                  <a:pt x="238125" y="68768"/>
                  <a:pt x="235479" y="67435"/>
                </a:cubicBezTo>
                <a:cubicBezTo>
                  <a:pt x="232833" y="66101"/>
                  <a:pt x="231510" y="63434"/>
                  <a:pt x="231510" y="59434"/>
                </a:cubicBezTo>
                <a:cubicBezTo>
                  <a:pt x="230187" y="56767"/>
                  <a:pt x="231510" y="54100"/>
                  <a:pt x="232833" y="51433"/>
                </a:cubicBezTo>
                <a:cubicBezTo>
                  <a:pt x="234156" y="48766"/>
                  <a:pt x="236802" y="47432"/>
                  <a:pt x="239447" y="46099"/>
                </a:cubicBezTo>
                <a:close/>
                <a:moveTo>
                  <a:pt x="142070" y="38217"/>
                </a:moveTo>
                <a:cubicBezTo>
                  <a:pt x="149807" y="38548"/>
                  <a:pt x="156063" y="41194"/>
                  <a:pt x="160672" y="45824"/>
                </a:cubicBezTo>
                <a:cubicBezTo>
                  <a:pt x="168574" y="53761"/>
                  <a:pt x="169891" y="66990"/>
                  <a:pt x="164623" y="84188"/>
                </a:cubicBezTo>
                <a:cubicBezTo>
                  <a:pt x="164623" y="86834"/>
                  <a:pt x="163306" y="88157"/>
                  <a:pt x="164623" y="88157"/>
                </a:cubicBezTo>
                <a:cubicBezTo>
                  <a:pt x="164623" y="89480"/>
                  <a:pt x="165940" y="89480"/>
                  <a:pt x="165940" y="89480"/>
                </a:cubicBezTo>
                <a:cubicBezTo>
                  <a:pt x="167257" y="89480"/>
                  <a:pt x="168574" y="89480"/>
                  <a:pt x="168574" y="89480"/>
                </a:cubicBezTo>
                <a:cubicBezTo>
                  <a:pt x="169891" y="89480"/>
                  <a:pt x="171208" y="89480"/>
                  <a:pt x="171208" y="89480"/>
                </a:cubicBezTo>
                <a:cubicBezTo>
                  <a:pt x="171208" y="89480"/>
                  <a:pt x="171208" y="89480"/>
                  <a:pt x="172525" y="88157"/>
                </a:cubicBezTo>
                <a:cubicBezTo>
                  <a:pt x="189646" y="81542"/>
                  <a:pt x="205450" y="77574"/>
                  <a:pt x="218620" y="77574"/>
                </a:cubicBezTo>
                <a:cubicBezTo>
                  <a:pt x="231790" y="77574"/>
                  <a:pt x="242326" y="81542"/>
                  <a:pt x="247594" y="89480"/>
                </a:cubicBezTo>
                <a:cubicBezTo>
                  <a:pt x="252861" y="97417"/>
                  <a:pt x="252861" y="108001"/>
                  <a:pt x="247594" y="122553"/>
                </a:cubicBezTo>
                <a:cubicBezTo>
                  <a:pt x="247594" y="123876"/>
                  <a:pt x="247594" y="125199"/>
                  <a:pt x="246277" y="126521"/>
                </a:cubicBezTo>
                <a:cubicBezTo>
                  <a:pt x="246277" y="127844"/>
                  <a:pt x="246277" y="127844"/>
                  <a:pt x="247594" y="129167"/>
                </a:cubicBezTo>
                <a:cubicBezTo>
                  <a:pt x="248910" y="129167"/>
                  <a:pt x="248910" y="130490"/>
                  <a:pt x="250227" y="130490"/>
                </a:cubicBezTo>
                <a:cubicBezTo>
                  <a:pt x="250227" y="130490"/>
                  <a:pt x="251544" y="130490"/>
                  <a:pt x="252861" y="131813"/>
                </a:cubicBezTo>
                <a:cubicBezTo>
                  <a:pt x="260763" y="133136"/>
                  <a:pt x="266031" y="137105"/>
                  <a:pt x="272616" y="139751"/>
                </a:cubicBezTo>
                <a:cubicBezTo>
                  <a:pt x="277884" y="143719"/>
                  <a:pt x="283152" y="149011"/>
                  <a:pt x="287103" y="155626"/>
                </a:cubicBezTo>
                <a:cubicBezTo>
                  <a:pt x="292371" y="162240"/>
                  <a:pt x="293688" y="170178"/>
                  <a:pt x="293688" y="178115"/>
                </a:cubicBezTo>
                <a:cubicBezTo>
                  <a:pt x="293688" y="186053"/>
                  <a:pt x="291054" y="195313"/>
                  <a:pt x="287103" y="204574"/>
                </a:cubicBezTo>
                <a:cubicBezTo>
                  <a:pt x="281835" y="212511"/>
                  <a:pt x="275250" y="221771"/>
                  <a:pt x="266031" y="229709"/>
                </a:cubicBezTo>
                <a:cubicBezTo>
                  <a:pt x="256812" y="237646"/>
                  <a:pt x="246277" y="245584"/>
                  <a:pt x="234424" y="252199"/>
                </a:cubicBezTo>
                <a:cubicBezTo>
                  <a:pt x="222571" y="258813"/>
                  <a:pt x="208084" y="264105"/>
                  <a:pt x="192280" y="268074"/>
                </a:cubicBezTo>
                <a:cubicBezTo>
                  <a:pt x="176476" y="272042"/>
                  <a:pt x="159355" y="273365"/>
                  <a:pt x="140918" y="273365"/>
                </a:cubicBezTo>
                <a:cubicBezTo>
                  <a:pt x="123797" y="273365"/>
                  <a:pt x="106676" y="272042"/>
                  <a:pt x="89555" y="266751"/>
                </a:cubicBezTo>
                <a:cubicBezTo>
                  <a:pt x="72434" y="262782"/>
                  <a:pt x="57947" y="257490"/>
                  <a:pt x="44778" y="249553"/>
                </a:cubicBezTo>
                <a:cubicBezTo>
                  <a:pt x="31608" y="241615"/>
                  <a:pt x="19755" y="232355"/>
                  <a:pt x="11853" y="221771"/>
                </a:cubicBezTo>
                <a:cubicBezTo>
                  <a:pt x="3951" y="209865"/>
                  <a:pt x="0" y="196636"/>
                  <a:pt x="0" y="183407"/>
                </a:cubicBezTo>
                <a:cubicBezTo>
                  <a:pt x="0" y="168855"/>
                  <a:pt x="3951" y="154303"/>
                  <a:pt x="13170" y="137105"/>
                </a:cubicBezTo>
                <a:cubicBezTo>
                  <a:pt x="22389" y="121230"/>
                  <a:pt x="34242" y="104032"/>
                  <a:pt x="50045" y="88157"/>
                </a:cubicBezTo>
                <a:cubicBezTo>
                  <a:pt x="71117" y="66990"/>
                  <a:pt x="92189" y="52438"/>
                  <a:pt x="114578" y="44501"/>
                </a:cubicBezTo>
                <a:cubicBezTo>
                  <a:pt x="125114" y="39871"/>
                  <a:pt x="134333" y="37886"/>
                  <a:pt x="142070" y="38217"/>
                </a:cubicBezTo>
                <a:close/>
                <a:moveTo>
                  <a:pt x="229682" y="1380"/>
                </a:moveTo>
                <a:cubicBezTo>
                  <a:pt x="245592" y="-1272"/>
                  <a:pt x="260176" y="54"/>
                  <a:pt x="276085" y="4031"/>
                </a:cubicBezTo>
                <a:cubicBezTo>
                  <a:pt x="290670" y="9333"/>
                  <a:pt x="303928" y="17287"/>
                  <a:pt x="314534" y="29218"/>
                </a:cubicBezTo>
                <a:cubicBezTo>
                  <a:pt x="326467" y="41149"/>
                  <a:pt x="333096" y="55731"/>
                  <a:pt x="335748" y="71639"/>
                </a:cubicBezTo>
                <a:cubicBezTo>
                  <a:pt x="339725" y="87547"/>
                  <a:pt x="338399" y="103455"/>
                  <a:pt x="334422" y="118037"/>
                </a:cubicBezTo>
                <a:cubicBezTo>
                  <a:pt x="333096" y="120688"/>
                  <a:pt x="330444" y="123339"/>
                  <a:pt x="327793" y="124665"/>
                </a:cubicBezTo>
                <a:cubicBezTo>
                  <a:pt x="323815" y="127316"/>
                  <a:pt x="321164" y="127316"/>
                  <a:pt x="317186" y="125991"/>
                </a:cubicBezTo>
                <a:cubicBezTo>
                  <a:pt x="314534" y="124665"/>
                  <a:pt x="311883" y="122014"/>
                  <a:pt x="310557" y="119362"/>
                </a:cubicBezTo>
                <a:cubicBezTo>
                  <a:pt x="307905" y="116711"/>
                  <a:pt x="307905" y="112734"/>
                  <a:pt x="309231" y="110083"/>
                </a:cubicBezTo>
                <a:cubicBezTo>
                  <a:pt x="313209" y="99478"/>
                  <a:pt x="313209" y="88872"/>
                  <a:pt x="310557" y="76942"/>
                </a:cubicBezTo>
                <a:cubicBezTo>
                  <a:pt x="309231" y="65011"/>
                  <a:pt x="303928" y="55731"/>
                  <a:pt x="295973" y="46452"/>
                </a:cubicBezTo>
                <a:cubicBezTo>
                  <a:pt x="288018" y="38498"/>
                  <a:pt x="278737" y="31869"/>
                  <a:pt x="268131" y="29218"/>
                </a:cubicBezTo>
                <a:cubicBezTo>
                  <a:pt x="257524" y="25241"/>
                  <a:pt x="245592" y="25241"/>
                  <a:pt x="234985" y="27893"/>
                </a:cubicBezTo>
                <a:cubicBezTo>
                  <a:pt x="231007" y="27893"/>
                  <a:pt x="228356" y="27893"/>
                  <a:pt x="225704" y="25241"/>
                </a:cubicBezTo>
                <a:cubicBezTo>
                  <a:pt x="221727" y="23916"/>
                  <a:pt x="220401" y="21264"/>
                  <a:pt x="219075" y="17287"/>
                </a:cubicBezTo>
                <a:cubicBezTo>
                  <a:pt x="219075" y="13310"/>
                  <a:pt x="219075" y="10659"/>
                  <a:pt x="221727" y="8008"/>
                </a:cubicBezTo>
                <a:cubicBezTo>
                  <a:pt x="223053" y="4031"/>
                  <a:pt x="225704" y="2705"/>
                  <a:pt x="229682" y="1380"/>
                </a:cubicBezTo>
                <a:close/>
              </a:path>
            </a:pathLst>
          </a:custGeom>
          <a:solidFill>
            <a:srgbClr val="7777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5864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8EE4B70-ABC6-41BF-8326-C921C34BF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1988999"/>
            <a:ext cx="2880000" cy="288000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D4808AD0-CA72-4C5F-8C6F-50D9AF6C6C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6" y="1989000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761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55">
            <a:extLst>
              <a:ext uri="{FF2B5EF4-FFF2-40B4-BE49-F238E27FC236}">
                <a16:creationId xmlns:a16="http://schemas.microsoft.com/office/drawing/2014/main" id="{765E3BAA-21A8-49C2-9802-FAEF5B7D63AC}"/>
              </a:ext>
            </a:extLst>
          </p:cNvPr>
          <p:cNvSpPr txBox="1"/>
          <p:nvPr/>
        </p:nvSpPr>
        <p:spPr>
          <a:xfrm>
            <a:off x="0" y="2182505"/>
            <a:ext cx="12191999" cy="249299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Above" fov="2700000">
                <a:rot lat="0" lon="21599991" rev="0"/>
              </a:camera>
              <a:lightRig rig="balanced" dir="t"/>
            </a:scene3d>
            <a:sp3d extrusionH="127000" prstMaterial="flat">
              <a:bevelT w="12700" h="368300"/>
            </a:sp3d>
          </a:bodyPr>
          <a:lstStyle>
            <a:defPPr>
              <a:defRPr lang="zh-CN"/>
            </a:defPPr>
            <a:lvl1pPr>
              <a:defRPr sz="15600">
                <a:ln>
                  <a:gradFill>
                    <a:gsLst>
                      <a:gs pos="0">
                        <a:schemeClr val="accent1">
                          <a:lumMod val="5000"/>
                          <a:lumOff val="95000"/>
                        </a:schemeClr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600" b="0" i="0" u="none" strike="noStrike" kern="1200" cap="none" spc="0" normalizeH="0" baseline="0" noProof="0" dirty="0">
                <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100000">
                        <a:prstClr val="white"/>
                      </a:gs>
                    </a:gsLst>
                    <a:lin ang="5400000" scaled="1"/>
                  </a:gradFill>
                </a:ln>
                <a:solidFill>
                  <a:srgbClr val="D6D4CF"/>
                </a:solidFill>
                <a:effectLst>
                  <a:outerShdw blurRad="254000" dist="165100" dir="5400000" algn="tr" rotWithShape="0">
                    <a:prstClr val="black"/>
                  </a:outerShdw>
                </a:effectLst>
                <a:uLnTx/>
                <a:uFillTx/>
                <a:latin typeface="思源黑体 CN Bold" panose="020B0800000000000000" pitchFamily="34" charset="-122"/>
                <a:ea typeface="思源黑体 CN Bold" panose="020B0800000000000000" pitchFamily="34" charset="-122"/>
                <a:cs typeface="+mn-cs"/>
              </a:rPr>
              <a:t>THANKS</a:t>
            </a:r>
            <a:endParaRPr kumimoji="0" lang="zh-CN" altLang="en-US" sz="15600" b="0" i="0" u="none" strike="noStrike" kern="1200" cap="none" spc="0" normalizeH="0" baseline="0" noProof="0" dirty="0">
              <a:ln>
                <a:gradFill>
                  <a:gsLst>
                    <a:gs pos="0">
                      <a:srgbClr val="4472C4">
                        <a:lumMod val="5000"/>
                        <a:lumOff val="95000"/>
                      </a:srgbClr>
                    </a:gs>
                    <a:gs pos="100000">
                      <a:prstClr val="white"/>
                    </a:gs>
                  </a:gsLst>
                  <a:lin ang="5400000" scaled="1"/>
                </a:gradFill>
              </a:ln>
              <a:solidFill>
                <a:srgbClr val="D6D4CF"/>
              </a:solidFill>
              <a:effectLst>
                <a:outerShdw blurRad="254000" dist="165100" dir="5400000" algn="tr" rotWithShape="0">
                  <a:prstClr val="black"/>
                </a:outerShdw>
              </a:effectLst>
              <a:uLnTx/>
              <a:uFillTx/>
              <a:latin typeface="思源黑体 CN Bold" panose="020B0800000000000000" pitchFamily="34" charset="-122"/>
              <a:ea typeface="思源黑体 CN Bold" panose="020B0800000000000000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24004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C1BD4CE-8CC2-459C-A106-93123A4910F6}"/>
              </a:ext>
            </a:extLst>
          </p:cNvPr>
          <p:cNvSpPr/>
          <p:nvPr/>
        </p:nvSpPr>
        <p:spPr>
          <a:xfrm>
            <a:off x="0" y="2875002"/>
            <a:ext cx="1219199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cs"/>
              </a:rPr>
              <a:t>工作型</a:t>
            </a:r>
            <a:r>
              <a:rPr kumimoji="0" lang="en-US" altLang="zh-CN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cs"/>
              </a:rPr>
              <a:t>PPT</a:t>
            </a:r>
            <a:r>
              <a:rPr kumimoji="0" lang="zh-CN" altLang="en-US" sz="6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思源黑体 CN Heavy" panose="020B0A00000000000000" pitchFamily="34" charset="-122"/>
                <a:ea typeface="思源黑体 CN Heavy" panose="020B0A00000000000000" pitchFamily="34" charset="-122"/>
                <a:cs typeface="+mn-cs"/>
              </a:rPr>
              <a:t>应该这样做</a:t>
            </a:r>
            <a:endParaRPr kumimoji="0" lang="en-US" altLang="zh-CN" sz="6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Heavy" panose="020B0A00000000000000" pitchFamily="34" charset="-122"/>
              <a:ea typeface="思源黑体 CN Heavy" panose="020B0A00000000000000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9680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8600AF1-1DEA-4DBD-B2BD-C7C0723199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175" y="1988999"/>
            <a:ext cx="2880000" cy="288000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8D4E319-8321-42D4-87F2-8181708332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1376" y="1989000"/>
            <a:ext cx="288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284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id="{2748E8A7-68A2-4190-A6D6-A8179F57F211}"/>
              </a:ext>
            </a:extLst>
          </p:cNvPr>
          <p:cNvSpPr/>
          <p:nvPr/>
        </p:nvSpPr>
        <p:spPr>
          <a:xfrm>
            <a:off x="0" y="2582039"/>
            <a:ext cx="121920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zh-CN" altLang="en-US" sz="80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工作型</a:t>
            </a:r>
            <a:r>
              <a:rPr lang="en-US" altLang="zh-CN" sz="8000" b="1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PPT</a:t>
            </a:r>
            <a:r>
              <a:rPr lang="zh-CN" altLang="en-US" sz="8000" b="1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应该</a:t>
            </a:r>
            <a:r>
              <a:rPr lang="zh-CN" altLang="en-US" sz="80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这样做</a:t>
            </a:r>
          </a:p>
        </p:txBody>
      </p:sp>
    </p:spTree>
    <p:extLst>
      <p:ext uri="{BB962C8B-B14F-4D97-AF65-F5344CB8AC3E}">
        <p14:creationId xmlns:p14="http://schemas.microsoft.com/office/powerpoint/2010/main" val="2287423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B8A1109C-8B46-4258-AED1-4048C4AD94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8191" y="1989000"/>
            <a:ext cx="2880000" cy="2880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99508114-DC3C-4154-9F16-8D67AC16E73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28" b="96157" l="10000" r="90000">
                        <a14:foregroundMark x1="65250" y1="59568" x2="53625" y2="91914"/>
                        <a14:foregroundMark x1="53625" y1="91914" x2="53500" y2="91753"/>
                        <a14:foregroundMark x1="33250" y1="96477" x2="60375" y2="95436"/>
                        <a14:foregroundMark x1="60375" y1="95436" x2="65250" y2="961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0616"/>
          <a:stretch/>
        </p:blipFill>
        <p:spPr>
          <a:xfrm>
            <a:off x="7034768" y="422914"/>
            <a:ext cx="3857440" cy="538308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33275"/>
      </p:ext>
    </p:extLst>
  </p:cSld>
  <p:clrMapOvr>
    <a:masterClrMapping/>
  </p:clrMapOvr>
</p:sld>
</file>

<file path=ppt/theme/theme1.xml><?xml version="1.0" encoding="utf-8"?>
<a:theme xmlns:a="http://schemas.openxmlformats.org/drawingml/2006/main" name="19_Office 主题">
  <a:themeElements>
    <a:clrScheme name="自定义 10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2FD0D4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7">
      <a:majorFont>
        <a:latin typeface="Source Han Sans Light"/>
        <a:ea typeface="思源黑体 CN Heavy"/>
        <a:cs typeface=""/>
      </a:majorFont>
      <a:minorFont>
        <a:latin typeface="Source Han Sans Light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0_Office 主题">
  <a:themeElements>
    <a:clrScheme name="自定义 10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2FD0D4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7">
      <a:majorFont>
        <a:latin typeface="Source Han Sans Light"/>
        <a:ea typeface="思源黑体 CN Heavy"/>
        <a:cs typeface=""/>
      </a:majorFont>
      <a:minorFont>
        <a:latin typeface="Source Han Sans Light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1_Office 主题">
  <a:themeElements>
    <a:clrScheme name="自定义 10">
      <a:dk1>
        <a:srgbClr val="2E2E2E"/>
      </a:dk1>
      <a:lt1>
        <a:sysClr val="window" lastClr="FFFFFF"/>
      </a:lt1>
      <a:dk2>
        <a:srgbClr val="44546A"/>
      </a:dk2>
      <a:lt2>
        <a:srgbClr val="E7E6E6"/>
      </a:lt2>
      <a:accent1>
        <a:srgbClr val="2FD0D4"/>
      </a:accent1>
      <a:accent2>
        <a:srgbClr val="2E2E2E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FD03B"/>
      </a:hlink>
      <a:folHlink>
        <a:srgbClr val="954F72"/>
      </a:folHlink>
    </a:clrScheme>
    <a:fontScheme name="自定义 7">
      <a:majorFont>
        <a:latin typeface="Source Han Sans Light"/>
        <a:ea typeface="思源黑体 CN Heavy"/>
        <a:cs typeface=""/>
      </a:majorFont>
      <a:minorFont>
        <a:latin typeface="Source Han Sans Light"/>
        <a:ea typeface="思源黑体 CN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712</TotalTime>
  <Words>77</Words>
  <Application>Microsoft Office PowerPoint</Application>
  <PresentationFormat>宽屏</PresentationFormat>
  <Paragraphs>31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10</vt:i4>
      </vt:variant>
    </vt:vector>
  </HeadingPairs>
  <TitlesOfParts>
    <vt:vector size="26" baseType="lpstr">
      <vt:lpstr>Source Han Sans Light</vt:lpstr>
      <vt:lpstr>等线</vt:lpstr>
      <vt:lpstr>华康俪金黑W8(P)</vt:lpstr>
      <vt:lpstr>思源黑体 CN Bold</vt:lpstr>
      <vt:lpstr>思源黑体 CN Heavy</vt:lpstr>
      <vt:lpstr>思源黑体 CN Light</vt:lpstr>
      <vt:lpstr>思源黑体 CN Medium</vt:lpstr>
      <vt:lpstr>宋体</vt:lpstr>
      <vt:lpstr>微软雅黑 Light</vt:lpstr>
      <vt:lpstr>Arial</vt:lpstr>
      <vt:lpstr>Calibri</vt:lpstr>
      <vt:lpstr>Calibri Light</vt:lpstr>
      <vt:lpstr>19_Office 主题</vt:lpstr>
      <vt:lpstr>20_Office 主题</vt:lpstr>
      <vt:lpstr>Office 主题</vt:lpstr>
      <vt:lpstr>21_Office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秦阳</dc:creator>
  <cp:lastModifiedBy>秦阳</cp:lastModifiedBy>
  <cp:revision>45</cp:revision>
  <dcterms:created xsi:type="dcterms:W3CDTF">2017-08-03T12:43:22Z</dcterms:created>
  <dcterms:modified xsi:type="dcterms:W3CDTF">2017-08-29T02:00:41Z</dcterms:modified>
</cp:coreProperties>
</file>