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32" r:id="rId7"/>
    <p:sldMasterId id="2147483744" r:id="rId8"/>
  </p:sldMasterIdLst>
  <p:notesMasterIdLst>
    <p:notesMasterId r:id="rId26"/>
  </p:notesMasterIdLst>
  <p:sldIdLst>
    <p:sldId id="256" r:id="rId9"/>
    <p:sldId id="266" r:id="rId10"/>
    <p:sldId id="258" r:id="rId11"/>
    <p:sldId id="259" r:id="rId12"/>
    <p:sldId id="265" r:id="rId13"/>
    <p:sldId id="271" r:id="rId14"/>
    <p:sldId id="273" r:id="rId15"/>
    <p:sldId id="274" r:id="rId16"/>
    <p:sldId id="260" r:id="rId17"/>
    <p:sldId id="261" r:id="rId18"/>
    <p:sldId id="262" r:id="rId19"/>
    <p:sldId id="264" r:id="rId20"/>
    <p:sldId id="270" r:id="rId21"/>
    <p:sldId id="275" r:id="rId22"/>
    <p:sldId id="276" r:id="rId23"/>
    <p:sldId id="269" r:id="rId24"/>
    <p:sldId id="268" r:id="rId2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8" d="100"/>
          <a:sy n="108" d="100"/>
        </p:scale>
        <p:origin x="67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9D22EAD-79F1-4396-8054-EDD2A98401FF}" type="datetimeFigureOut">
              <a:rPr lang="zh-CN" altLang="en-US" smtClean="0"/>
              <a:t>2017/3/20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F5C403-54A1-4CAA-A334-94971F939FCB}" type="slidenum">
              <a:rPr lang="zh-CN" altLang="en-US" smtClean="0"/>
              <a:t>‹#›</a:t>
            </a:fld>
            <a:endParaRPr lang="zh-CN" altLang="en-US"/>
          </a:p>
        </p:txBody>
      </p:sp>
    </p:spTree>
    <p:extLst>
      <p:ext uri="{BB962C8B-B14F-4D97-AF65-F5344CB8AC3E}">
        <p14:creationId xmlns:p14="http://schemas.microsoft.com/office/powerpoint/2010/main" val="3764362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第二节素材</a:t>
            </a:r>
          </a:p>
          <a:p>
            <a:endParaRPr lang="zh-CN" altLang="en-US" dirty="0"/>
          </a:p>
        </p:txBody>
      </p:sp>
      <p:sp>
        <p:nvSpPr>
          <p:cNvPr id="4" name="灯片编号占位符 3"/>
          <p:cNvSpPr>
            <a:spLocks noGrp="1"/>
          </p:cNvSpPr>
          <p:nvPr>
            <p:ph type="sldNum" sz="quarter" idx="10"/>
          </p:nvPr>
        </p:nvSpPr>
        <p:spPr/>
        <p:txBody>
          <a:bodyPr/>
          <a:lstStyle/>
          <a:p>
            <a:fld id="{D7304C8B-6394-4DB6-B596-B1CD013F8E07}" type="slidenum">
              <a:rPr lang="zh-CN" altLang="en-US" smtClean="0">
                <a:solidFill>
                  <a:prstClr val="black"/>
                </a:solidFill>
              </a:rPr>
              <a:pPr/>
              <a:t>7</a:t>
            </a:fld>
            <a:endParaRPr lang="zh-CN" altLang="en-US">
              <a:solidFill>
                <a:prstClr val="black"/>
              </a:solidFill>
            </a:endParaRPr>
          </a:p>
        </p:txBody>
      </p:sp>
    </p:spTree>
    <p:extLst>
      <p:ext uri="{BB962C8B-B14F-4D97-AF65-F5344CB8AC3E}">
        <p14:creationId xmlns:p14="http://schemas.microsoft.com/office/powerpoint/2010/main" val="2658629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en-US" dirty="0"/>
              <a:t>第二节素材</a:t>
            </a:r>
          </a:p>
          <a:p>
            <a:endParaRPr lang="zh-CN" altLang="en-US" dirty="0"/>
          </a:p>
        </p:txBody>
      </p:sp>
      <p:sp>
        <p:nvSpPr>
          <p:cNvPr id="4" name="灯片编号占位符 3"/>
          <p:cNvSpPr>
            <a:spLocks noGrp="1"/>
          </p:cNvSpPr>
          <p:nvPr>
            <p:ph type="sldNum" sz="quarter" idx="10"/>
          </p:nvPr>
        </p:nvSpPr>
        <p:spPr/>
        <p:txBody>
          <a:bodyPr/>
          <a:lstStyle/>
          <a:p>
            <a:fld id="{D7304C8B-6394-4DB6-B596-B1CD013F8E07}"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336052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13502468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16536983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3618249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97293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0129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54699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945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10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2249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6923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0328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320605965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0734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19393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554939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400"/>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3876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105582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94416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4505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7"/>
            <a:ext cx="10515600" cy="1325564"/>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2"/>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2"/>
            <a:ext cx="5183189"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9" cy="368458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58110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251176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7646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32779475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1"/>
            <a:ext cx="3932236"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90"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9" y="2057400"/>
            <a:ext cx="3932236" cy="3811589"/>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809021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1"/>
            <a:ext cx="3932236"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90" y="987426"/>
            <a:ext cx="6172200" cy="4873625"/>
          </a:xfrm>
        </p:spPr>
        <p:txBody>
          <a:bodyPr anchor="t"/>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9" y="2057400"/>
            <a:ext cx="3932236" cy="3811589"/>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4190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85461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7"/>
            <a:ext cx="2628901"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7"/>
            <a:ext cx="7734301"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51056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4"/>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400"/>
            </a:lvl1pPr>
            <a:lvl2pPr marL="457209" indent="0" algn="ctr">
              <a:buNone/>
              <a:defRPr sz="2000"/>
            </a:lvl2pPr>
            <a:lvl3pPr marL="914418" indent="0" algn="ctr">
              <a:buNone/>
              <a:defRPr sz="1800"/>
            </a:lvl3pPr>
            <a:lvl4pPr marL="1371627" indent="0" algn="ctr">
              <a:buNone/>
              <a:defRPr sz="1600"/>
            </a:lvl4pPr>
            <a:lvl5pPr marL="1828837" indent="0" algn="ctr">
              <a:buNone/>
              <a:defRPr sz="1600"/>
            </a:lvl5pPr>
            <a:lvl6pPr marL="2286046" indent="0" algn="ctr">
              <a:buNone/>
              <a:defRPr sz="1600"/>
            </a:lvl6pPr>
            <a:lvl7pPr marL="2743255" indent="0" algn="ctr">
              <a:buNone/>
              <a:defRPr sz="1600"/>
            </a:lvl7pPr>
            <a:lvl8pPr marL="3200464" indent="0" algn="ctr">
              <a:buNone/>
              <a:defRPr sz="1600"/>
            </a:lvl8pPr>
            <a:lvl9pPr marL="3657673"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09860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7987121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40"/>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9" indent="0">
              <a:buNone/>
              <a:defRPr sz="2000">
                <a:solidFill>
                  <a:schemeClr val="tx1">
                    <a:tint val="75000"/>
                  </a:schemeClr>
                </a:solidFill>
              </a:defRPr>
            </a:lvl2pPr>
            <a:lvl3pPr marL="914418" indent="0">
              <a:buNone/>
              <a:defRPr sz="1800">
                <a:solidFill>
                  <a:schemeClr val="tx1">
                    <a:tint val="75000"/>
                  </a:schemeClr>
                </a:solidFill>
              </a:defRPr>
            </a:lvl3pPr>
            <a:lvl4pPr marL="1371627" indent="0">
              <a:buNone/>
              <a:defRPr sz="1600">
                <a:solidFill>
                  <a:schemeClr val="tx1">
                    <a:tint val="75000"/>
                  </a:schemeClr>
                </a:solidFill>
              </a:defRPr>
            </a:lvl4pPr>
            <a:lvl5pPr marL="1828837" indent="0">
              <a:buNone/>
              <a:defRPr sz="1600">
                <a:solidFill>
                  <a:schemeClr val="tx1">
                    <a:tint val="75000"/>
                  </a:schemeClr>
                </a:solidFill>
              </a:defRPr>
            </a:lvl5pPr>
            <a:lvl6pPr marL="2286046" indent="0">
              <a:buNone/>
              <a:defRPr sz="1600">
                <a:solidFill>
                  <a:schemeClr val="tx1">
                    <a:tint val="75000"/>
                  </a:schemeClr>
                </a:solidFill>
              </a:defRPr>
            </a:lvl6pPr>
            <a:lvl7pPr marL="2743255" indent="0">
              <a:buNone/>
              <a:defRPr sz="1600">
                <a:solidFill>
                  <a:schemeClr val="tx1">
                    <a:tint val="75000"/>
                  </a:schemeClr>
                </a:solidFill>
              </a:defRPr>
            </a:lvl7pPr>
            <a:lvl8pPr marL="3200464" indent="0">
              <a:buNone/>
              <a:defRPr sz="1600">
                <a:solidFill>
                  <a:schemeClr val="tx1">
                    <a:tint val="75000"/>
                  </a:schemeClr>
                </a:solidFill>
              </a:defRPr>
            </a:lvl8pPr>
            <a:lvl9pPr marL="3657673"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145015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7"/>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210444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7"/>
            <a:ext cx="10515600" cy="1325564"/>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2"/>
            <a:ext cx="5157787"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2"/>
            <a:ext cx="5183189" cy="823912"/>
          </a:xfrm>
        </p:spPr>
        <p:txBody>
          <a:bodyPr anchor="b"/>
          <a:lstStyle>
            <a:lvl1pPr marL="0" indent="0">
              <a:buNone/>
              <a:defRPr sz="2400" b="1"/>
            </a:lvl1pPr>
            <a:lvl2pPr marL="457209" indent="0">
              <a:buNone/>
              <a:defRPr sz="2000" b="1"/>
            </a:lvl2pPr>
            <a:lvl3pPr marL="914418" indent="0">
              <a:buNone/>
              <a:defRPr sz="1800" b="1"/>
            </a:lvl3pPr>
            <a:lvl4pPr marL="1371627" indent="0">
              <a:buNone/>
              <a:defRPr sz="1600" b="1"/>
            </a:lvl4pPr>
            <a:lvl5pPr marL="1828837" indent="0">
              <a:buNone/>
              <a:defRPr sz="1600" b="1"/>
            </a:lvl5pPr>
            <a:lvl6pPr marL="2286046" indent="0">
              <a:buNone/>
              <a:defRPr sz="1600" b="1"/>
            </a:lvl6pPr>
            <a:lvl7pPr marL="2743255" indent="0">
              <a:buNone/>
              <a:defRPr sz="1600" b="1"/>
            </a:lvl7pPr>
            <a:lvl8pPr marL="3200464" indent="0">
              <a:buNone/>
              <a:defRPr sz="1600" b="1"/>
            </a:lvl8pPr>
            <a:lvl9pPr marL="3657673"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9" cy="368458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305584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14455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264743753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534502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1"/>
            <a:ext cx="3932236"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90"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9" y="2057400"/>
            <a:ext cx="3932236" cy="3811589"/>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877414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9" y="457201"/>
            <a:ext cx="3932236"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90" y="987426"/>
            <a:ext cx="6172200" cy="4873625"/>
          </a:xfrm>
        </p:spPr>
        <p:txBody>
          <a:bodyPr anchor="t"/>
          <a:lstStyle>
            <a:lvl1pPr marL="0" indent="0">
              <a:buNone/>
              <a:defRPr sz="3200"/>
            </a:lvl1pPr>
            <a:lvl2pPr marL="457209" indent="0">
              <a:buNone/>
              <a:defRPr sz="2800"/>
            </a:lvl2pPr>
            <a:lvl3pPr marL="914418" indent="0">
              <a:buNone/>
              <a:defRPr sz="2400"/>
            </a:lvl3pPr>
            <a:lvl4pPr marL="1371627" indent="0">
              <a:buNone/>
              <a:defRPr sz="2000"/>
            </a:lvl4pPr>
            <a:lvl5pPr marL="1828837" indent="0">
              <a:buNone/>
              <a:defRPr sz="2000"/>
            </a:lvl5pPr>
            <a:lvl6pPr marL="2286046" indent="0">
              <a:buNone/>
              <a:defRPr sz="2000"/>
            </a:lvl6pPr>
            <a:lvl7pPr marL="2743255" indent="0">
              <a:buNone/>
              <a:defRPr sz="2000"/>
            </a:lvl7pPr>
            <a:lvl8pPr marL="3200464" indent="0">
              <a:buNone/>
              <a:defRPr sz="2000"/>
            </a:lvl8pPr>
            <a:lvl9pPr marL="3657673"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9" y="2057400"/>
            <a:ext cx="3932236" cy="3811589"/>
          </a:xfrm>
        </p:spPr>
        <p:txBody>
          <a:bodyPr/>
          <a:lstStyle>
            <a:lvl1pPr marL="0" indent="0">
              <a:buNone/>
              <a:defRPr sz="1600"/>
            </a:lvl1pPr>
            <a:lvl2pPr marL="457209" indent="0">
              <a:buNone/>
              <a:defRPr sz="1400"/>
            </a:lvl2pPr>
            <a:lvl3pPr marL="914418" indent="0">
              <a:buNone/>
              <a:defRPr sz="1200"/>
            </a:lvl3pPr>
            <a:lvl4pPr marL="1371627" indent="0">
              <a:buNone/>
              <a:defRPr sz="1000"/>
            </a:lvl4pPr>
            <a:lvl5pPr marL="1828837" indent="0">
              <a:buNone/>
              <a:defRPr sz="1000"/>
            </a:lvl5pPr>
            <a:lvl6pPr marL="2286046" indent="0">
              <a:buNone/>
              <a:defRPr sz="1000"/>
            </a:lvl6pPr>
            <a:lvl7pPr marL="2743255" indent="0">
              <a:buNone/>
              <a:defRPr sz="1000"/>
            </a:lvl7pPr>
            <a:lvl8pPr marL="3200464" indent="0">
              <a:buNone/>
              <a:defRPr sz="1000"/>
            </a:lvl8pPr>
            <a:lvl9pPr marL="3657673"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40908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8951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7"/>
            <a:ext cx="2628901"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7"/>
            <a:ext cx="7734301"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983A4B4-A05D-4D86-991A-804CA3B159E1}"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2FE1A87-14AA-4750-B5AB-2E0660EABBA1}"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512154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7"/>
            <a:ext cx="10363200" cy="1470025"/>
          </a:xfrm>
        </p:spPr>
        <p:txBody>
          <a:bodyPr/>
          <a:lstStyle/>
          <a:p>
            <a:r>
              <a:rPr lang="zh-CN" altLang="en-US"/>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182" indent="0" algn="ctr">
              <a:buNone/>
              <a:defRPr>
                <a:solidFill>
                  <a:schemeClr val="tx1">
                    <a:tint val="75000"/>
                  </a:schemeClr>
                </a:solidFill>
              </a:defRPr>
            </a:lvl2pPr>
            <a:lvl3pPr marL="914364"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1"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42073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993965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182" indent="0">
              <a:buNone/>
              <a:defRPr sz="1800">
                <a:solidFill>
                  <a:schemeClr val="tx1">
                    <a:tint val="75000"/>
                  </a:schemeClr>
                </a:solidFill>
              </a:defRPr>
            </a:lvl2pPr>
            <a:lvl3pPr marL="914364" indent="0">
              <a:buNone/>
              <a:defRPr sz="1600">
                <a:solidFill>
                  <a:schemeClr val="tx1">
                    <a:tint val="75000"/>
                  </a:schemeClr>
                </a:solidFill>
              </a:defRPr>
            </a:lvl3pPr>
            <a:lvl4pPr marL="1371545" indent="0">
              <a:buNone/>
              <a:defRPr sz="1400">
                <a:solidFill>
                  <a:schemeClr val="tx1">
                    <a:tint val="75000"/>
                  </a:schemeClr>
                </a:solidFill>
              </a:defRPr>
            </a:lvl4pPr>
            <a:lvl5pPr marL="1828727" indent="0">
              <a:buNone/>
              <a:defRPr sz="1400">
                <a:solidFill>
                  <a:schemeClr val="tx1">
                    <a:tint val="75000"/>
                  </a:schemeClr>
                </a:solidFill>
              </a:defRPr>
            </a:lvl5pPr>
            <a:lvl6pPr marL="2285909" indent="0">
              <a:buNone/>
              <a:defRPr sz="1400">
                <a:solidFill>
                  <a:schemeClr val="tx1">
                    <a:tint val="75000"/>
                  </a:schemeClr>
                </a:solidFill>
              </a:defRPr>
            </a:lvl6pPr>
            <a:lvl7pPr marL="2743091" indent="0">
              <a:buNone/>
              <a:defRPr sz="1400">
                <a:solidFill>
                  <a:schemeClr val="tx1">
                    <a:tint val="75000"/>
                  </a:schemeClr>
                </a:solidFill>
              </a:defRPr>
            </a:lvl7pPr>
            <a:lvl8pPr marL="3200272" indent="0">
              <a:buNone/>
              <a:defRPr sz="1400">
                <a:solidFill>
                  <a:schemeClr val="tx1">
                    <a:tint val="75000"/>
                  </a:schemeClr>
                </a:solidFill>
              </a:defRPr>
            </a:lvl8pPr>
            <a:lvl9pPr marL="3657454"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545574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97600" y="1600200"/>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06114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4"/>
            <a:ext cx="5386917" cy="639762"/>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1" indent="0">
              <a:buNone/>
              <a:defRPr sz="1600" b="1"/>
            </a:lvl7pPr>
            <a:lvl8pPr marL="3200272" indent="0">
              <a:buNone/>
              <a:defRPr sz="1600" b="1"/>
            </a:lvl8pPr>
            <a:lvl9pPr marL="3657454"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3369" y="1535114"/>
            <a:ext cx="5389033" cy="639762"/>
          </a:xfrm>
        </p:spPr>
        <p:txBody>
          <a:bodyPr anchor="b"/>
          <a:lstStyle>
            <a:lvl1pPr marL="0" indent="0">
              <a:buNone/>
              <a:defRPr sz="2400" b="1"/>
            </a:lvl1pPr>
            <a:lvl2pPr marL="457182" indent="0">
              <a:buNone/>
              <a:defRPr sz="2000" b="1"/>
            </a:lvl2pPr>
            <a:lvl3pPr marL="914364" indent="0">
              <a:buNone/>
              <a:defRPr sz="1800" b="1"/>
            </a:lvl3pPr>
            <a:lvl4pPr marL="1371545" indent="0">
              <a:buNone/>
              <a:defRPr sz="1600" b="1"/>
            </a:lvl4pPr>
            <a:lvl5pPr marL="1828727" indent="0">
              <a:buNone/>
              <a:defRPr sz="1600" b="1"/>
            </a:lvl5pPr>
            <a:lvl6pPr marL="2285909" indent="0">
              <a:buNone/>
              <a:defRPr sz="1600" b="1"/>
            </a:lvl6pPr>
            <a:lvl7pPr marL="2743091" indent="0">
              <a:buNone/>
              <a:defRPr sz="1600" b="1"/>
            </a:lvl7pPr>
            <a:lvl8pPr marL="3200272" indent="0">
              <a:buNone/>
              <a:defRPr sz="1600" b="1"/>
            </a:lvl8pPr>
            <a:lvl9pPr marL="3657454"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820042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26022979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478000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0421217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1"/>
            <a:ext cx="4011084"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6733" y="273050"/>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2" y="1435101"/>
            <a:ext cx="4011084" cy="4691063"/>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1" indent="0">
              <a:buNone/>
              <a:defRPr sz="900"/>
            </a:lvl7pPr>
            <a:lvl8pPr marL="3200272" indent="0">
              <a:buNone/>
              <a:defRPr sz="900"/>
            </a:lvl8pPr>
            <a:lvl9pPr marL="3657454"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99211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182" indent="0">
              <a:buNone/>
              <a:defRPr sz="2800"/>
            </a:lvl2pPr>
            <a:lvl3pPr marL="914364" indent="0">
              <a:buNone/>
              <a:defRPr sz="2400"/>
            </a:lvl3pPr>
            <a:lvl4pPr marL="1371545" indent="0">
              <a:buNone/>
              <a:defRPr sz="2000"/>
            </a:lvl4pPr>
            <a:lvl5pPr marL="1828727" indent="0">
              <a:buNone/>
              <a:defRPr sz="2000"/>
            </a:lvl5pPr>
            <a:lvl6pPr marL="2285909" indent="0">
              <a:buNone/>
              <a:defRPr sz="2000"/>
            </a:lvl6pPr>
            <a:lvl7pPr marL="2743091" indent="0">
              <a:buNone/>
              <a:defRPr sz="2000"/>
            </a:lvl7pPr>
            <a:lvl8pPr marL="3200272" indent="0">
              <a:buNone/>
              <a:defRPr sz="2000"/>
            </a:lvl8pPr>
            <a:lvl9pPr marL="3657454"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182" indent="0">
              <a:buNone/>
              <a:defRPr sz="1200"/>
            </a:lvl2pPr>
            <a:lvl3pPr marL="914364" indent="0">
              <a:buNone/>
              <a:defRPr sz="1000"/>
            </a:lvl3pPr>
            <a:lvl4pPr marL="1371545" indent="0">
              <a:buNone/>
              <a:defRPr sz="900"/>
            </a:lvl4pPr>
            <a:lvl5pPr marL="1828727" indent="0">
              <a:buNone/>
              <a:defRPr sz="900"/>
            </a:lvl5pPr>
            <a:lvl6pPr marL="2285909" indent="0">
              <a:buNone/>
              <a:defRPr sz="900"/>
            </a:lvl6pPr>
            <a:lvl7pPr marL="2743091" indent="0">
              <a:buNone/>
              <a:defRPr sz="900"/>
            </a:lvl7pPr>
            <a:lvl8pPr marL="3200272" indent="0">
              <a:buNone/>
              <a:defRPr sz="900"/>
            </a:lvl8pPr>
            <a:lvl9pPr marL="3657454"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22159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8252176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170532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381091036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122800857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358397550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2036492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193826991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250687286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241615558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263558195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318365021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10070052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13955397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229501580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04399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271130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8828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20427143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86236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7956551"/>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938098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960781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6655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26507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49634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5597072"/>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15130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47470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255296942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5355468"/>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970366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963546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271163"/>
            <a:ext cx="10515600" cy="1325563"/>
          </a:xfrm>
        </p:spPr>
        <p:txBody>
          <a:bodyPr>
            <a:noAutofit/>
          </a:bodyPr>
          <a:lstStyle>
            <a:lvl1pPr algn="ctr">
              <a:defRPr sz="16600">
                <a:latin typeface="方正超粗黑简体" panose="03000509000000000000" pitchFamily="65" charset="-122"/>
                <a:ea typeface="方正超粗黑简体" panose="03000509000000000000" pitchFamily="65" charset="-122"/>
              </a:defRPr>
            </a:lvl1pPr>
          </a:lstStyle>
          <a:p>
            <a:r>
              <a:rPr lang="zh-CN" altLang="en-US" dirty="0"/>
              <a:t>单击此处</a:t>
            </a:r>
          </a:p>
        </p:txBody>
      </p:sp>
      <p:sp>
        <p:nvSpPr>
          <p:cNvPr id="3" name="日期占位符 2"/>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
        <p:nvSpPr>
          <p:cNvPr id="11" name="文本占位符 10"/>
          <p:cNvSpPr>
            <a:spLocks noGrp="1"/>
          </p:cNvSpPr>
          <p:nvPr>
            <p:ph type="body" sz="quarter" idx="13"/>
          </p:nvPr>
        </p:nvSpPr>
        <p:spPr>
          <a:xfrm>
            <a:off x="979118" y="1690297"/>
            <a:ext cx="10233764" cy="852487"/>
          </a:xfrm>
        </p:spPr>
        <p:txBody>
          <a:bodyPr>
            <a:noAutofit/>
          </a:bodyPr>
          <a:lstStyle>
            <a:lvl1pPr marL="0" indent="0" algn="ctr">
              <a:buFontTx/>
              <a:buNone/>
              <a:defRPr sz="4800">
                <a:solidFill>
                  <a:srgbClr val="C00000"/>
                </a:solidFill>
                <a:latin typeface="方正超粗黑简体" panose="03000509000000000000" pitchFamily="65" charset="-122"/>
                <a:ea typeface="方正超粗黑简体" panose="03000509000000000000" pitchFamily="65" charset="-122"/>
              </a:defRPr>
            </a:lvl1pPr>
          </a:lstStyle>
          <a:p>
            <a:pPr lvl="0"/>
            <a:r>
              <a:rPr lang="zh-CN" altLang="en-US" dirty="0"/>
              <a:t>单击此处编辑母版文本样式</a:t>
            </a:r>
          </a:p>
        </p:txBody>
      </p:sp>
    </p:spTree>
    <p:extLst>
      <p:ext uri="{BB962C8B-B14F-4D97-AF65-F5344CB8AC3E}">
        <p14:creationId xmlns:p14="http://schemas.microsoft.com/office/powerpoint/2010/main" val="2879489685"/>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2401311"/>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313365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78259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95799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3055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A25F3322-C08B-49AB-9A6B-E9109B8FD695}" type="datetimeFigureOut">
              <a:rPr lang="zh-CN" altLang="en-US" smtClean="0"/>
              <a:t>2017/3/20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849298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5F3322-C08B-49AB-9A6B-E9109B8FD695}" type="datetimeFigureOut">
              <a:rPr lang="zh-CN" altLang="en-US" smtClean="0"/>
              <a:t>2017/3/20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19C92-1D67-4946-ADF0-3FF0BCC5D1CB}" type="slidenum">
              <a:rPr lang="zh-CN" altLang="en-US" smtClean="0"/>
              <a:t>‹#›</a:t>
            </a:fld>
            <a:endParaRPr lang="zh-CN" altLang="en-US"/>
          </a:p>
        </p:txBody>
      </p:sp>
    </p:spTree>
    <p:extLst>
      <p:ext uri="{BB962C8B-B14F-4D97-AF65-F5344CB8AC3E}">
        <p14:creationId xmlns:p14="http://schemas.microsoft.com/office/powerpoint/2010/main" val="3418799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94B248-8407-4E5A-A4FD-3654416BAB52}"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BCDE14-1133-4577-8AD1-267D9191D84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658291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4"/>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6"/>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03262"/>
            <a:fld id="{6983A4B4-A05D-4D86-991A-804CA3B159E1}" type="datetimeFigureOut">
              <a:rPr lang="zh-CN" altLang="en-US" smtClean="0">
                <a:solidFill>
                  <a:prstClr val="black">
                    <a:tint val="75000"/>
                  </a:prstClr>
                </a:solidFill>
              </a:rPr>
              <a:pPr defTabSz="903262"/>
              <a:t>2017/3/20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6"/>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03262"/>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6"/>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03262"/>
            <a:fld id="{12FE1A87-14AA-4750-B5AB-2E0660EABBA1}" type="slidenum">
              <a:rPr lang="zh-CN" altLang="en-US" smtClean="0">
                <a:solidFill>
                  <a:prstClr val="black">
                    <a:tint val="75000"/>
                  </a:prstClr>
                </a:solidFill>
              </a:rPr>
              <a:pPr defTabSz="903262"/>
              <a:t>‹#›</a:t>
            </a:fld>
            <a:endParaRPr lang="zh-CN" altLang="en-US">
              <a:solidFill>
                <a:prstClr val="black">
                  <a:tint val="75000"/>
                </a:prstClr>
              </a:solidFill>
            </a:endParaRPr>
          </a:p>
        </p:txBody>
      </p:sp>
    </p:spTree>
    <p:extLst>
      <p:ext uri="{BB962C8B-B14F-4D97-AF65-F5344CB8AC3E}">
        <p14:creationId xmlns:p14="http://schemas.microsoft.com/office/powerpoint/2010/main" val="338060358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1"/>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1"/>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4"/>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7"/>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1"/>
            <a:ext cx="2743200" cy="365126"/>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03262"/>
            <a:fld id="{6983A4B4-A05D-4D86-991A-804CA3B159E1}" type="datetimeFigureOut">
              <a:rPr lang="zh-CN" altLang="en-US" smtClean="0">
                <a:solidFill>
                  <a:prstClr val="black">
                    <a:tint val="75000"/>
                  </a:prstClr>
                </a:solidFill>
              </a:rPr>
              <a:pPr defTabSz="903262"/>
              <a:t>2017/3/20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1"/>
            <a:ext cx="4114800" cy="365126"/>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03262"/>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1"/>
            <a:ext cx="2743200" cy="365126"/>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03262"/>
            <a:fld id="{12FE1A87-14AA-4750-B5AB-2E0660EABBA1}" type="slidenum">
              <a:rPr lang="zh-CN" altLang="en-US" smtClean="0">
                <a:solidFill>
                  <a:prstClr val="black">
                    <a:tint val="75000"/>
                  </a:prstClr>
                </a:solidFill>
              </a:rPr>
              <a:pPr defTabSz="903262"/>
              <a:t>‹#›</a:t>
            </a:fld>
            <a:endParaRPr lang="zh-CN" altLang="en-US">
              <a:solidFill>
                <a:prstClr val="black">
                  <a:tint val="75000"/>
                </a:prstClr>
              </a:solidFill>
            </a:endParaRPr>
          </a:p>
        </p:txBody>
      </p:sp>
    </p:spTree>
    <p:extLst>
      <p:ext uri="{BB962C8B-B14F-4D97-AF65-F5344CB8AC3E}">
        <p14:creationId xmlns:p14="http://schemas.microsoft.com/office/powerpoint/2010/main" val="377269309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18"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5" indent="-228605" algn="l" defTabSz="914418"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14" indent="-228605" algn="l" defTabSz="914418" rtl="0" eaLnBrk="1" latinLnBrk="0" hangingPunct="1">
        <a:lnSpc>
          <a:spcPct val="90000"/>
        </a:lnSpc>
        <a:spcBef>
          <a:spcPts val="501"/>
        </a:spcBef>
        <a:buFont typeface="Arial" panose="020B0604020202020204" pitchFamily="34" charset="0"/>
        <a:buChar char="•"/>
        <a:defRPr sz="2400" kern="1200">
          <a:solidFill>
            <a:schemeClr val="tx1"/>
          </a:solidFill>
          <a:latin typeface="+mn-lt"/>
          <a:ea typeface="+mn-ea"/>
          <a:cs typeface="+mn-cs"/>
        </a:defRPr>
      </a:lvl2pPr>
      <a:lvl3pPr marL="1143023" indent="-228605" algn="l" defTabSz="914418" rtl="0" eaLnBrk="1" latinLnBrk="0" hangingPunct="1">
        <a:lnSpc>
          <a:spcPct val="90000"/>
        </a:lnSpc>
        <a:spcBef>
          <a:spcPts val="501"/>
        </a:spcBef>
        <a:buFont typeface="Arial" panose="020B0604020202020204" pitchFamily="34" charset="0"/>
        <a:buChar char="•"/>
        <a:defRPr sz="2000" kern="1200">
          <a:solidFill>
            <a:schemeClr val="tx1"/>
          </a:solidFill>
          <a:latin typeface="+mn-lt"/>
          <a:ea typeface="+mn-ea"/>
          <a:cs typeface="+mn-cs"/>
        </a:defRPr>
      </a:lvl3pPr>
      <a:lvl4pPr marL="1600232"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4pPr>
      <a:lvl5pPr marL="2057441"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5pPr>
      <a:lvl6pPr marL="2514650"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6pPr>
      <a:lvl7pPr marL="2971859"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7pPr>
      <a:lvl8pPr marL="3429069"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8pPr>
      <a:lvl9pPr marL="3886278" indent="-228605" algn="l" defTabSz="914418" rtl="0" eaLnBrk="1" latinLnBrk="0" hangingPunct="1">
        <a:lnSpc>
          <a:spcPct val="90000"/>
        </a:lnSpc>
        <a:spcBef>
          <a:spcPts val="501"/>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18" rtl="0" eaLnBrk="1" latinLnBrk="0" hangingPunct="1">
        <a:defRPr sz="1800" kern="1200">
          <a:solidFill>
            <a:schemeClr val="tx1"/>
          </a:solidFill>
          <a:latin typeface="+mn-lt"/>
          <a:ea typeface="+mn-ea"/>
          <a:cs typeface="+mn-cs"/>
        </a:defRPr>
      </a:lvl1pPr>
      <a:lvl2pPr marL="457209" algn="l" defTabSz="914418" rtl="0" eaLnBrk="1" latinLnBrk="0" hangingPunct="1">
        <a:defRPr sz="1800" kern="1200">
          <a:solidFill>
            <a:schemeClr val="tx1"/>
          </a:solidFill>
          <a:latin typeface="+mn-lt"/>
          <a:ea typeface="+mn-ea"/>
          <a:cs typeface="+mn-cs"/>
        </a:defRPr>
      </a:lvl2pPr>
      <a:lvl3pPr marL="914418" algn="l" defTabSz="914418" rtl="0" eaLnBrk="1" latinLnBrk="0" hangingPunct="1">
        <a:defRPr sz="1800" kern="1200">
          <a:solidFill>
            <a:schemeClr val="tx1"/>
          </a:solidFill>
          <a:latin typeface="+mn-lt"/>
          <a:ea typeface="+mn-ea"/>
          <a:cs typeface="+mn-cs"/>
        </a:defRPr>
      </a:lvl3pPr>
      <a:lvl4pPr marL="1371627" algn="l" defTabSz="914418" rtl="0" eaLnBrk="1" latinLnBrk="0" hangingPunct="1">
        <a:defRPr sz="1800" kern="1200">
          <a:solidFill>
            <a:schemeClr val="tx1"/>
          </a:solidFill>
          <a:latin typeface="+mn-lt"/>
          <a:ea typeface="+mn-ea"/>
          <a:cs typeface="+mn-cs"/>
        </a:defRPr>
      </a:lvl4pPr>
      <a:lvl5pPr marL="1828837" algn="l" defTabSz="914418" rtl="0" eaLnBrk="1" latinLnBrk="0" hangingPunct="1">
        <a:defRPr sz="1800" kern="1200">
          <a:solidFill>
            <a:schemeClr val="tx1"/>
          </a:solidFill>
          <a:latin typeface="+mn-lt"/>
          <a:ea typeface="+mn-ea"/>
          <a:cs typeface="+mn-cs"/>
        </a:defRPr>
      </a:lvl5pPr>
      <a:lvl6pPr marL="2286046" algn="l" defTabSz="914418" rtl="0" eaLnBrk="1" latinLnBrk="0" hangingPunct="1">
        <a:defRPr sz="1800" kern="1200">
          <a:solidFill>
            <a:schemeClr val="tx1"/>
          </a:solidFill>
          <a:latin typeface="+mn-lt"/>
          <a:ea typeface="+mn-ea"/>
          <a:cs typeface="+mn-cs"/>
        </a:defRPr>
      </a:lvl6pPr>
      <a:lvl7pPr marL="2743255" algn="l" defTabSz="914418" rtl="0" eaLnBrk="1" latinLnBrk="0" hangingPunct="1">
        <a:defRPr sz="1800" kern="1200">
          <a:solidFill>
            <a:schemeClr val="tx1"/>
          </a:solidFill>
          <a:latin typeface="+mn-lt"/>
          <a:ea typeface="+mn-ea"/>
          <a:cs typeface="+mn-cs"/>
        </a:defRPr>
      </a:lvl7pPr>
      <a:lvl8pPr marL="3200464" algn="l" defTabSz="914418" rtl="0" eaLnBrk="1" latinLnBrk="0" hangingPunct="1">
        <a:defRPr sz="1800" kern="1200">
          <a:solidFill>
            <a:schemeClr val="tx1"/>
          </a:solidFill>
          <a:latin typeface="+mn-lt"/>
          <a:ea typeface="+mn-ea"/>
          <a:cs typeface="+mn-cs"/>
        </a:defRPr>
      </a:lvl8pPr>
      <a:lvl9pPr marL="3657673" algn="l" defTabSz="914418"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0"/>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609600" y="6356352"/>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4DB1D0-FC93-4D23-BAF6-E123067FF4A9}"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2"/>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A06A3-3E47-4059-9886-04316E022E80}"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87492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364" rtl="0" eaLnBrk="1" latinLnBrk="0" hangingPunct="1">
        <a:spcBef>
          <a:spcPct val="0"/>
        </a:spcBef>
        <a:buNone/>
        <a:defRPr sz="4400" kern="1200">
          <a:solidFill>
            <a:schemeClr val="tx1"/>
          </a:solidFill>
          <a:latin typeface="+mj-lt"/>
          <a:ea typeface="+mj-ea"/>
          <a:cs typeface="+mj-cs"/>
        </a:defRPr>
      </a:lvl1pPr>
    </p:titleStyle>
    <p:bodyStyle>
      <a:lvl1pPr marL="342887" indent="-342887" algn="l" defTabSz="914364"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20" indent="-285738" algn="l" defTabSz="914364"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54" indent="-228590" algn="l" defTabSz="914364"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36"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317"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99"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4" indent="-228590" algn="l" defTabSz="91436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64" rtl="0" eaLnBrk="1" latinLnBrk="0" hangingPunct="1">
        <a:defRPr sz="1800" kern="1200">
          <a:solidFill>
            <a:schemeClr val="tx1"/>
          </a:solidFill>
          <a:latin typeface="+mn-lt"/>
          <a:ea typeface="+mn-ea"/>
          <a:cs typeface="+mn-cs"/>
        </a:defRPr>
      </a:lvl1pPr>
      <a:lvl2pPr marL="457182" algn="l" defTabSz="914364" rtl="0" eaLnBrk="1" latinLnBrk="0" hangingPunct="1">
        <a:defRPr sz="1800" kern="1200">
          <a:solidFill>
            <a:schemeClr val="tx1"/>
          </a:solidFill>
          <a:latin typeface="+mn-lt"/>
          <a:ea typeface="+mn-ea"/>
          <a:cs typeface="+mn-cs"/>
        </a:defRPr>
      </a:lvl2pPr>
      <a:lvl3pPr marL="914364" algn="l" defTabSz="914364" rtl="0" eaLnBrk="1" latinLnBrk="0" hangingPunct="1">
        <a:defRPr sz="1800" kern="1200">
          <a:solidFill>
            <a:schemeClr val="tx1"/>
          </a:solidFill>
          <a:latin typeface="+mn-lt"/>
          <a:ea typeface="+mn-ea"/>
          <a:cs typeface="+mn-cs"/>
        </a:defRPr>
      </a:lvl3pPr>
      <a:lvl4pPr marL="1371545" algn="l" defTabSz="914364" rtl="0" eaLnBrk="1" latinLnBrk="0" hangingPunct="1">
        <a:defRPr sz="1800" kern="1200">
          <a:solidFill>
            <a:schemeClr val="tx1"/>
          </a:solidFill>
          <a:latin typeface="+mn-lt"/>
          <a:ea typeface="+mn-ea"/>
          <a:cs typeface="+mn-cs"/>
        </a:defRPr>
      </a:lvl4pPr>
      <a:lvl5pPr marL="1828727" algn="l" defTabSz="914364" rtl="0" eaLnBrk="1" latinLnBrk="0" hangingPunct="1">
        <a:defRPr sz="1800" kern="1200">
          <a:solidFill>
            <a:schemeClr val="tx1"/>
          </a:solidFill>
          <a:latin typeface="+mn-lt"/>
          <a:ea typeface="+mn-ea"/>
          <a:cs typeface="+mn-cs"/>
        </a:defRPr>
      </a:lvl5pPr>
      <a:lvl6pPr marL="2285909" algn="l" defTabSz="914364" rtl="0" eaLnBrk="1" latinLnBrk="0" hangingPunct="1">
        <a:defRPr sz="1800" kern="1200">
          <a:solidFill>
            <a:schemeClr val="tx1"/>
          </a:solidFill>
          <a:latin typeface="+mn-lt"/>
          <a:ea typeface="+mn-ea"/>
          <a:cs typeface="+mn-cs"/>
        </a:defRPr>
      </a:lvl6pPr>
      <a:lvl7pPr marL="2743091" algn="l" defTabSz="914364" rtl="0" eaLnBrk="1" latinLnBrk="0" hangingPunct="1">
        <a:defRPr sz="1800" kern="1200">
          <a:solidFill>
            <a:schemeClr val="tx1"/>
          </a:solidFill>
          <a:latin typeface="+mn-lt"/>
          <a:ea typeface="+mn-ea"/>
          <a:cs typeface="+mn-cs"/>
        </a:defRPr>
      </a:lvl7pPr>
      <a:lvl8pPr marL="3200272" algn="l" defTabSz="914364" rtl="0" eaLnBrk="1" latinLnBrk="0" hangingPunct="1">
        <a:defRPr sz="1800" kern="1200">
          <a:solidFill>
            <a:schemeClr val="tx1"/>
          </a:solidFill>
          <a:latin typeface="+mn-lt"/>
          <a:ea typeface="+mn-ea"/>
          <a:cs typeface="+mn-cs"/>
        </a:defRPr>
      </a:lvl8pPr>
      <a:lvl9pPr marL="3657454" algn="l" defTabSz="914364"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D8A5B5-3561-4ACA-BE0A-EF5DF2E15A36}" type="datetimeFigureOut">
              <a:rPr lang="zh-CN" altLang="en-US" smtClean="0"/>
              <a:t>2017/3/20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3B7727-E482-4B12-A3E8-61FEDDED87F9}" type="slidenum">
              <a:rPr lang="zh-CN" altLang="en-US" smtClean="0"/>
              <a:t>‹#›</a:t>
            </a:fld>
            <a:endParaRPr lang="zh-CN" altLang="en-US"/>
          </a:p>
        </p:txBody>
      </p:sp>
    </p:spTree>
    <p:extLst>
      <p:ext uri="{BB962C8B-B14F-4D97-AF65-F5344CB8AC3E}">
        <p14:creationId xmlns:p14="http://schemas.microsoft.com/office/powerpoint/2010/main" val="193437997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73BCBD-F226-45B7-8020-94D7DDABC3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29A14F-7CA7-4D0E-8ED0-647EA273C30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6714861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A475770-A4E7-464E-959C-DD15AFDE3A0F}" type="datetimeFigureOut">
              <a:rPr lang="zh-CN" altLang="en-US" smtClean="0">
                <a:solidFill>
                  <a:prstClr val="black">
                    <a:tint val="75000"/>
                  </a:prstClr>
                </a:solidFill>
              </a:rPr>
              <a:pPr/>
              <a:t>2017/3/20</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2E3339-0860-47E7-9038-A19B9DCB44BE}"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69669207"/>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45.xml"/><Relationship Id="rId1" Type="http://schemas.openxmlformats.org/officeDocument/2006/relationships/tags" Target="../tags/tag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51.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51.xml"/></Relationships>
</file>

<file path=ppt/slides/_rels/slide13.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6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84.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8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0.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4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3.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2" cstate="screen">
            <a:extLst>
              <a:ext uri="{28A0092B-C50C-407E-A947-70E740481C1C}">
                <a14:useLocalDpi xmlns:a14="http://schemas.microsoft.com/office/drawing/2010/main"/>
              </a:ext>
            </a:extLst>
          </a:blip>
          <a:srcRect b="503"/>
          <a:stretch/>
        </p:blipFill>
        <p:spPr>
          <a:xfrm>
            <a:off x="4756763" y="1728381"/>
            <a:ext cx="4901587" cy="5129619"/>
          </a:xfrm>
          <a:prstGeom prst="rect">
            <a:avLst/>
          </a:prstGeom>
        </p:spPr>
      </p:pic>
    </p:spTree>
    <p:extLst>
      <p:ext uri="{BB962C8B-B14F-4D97-AF65-F5344CB8AC3E}">
        <p14:creationId xmlns:p14="http://schemas.microsoft.com/office/powerpoint/2010/main" val="908150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J:\12年\121214写真\已修\PS by DiKing01.jpg"/>
          <p:cNvPicPr>
            <a:picLocks noChangeAspect="1" noChangeArrowheads="1"/>
          </p:cNvPicPr>
          <p:nvPr/>
        </p:nvPicPr>
        <p:blipFill rotWithShape="1">
          <a:blip r:embed="rId3">
            <a:extLst>
              <a:ext uri="{28A0092B-C50C-407E-A947-70E740481C1C}">
                <a14:useLocalDpi xmlns:a14="http://schemas.microsoft.com/office/drawing/2010/main" val="0"/>
              </a:ext>
            </a:extLst>
          </a:blip>
          <a:srcRect r="36588"/>
          <a:stretch/>
        </p:blipFill>
        <p:spPr bwMode="auto">
          <a:xfrm>
            <a:off x="5656027" y="1"/>
            <a:ext cx="6535973" cy="68671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469686" y="2564904"/>
            <a:ext cx="5150314" cy="1200329"/>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7200" b="1" i="0" u="none" strike="noStrike" kern="0" cap="none" spc="0" normalizeH="0" baseline="0" noProof="0" dirty="0">
                <a:ln>
                  <a:solidFill>
                    <a:prstClr val="white"/>
                  </a:solidFill>
                </a:ln>
                <a:solidFill>
                  <a:prstClr val="black"/>
                </a:solidFill>
                <a:effectLst>
                  <a:outerShdw blurRad="38100" dist="38100" dir="2700000" algn="tl">
                    <a:srgbClr val="000000">
                      <a:alpha val="43137"/>
                    </a:srgbClr>
                  </a:outerShdw>
                </a:effectLst>
                <a:uLnTx/>
                <a:uFillTx/>
              </a:rPr>
              <a:t>我是小清新</a:t>
            </a:r>
          </a:p>
        </p:txBody>
      </p:sp>
      <p:sp>
        <p:nvSpPr>
          <p:cNvPr id="6" name="TextBox 5"/>
          <p:cNvSpPr txBox="1"/>
          <p:nvPr/>
        </p:nvSpPr>
        <p:spPr>
          <a:xfrm>
            <a:off x="3693823" y="2204864"/>
            <a:ext cx="3816424" cy="52322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prstClr val="black"/>
                </a:solidFill>
                <a:effectLst/>
                <a:uLnTx/>
                <a:uFillTx/>
              </a:rPr>
              <a:t>美美哒</a:t>
            </a:r>
          </a:p>
        </p:txBody>
      </p:sp>
      <p:cxnSp>
        <p:nvCxnSpPr>
          <p:cNvPr id="8" name="直接连接符 7"/>
          <p:cNvCxnSpPr/>
          <p:nvPr/>
        </p:nvCxnSpPr>
        <p:spPr>
          <a:xfrm>
            <a:off x="1571328" y="3717032"/>
            <a:ext cx="5866910" cy="0"/>
          </a:xfrm>
          <a:prstGeom prst="line">
            <a:avLst/>
          </a:prstGeom>
          <a:ln w="66675" cap="sq" cmpd="thinThick">
            <a:solidFill>
              <a:schemeClr val="tx1">
                <a:lumMod val="95000"/>
                <a:lumOff val="5000"/>
              </a:schemeClr>
            </a:solidFill>
            <a:prstDash val="sysDot"/>
            <a:roun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4701934" y="3789041"/>
            <a:ext cx="2808312" cy="523220"/>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altLang="zh-CN" sz="2800" b="0" i="0" u="none" strike="noStrike" kern="0" cap="none" spc="0" normalizeH="0" baseline="0" noProof="0" dirty="0">
                <a:ln>
                  <a:noFill/>
                </a:ln>
                <a:solidFill>
                  <a:prstClr val="black"/>
                </a:solidFill>
                <a:effectLst/>
                <a:uLnTx/>
                <a:uFillTx/>
              </a:rPr>
              <a:t>@</a:t>
            </a:r>
            <a:r>
              <a:rPr kumimoji="0" lang="zh-CN" altLang="en-US" sz="2800" b="0" i="0" u="none" strike="noStrike" kern="0" cap="none" spc="0" normalizeH="0" baseline="0" noProof="0" dirty="0">
                <a:ln>
                  <a:noFill/>
                </a:ln>
                <a:solidFill>
                  <a:prstClr val="black"/>
                </a:solidFill>
                <a:effectLst/>
                <a:uLnTx/>
                <a:uFillTx/>
              </a:rPr>
              <a:t>小荻老师</a:t>
            </a:r>
          </a:p>
        </p:txBody>
      </p:sp>
    </p:spTree>
    <p:custDataLst>
      <p:tags r:id="rId1"/>
    </p:custDataLst>
    <p:extLst>
      <p:ext uri="{BB962C8B-B14F-4D97-AF65-F5344CB8AC3E}">
        <p14:creationId xmlns:p14="http://schemas.microsoft.com/office/powerpoint/2010/main" val="1379226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l="17851" r="8349"/>
          <a:stretch/>
        </p:blipFill>
        <p:spPr>
          <a:xfrm>
            <a:off x="0" y="2590800"/>
            <a:ext cx="12220475" cy="4267200"/>
          </a:xfrm>
          <a:prstGeom prst="rect">
            <a:avLst/>
          </a:prstGeom>
        </p:spPr>
      </p:pic>
    </p:spTree>
    <p:extLst>
      <p:ext uri="{BB962C8B-B14F-4D97-AF65-F5344CB8AC3E}">
        <p14:creationId xmlns:p14="http://schemas.microsoft.com/office/powerpoint/2010/main" val="26839244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75786"/>
            <a:ext cx="12181114" cy="4197246"/>
          </a:xfrm>
          <a:prstGeom prst="rect">
            <a:avLst/>
          </a:prstGeom>
        </p:spPr>
      </p:pic>
    </p:spTree>
    <p:extLst>
      <p:ext uri="{BB962C8B-B14F-4D97-AF65-F5344CB8AC3E}">
        <p14:creationId xmlns:p14="http://schemas.microsoft.com/office/powerpoint/2010/main" val="26123641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06770" y="703385"/>
            <a:ext cx="9541754" cy="5529880"/>
          </a:xfrm>
          <a:prstGeom prst="rect">
            <a:avLst/>
          </a:prstGeom>
        </p:spPr>
      </p:pic>
    </p:spTree>
    <p:extLst>
      <p:ext uri="{BB962C8B-B14F-4D97-AF65-F5344CB8AC3E}">
        <p14:creationId xmlns:p14="http://schemas.microsoft.com/office/powerpoint/2010/main" val="2725700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7028" y="327443"/>
            <a:ext cx="8679543" cy="5774660"/>
          </a:xfrm>
          <a:prstGeom prst="rect">
            <a:avLst/>
          </a:prstGeom>
        </p:spPr>
      </p:pic>
      <p:sp>
        <p:nvSpPr>
          <p:cNvPr id="3" name="文本框 2"/>
          <p:cNvSpPr txBox="1"/>
          <p:nvPr/>
        </p:nvSpPr>
        <p:spPr>
          <a:xfrm>
            <a:off x="537028" y="2266435"/>
            <a:ext cx="8679543" cy="221599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3800" b="0" i="0" u="none" strike="noStrike" kern="1200" cap="none" spc="0" normalizeH="0" baseline="0" noProof="0" dirty="0">
                <a:ln>
                  <a:noFill/>
                </a:ln>
                <a:solidFill>
                  <a:prstClr val="black"/>
                </a:solidFill>
                <a:effectLst/>
                <a:uLnTx/>
                <a:uFillTx/>
                <a:latin typeface="方正超粗黑简体" panose="03000509000000000000" pitchFamily="65" charset="-122"/>
                <a:ea typeface="方正超粗黑简体" panose="03000509000000000000" pitchFamily="65" charset="-122"/>
                <a:cs typeface="+mn-cs"/>
              </a:rPr>
              <a:t>裂墙推荐</a:t>
            </a:r>
          </a:p>
        </p:txBody>
      </p:sp>
    </p:spTree>
    <p:extLst>
      <p:ext uri="{BB962C8B-B14F-4D97-AF65-F5344CB8AC3E}">
        <p14:creationId xmlns:p14="http://schemas.microsoft.com/office/powerpoint/2010/main" val="32334635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7490" y="1368490"/>
            <a:ext cx="6642100" cy="4419600"/>
          </a:xfrm>
          <a:prstGeom prst="rect">
            <a:avLst/>
          </a:prstGeom>
        </p:spPr>
      </p:pic>
      <p:sp>
        <p:nvSpPr>
          <p:cNvPr id="3" name="文本框 2"/>
          <p:cNvSpPr txBox="1"/>
          <p:nvPr/>
        </p:nvSpPr>
        <p:spPr>
          <a:xfrm>
            <a:off x="449943" y="2274751"/>
            <a:ext cx="7810760" cy="18620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1500" b="0" i="0" u="none" strike="noStrike" kern="1200" cap="none" spc="0" normalizeH="0" baseline="0" noProof="0" dirty="0">
                <a:ln>
                  <a:noFill/>
                </a:ln>
                <a:solidFill>
                  <a:prstClr val="black"/>
                </a:solidFill>
                <a:effectLst/>
                <a:uLnTx/>
                <a:uFillTx/>
                <a:latin typeface="方正超粗黑简体" panose="03000509000000000000" pitchFamily="65" charset="-122"/>
                <a:ea typeface="方正超粗黑简体" panose="03000509000000000000" pitchFamily="65" charset="-122"/>
                <a:cs typeface="+mn-cs"/>
              </a:rPr>
              <a:t>火热报名</a:t>
            </a:r>
          </a:p>
        </p:txBody>
      </p:sp>
    </p:spTree>
    <p:extLst>
      <p:ext uri="{BB962C8B-B14F-4D97-AF65-F5344CB8AC3E}">
        <p14:creationId xmlns:p14="http://schemas.microsoft.com/office/powerpoint/2010/main" val="42185505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ChangeArrowheads="1"/>
          </p:cNvSpPr>
          <p:nvPr/>
        </p:nvSpPr>
        <p:spPr bwMode="auto">
          <a:xfrm>
            <a:off x="2261130" y="2507331"/>
            <a:ext cx="110226" cy="2794798"/>
          </a:xfrm>
          <a:prstGeom prst="rect">
            <a:avLst/>
          </a:prstGeom>
          <a:solidFill>
            <a:srgbClr val="2E2E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sz="1050" kern="0">
              <a:solidFill>
                <a:srgbClr val="2E2E2E"/>
              </a:solidFill>
              <a:latin typeface="微软雅黑"/>
              <a:ea typeface="微软雅黑"/>
            </a:endParaRPr>
          </a:p>
        </p:txBody>
      </p:sp>
      <p:sp>
        <p:nvSpPr>
          <p:cNvPr id="4" name="任意多边形 3"/>
          <p:cNvSpPr/>
          <p:nvPr/>
        </p:nvSpPr>
        <p:spPr>
          <a:xfrm rot="2740800" flipV="1">
            <a:off x="1433512" y="2179421"/>
            <a:ext cx="1771731" cy="1768367"/>
          </a:xfrm>
          <a:custGeom>
            <a:avLst/>
            <a:gdLst>
              <a:gd name="connsiteX0" fmla="*/ 0 w 2089622"/>
              <a:gd name="connsiteY0" fmla="*/ 543317 h 2085654"/>
              <a:gd name="connsiteX1" fmla="*/ 1166234 w 2089622"/>
              <a:gd name="connsiteY1" fmla="*/ 571004 h 2085654"/>
              <a:gd name="connsiteX2" fmla="*/ 1506155 w 2089622"/>
              <a:gd name="connsiteY2" fmla="*/ 919091 h 2085654"/>
              <a:gd name="connsiteX3" fmla="*/ 1506155 w 2089622"/>
              <a:gd name="connsiteY3" fmla="*/ 2085654 h 2085654"/>
              <a:gd name="connsiteX4" fmla="*/ 1686303 w 2089622"/>
              <a:gd name="connsiteY4" fmla="*/ 2085654 h 2085654"/>
              <a:gd name="connsiteX5" fmla="*/ 1686303 w 2089622"/>
              <a:gd name="connsiteY5" fmla="*/ 794787 h 2085654"/>
              <a:gd name="connsiteX6" fmla="*/ 2089622 w 2089622"/>
              <a:gd name="connsiteY6" fmla="*/ 400929 h 2085654"/>
              <a:gd name="connsiteX7" fmla="*/ 1698099 w 2089622"/>
              <a:gd name="connsiteY7" fmla="*/ 0 h 2085654"/>
              <a:gd name="connsiteX8" fmla="*/ 1294780 w 2089622"/>
              <a:gd name="connsiteY8" fmla="*/ 393857 h 2085654"/>
              <a:gd name="connsiteX9" fmla="*/ 4275 w 2089622"/>
              <a:gd name="connsiteY9" fmla="*/ 363219 h 2085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89622" h="2085654">
                <a:moveTo>
                  <a:pt x="0" y="543317"/>
                </a:moveTo>
                <a:lnTo>
                  <a:pt x="1166234" y="571004"/>
                </a:lnTo>
                <a:lnTo>
                  <a:pt x="1506155" y="919091"/>
                </a:lnTo>
                <a:lnTo>
                  <a:pt x="1506155" y="2085654"/>
                </a:lnTo>
                <a:lnTo>
                  <a:pt x="1686303" y="2085654"/>
                </a:lnTo>
                <a:lnTo>
                  <a:pt x="1686303" y="794787"/>
                </a:lnTo>
                <a:lnTo>
                  <a:pt x="2089622" y="400929"/>
                </a:lnTo>
                <a:lnTo>
                  <a:pt x="1698099" y="0"/>
                </a:lnTo>
                <a:lnTo>
                  <a:pt x="1294780" y="393857"/>
                </a:lnTo>
                <a:lnTo>
                  <a:pt x="4275" y="363219"/>
                </a:lnTo>
                <a:close/>
              </a:path>
            </a:pathLst>
          </a:custGeom>
          <a:solidFill>
            <a:sysClr val="window" lastClr="FFFFFF"/>
          </a:solidFill>
          <a:ln w="38100" cap="flat" cmpd="sng" algn="ctr">
            <a:solidFill>
              <a:srgbClr val="2E2E2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prstClr val="white"/>
              </a:solidFill>
              <a:latin typeface="微软雅黑"/>
              <a:ea typeface="微软雅黑"/>
            </a:endParaRPr>
          </a:p>
        </p:txBody>
      </p:sp>
      <p:sp>
        <p:nvSpPr>
          <p:cNvPr id="5" name="Rectangle 15"/>
          <p:cNvSpPr>
            <a:spLocks noChangeArrowheads="1"/>
          </p:cNvSpPr>
          <p:nvPr/>
        </p:nvSpPr>
        <p:spPr bwMode="auto">
          <a:xfrm>
            <a:off x="732550" y="2794917"/>
            <a:ext cx="3294327" cy="96166"/>
          </a:xfrm>
          <a:prstGeom prst="rect">
            <a:avLst/>
          </a:prstGeom>
          <a:solidFill>
            <a:srgbClr val="2E2E2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defRPr/>
            </a:pPr>
            <a:endParaRPr lang="zh-CN" altLang="en-US" sz="1050" kern="0">
              <a:solidFill>
                <a:srgbClr val="2E2E2E"/>
              </a:solidFill>
              <a:latin typeface="微软雅黑"/>
              <a:ea typeface="微软雅黑"/>
            </a:endParaRPr>
          </a:p>
        </p:txBody>
      </p:sp>
      <p:sp>
        <p:nvSpPr>
          <p:cNvPr id="13" name="椭圆 12"/>
          <p:cNvSpPr/>
          <p:nvPr/>
        </p:nvSpPr>
        <p:spPr>
          <a:xfrm>
            <a:off x="1626011" y="2169057"/>
            <a:ext cx="1344983" cy="1344984"/>
          </a:xfrm>
          <a:prstGeom prst="ellipse">
            <a:avLst/>
          </a:prstGeom>
          <a:solidFill>
            <a:sysClr val="window" lastClr="FFFFFF"/>
          </a:solidFill>
          <a:ln w="57150" cap="flat" cmpd="sng" algn="ctr">
            <a:solidFill>
              <a:srgbClr val="2E2E2E"/>
            </a:solidFill>
            <a:prstDash val="solid"/>
            <a:miter lim="800000"/>
          </a:ln>
          <a:effectLst/>
        </p:spPr>
        <p:txBody>
          <a:bodyPr rtlCol="0" anchor="ctr"/>
          <a:lstStyle/>
          <a:p>
            <a:pPr algn="ctr">
              <a:defRPr/>
            </a:pPr>
            <a:endParaRPr lang="zh-CN" altLang="en-US" sz="1050" kern="0">
              <a:solidFill>
                <a:prstClr val="white"/>
              </a:solidFill>
              <a:latin typeface="微软雅黑"/>
              <a:ea typeface="微软雅黑"/>
            </a:endParaRPr>
          </a:p>
        </p:txBody>
      </p:sp>
      <p:sp>
        <p:nvSpPr>
          <p:cNvPr id="14" name="Freeform 5"/>
          <p:cNvSpPr>
            <a:spLocks/>
          </p:cNvSpPr>
          <p:nvPr/>
        </p:nvSpPr>
        <p:spPr bwMode="auto">
          <a:xfrm>
            <a:off x="1400894" y="1944894"/>
            <a:ext cx="1720472" cy="987033"/>
          </a:xfrm>
          <a:custGeom>
            <a:avLst/>
            <a:gdLst>
              <a:gd name="T0" fmla="*/ 94 w 239"/>
              <a:gd name="T1" fmla="*/ 104 h 153"/>
              <a:gd name="T2" fmla="*/ 104 w 239"/>
              <a:gd name="T3" fmla="*/ 139 h 153"/>
              <a:gd name="T4" fmla="*/ 137 w 239"/>
              <a:gd name="T5" fmla="*/ 104 h 153"/>
              <a:gd name="T6" fmla="*/ 148 w 239"/>
              <a:gd name="T7" fmla="*/ 138 h 153"/>
              <a:gd name="T8" fmla="*/ 178 w 239"/>
              <a:gd name="T9" fmla="*/ 101 h 153"/>
              <a:gd name="T10" fmla="*/ 212 w 239"/>
              <a:gd name="T11" fmla="*/ 147 h 153"/>
              <a:gd name="T12" fmla="*/ 213 w 239"/>
              <a:gd name="T13" fmla="*/ 150 h 153"/>
              <a:gd name="T14" fmla="*/ 213 w 239"/>
              <a:gd name="T15" fmla="*/ 153 h 153"/>
              <a:gd name="T16" fmla="*/ 229 w 239"/>
              <a:gd name="T17" fmla="*/ 117 h 153"/>
              <a:gd name="T18" fmla="*/ 222 w 239"/>
              <a:gd name="T19" fmla="*/ 38 h 153"/>
              <a:gd name="T20" fmla="*/ 161 w 239"/>
              <a:gd name="T21" fmla="*/ 19 h 153"/>
              <a:gd name="T22" fmla="*/ 112 w 239"/>
              <a:gd name="T23" fmla="*/ 0 h 153"/>
              <a:gd name="T24" fmla="*/ 41 w 239"/>
              <a:gd name="T25" fmla="*/ 34 h 153"/>
              <a:gd name="T26" fmla="*/ 47 w 239"/>
              <a:gd name="T27" fmla="*/ 149 h 153"/>
              <a:gd name="T28" fmla="*/ 94 w 239"/>
              <a:gd name="T29" fmla="*/ 10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9" h="153">
                <a:moveTo>
                  <a:pt x="94" y="104"/>
                </a:moveTo>
                <a:cubicBezTo>
                  <a:pt x="102" y="119"/>
                  <a:pt x="104" y="139"/>
                  <a:pt x="104" y="139"/>
                </a:cubicBezTo>
                <a:cubicBezTo>
                  <a:pt x="104" y="139"/>
                  <a:pt x="126" y="127"/>
                  <a:pt x="137" y="104"/>
                </a:cubicBezTo>
                <a:cubicBezTo>
                  <a:pt x="146" y="118"/>
                  <a:pt x="148" y="138"/>
                  <a:pt x="148" y="138"/>
                </a:cubicBezTo>
                <a:cubicBezTo>
                  <a:pt x="148" y="138"/>
                  <a:pt x="172" y="121"/>
                  <a:pt x="178" y="101"/>
                </a:cubicBezTo>
                <a:cubicBezTo>
                  <a:pt x="199" y="114"/>
                  <a:pt x="207" y="129"/>
                  <a:pt x="212" y="147"/>
                </a:cubicBezTo>
                <a:cubicBezTo>
                  <a:pt x="212" y="148"/>
                  <a:pt x="213" y="149"/>
                  <a:pt x="213" y="150"/>
                </a:cubicBezTo>
                <a:cubicBezTo>
                  <a:pt x="213" y="152"/>
                  <a:pt x="213" y="153"/>
                  <a:pt x="213" y="153"/>
                </a:cubicBezTo>
                <a:cubicBezTo>
                  <a:pt x="213" y="153"/>
                  <a:pt x="222" y="138"/>
                  <a:pt x="229" y="117"/>
                </a:cubicBezTo>
                <a:cubicBezTo>
                  <a:pt x="236" y="93"/>
                  <a:pt x="239" y="62"/>
                  <a:pt x="222" y="38"/>
                </a:cubicBezTo>
                <a:cubicBezTo>
                  <a:pt x="205" y="14"/>
                  <a:pt x="177" y="14"/>
                  <a:pt x="161" y="19"/>
                </a:cubicBezTo>
                <a:cubicBezTo>
                  <a:pt x="146" y="6"/>
                  <a:pt x="129" y="0"/>
                  <a:pt x="112" y="0"/>
                </a:cubicBezTo>
                <a:cubicBezTo>
                  <a:pt x="73" y="1"/>
                  <a:pt x="42" y="33"/>
                  <a:pt x="41" y="34"/>
                </a:cubicBezTo>
                <a:cubicBezTo>
                  <a:pt x="0" y="74"/>
                  <a:pt x="43" y="143"/>
                  <a:pt x="47" y="149"/>
                </a:cubicBezTo>
                <a:cubicBezTo>
                  <a:pt x="48" y="149"/>
                  <a:pt x="77" y="133"/>
                  <a:pt x="94" y="104"/>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050">
              <a:solidFill>
                <a:srgbClr val="2E2E2E"/>
              </a:solidFill>
              <a:latin typeface="微软雅黑"/>
              <a:ea typeface="微软雅黑"/>
            </a:endParaRPr>
          </a:p>
        </p:txBody>
      </p:sp>
      <p:sp>
        <p:nvSpPr>
          <p:cNvPr id="15" name="矩形 14"/>
          <p:cNvSpPr/>
          <p:nvPr/>
        </p:nvSpPr>
        <p:spPr>
          <a:xfrm>
            <a:off x="1801186" y="2919726"/>
            <a:ext cx="459943" cy="49916"/>
          </a:xfrm>
          <a:prstGeom prst="rect">
            <a:avLst/>
          </a:prstGeom>
          <a:solidFill>
            <a:srgbClr val="2E2E2E"/>
          </a:solidFill>
          <a:ln w="12700" cap="flat" cmpd="sng" algn="ctr">
            <a:noFill/>
            <a:prstDash val="solid"/>
            <a:miter lim="800000"/>
          </a:ln>
          <a:effectLst/>
        </p:spPr>
        <p:txBody>
          <a:bodyPr rtlCol="0" anchor="ctr"/>
          <a:lstStyle/>
          <a:p>
            <a:pPr algn="ctr">
              <a:defRPr/>
            </a:pPr>
            <a:endParaRPr lang="zh-CN" altLang="en-US" sz="1050" kern="0">
              <a:solidFill>
                <a:prstClr val="white"/>
              </a:solidFill>
              <a:latin typeface="微软雅黑"/>
              <a:ea typeface="微软雅黑"/>
            </a:endParaRPr>
          </a:p>
        </p:txBody>
      </p:sp>
      <p:sp>
        <p:nvSpPr>
          <p:cNvPr id="16" name="矩形 15"/>
          <p:cNvSpPr/>
          <p:nvPr/>
        </p:nvSpPr>
        <p:spPr>
          <a:xfrm>
            <a:off x="2381938" y="2919726"/>
            <a:ext cx="459943" cy="49916"/>
          </a:xfrm>
          <a:prstGeom prst="rect">
            <a:avLst/>
          </a:prstGeom>
          <a:solidFill>
            <a:srgbClr val="2E2E2E"/>
          </a:solidFill>
          <a:ln w="12700" cap="flat" cmpd="sng" algn="ctr">
            <a:noFill/>
            <a:prstDash val="solid"/>
            <a:miter lim="800000"/>
          </a:ln>
          <a:effectLst/>
        </p:spPr>
        <p:txBody>
          <a:bodyPr rtlCol="0" anchor="ctr"/>
          <a:lstStyle/>
          <a:p>
            <a:pPr algn="ctr">
              <a:defRPr/>
            </a:pPr>
            <a:endParaRPr lang="zh-CN" altLang="en-US" sz="1050" kern="0">
              <a:solidFill>
                <a:prstClr val="white"/>
              </a:solidFill>
              <a:latin typeface="微软雅黑"/>
              <a:ea typeface="微软雅黑"/>
            </a:endParaRPr>
          </a:p>
        </p:txBody>
      </p:sp>
      <p:sp>
        <p:nvSpPr>
          <p:cNvPr id="17" name="Freeform 5"/>
          <p:cNvSpPr>
            <a:spLocks/>
          </p:cNvSpPr>
          <p:nvPr/>
        </p:nvSpPr>
        <p:spPr bwMode="auto">
          <a:xfrm>
            <a:off x="1506971" y="1707679"/>
            <a:ext cx="1479082" cy="1161165"/>
          </a:xfrm>
          <a:custGeom>
            <a:avLst/>
            <a:gdLst>
              <a:gd name="T0" fmla="*/ 94 w 239"/>
              <a:gd name="T1" fmla="*/ 104 h 153"/>
              <a:gd name="T2" fmla="*/ 104 w 239"/>
              <a:gd name="T3" fmla="*/ 139 h 153"/>
              <a:gd name="T4" fmla="*/ 137 w 239"/>
              <a:gd name="T5" fmla="*/ 104 h 153"/>
              <a:gd name="T6" fmla="*/ 148 w 239"/>
              <a:gd name="T7" fmla="*/ 138 h 153"/>
              <a:gd name="T8" fmla="*/ 178 w 239"/>
              <a:gd name="T9" fmla="*/ 101 h 153"/>
              <a:gd name="T10" fmla="*/ 212 w 239"/>
              <a:gd name="T11" fmla="*/ 147 h 153"/>
              <a:gd name="T12" fmla="*/ 213 w 239"/>
              <a:gd name="T13" fmla="*/ 150 h 153"/>
              <a:gd name="T14" fmla="*/ 213 w 239"/>
              <a:gd name="T15" fmla="*/ 153 h 153"/>
              <a:gd name="T16" fmla="*/ 229 w 239"/>
              <a:gd name="T17" fmla="*/ 117 h 153"/>
              <a:gd name="T18" fmla="*/ 222 w 239"/>
              <a:gd name="T19" fmla="*/ 38 h 153"/>
              <a:gd name="T20" fmla="*/ 161 w 239"/>
              <a:gd name="T21" fmla="*/ 19 h 153"/>
              <a:gd name="T22" fmla="*/ 112 w 239"/>
              <a:gd name="T23" fmla="*/ 0 h 153"/>
              <a:gd name="T24" fmla="*/ 41 w 239"/>
              <a:gd name="T25" fmla="*/ 34 h 153"/>
              <a:gd name="T26" fmla="*/ 47 w 239"/>
              <a:gd name="T27" fmla="*/ 149 h 153"/>
              <a:gd name="T28" fmla="*/ 94 w 239"/>
              <a:gd name="T29" fmla="*/ 104 h 153"/>
              <a:gd name="connsiteX0" fmla="*/ 2954 w 8835"/>
              <a:gd name="connsiteY0" fmla="*/ 7177 h 10380"/>
              <a:gd name="connsiteX1" fmla="*/ 3372 w 8835"/>
              <a:gd name="connsiteY1" fmla="*/ 9465 h 10380"/>
              <a:gd name="connsiteX2" fmla="*/ 4753 w 8835"/>
              <a:gd name="connsiteY2" fmla="*/ 7177 h 10380"/>
              <a:gd name="connsiteX3" fmla="*/ 5213 w 8835"/>
              <a:gd name="connsiteY3" fmla="*/ 9400 h 10380"/>
              <a:gd name="connsiteX4" fmla="*/ 6469 w 8835"/>
              <a:gd name="connsiteY4" fmla="*/ 6981 h 10380"/>
              <a:gd name="connsiteX5" fmla="*/ 7891 w 8835"/>
              <a:gd name="connsiteY5" fmla="*/ 9988 h 10380"/>
              <a:gd name="connsiteX6" fmla="*/ 7933 w 8835"/>
              <a:gd name="connsiteY6" fmla="*/ 10184 h 10380"/>
              <a:gd name="connsiteX7" fmla="*/ 7933 w 8835"/>
              <a:gd name="connsiteY7" fmla="*/ 10380 h 10380"/>
              <a:gd name="connsiteX8" fmla="*/ 8603 w 8835"/>
              <a:gd name="connsiteY8" fmla="*/ 8027 h 10380"/>
              <a:gd name="connsiteX9" fmla="*/ 8310 w 8835"/>
              <a:gd name="connsiteY9" fmla="*/ 2864 h 10380"/>
              <a:gd name="connsiteX10" fmla="*/ 5757 w 8835"/>
              <a:gd name="connsiteY10" fmla="*/ 1622 h 10380"/>
              <a:gd name="connsiteX11" fmla="*/ 3992 w 8835"/>
              <a:gd name="connsiteY11" fmla="*/ 0 h 10380"/>
              <a:gd name="connsiteX12" fmla="*/ 736 w 8835"/>
              <a:gd name="connsiteY12" fmla="*/ 2602 h 10380"/>
              <a:gd name="connsiteX13" fmla="*/ 988 w 8835"/>
              <a:gd name="connsiteY13" fmla="*/ 10119 h 10380"/>
              <a:gd name="connsiteX14" fmla="*/ 2954 w 8835"/>
              <a:gd name="connsiteY14" fmla="*/ 7177 h 10380"/>
              <a:gd name="connsiteX0" fmla="*/ 3344 w 9895"/>
              <a:gd name="connsiteY0" fmla="*/ 6940 h 10026"/>
              <a:gd name="connsiteX1" fmla="*/ 3817 w 9895"/>
              <a:gd name="connsiteY1" fmla="*/ 9144 h 10026"/>
              <a:gd name="connsiteX2" fmla="*/ 5380 w 9895"/>
              <a:gd name="connsiteY2" fmla="*/ 6940 h 10026"/>
              <a:gd name="connsiteX3" fmla="*/ 5900 w 9895"/>
              <a:gd name="connsiteY3" fmla="*/ 9082 h 10026"/>
              <a:gd name="connsiteX4" fmla="*/ 7322 w 9895"/>
              <a:gd name="connsiteY4" fmla="*/ 6751 h 10026"/>
              <a:gd name="connsiteX5" fmla="*/ 8932 w 9895"/>
              <a:gd name="connsiteY5" fmla="*/ 9648 h 10026"/>
              <a:gd name="connsiteX6" fmla="*/ 8979 w 9895"/>
              <a:gd name="connsiteY6" fmla="*/ 9837 h 10026"/>
              <a:gd name="connsiteX7" fmla="*/ 8979 w 9895"/>
              <a:gd name="connsiteY7" fmla="*/ 10026 h 10026"/>
              <a:gd name="connsiteX8" fmla="*/ 9737 w 9895"/>
              <a:gd name="connsiteY8" fmla="*/ 7759 h 10026"/>
              <a:gd name="connsiteX9" fmla="*/ 9406 w 9895"/>
              <a:gd name="connsiteY9" fmla="*/ 2785 h 10026"/>
              <a:gd name="connsiteX10" fmla="*/ 7107 w 9895"/>
              <a:gd name="connsiteY10" fmla="*/ 1443 h 10026"/>
              <a:gd name="connsiteX11" fmla="*/ 4518 w 9895"/>
              <a:gd name="connsiteY11" fmla="*/ 26 h 10026"/>
              <a:gd name="connsiteX12" fmla="*/ 833 w 9895"/>
              <a:gd name="connsiteY12" fmla="*/ 2533 h 10026"/>
              <a:gd name="connsiteX13" fmla="*/ 1118 w 9895"/>
              <a:gd name="connsiteY13" fmla="*/ 9775 h 10026"/>
              <a:gd name="connsiteX14" fmla="*/ 3344 w 9895"/>
              <a:gd name="connsiteY14" fmla="*/ 6940 h 10026"/>
              <a:gd name="connsiteX0" fmla="*/ 3379 w 10100"/>
              <a:gd name="connsiteY0" fmla="*/ 6922 h 10000"/>
              <a:gd name="connsiteX1" fmla="*/ 3858 w 10100"/>
              <a:gd name="connsiteY1" fmla="*/ 9120 h 10000"/>
              <a:gd name="connsiteX2" fmla="*/ 5437 w 10100"/>
              <a:gd name="connsiteY2" fmla="*/ 6922 h 10000"/>
              <a:gd name="connsiteX3" fmla="*/ 5963 w 10100"/>
              <a:gd name="connsiteY3" fmla="*/ 9058 h 10000"/>
              <a:gd name="connsiteX4" fmla="*/ 7400 w 10100"/>
              <a:gd name="connsiteY4" fmla="*/ 6733 h 10000"/>
              <a:gd name="connsiteX5" fmla="*/ 9027 w 10100"/>
              <a:gd name="connsiteY5" fmla="*/ 9623 h 10000"/>
              <a:gd name="connsiteX6" fmla="*/ 9074 w 10100"/>
              <a:gd name="connsiteY6" fmla="*/ 9811 h 10000"/>
              <a:gd name="connsiteX7" fmla="*/ 9074 w 10100"/>
              <a:gd name="connsiteY7" fmla="*/ 10000 h 10000"/>
              <a:gd name="connsiteX8" fmla="*/ 9840 w 10100"/>
              <a:gd name="connsiteY8" fmla="*/ 7739 h 10000"/>
              <a:gd name="connsiteX9" fmla="*/ 9778 w 10100"/>
              <a:gd name="connsiteY9" fmla="*/ 2997 h 10000"/>
              <a:gd name="connsiteX10" fmla="*/ 7182 w 10100"/>
              <a:gd name="connsiteY10" fmla="*/ 1439 h 10000"/>
              <a:gd name="connsiteX11" fmla="*/ 4566 w 10100"/>
              <a:gd name="connsiteY11" fmla="*/ 26 h 10000"/>
              <a:gd name="connsiteX12" fmla="*/ 842 w 10100"/>
              <a:gd name="connsiteY12" fmla="*/ 2526 h 10000"/>
              <a:gd name="connsiteX13" fmla="*/ 1130 w 10100"/>
              <a:gd name="connsiteY13" fmla="*/ 9750 h 10000"/>
              <a:gd name="connsiteX14" fmla="*/ 3379 w 10100"/>
              <a:gd name="connsiteY14" fmla="*/ 6922 h 10000"/>
              <a:gd name="connsiteX0" fmla="*/ 3379 w 10100"/>
              <a:gd name="connsiteY0" fmla="*/ 6922 h 10000"/>
              <a:gd name="connsiteX1" fmla="*/ 3858 w 10100"/>
              <a:gd name="connsiteY1" fmla="*/ 9120 h 10000"/>
              <a:gd name="connsiteX2" fmla="*/ 5437 w 10100"/>
              <a:gd name="connsiteY2" fmla="*/ 6922 h 10000"/>
              <a:gd name="connsiteX3" fmla="*/ 5963 w 10100"/>
              <a:gd name="connsiteY3" fmla="*/ 9058 h 10000"/>
              <a:gd name="connsiteX4" fmla="*/ 7400 w 10100"/>
              <a:gd name="connsiteY4" fmla="*/ 6733 h 10000"/>
              <a:gd name="connsiteX5" fmla="*/ 9027 w 10100"/>
              <a:gd name="connsiteY5" fmla="*/ 9623 h 10000"/>
              <a:gd name="connsiteX6" fmla="*/ 9074 w 10100"/>
              <a:gd name="connsiteY6" fmla="*/ 9811 h 10000"/>
              <a:gd name="connsiteX7" fmla="*/ 9074 w 10100"/>
              <a:gd name="connsiteY7" fmla="*/ 10000 h 10000"/>
              <a:gd name="connsiteX8" fmla="*/ 9840 w 10100"/>
              <a:gd name="connsiteY8" fmla="*/ 7739 h 10000"/>
              <a:gd name="connsiteX9" fmla="*/ 9778 w 10100"/>
              <a:gd name="connsiteY9" fmla="*/ 2997 h 10000"/>
              <a:gd name="connsiteX10" fmla="*/ 7182 w 10100"/>
              <a:gd name="connsiteY10" fmla="*/ 1439 h 10000"/>
              <a:gd name="connsiteX11" fmla="*/ 4132 w 10100"/>
              <a:gd name="connsiteY11" fmla="*/ 26 h 10000"/>
              <a:gd name="connsiteX12" fmla="*/ 842 w 10100"/>
              <a:gd name="connsiteY12" fmla="*/ 2526 h 10000"/>
              <a:gd name="connsiteX13" fmla="*/ 1130 w 10100"/>
              <a:gd name="connsiteY13" fmla="*/ 9750 h 10000"/>
              <a:gd name="connsiteX14" fmla="*/ 3379 w 10100"/>
              <a:gd name="connsiteY14" fmla="*/ 6922 h 10000"/>
              <a:gd name="connsiteX0" fmla="*/ 3419 w 10140"/>
              <a:gd name="connsiteY0" fmla="*/ 6910 h 9988"/>
              <a:gd name="connsiteX1" fmla="*/ 3898 w 10140"/>
              <a:gd name="connsiteY1" fmla="*/ 9108 h 9988"/>
              <a:gd name="connsiteX2" fmla="*/ 5477 w 10140"/>
              <a:gd name="connsiteY2" fmla="*/ 6910 h 9988"/>
              <a:gd name="connsiteX3" fmla="*/ 6003 w 10140"/>
              <a:gd name="connsiteY3" fmla="*/ 9046 h 9988"/>
              <a:gd name="connsiteX4" fmla="*/ 7440 w 10140"/>
              <a:gd name="connsiteY4" fmla="*/ 6721 h 9988"/>
              <a:gd name="connsiteX5" fmla="*/ 9067 w 10140"/>
              <a:gd name="connsiteY5" fmla="*/ 9611 h 9988"/>
              <a:gd name="connsiteX6" fmla="*/ 9114 w 10140"/>
              <a:gd name="connsiteY6" fmla="*/ 9799 h 9988"/>
              <a:gd name="connsiteX7" fmla="*/ 9114 w 10140"/>
              <a:gd name="connsiteY7" fmla="*/ 9988 h 9988"/>
              <a:gd name="connsiteX8" fmla="*/ 9880 w 10140"/>
              <a:gd name="connsiteY8" fmla="*/ 7727 h 9988"/>
              <a:gd name="connsiteX9" fmla="*/ 9818 w 10140"/>
              <a:gd name="connsiteY9" fmla="*/ 2985 h 9988"/>
              <a:gd name="connsiteX10" fmla="*/ 7222 w 10140"/>
              <a:gd name="connsiteY10" fmla="*/ 1427 h 9988"/>
              <a:gd name="connsiteX11" fmla="*/ 4172 w 10140"/>
              <a:gd name="connsiteY11" fmla="*/ 14 h 9988"/>
              <a:gd name="connsiteX12" fmla="*/ 828 w 10140"/>
              <a:gd name="connsiteY12" fmla="*/ 2149 h 9988"/>
              <a:gd name="connsiteX13" fmla="*/ 1170 w 10140"/>
              <a:gd name="connsiteY13" fmla="*/ 9738 h 9988"/>
              <a:gd name="connsiteX14" fmla="*/ 3419 w 10140"/>
              <a:gd name="connsiteY14" fmla="*/ 6910 h 9988"/>
              <a:gd name="connsiteX0" fmla="*/ 2911 w 9539"/>
              <a:gd name="connsiteY0" fmla="*/ 6927 h 10009"/>
              <a:gd name="connsiteX1" fmla="*/ 3383 w 9539"/>
              <a:gd name="connsiteY1" fmla="*/ 9128 h 10009"/>
              <a:gd name="connsiteX2" fmla="*/ 4940 w 9539"/>
              <a:gd name="connsiteY2" fmla="*/ 6927 h 10009"/>
              <a:gd name="connsiteX3" fmla="*/ 5459 w 9539"/>
              <a:gd name="connsiteY3" fmla="*/ 9066 h 10009"/>
              <a:gd name="connsiteX4" fmla="*/ 6876 w 9539"/>
              <a:gd name="connsiteY4" fmla="*/ 6738 h 10009"/>
              <a:gd name="connsiteX5" fmla="*/ 8481 w 9539"/>
              <a:gd name="connsiteY5" fmla="*/ 9632 h 10009"/>
              <a:gd name="connsiteX6" fmla="*/ 8527 w 9539"/>
              <a:gd name="connsiteY6" fmla="*/ 9820 h 10009"/>
              <a:gd name="connsiteX7" fmla="*/ 8527 w 9539"/>
              <a:gd name="connsiteY7" fmla="*/ 10009 h 10009"/>
              <a:gd name="connsiteX8" fmla="*/ 9283 w 9539"/>
              <a:gd name="connsiteY8" fmla="*/ 7745 h 10009"/>
              <a:gd name="connsiteX9" fmla="*/ 9221 w 9539"/>
              <a:gd name="connsiteY9" fmla="*/ 2998 h 10009"/>
              <a:gd name="connsiteX10" fmla="*/ 6661 w 9539"/>
              <a:gd name="connsiteY10" fmla="*/ 1438 h 10009"/>
              <a:gd name="connsiteX11" fmla="*/ 3653 w 9539"/>
              <a:gd name="connsiteY11" fmla="*/ 23 h 10009"/>
              <a:gd name="connsiteX12" fmla="*/ 999 w 9539"/>
              <a:gd name="connsiteY12" fmla="*/ 2453 h 10009"/>
              <a:gd name="connsiteX13" fmla="*/ 693 w 9539"/>
              <a:gd name="connsiteY13" fmla="*/ 9759 h 10009"/>
              <a:gd name="connsiteX14" fmla="*/ 2911 w 9539"/>
              <a:gd name="connsiteY14" fmla="*/ 6927 h 10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539" h="10009">
                <a:moveTo>
                  <a:pt x="2911" y="6927"/>
                </a:moveTo>
                <a:cubicBezTo>
                  <a:pt x="3289" y="7871"/>
                  <a:pt x="3383" y="9128"/>
                  <a:pt x="3383" y="9128"/>
                </a:cubicBezTo>
                <a:cubicBezTo>
                  <a:pt x="3383" y="9128"/>
                  <a:pt x="4422" y="8374"/>
                  <a:pt x="4940" y="6927"/>
                </a:cubicBezTo>
                <a:cubicBezTo>
                  <a:pt x="5365" y="7808"/>
                  <a:pt x="5459" y="9066"/>
                  <a:pt x="5459" y="9066"/>
                </a:cubicBezTo>
                <a:cubicBezTo>
                  <a:pt x="5459" y="9066"/>
                  <a:pt x="6593" y="7997"/>
                  <a:pt x="6876" y="6738"/>
                </a:cubicBezTo>
                <a:cubicBezTo>
                  <a:pt x="7866" y="7556"/>
                  <a:pt x="8244" y="8499"/>
                  <a:pt x="8481" y="9632"/>
                </a:cubicBezTo>
                <a:cubicBezTo>
                  <a:pt x="8481" y="9695"/>
                  <a:pt x="8527" y="9759"/>
                  <a:pt x="8527" y="9820"/>
                </a:cubicBezTo>
                <a:lnTo>
                  <a:pt x="8527" y="10009"/>
                </a:lnTo>
                <a:cubicBezTo>
                  <a:pt x="8527" y="10009"/>
                  <a:pt x="8953" y="9066"/>
                  <a:pt x="9283" y="7745"/>
                </a:cubicBezTo>
                <a:cubicBezTo>
                  <a:pt x="9613" y="6236"/>
                  <a:pt x="9657" y="4049"/>
                  <a:pt x="9221" y="2998"/>
                </a:cubicBezTo>
                <a:cubicBezTo>
                  <a:pt x="8785" y="1946"/>
                  <a:pt x="7417" y="1123"/>
                  <a:pt x="6661" y="1438"/>
                </a:cubicBezTo>
                <a:cubicBezTo>
                  <a:pt x="5954" y="620"/>
                  <a:pt x="4597" y="-146"/>
                  <a:pt x="3653" y="23"/>
                </a:cubicBezTo>
                <a:cubicBezTo>
                  <a:pt x="2709" y="192"/>
                  <a:pt x="1046" y="2391"/>
                  <a:pt x="999" y="2453"/>
                </a:cubicBezTo>
                <a:cubicBezTo>
                  <a:pt x="-936" y="4969"/>
                  <a:pt x="503" y="9380"/>
                  <a:pt x="693" y="9759"/>
                </a:cubicBezTo>
                <a:cubicBezTo>
                  <a:pt x="739" y="9759"/>
                  <a:pt x="2109" y="8751"/>
                  <a:pt x="2911" y="6927"/>
                </a:cubicBezTo>
                <a:close/>
              </a:path>
            </a:pathLst>
          </a:custGeom>
          <a:solidFill>
            <a:srgbClr val="2E2E2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050">
              <a:solidFill>
                <a:srgbClr val="2E2E2E"/>
              </a:solidFill>
              <a:latin typeface="微软雅黑"/>
              <a:ea typeface="微软雅黑"/>
            </a:endParaRPr>
          </a:p>
        </p:txBody>
      </p:sp>
      <p:sp>
        <p:nvSpPr>
          <p:cNvPr id="18" name="椭圆 17"/>
          <p:cNvSpPr/>
          <p:nvPr/>
        </p:nvSpPr>
        <p:spPr>
          <a:xfrm>
            <a:off x="1944024" y="2919727"/>
            <a:ext cx="128094" cy="87632"/>
          </a:xfrm>
          <a:prstGeom prst="ellipse">
            <a:avLst/>
          </a:prstGeom>
          <a:solidFill>
            <a:srgbClr val="2E2E2E"/>
          </a:solidFill>
          <a:ln w="12700" cap="flat" cmpd="sng" algn="ctr">
            <a:noFill/>
            <a:prstDash val="solid"/>
            <a:miter lim="800000"/>
          </a:ln>
          <a:effectLst/>
        </p:spPr>
        <p:txBody>
          <a:bodyPr rtlCol="0" anchor="ctr"/>
          <a:lstStyle/>
          <a:p>
            <a:pPr algn="ctr">
              <a:defRPr/>
            </a:pPr>
            <a:endParaRPr lang="zh-CN" altLang="en-US" sz="1050" kern="0">
              <a:solidFill>
                <a:prstClr val="white"/>
              </a:solidFill>
              <a:latin typeface="微软雅黑"/>
              <a:ea typeface="微软雅黑"/>
            </a:endParaRPr>
          </a:p>
        </p:txBody>
      </p:sp>
      <p:sp>
        <p:nvSpPr>
          <p:cNvPr id="19" name="椭圆 18"/>
          <p:cNvSpPr/>
          <p:nvPr/>
        </p:nvSpPr>
        <p:spPr>
          <a:xfrm>
            <a:off x="2516049" y="2919727"/>
            <a:ext cx="128094" cy="87632"/>
          </a:xfrm>
          <a:prstGeom prst="ellipse">
            <a:avLst/>
          </a:prstGeom>
          <a:solidFill>
            <a:srgbClr val="2E2E2E"/>
          </a:solidFill>
          <a:ln w="12700" cap="flat" cmpd="sng" algn="ctr">
            <a:noFill/>
            <a:prstDash val="solid"/>
            <a:miter lim="800000"/>
          </a:ln>
          <a:effectLst/>
        </p:spPr>
        <p:txBody>
          <a:bodyPr rtlCol="0" anchor="ctr"/>
          <a:lstStyle/>
          <a:p>
            <a:pPr algn="ctr">
              <a:defRPr/>
            </a:pPr>
            <a:endParaRPr lang="zh-CN" altLang="en-US" sz="1050" kern="0">
              <a:solidFill>
                <a:prstClr val="white"/>
              </a:solidFill>
              <a:latin typeface="微软雅黑"/>
              <a:ea typeface="微软雅黑"/>
            </a:endParaRPr>
          </a:p>
        </p:txBody>
      </p:sp>
      <p:sp>
        <p:nvSpPr>
          <p:cNvPr id="7" name="矩形 6"/>
          <p:cNvSpPr/>
          <p:nvPr/>
        </p:nvSpPr>
        <p:spPr>
          <a:xfrm rot="20409614">
            <a:off x="2172679" y="4028859"/>
            <a:ext cx="157148" cy="620085"/>
          </a:xfrm>
          <a:prstGeom prst="rect">
            <a:avLst/>
          </a:prstGeom>
          <a:solidFill>
            <a:sysClr val="window" lastClr="FFFFFF"/>
          </a:solidFill>
          <a:ln w="38100" cap="flat" cmpd="sng" algn="ctr">
            <a:solidFill>
              <a:srgbClr val="2E2E2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prstClr val="white"/>
              </a:solidFill>
              <a:latin typeface="微软雅黑"/>
              <a:ea typeface="微软雅黑"/>
            </a:endParaRPr>
          </a:p>
        </p:txBody>
      </p:sp>
      <p:sp>
        <p:nvSpPr>
          <p:cNvPr id="8" name="矩形 7"/>
          <p:cNvSpPr/>
          <p:nvPr/>
        </p:nvSpPr>
        <p:spPr>
          <a:xfrm rot="1800000">
            <a:off x="2247276" y="3996621"/>
            <a:ext cx="157148" cy="620085"/>
          </a:xfrm>
          <a:prstGeom prst="rect">
            <a:avLst/>
          </a:prstGeom>
          <a:solidFill>
            <a:sysClr val="window" lastClr="FFFFFF"/>
          </a:solidFill>
          <a:ln w="38100" cap="flat" cmpd="sng" algn="ctr">
            <a:solidFill>
              <a:srgbClr val="2E2E2E"/>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prstClr val="white"/>
              </a:solidFill>
              <a:latin typeface="微软雅黑"/>
              <a:ea typeface="微软雅黑"/>
            </a:endParaRPr>
          </a:p>
        </p:txBody>
      </p:sp>
      <p:sp>
        <p:nvSpPr>
          <p:cNvPr id="9" name="矩形 8"/>
          <p:cNvSpPr/>
          <p:nvPr/>
        </p:nvSpPr>
        <p:spPr>
          <a:xfrm rot="21245299">
            <a:off x="1455092" y="3957856"/>
            <a:ext cx="1582841" cy="334716"/>
          </a:xfrm>
          <a:prstGeom prst="rect">
            <a:avLst/>
          </a:prstGeom>
          <a:solidFill>
            <a:srgbClr val="FFD03B"/>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r>
              <a:rPr lang="en-US" altLang="zh-CN" sz="1200" b="1" kern="0" dirty="0">
                <a:solidFill>
                  <a:srgbClr val="2E2E2E"/>
                </a:solidFill>
                <a:latin typeface="微软雅黑"/>
                <a:ea typeface="微软雅黑"/>
              </a:rPr>
              <a:t>@SIMON_</a:t>
            </a:r>
            <a:r>
              <a:rPr lang="zh-CN" altLang="en-US" sz="1200" b="1" kern="0" dirty="0">
                <a:solidFill>
                  <a:srgbClr val="2E2E2E"/>
                </a:solidFill>
                <a:latin typeface="微软雅黑"/>
                <a:ea typeface="微软雅黑"/>
              </a:rPr>
              <a:t>阿文</a:t>
            </a:r>
          </a:p>
        </p:txBody>
      </p:sp>
      <p:sp>
        <p:nvSpPr>
          <p:cNvPr id="10" name="椭圆 9"/>
          <p:cNvSpPr/>
          <p:nvPr/>
        </p:nvSpPr>
        <p:spPr>
          <a:xfrm>
            <a:off x="2172349" y="3636890"/>
            <a:ext cx="38764" cy="38764"/>
          </a:xfrm>
          <a:prstGeom prst="ellipse">
            <a:avLst/>
          </a:prstGeom>
          <a:solidFill>
            <a:srgbClr val="2E2E2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prstClr val="white"/>
              </a:solidFill>
              <a:latin typeface="微软雅黑"/>
              <a:ea typeface="微软雅黑"/>
            </a:endParaRPr>
          </a:p>
        </p:txBody>
      </p:sp>
      <p:sp>
        <p:nvSpPr>
          <p:cNvPr id="11" name="椭圆 10"/>
          <p:cNvSpPr/>
          <p:nvPr/>
        </p:nvSpPr>
        <p:spPr>
          <a:xfrm>
            <a:off x="2421374" y="3636890"/>
            <a:ext cx="38764" cy="38764"/>
          </a:xfrm>
          <a:prstGeom prst="ellipse">
            <a:avLst/>
          </a:prstGeom>
          <a:solidFill>
            <a:srgbClr val="2E2E2E"/>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prstClr val="white"/>
              </a:solidFill>
              <a:latin typeface="微软雅黑"/>
              <a:ea typeface="微软雅黑"/>
            </a:endParaRPr>
          </a:p>
        </p:txBody>
      </p:sp>
      <p:sp>
        <p:nvSpPr>
          <p:cNvPr id="12" name="同心圆 11"/>
          <p:cNvSpPr/>
          <p:nvPr/>
        </p:nvSpPr>
        <p:spPr>
          <a:xfrm>
            <a:off x="1681804" y="1381727"/>
            <a:ext cx="1310247" cy="248094"/>
          </a:xfrm>
          <a:prstGeom prst="donut">
            <a:avLst/>
          </a:prstGeom>
          <a:solidFill>
            <a:srgbClr val="FFD03B"/>
          </a:solidFill>
          <a:ln w="12700" cap="flat" cmpd="sng" algn="ctr">
            <a:no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defRPr/>
            </a:pPr>
            <a:endParaRPr lang="zh-CN" altLang="en-US" sz="1050" kern="0">
              <a:solidFill>
                <a:srgbClr val="2E2E2E"/>
              </a:solidFill>
              <a:latin typeface="微软雅黑"/>
              <a:ea typeface="微软雅黑"/>
            </a:endParaRPr>
          </a:p>
        </p:txBody>
      </p:sp>
      <p:grpSp>
        <p:nvGrpSpPr>
          <p:cNvPr id="59" name="组合 58"/>
          <p:cNvGrpSpPr/>
          <p:nvPr/>
        </p:nvGrpSpPr>
        <p:grpSpPr>
          <a:xfrm>
            <a:off x="5682199" y="4966843"/>
            <a:ext cx="179885" cy="302974"/>
            <a:chOff x="5073969" y="5295332"/>
            <a:chExt cx="254170" cy="428090"/>
          </a:xfrm>
        </p:grpSpPr>
        <p:sp>
          <p:nvSpPr>
            <p:cNvPr id="94" name="任意多边形 93"/>
            <p:cNvSpPr/>
            <p:nvPr/>
          </p:nvSpPr>
          <p:spPr>
            <a:xfrm flipH="1">
              <a:off x="5073967" y="5303860"/>
              <a:ext cx="254170" cy="419562"/>
            </a:xfrm>
            <a:custGeom>
              <a:avLst/>
              <a:gdLst>
                <a:gd name="connsiteX0" fmla="*/ 397824 w 724395"/>
                <a:gd name="connsiteY0" fmla="*/ 0 h 1460665"/>
                <a:gd name="connsiteX1" fmla="*/ 0 w 724395"/>
                <a:gd name="connsiteY1" fmla="*/ 1460665 h 1460665"/>
                <a:gd name="connsiteX2" fmla="*/ 724395 w 724395"/>
                <a:gd name="connsiteY2" fmla="*/ 11875 h 1460665"/>
                <a:gd name="connsiteX3" fmla="*/ 397824 w 724395"/>
                <a:gd name="connsiteY3" fmla="*/ 0 h 1460665"/>
                <a:gd name="connsiteX0" fmla="*/ 397824 w 724395"/>
                <a:gd name="connsiteY0" fmla="*/ 0 h 1460665"/>
                <a:gd name="connsiteX1" fmla="*/ 0 w 724395"/>
                <a:gd name="connsiteY1" fmla="*/ 1460665 h 1460665"/>
                <a:gd name="connsiteX2" fmla="*/ 724395 w 724395"/>
                <a:gd name="connsiteY2" fmla="*/ 11875 h 1460665"/>
                <a:gd name="connsiteX3" fmla="*/ 397824 w 724395"/>
                <a:gd name="connsiteY3" fmla="*/ 0 h 1460665"/>
                <a:gd name="connsiteX0" fmla="*/ 397824 w 724395"/>
                <a:gd name="connsiteY0" fmla="*/ 0 h 1460665"/>
                <a:gd name="connsiteX1" fmla="*/ 0 w 724395"/>
                <a:gd name="connsiteY1" fmla="*/ 1460665 h 1460665"/>
                <a:gd name="connsiteX2" fmla="*/ 724395 w 724395"/>
                <a:gd name="connsiteY2" fmla="*/ 11875 h 1460665"/>
                <a:gd name="connsiteX3" fmla="*/ 397824 w 724395"/>
                <a:gd name="connsiteY3" fmla="*/ 0 h 1460665"/>
                <a:gd name="connsiteX0" fmla="*/ 419722 w 746293"/>
                <a:gd name="connsiteY0" fmla="*/ 0 h 1460665"/>
                <a:gd name="connsiteX1" fmla="*/ 21898 w 746293"/>
                <a:gd name="connsiteY1" fmla="*/ 1460665 h 1460665"/>
                <a:gd name="connsiteX2" fmla="*/ 746293 w 746293"/>
                <a:gd name="connsiteY2" fmla="*/ 11875 h 1460665"/>
                <a:gd name="connsiteX3" fmla="*/ 419722 w 746293"/>
                <a:gd name="connsiteY3" fmla="*/ 0 h 1460665"/>
                <a:gd name="connsiteX0" fmla="*/ 419722 w 689104"/>
                <a:gd name="connsiteY0" fmla="*/ 22393 h 1483058"/>
                <a:gd name="connsiteX1" fmla="*/ 21898 w 689104"/>
                <a:gd name="connsiteY1" fmla="*/ 1483058 h 1483058"/>
                <a:gd name="connsiteX2" fmla="*/ 689104 w 689104"/>
                <a:gd name="connsiteY2" fmla="*/ 360 h 1483058"/>
                <a:gd name="connsiteX3" fmla="*/ 419722 w 689104"/>
                <a:gd name="connsiteY3" fmla="*/ 22393 h 1483058"/>
                <a:gd name="connsiteX0" fmla="*/ 419722 w 746297"/>
                <a:gd name="connsiteY0" fmla="*/ 22393 h 1483058"/>
                <a:gd name="connsiteX1" fmla="*/ 21898 w 746297"/>
                <a:gd name="connsiteY1" fmla="*/ 1483058 h 1483058"/>
                <a:gd name="connsiteX2" fmla="*/ 746297 w 746297"/>
                <a:gd name="connsiteY2" fmla="*/ 360 h 1483058"/>
                <a:gd name="connsiteX3" fmla="*/ 419722 w 746297"/>
                <a:gd name="connsiteY3" fmla="*/ 22393 h 1483058"/>
                <a:gd name="connsiteX0" fmla="*/ 419722 w 746297"/>
                <a:gd name="connsiteY0" fmla="*/ 0 h 1460665"/>
                <a:gd name="connsiteX1" fmla="*/ 21898 w 746297"/>
                <a:gd name="connsiteY1" fmla="*/ 1460665 h 1460665"/>
                <a:gd name="connsiteX2" fmla="*/ 746297 w 746297"/>
                <a:gd name="connsiteY2" fmla="*/ 79682 h 1460665"/>
                <a:gd name="connsiteX3" fmla="*/ 419722 w 746297"/>
                <a:gd name="connsiteY3" fmla="*/ 0 h 1460665"/>
              </a:gdLst>
              <a:ahLst/>
              <a:cxnLst>
                <a:cxn ang="0">
                  <a:pos x="connsiteX0" y="connsiteY0"/>
                </a:cxn>
                <a:cxn ang="0">
                  <a:pos x="connsiteX1" y="connsiteY1"/>
                </a:cxn>
                <a:cxn ang="0">
                  <a:pos x="connsiteX2" y="connsiteY2"/>
                </a:cxn>
                <a:cxn ang="0">
                  <a:pos x="connsiteX3" y="connsiteY3"/>
                </a:cxn>
              </a:cxnLst>
              <a:rect l="l" t="t" r="r" b="b"/>
              <a:pathLst>
                <a:path w="746297" h="1460665">
                  <a:moveTo>
                    <a:pt x="419722" y="0"/>
                  </a:moveTo>
                  <a:cubicBezTo>
                    <a:pt x="287114" y="486888"/>
                    <a:pt x="-94876" y="1181595"/>
                    <a:pt x="21898" y="1460665"/>
                  </a:cubicBezTo>
                  <a:cubicBezTo>
                    <a:pt x="768064" y="1363683"/>
                    <a:pt x="671087" y="621989"/>
                    <a:pt x="746297" y="79682"/>
                  </a:cubicBezTo>
                  <a:cubicBezTo>
                    <a:pt x="637440" y="75724"/>
                    <a:pt x="528579" y="3958"/>
                    <a:pt x="419722" y="0"/>
                  </a:cubicBezTo>
                  <a:close/>
                </a:path>
              </a:pathLst>
            </a:custGeom>
            <a:solidFill>
              <a:schemeClr val="tx1">
                <a:lumMod val="95000"/>
                <a:lumOff val="5000"/>
              </a:schemeClr>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95" name="任意多边形 94"/>
            <p:cNvSpPr/>
            <p:nvPr/>
          </p:nvSpPr>
          <p:spPr>
            <a:xfrm flipH="1">
              <a:off x="5090068" y="5295332"/>
              <a:ext cx="214431" cy="343485"/>
            </a:xfrm>
            <a:custGeom>
              <a:avLst/>
              <a:gdLst>
                <a:gd name="connsiteX0" fmla="*/ 0 w 694706"/>
                <a:gd name="connsiteY0" fmla="*/ 1056904 h 1056904"/>
                <a:gd name="connsiteX1" fmla="*/ 492826 w 694706"/>
                <a:gd name="connsiteY1" fmla="*/ 1056904 h 1056904"/>
                <a:gd name="connsiteX2" fmla="*/ 694706 w 694706"/>
                <a:gd name="connsiteY2" fmla="*/ 0 h 1056904"/>
                <a:gd name="connsiteX3" fmla="*/ 391886 w 694706"/>
                <a:gd name="connsiteY3" fmla="*/ 11876 h 1056904"/>
                <a:gd name="connsiteX4" fmla="*/ 0 w 694706"/>
                <a:gd name="connsiteY4" fmla="*/ 1056904 h 1056904"/>
                <a:gd name="connsiteX0" fmla="*/ 0 w 670956"/>
                <a:gd name="connsiteY0" fmla="*/ 1050966 h 1056904"/>
                <a:gd name="connsiteX1" fmla="*/ 469076 w 670956"/>
                <a:gd name="connsiteY1" fmla="*/ 1056904 h 1056904"/>
                <a:gd name="connsiteX2" fmla="*/ 670956 w 670956"/>
                <a:gd name="connsiteY2" fmla="*/ 0 h 1056904"/>
                <a:gd name="connsiteX3" fmla="*/ 368136 w 670956"/>
                <a:gd name="connsiteY3" fmla="*/ 11876 h 1056904"/>
                <a:gd name="connsiteX4" fmla="*/ 0 w 670956"/>
                <a:gd name="connsiteY4" fmla="*/ 1050966 h 1056904"/>
                <a:gd name="connsiteX0" fmla="*/ 0 w 670956"/>
                <a:gd name="connsiteY0" fmla="*/ 1050966 h 1158516"/>
                <a:gd name="connsiteX1" fmla="*/ 469076 w 670956"/>
                <a:gd name="connsiteY1" fmla="*/ 1056904 h 1158516"/>
                <a:gd name="connsiteX2" fmla="*/ 670956 w 670956"/>
                <a:gd name="connsiteY2" fmla="*/ 0 h 1158516"/>
                <a:gd name="connsiteX3" fmla="*/ 368136 w 670956"/>
                <a:gd name="connsiteY3" fmla="*/ 11876 h 1158516"/>
                <a:gd name="connsiteX4" fmla="*/ 0 w 670956"/>
                <a:gd name="connsiteY4" fmla="*/ 1050966 h 1158516"/>
                <a:gd name="connsiteX0" fmla="*/ 0 w 670956"/>
                <a:gd name="connsiteY0" fmla="*/ 1050966 h 1156965"/>
                <a:gd name="connsiteX1" fmla="*/ 451263 w 670956"/>
                <a:gd name="connsiteY1" fmla="*/ 1050966 h 1156965"/>
                <a:gd name="connsiteX2" fmla="*/ 670956 w 670956"/>
                <a:gd name="connsiteY2" fmla="*/ 0 h 1156965"/>
                <a:gd name="connsiteX3" fmla="*/ 368136 w 670956"/>
                <a:gd name="connsiteY3" fmla="*/ 11876 h 1156965"/>
                <a:gd name="connsiteX4" fmla="*/ 0 w 670956"/>
                <a:gd name="connsiteY4" fmla="*/ 1050966 h 1156965"/>
                <a:gd name="connsiteX0" fmla="*/ 0 w 670956"/>
                <a:gd name="connsiteY0" fmla="*/ 1050966 h 1195809"/>
                <a:gd name="connsiteX1" fmla="*/ 451263 w 670956"/>
                <a:gd name="connsiteY1" fmla="*/ 1050966 h 1195809"/>
                <a:gd name="connsiteX2" fmla="*/ 670956 w 670956"/>
                <a:gd name="connsiteY2" fmla="*/ 0 h 1195809"/>
                <a:gd name="connsiteX3" fmla="*/ 368136 w 670956"/>
                <a:gd name="connsiteY3" fmla="*/ 11876 h 1195809"/>
                <a:gd name="connsiteX4" fmla="*/ 0 w 670956"/>
                <a:gd name="connsiteY4" fmla="*/ 1050966 h 1195809"/>
                <a:gd name="connsiteX0" fmla="*/ 0 w 670956"/>
                <a:gd name="connsiteY0" fmla="*/ 1050966 h 1195809"/>
                <a:gd name="connsiteX1" fmla="*/ 451263 w 670956"/>
                <a:gd name="connsiteY1" fmla="*/ 1050966 h 1195809"/>
                <a:gd name="connsiteX2" fmla="*/ 670956 w 670956"/>
                <a:gd name="connsiteY2" fmla="*/ 0 h 1195809"/>
                <a:gd name="connsiteX3" fmla="*/ 368136 w 670956"/>
                <a:gd name="connsiteY3" fmla="*/ 11876 h 1195809"/>
                <a:gd name="connsiteX4" fmla="*/ 0 w 670956"/>
                <a:gd name="connsiteY4" fmla="*/ 1050966 h 1195809"/>
                <a:gd name="connsiteX0" fmla="*/ 0 w 670956"/>
                <a:gd name="connsiteY0" fmla="*/ 1050966 h 1195809"/>
                <a:gd name="connsiteX1" fmla="*/ 451263 w 670956"/>
                <a:gd name="connsiteY1" fmla="*/ 1050966 h 1195809"/>
                <a:gd name="connsiteX2" fmla="*/ 670956 w 670956"/>
                <a:gd name="connsiteY2" fmla="*/ 0 h 1195809"/>
                <a:gd name="connsiteX3" fmla="*/ 368136 w 670956"/>
                <a:gd name="connsiteY3" fmla="*/ 11876 h 1195809"/>
                <a:gd name="connsiteX4" fmla="*/ 0 w 670956"/>
                <a:gd name="connsiteY4" fmla="*/ 1050966 h 119580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956" h="1195809">
                  <a:moveTo>
                    <a:pt x="0" y="1050966"/>
                  </a:moveTo>
                  <a:cubicBezTo>
                    <a:pt x="108858" y="1290452"/>
                    <a:pt x="407720" y="1191491"/>
                    <a:pt x="451263" y="1050966"/>
                  </a:cubicBezTo>
                  <a:cubicBezTo>
                    <a:pt x="566057" y="712519"/>
                    <a:pt x="597725" y="350322"/>
                    <a:pt x="670956" y="0"/>
                  </a:cubicBezTo>
                  <a:lnTo>
                    <a:pt x="368136" y="11876"/>
                  </a:lnTo>
                  <a:lnTo>
                    <a:pt x="0" y="1050966"/>
                  </a:lnTo>
                  <a:close/>
                </a:path>
              </a:pathLst>
            </a:custGeom>
            <a:solidFill>
              <a:srgbClr val="FFF6DD"/>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endParaRPr>
            </a:p>
          </p:txBody>
        </p:sp>
      </p:grpSp>
      <p:grpSp>
        <p:nvGrpSpPr>
          <p:cNvPr id="60" name="组合 59"/>
          <p:cNvGrpSpPr/>
          <p:nvPr/>
        </p:nvGrpSpPr>
        <p:grpSpPr>
          <a:xfrm rot="19865226">
            <a:off x="5830081" y="4899492"/>
            <a:ext cx="136287" cy="251761"/>
            <a:chOff x="4935542" y="5278151"/>
            <a:chExt cx="209732" cy="387434"/>
          </a:xfrm>
          <a:effectLst/>
        </p:grpSpPr>
        <p:sp>
          <p:nvSpPr>
            <p:cNvPr id="92" name="任意多边形 91"/>
            <p:cNvSpPr/>
            <p:nvPr/>
          </p:nvSpPr>
          <p:spPr>
            <a:xfrm flipH="1">
              <a:off x="4944682" y="5278151"/>
              <a:ext cx="200592" cy="348578"/>
            </a:xfrm>
            <a:custGeom>
              <a:avLst/>
              <a:gdLst>
                <a:gd name="connsiteX0" fmla="*/ 0 w 599704"/>
                <a:gd name="connsiteY0" fmla="*/ 546265 h 2909454"/>
                <a:gd name="connsiteX1" fmla="*/ 53439 w 599704"/>
                <a:gd name="connsiteY1" fmla="*/ 955964 h 2909454"/>
                <a:gd name="connsiteX2" fmla="*/ 326571 w 599704"/>
                <a:gd name="connsiteY2" fmla="*/ 2226623 h 2909454"/>
                <a:gd name="connsiteX3" fmla="*/ 385948 w 599704"/>
                <a:gd name="connsiteY3" fmla="*/ 2701636 h 2909454"/>
                <a:gd name="connsiteX4" fmla="*/ 581891 w 599704"/>
                <a:gd name="connsiteY4" fmla="*/ 2909454 h 2909454"/>
                <a:gd name="connsiteX5" fmla="*/ 599704 w 599704"/>
                <a:gd name="connsiteY5" fmla="*/ 2677886 h 2909454"/>
                <a:gd name="connsiteX6" fmla="*/ 475013 w 599704"/>
                <a:gd name="connsiteY6" fmla="*/ 2274125 h 2909454"/>
                <a:gd name="connsiteX7" fmla="*/ 273132 w 599704"/>
                <a:gd name="connsiteY7" fmla="*/ 659080 h 2909454"/>
                <a:gd name="connsiteX8" fmla="*/ 237506 w 599704"/>
                <a:gd name="connsiteY8" fmla="*/ 47501 h 2909454"/>
                <a:gd name="connsiteX9" fmla="*/ 59376 w 599704"/>
                <a:gd name="connsiteY9" fmla="*/ 0 h 2909454"/>
                <a:gd name="connsiteX10" fmla="*/ 0 w 599704"/>
                <a:gd name="connsiteY10" fmla="*/ 546265 h 2909454"/>
                <a:gd name="connsiteX0" fmla="*/ 0 w 599704"/>
                <a:gd name="connsiteY0" fmla="*/ 546265 h 2909454"/>
                <a:gd name="connsiteX1" fmla="*/ 53439 w 599704"/>
                <a:gd name="connsiteY1" fmla="*/ 955964 h 2909454"/>
                <a:gd name="connsiteX2" fmla="*/ 326571 w 599704"/>
                <a:gd name="connsiteY2" fmla="*/ 2226623 h 2909454"/>
                <a:gd name="connsiteX3" fmla="*/ 385948 w 599704"/>
                <a:gd name="connsiteY3" fmla="*/ 2701636 h 2909454"/>
                <a:gd name="connsiteX4" fmla="*/ 581891 w 599704"/>
                <a:gd name="connsiteY4" fmla="*/ 2909454 h 2909454"/>
                <a:gd name="connsiteX5" fmla="*/ 599704 w 599704"/>
                <a:gd name="connsiteY5" fmla="*/ 2677886 h 2909454"/>
                <a:gd name="connsiteX6" fmla="*/ 475013 w 599704"/>
                <a:gd name="connsiteY6" fmla="*/ 2274125 h 2909454"/>
                <a:gd name="connsiteX7" fmla="*/ 258540 w 599704"/>
                <a:gd name="connsiteY7" fmla="*/ 634761 h 2909454"/>
                <a:gd name="connsiteX8" fmla="*/ 237506 w 599704"/>
                <a:gd name="connsiteY8" fmla="*/ 47501 h 2909454"/>
                <a:gd name="connsiteX9" fmla="*/ 59376 w 599704"/>
                <a:gd name="connsiteY9" fmla="*/ 0 h 2909454"/>
                <a:gd name="connsiteX10" fmla="*/ 0 w 599704"/>
                <a:gd name="connsiteY10" fmla="*/ 546265 h 2909454"/>
                <a:gd name="connsiteX0" fmla="*/ 0 w 599704"/>
                <a:gd name="connsiteY0" fmla="*/ 546265 h 2909454"/>
                <a:gd name="connsiteX1" fmla="*/ 53439 w 599704"/>
                <a:gd name="connsiteY1" fmla="*/ 955964 h 2909454"/>
                <a:gd name="connsiteX2" fmla="*/ 326571 w 599704"/>
                <a:gd name="connsiteY2" fmla="*/ 2226623 h 2909454"/>
                <a:gd name="connsiteX3" fmla="*/ 385948 w 599704"/>
                <a:gd name="connsiteY3" fmla="*/ 2701636 h 2909454"/>
                <a:gd name="connsiteX4" fmla="*/ 581891 w 599704"/>
                <a:gd name="connsiteY4" fmla="*/ 2909454 h 2909454"/>
                <a:gd name="connsiteX5" fmla="*/ 599704 w 599704"/>
                <a:gd name="connsiteY5" fmla="*/ 2677886 h 2909454"/>
                <a:gd name="connsiteX6" fmla="*/ 475013 w 599704"/>
                <a:gd name="connsiteY6" fmla="*/ 2274125 h 2909454"/>
                <a:gd name="connsiteX7" fmla="*/ 258540 w 599704"/>
                <a:gd name="connsiteY7" fmla="*/ 634761 h 2909454"/>
                <a:gd name="connsiteX8" fmla="*/ 237506 w 599704"/>
                <a:gd name="connsiteY8" fmla="*/ 47501 h 2909454"/>
                <a:gd name="connsiteX9" fmla="*/ 59376 w 599704"/>
                <a:gd name="connsiteY9" fmla="*/ 0 h 2909454"/>
                <a:gd name="connsiteX10" fmla="*/ 0 w 599704"/>
                <a:gd name="connsiteY10" fmla="*/ 546265 h 2909454"/>
                <a:gd name="connsiteX0" fmla="*/ 0 w 599704"/>
                <a:gd name="connsiteY0" fmla="*/ 546265 h 2909454"/>
                <a:gd name="connsiteX1" fmla="*/ 53439 w 599704"/>
                <a:gd name="connsiteY1" fmla="*/ 955964 h 2909454"/>
                <a:gd name="connsiteX2" fmla="*/ 326571 w 599704"/>
                <a:gd name="connsiteY2" fmla="*/ 2226623 h 2909454"/>
                <a:gd name="connsiteX3" fmla="*/ 385948 w 599704"/>
                <a:gd name="connsiteY3" fmla="*/ 2701636 h 2909454"/>
                <a:gd name="connsiteX4" fmla="*/ 581891 w 599704"/>
                <a:gd name="connsiteY4" fmla="*/ 2909454 h 2909454"/>
                <a:gd name="connsiteX5" fmla="*/ 599704 w 599704"/>
                <a:gd name="connsiteY5" fmla="*/ 2677886 h 2909454"/>
                <a:gd name="connsiteX6" fmla="*/ 475013 w 599704"/>
                <a:gd name="connsiteY6" fmla="*/ 2274125 h 2909454"/>
                <a:gd name="connsiteX7" fmla="*/ 258540 w 599704"/>
                <a:gd name="connsiteY7" fmla="*/ 634761 h 2909454"/>
                <a:gd name="connsiteX8" fmla="*/ 237506 w 599704"/>
                <a:gd name="connsiteY8" fmla="*/ 47501 h 2909454"/>
                <a:gd name="connsiteX9" fmla="*/ 59376 w 599704"/>
                <a:gd name="connsiteY9" fmla="*/ 0 h 2909454"/>
                <a:gd name="connsiteX10" fmla="*/ 0 w 599704"/>
                <a:gd name="connsiteY10" fmla="*/ 546265 h 2909454"/>
                <a:gd name="connsiteX0" fmla="*/ 0 w 599704"/>
                <a:gd name="connsiteY0" fmla="*/ 546265 h 2909454"/>
                <a:gd name="connsiteX1" fmla="*/ 53439 w 599704"/>
                <a:gd name="connsiteY1" fmla="*/ 955964 h 2909454"/>
                <a:gd name="connsiteX2" fmla="*/ 326571 w 599704"/>
                <a:gd name="connsiteY2" fmla="*/ 2226623 h 2909454"/>
                <a:gd name="connsiteX3" fmla="*/ 385948 w 599704"/>
                <a:gd name="connsiteY3" fmla="*/ 2701636 h 2909454"/>
                <a:gd name="connsiteX4" fmla="*/ 581891 w 599704"/>
                <a:gd name="connsiteY4" fmla="*/ 2909454 h 2909454"/>
                <a:gd name="connsiteX5" fmla="*/ 599704 w 599704"/>
                <a:gd name="connsiteY5" fmla="*/ 2677886 h 2909454"/>
                <a:gd name="connsiteX6" fmla="*/ 475013 w 599704"/>
                <a:gd name="connsiteY6" fmla="*/ 2274125 h 2909454"/>
                <a:gd name="connsiteX7" fmla="*/ 258540 w 599704"/>
                <a:gd name="connsiteY7" fmla="*/ 634761 h 2909454"/>
                <a:gd name="connsiteX8" fmla="*/ 237506 w 599704"/>
                <a:gd name="connsiteY8" fmla="*/ 47501 h 2909454"/>
                <a:gd name="connsiteX9" fmla="*/ 59376 w 599704"/>
                <a:gd name="connsiteY9" fmla="*/ 0 h 2909454"/>
                <a:gd name="connsiteX10" fmla="*/ 0 w 599704"/>
                <a:gd name="connsiteY10" fmla="*/ 546265 h 2909454"/>
                <a:gd name="connsiteX0" fmla="*/ 63 w 599767"/>
                <a:gd name="connsiteY0" fmla="*/ 546265 h 2909454"/>
                <a:gd name="connsiteX1" fmla="*/ 0 w 599767"/>
                <a:gd name="connsiteY1" fmla="*/ 960828 h 2909454"/>
                <a:gd name="connsiteX2" fmla="*/ 326634 w 599767"/>
                <a:gd name="connsiteY2" fmla="*/ 2226623 h 2909454"/>
                <a:gd name="connsiteX3" fmla="*/ 386011 w 599767"/>
                <a:gd name="connsiteY3" fmla="*/ 2701636 h 2909454"/>
                <a:gd name="connsiteX4" fmla="*/ 581954 w 599767"/>
                <a:gd name="connsiteY4" fmla="*/ 2909454 h 2909454"/>
                <a:gd name="connsiteX5" fmla="*/ 599767 w 599767"/>
                <a:gd name="connsiteY5" fmla="*/ 2677886 h 2909454"/>
                <a:gd name="connsiteX6" fmla="*/ 475076 w 599767"/>
                <a:gd name="connsiteY6" fmla="*/ 2274125 h 2909454"/>
                <a:gd name="connsiteX7" fmla="*/ 258603 w 599767"/>
                <a:gd name="connsiteY7" fmla="*/ 634761 h 2909454"/>
                <a:gd name="connsiteX8" fmla="*/ 237569 w 599767"/>
                <a:gd name="connsiteY8" fmla="*/ 47501 h 2909454"/>
                <a:gd name="connsiteX9" fmla="*/ 59439 w 599767"/>
                <a:gd name="connsiteY9" fmla="*/ 0 h 2909454"/>
                <a:gd name="connsiteX10" fmla="*/ 63 w 599767"/>
                <a:gd name="connsiteY10" fmla="*/ 546265 h 2909454"/>
                <a:gd name="connsiteX0" fmla="*/ 1 w 599705"/>
                <a:gd name="connsiteY0" fmla="*/ 546265 h 2909454"/>
                <a:gd name="connsiteX1" fmla="*/ 38849 w 599705"/>
                <a:gd name="connsiteY1" fmla="*/ 926781 h 2909454"/>
                <a:gd name="connsiteX2" fmla="*/ 326572 w 599705"/>
                <a:gd name="connsiteY2" fmla="*/ 2226623 h 2909454"/>
                <a:gd name="connsiteX3" fmla="*/ 385949 w 599705"/>
                <a:gd name="connsiteY3" fmla="*/ 2701636 h 2909454"/>
                <a:gd name="connsiteX4" fmla="*/ 581892 w 599705"/>
                <a:gd name="connsiteY4" fmla="*/ 2909454 h 2909454"/>
                <a:gd name="connsiteX5" fmla="*/ 599705 w 599705"/>
                <a:gd name="connsiteY5" fmla="*/ 2677886 h 2909454"/>
                <a:gd name="connsiteX6" fmla="*/ 475014 w 599705"/>
                <a:gd name="connsiteY6" fmla="*/ 2274125 h 2909454"/>
                <a:gd name="connsiteX7" fmla="*/ 258541 w 599705"/>
                <a:gd name="connsiteY7" fmla="*/ 634761 h 2909454"/>
                <a:gd name="connsiteX8" fmla="*/ 237507 w 599705"/>
                <a:gd name="connsiteY8" fmla="*/ 47501 h 2909454"/>
                <a:gd name="connsiteX9" fmla="*/ 59377 w 599705"/>
                <a:gd name="connsiteY9" fmla="*/ 0 h 2909454"/>
                <a:gd name="connsiteX10" fmla="*/ 1 w 599705"/>
                <a:gd name="connsiteY10" fmla="*/ 546265 h 2909454"/>
                <a:gd name="connsiteX0" fmla="*/ 1 w 599705"/>
                <a:gd name="connsiteY0" fmla="*/ 546265 h 2909454"/>
                <a:gd name="connsiteX1" fmla="*/ 53440 w 599705"/>
                <a:gd name="connsiteY1" fmla="*/ 917054 h 2909454"/>
                <a:gd name="connsiteX2" fmla="*/ 326572 w 599705"/>
                <a:gd name="connsiteY2" fmla="*/ 2226623 h 2909454"/>
                <a:gd name="connsiteX3" fmla="*/ 385949 w 599705"/>
                <a:gd name="connsiteY3" fmla="*/ 2701636 h 2909454"/>
                <a:gd name="connsiteX4" fmla="*/ 581892 w 599705"/>
                <a:gd name="connsiteY4" fmla="*/ 2909454 h 2909454"/>
                <a:gd name="connsiteX5" fmla="*/ 599705 w 599705"/>
                <a:gd name="connsiteY5" fmla="*/ 2677886 h 2909454"/>
                <a:gd name="connsiteX6" fmla="*/ 475014 w 599705"/>
                <a:gd name="connsiteY6" fmla="*/ 2274125 h 2909454"/>
                <a:gd name="connsiteX7" fmla="*/ 258541 w 599705"/>
                <a:gd name="connsiteY7" fmla="*/ 634761 h 2909454"/>
                <a:gd name="connsiteX8" fmla="*/ 237507 w 599705"/>
                <a:gd name="connsiteY8" fmla="*/ 47501 h 2909454"/>
                <a:gd name="connsiteX9" fmla="*/ 59377 w 599705"/>
                <a:gd name="connsiteY9" fmla="*/ 0 h 2909454"/>
                <a:gd name="connsiteX10" fmla="*/ 1 w 599705"/>
                <a:gd name="connsiteY10" fmla="*/ 546265 h 2909454"/>
                <a:gd name="connsiteX0" fmla="*/ 68047 w 667751"/>
                <a:gd name="connsiteY0" fmla="*/ 546265 h 2909454"/>
                <a:gd name="connsiteX1" fmla="*/ 121486 w 667751"/>
                <a:gd name="connsiteY1" fmla="*/ 917054 h 2909454"/>
                <a:gd name="connsiteX2" fmla="*/ 394618 w 667751"/>
                <a:gd name="connsiteY2" fmla="*/ 2226623 h 2909454"/>
                <a:gd name="connsiteX3" fmla="*/ 453995 w 667751"/>
                <a:gd name="connsiteY3" fmla="*/ 2701636 h 2909454"/>
                <a:gd name="connsiteX4" fmla="*/ 649938 w 667751"/>
                <a:gd name="connsiteY4" fmla="*/ 2909454 h 2909454"/>
                <a:gd name="connsiteX5" fmla="*/ 667751 w 667751"/>
                <a:gd name="connsiteY5" fmla="*/ 2677886 h 2909454"/>
                <a:gd name="connsiteX6" fmla="*/ 543060 w 667751"/>
                <a:gd name="connsiteY6" fmla="*/ 2274125 h 2909454"/>
                <a:gd name="connsiteX7" fmla="*/ 326587 w 667751"/>
                <a:gd name="connsiteY7" fmla="*/ 634761 h 2909454"/>
                <a:gd name="connsiteX8" fmla="*/ 305553 w 667751"/>
                <a:gd name="connsiteY8" fmla="*/ 47501 h 2909454"/>
                <a:gd name="connsiteX9" fmla="*/ 127423 w 667751"/>
                <a:gd name="connsiteY9" fmla="*/ 0 h 2909454"/>
                <a:gd name="connsiteX10" fmla="*/ 68047 w 667751"/>
                <a:gd name="connsiteY10" fmla="*/ 546265 h 2909454"/>
                <a:gd name="connsiteX0" fmla="*/ 18 w 599722"/>
                <a:gd name="connsiteY0" fmla="*/ 546265 h 2909454"/>
                <a:gd name="connsiteX1" fmla="*/ 53457 w 599722"/>
                <a:gd name="connsiteY1" fmla="*/ 917054 h 2909454"/>
                <a:gd name="connsiteX2" fmla="*/ 326589 w 599722"/>
                <a:gd name="connsiteY2" fmla="*/ 2226623 h 2909454"/>
                <a:gd name="connsiteX3" fmla="*/ 385966 w 599722"/>
                <a:gd name="connsiteY3" fmla="*/ 2701636 h 2909454"/>
                <a:gd name="connsiteX4" fmla="*/ 581909 w 599722"/>
                <a:gd name="connsiteY4" fmla="*/ 2909454 h 2909454"/>
                <a:gd name="connsiteX5" fmla="*/ 599722 w 599722"/>
                <a:gd name="connsiteY5" fmla="*/ 2677886 h 2909454"/>
                <a:gd name="connsiteX6" fmla="*/ 475031 w 599722"/>
                <a:gd name="connsiteY6" fmla="*/ 2274125 h 2909454"/>
                <a:gd name="connsiteX7" fmla="*/ 258558 w 599722"/>
                <a:gd name="connsiteY7" fmla="*/ 634761 h 2909454"/>
                <a:gd name="connsiteX8" fmla="*/ 237524 w 599722"/>
                <a:gd name="connsiteY8" fmla="*/ 47501 h 2909454"/>
                <a:gd name="connsiteX9" fmla="*/ 59394 w 599722"/>
                <a:gd name="connsiteY9" fmla="*/ 0 h 2909454"/>
                <a:gd name="connsiteX10" fmla="*/ 18 w 599722"/>
                <a:gd name="connsiteY10" fmla="*/ 546265 h 2909454"/>
                <a:gd name="connsiteX0" fmla="*/ 83 w 599787"/>
                <a:gd name="connsiteY0" fmla="*/ 546265 h 2909454"/>
                <a:gd name="connsiteX1" fmla="*/ 53522 w 599787"/>
                <a:gd name="connsiteY1" fmla="*/ 917054 h 2909454"/>
                <a:gd name="connsiteX2" fmla="*/ 326654 w 599787"/>
                <a:gd name="connsiteY2" fmla="*/ 2226623 h 2909454"/>
                <a:gd name="connsiteX3" fmla="*/ 386031 w 599787"/>
                <a:gd name="connsiteY3" fmla="*/ 2701636 h 2909454"/>
                <a:gd name="connsiteX4" fmla="*/ 581974 w 599787"/>
                <a:gd name="connsiteY4" fmla="*/ 2909454 h 2909454"/>
                <a:gd name="connsiteX5" fmla="*/ 599787 w 599787"/>
                <a:gd name="connsiteY5" fmla="*/ 2677886 h 2909454"/>
                <a:gd name="connsiteX6" fmla="*/ 475096 w 599787"/>
                <a:gd name="connsiteY6" fmla="*/ 2274125 h 2909454"/>
                <a:gd name="connsiteX7" fmla="*/ 258623 w 599787"/>
                <a:gd name="connsiteY7" fmla="*/ 634761 h 2909454"/>
                <a:gd name="connsiteX8" fmla="*/ 237589 w 599787"/>
                <a:gd name="connsiteY8" fmla="*/ 47501 h 2909454"/>
                <a:gd name="connsiteX9" fmla="*/ 59459 w 599787"/>
                <a:gd name="connsiteY9" fmla="*/ 0 h 2909454"/>
                <a:gd name="connsiteX10" fmla="*/ 83 w 599787"/>
                <a:gd name="connsiteY10" fmla="*/ 546265 h 2909454"/>
                <a:gd name="connsiteX0" fmla="*/ 83 w 599787"/>
                <a:gd name="connsiteY0" fmla="*/ 546265 h 2909454"/>
                <a:gd name="connsiteX1" fmla="*/ 53522 w 599787"/>
                <a:gd name="connsiteY1" fmla="*/ 917054 h 2909454"/>
                <a:gd name="connsiteX2" fmla="*/ 326654 w 599787"/>
                <a:gd name="connsiteY2" fmla="*/ 2226623 h 2909454"/>
                <a:gd name="connsiteX3" fmla="*/ 386031 w 599787"/>
                <a:gd name="connsiteY3" fmla="*/ 2701636 h 2909454"/>
                <a:gd name="connsiteX4" fmla="*/ 581974 w 599787"/>
                <a:gd name="connsiteY4" fmla="*/ 2909454 h 2909454"/>
                <a:gd name="connsiteX5" fmla="*/ 599787 w 599787"/>
                <a:gd name="connsiteY5" fmla="*/ 2677886 h 2909454"/>
                <a:gd name="connsiteX6" fmla="*/ 475096 w 599787"/>
                <a:gd name="connsiteY6" fmla="*/ 2274125 h 2909454"/>
                <a:gd name="connsiteX7" fmla="*/ 258623 w 599787"/>
                <a:gd name="connsiteY7" fmla="*/ 634761 h 2909454"/>
                <a:gd name="connsiteX8" fmla="*/ 237589 w 599787"/>
                <a:gd name="connsiteY8" fmla="*/ 47501 h 2909454"/>
                <a:gd name="connsiteX9" fmla="*/ 59459 w 599787"/>
                <a:gd name="connsiteY9" fmla="*/ 0 h 2909454"/>
                <a:gd name="connsiteX10" fmla="*/ 83 w 599787"/>
                <a:gd name="connsiteY10" fmla="*/ 546265 h 2909454"/>
                <a:gd name="connsiteX0" fmla="*/ 33 w 599737"/>
                <a:gd name="connsiteY0" fmla="*/ 546265 h 2909454"/>
                <a:gd name="connsiteX1" fmla="*/ 68063 w 599737"/>
                <a:gd name="connsiteY1" fmla="*/ 917054 h 2909454"/>
                <a:gd name="connsiteX2" fmla="*/ 326604 w 599737"/>
                <a:gd name="connsiteY2" fmla="*/ 2226623 h 2909454"/>
                <a:gd name="connsiteX3" fmla="*/ 385981 w 599737"/>
                <a:gd name="connsiteY3" fmla="*/ 2701636 h 2909454"/>
                <a:gd name="connsiteX4" fmla="*/ 581924 w 599737"/>
                <a:gd name="connsiteY4" fmla="*/ 2909454 h 2909454"/>
                <a:gd name="connsiteX5" fmla="*/ 599737 w 599737"/>
                <a:gd name="connsiteY5" fmla="*/ 2677886 h 2909454"/>
                <a:gd name="connsiteX6" fmla="*/ 475046 w 599737"/>
                <a:gd name="connsiteY6" fmla="*/ 2274125 h 2909454"/>
                <a:gd name="connsiteX7" fmla="*/ 258573 w 599737"/>
                <a:gd name="connsiteY7" fmla="*/ 634761 h 2909454"/>
                <a:gd name="connsiteX8" fmla="*/ 237539 w 599737"/>
                <a:gd name="connsiteY8" fmla="*/ 47501 h 2909454"/>
                <a:gd name="connsiteX9" fmla="*/ 59409 w 599737"/>
                <a:gd name="connsiteY9" fmla="*/ 0 h 2909454"/>
                <a:gd name="connsiteX10" fmla="*/ 33 w 599737"/>
                <a:gd name="connsiteY10" fmla="*/ 546265 h 2909454"/>
                <a:gd name="connsiteX0" fmla="*/ 33 w 599737"/>
                <a:gd name="connsiteY0" fmla="*/ 546265 h 2909454"/>
                <a:gd name="connsiteX1" fmla="*/ 68063 w 599737"/>
                <a:gd name="connsiteY1" fmla="*/ 917054 h 2909454"/>
                <a:gd name="connsiteX2" fmla="*/ 326604 w 599737"/>
                <a:gd name="connsiteY2" fmla="*/ 2226623 h 2909454"/>
                <a:gd name="connsiteX3" fmla="*/ 385981 w 599737"/>
                <a:gd name="connsiteY3" fmla="*/ 2701636 h 2909454"/>
                <a:gd name="connsiteX4" fmla="*/ 581924 w 599737"/>
                <a:gd name="connsiteY4" fmla="*/ 2909454 h 2909454"/>
                <a:gd name="connsiteX5" fmla="*/ 599737 w 599737"/>
                <a:gd name="connsiteY5" fmla="*/ 2677886 h 2909454"/>
                <a:gd name="connsiteX6" fmla="*/ 475046 w 599737"/>
                <a:gd name="connsiteY6" fmla="*/ 2274125 h 2909454"/>
                <a:gd name="connsiteX7" fmla="*/ 258573 w 599737"/>
                <a:gd name="connsiteY7" fmla="*/ 634761 h 2909454"/>
                <a:gd name="connsiteX8" fmla="*/ 237539 w 599737"/>
                <a:gd name="connsiteY8" fmla="*/ 47501 h 2909454"/>
                <a:gd name="connsiteX9" fmla="*/ 59409 w 599737"/>
                <a:gd name="connsiteY9" fmla="*/ 0 h 2909454"/>
                <a:gd name="connsiteX10" fmla="*/ 33 w 599737"/>
                <a:gd name="connsiteY10" fmla="*/ 546265 h 2909454"/>
                <a:gd name="connsiteX0" fmla="*/ 33 w 599737"/>
                <a:gd name="connsiteY0" fmla="*/ 546265 h 2909454"/>
                <a:gd name="connsiteX1" fmla="*/ 68063 w 599737"/>
                <a:gd name="connsiteY1" fmla="*/ 917054 h 2909454"/>
                <a:gd name="connsiteX2" fmla="*/ 326604 w 599737"/>
                <a:gd name="connsiteY2" fmla="*/ 2226623 h 2909454"/>
                <a:gd name="connsiteX3" fmla="*/ 385981 w 599737"/>
                <a:gd name="connsiteY3" fmla="*/ 2701636 h 2909454"/>
                <a:gd name="connsiteX4" fmla="*/ 581924 w 599737"/>
                <a:gd name="connsiteY4" fmla="*/ 2909454 h 2909454"/>
                <a:gd name="connsiteX5" fmla="*/ 599737 w 599737"/>
                <a:gd name="connsiteY5" fmla="*/ 2677886 h 2909454"/>
                <a:gd name="connsiteX6" fmla="*/ 475046 w 599737"/>
                <a:gd name="connsiteY6" fmla="*/ 2274125 h 2909454"/>
                <a:gd name="connsiteX7" fmla="*/ 258573 w 599737"/>
                <a:gd name="connsiteY7" fmla="*/ 634761 h 2909454"/>
                <a:gd name="connsiteX8" fmla="*/ 59409 w 599737"/>
                <a:gd name="connsiteY8" fmla="*/ 0 h 2909454"/>
                <a:gd name="connsiteX9" fmla="*/ 33 w 599737"/>
                <a:gd name="connsiteY9" fmla="*/ 546265 h 2909454"/>
                <a:gd name="connsiteX0" fmla="*/ 33 w 599737"/>
                <a:gd name="connsiteY0" fmla="*/ -1 h 2363188"/>
                <a:gd name="connsiteX1" fmla="*/ 68063 w 599737"/>
                <a:gd name="connsiteY1" fmla="*/ 370788 h 2363188"/>
                <a:gd name="connsiteX2" fmla="*/ 326604 w 599737"/>
                <a:gd name="connsiteY2" fmla="*/ 1680357 h 2363188"/>
                <a:gd name="connsiteX3" fmla="*/ 385981 w 599737"/>
                <a:gd name="connsiteY3" fmla="*/ 2155370 h 2363188"/>
                <a:gd name="connsiteX4" fmla="*/ 581924 w 599737"/>
                <a:gd name="connsiteY4" fmla="*/ 2363188 h 2363188"/>
                <a:gd name="connsiteX5" fmla="*/ 599737 w 599737"/>
                <a:gd name="connsiteY5" fmla="*/ 2131620 h 2363188"/>
                <a:gd name="connsiteX6" fmla="*/ 475046 w 599737"/>
                <a:gd name="connsiteY6" fmla="*/ 1727859 h 2363188"/>
                <a:gd name="connsiteX7" fmla="*/ 258573 w 599737"/>
                <a:gd name="connsiteY7" fmla="*/ 88495 h 2363188"/>
                <a:gd name="connsiteX8" fmla="*/ 33 w 599737"/>
                <a:gd name="connsiteY8" fmla="*/ -1 h 2363188"/>
                <a:gd name="connsiteX0" fmla="*/ 190510 w 531674"/>
                <a:gd name="connsiteY0" fmla="*/ 1 h 2274694"/>
                <a:gd name="connsiteX1" fmla="*/ 0 w 531674"/>
                <a:gd name="connsiteY1" fmla="*/ 282294 h 2274694"/>
                <a:gd name="connsiteX2" fmla="*/ 258541 w 531674"/>
                <a:gd name="connsiteY2" fmla="*/ 1591863 h 2274694"/>
                <a:gd name="connsiteX3" fmla="*/ 317918 w 531674"/>
                <a:gd name="connsiteY3" fmla="*/ 2066876 h 2274694"/>
                <a:gd name="connsiteX4" fmla="*/ 513861 w 531674"/>
                <a:gd name="connsiteY4" fmla="*/ 2274694 h 2274694"/>
                <a:gd name="connsiteX5" fmla="*/ 531674 w 531674"/>
                <a:gd name="connsiteY5" fmla="*/ 2043126 h 2274694"/>
                <a:gd name="connsiteX6" fmla="*/ 406983 w 531674"/>
                <a:gd name="connsiteY6" fmla="*/ 1639365 h 2274694"/>
                <a:gd name="connsiteX7" fmla="*/ 190510 w 531674"/>
                <a:gd name="connsiteY7" fmla="*/ 1 h 2274694"/>
                <a:gd name="connsiteX0" fmla="*/ 406983 w 531674"/>
                <a:gd name="connsiteY0" fmla="*/ 1357072 h 1992401"/>
                <a:gd name="connsiteX1" fmla="*/ 0 w 531674"/>
                <a:gd name="connsiteY1" fmla="*/ 1 h 1992401"/>
                <a:gd name="connsiteX2" fmla="*/ 258541 w 531674"/>
                <a:gd name="connsiteY2" fmla="*/ 1309570 h 1992401"/>
                <a:gd name="connsiteX3" fmla="*/ 317918 w 531674"/>
                <a:gd name="connsiteY3" fmla="*/ 1784583 h 1992401"/>
                <a:gd name="connsiteX4" fmla="*/ 513861 w 531674"/>
                <a:gd name="connsiteY4" fmla="*/ 1992401 h 1992401"/>
                <a:gd name="connsiteX5" fmla="*/ 531674 w 531674"/>
                <a:gd name="connsiteY5" fmla="*/ 1760833 h 1992401"/>
                <a:gd name="connsiteX6" fmla="*/ 406983 w 531674"/>
                <a:gd name="connsiteY6" fmla="*/ 1357072 h 1992401"/>
                <a:gd name="connsiteX0" fmla="*/ 148443 w 273134"/>
                <a:gd name="connsiteY0" fmla="*/ 83704 h 719033"/>
                <a:gd name="connsiteX1" fmla="*/ 1 w 273134"/>
                <a:gd name="connsiteY1" fmla="*/ 36202 h 719033"/>
                <a:gd name="connsiteX2" fmla="*/ 59378 w 273134"/>
                <a:gd name="connsiteY2" fmla="*/ 511215 h 719033"/>
                <a:gd name="connsiteX3" fmla="*/ 255321 w 273134"/>
                <a:gd name="connsiteY3" fmla="*/ 719033 h 719033"/>
                <a:gd name="connsiteX4" fmla="*/ 273134 w 273134"/>
                <a:gd name="connsiteY4" fmla="*/ 487465 h 719033"/>
                <a:gd name="connsiteX5" fmla="*/ 148443 w 273134"/>
                <a:gd name="connsiteY5" fmla="*/ 83704 h 719033"/>
                <a:gd name="connsiteX0" fmla="*/ 148441 w 273132"/>
                <a:gd name="connsiteY0" fmla="*/ 83704 h 719033"/>
                <a:gd name="connsiteX1" fmla="*/ -1 w 273132"/>
                <a:gd name="connsiteY1" fmla="*/ 36202 h 719033"/>
                <a:gd name="connsiteX2" fmla="*/ 81998 w 273132"/>
                <a:gd name="connsiteY2" fmla="*/ 540119 h 719033"/>
                <a:gd name="connsiteX3" fmla="*/ 255319 w 273132"/>
                <a:gd name="connsiteY3" fmla="*/ 719033 h 719033"/>
                <a:gd name="connsiteX4" fmla="*/ 273132 w 273132"/>
                <a:gd name="connsiteY4" fmla="*/ 487465 h 719033"/>
                <a:gd name="connsiteX5" fmla="*/ 148441 w 273132"/>
                <a:gd name="connsiteY5" fmla="*/ 83704 h 719033"/>
                <a:gd name="connsiteX0" fmla="*/ 148443 w 273134"/>
                <a:gd name="connsiteY0" fmla="*/ 83704 h 719033"/>
                <a:gd name="connsiteX1" fmla="*/ 1 w 273134"/>
                <a:gd name="connsiteY1" fmla="*/ 36202 h 719033"/>
                <a:gd name="connsiteX2" fmla="*/ 82000 w 273134"/>
                <a:gd name="connsiteY2" fmla="*/ 540119 h 719033"/>
                <a:gd name="connsiteX3" fmla="*/ 255321 w 273134"/>
                <a:gd name="connsiteY3" fmla="*/ 719033 h 719033"/>
                <a:gd name="connsiteX4" fmla="*/ 273134 w 273134"/>
                <a:gd name="connsiteY4" fmla="*/ 487465 h 719033"/>
                <a:gd name="connsiteX5" fmla="*/ 148443 w 273134"/>
                <a:gd name="connsiteY5" fmla="*/ 83704 h 719033"/>
                <a:gd name="connsiteX0" fmla="*/ 148441 w 273132"/>
                <a:gd name="connsiteY0" fmla="*/ 83704 h 719033"/>
                <a:gd name="connsiteX1" fmla="*/ -1 w 273132"/>
                <a:gd name="connsiteY1" fmla="*/ 36202 h 719033"/>
                <a:gd name="connsiteX2" fmla="*/ 81998 w 273132"/>
                <a:gd name="connsiteY2" fmla="*/ 540119 h 719033"/>
                <a:gd name="connsiteX3" fmla="*/ 255319 w 273132"/>
                <a:gd name="connsiteY3" fmla="*/ 719033 h 719033"/>
                <a:gd name="connsiteX4" fmla="*/ 273132 w 273132"/>
                <a:gd name="connsiteY4" fmla="*/ 487465 h 719033"/>
                <a:gd name="connsiteX5" fmla="*/ 148441 w 273132"/>
                <a:gd name="connsiteY5" fmla="*/ 83704 h 719033"/>
                <a:gd name="connsiteX0" fmla="*/ 148441 w 301505"/>
                <a:gd name="connsiteY0" fmla="*/ 83704 h 719033"/>
                <a:gd name="connsiteX1" fmla="*/ -1 w 301505"/>
                <a:gd name="connsiteY1" fmla="*/ 36202 h 719033"/>
                <a:gd name="connsiteX2" fmla="*/ 81998 w 301505"/>
                <a:gd name="connsiteY2" fmla="*/ 540119 h 719033"/>
                <a:gd name="connsiteX3" fmla="*/ 255319 w 301505"/>
                <a:gd name="connsiteY3" fmla="*/ 719033 h 719033"/>
                <a:gd name="connsiteX4" fmla="*/ 273132 w 301505"/>
                <a:gd name="connsiteY4" fmla="*/ 487465 h 719033"/>
                <a:gd name="connsiteX5" fmla="*/ 148441 w 301505"/>
                <a:gd name="connsiteY5" fmla="*/ 83704 h 719033"/>
                <a:gd name="connsiteX0" fmla="*/ 148441 w 301505"/>
                <a:gd name="connsiteY0" fmla="*/ 83704 h 719033"/>
                <a:gd name="connsiteX1" fmla="*/ -1 w 301505"/>
                <a:gd name="connsiteY1" fmla="*/ 36202 h 719033"/>
                <a:gd name="connsiteX2" fmla="*/ 81998 w 301505"/>
                <a:gd name="connsiteY2" fmla="*/ 540119 h 719033"/>
                <a:gd name="connsiteX3" fmla="*/ 255319 w 301505"/>
                <a:gd name="connsiteY3" fmla="*/ 719033 h 719033"/>
                <a:gd name="connsiteX4" fmla="*/ 273132 w 301505"/>
                <a:gd name="connsiteY4" fmla="*/ 487465 h 719033"/>
                <a:gd name="connsiteX5" fmla="*/ 148441 w 301505"/>
                <a:gd name="connsiteY5" fmla="*/ 83704 h 719033"/>
                <a:gd name="connsiteX0" fmla="*/ 148441 w 323536"/>
                <a:gd name="connsiteY0" fmla="*/ 83704 h 719033"/>
                <a:gd name="connsiteX1" fmla="*/ -1 w 323536"/>
                <a:gd name="connsiteY1" fmla="*/ 36202 h 719033"/>
                <a:gd name="connsiteX2" fmla="*/ 81998 w 323536"/>
                <a:gd name="connsiteY2" fmla="*/ 540119 h 719033"/>
                <a:gd name="connsiteX3" fmla="*/ 255319 w 323536"/>
                <a:gd name="connsiteY3" fmla="*/ 719033 h 719033"/>
                <a:gd name="connsiteX4" fmla="*/ 273132 w 323536"/>
                <a:gd name="connsiteY4" fmla="*/ 487465 h 719033"/>
                <a:gd name="connsiteX5" fmla="*/ 148441 w 323536"/>
                <a:gd name="connsiteY5" fmla="*/ 83704 h 719033"/>
                <a:gd name="connsiteX0" fmla="*/ 110218 w 323536"/>
                <a:gd name="connsiteY0" fmla="*/ 85133 h 718460"/>
                <a:gd name="connsiteX1" fmla="*/ -1 w 323536"/>
                <a:gd name="connsiteY1" fmla="*/ 35629 h 718460"/>
                <a:gd name="connsiteX2" fmla="*/ 81998 w 323536"/>
                <a:gd name="connsiteY2" fmla="*/ 539546 h 718460"/>
                <a:gd name="connsiteX3" fmla="*/ 255319 w 323536"/>
                <a:gd name="connsiteY3" fmla="*/ 718460 h 718460"/>
                <a:gd name="connsiteX4" fmla="*/ 273132 w 323536"/>
                <a:gd name="connsiteY4" fmla="*/ 486892 h 718460"/>
                <a:gd name="connsiteX5" fmla="*/ 110218 w 323536"/>
                <a:gd name="connsiteY5" fmla="*/ 85133 h 71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536" h="718460">
                  <a:moveTo>
                    <a:pt x="110218" y="85133"/>
                  </a:moveTo>
                  <a:cubicBezTo>
                    <a:pt x="64696" y="9923"/>
                    <a:pt x="14843" y="-35623"/>
                    <a:pt x="-1" y="35629"/>
                  </a:cubicBezTo>
                  <a:cubicBezTo>
                    <a:pt x="9235" y="203602"/>
                    <a:pt x="9426" y="377354"/>
                    <a:pt x="81998" y="539546"/>
                  </a:cubicBezTo>
                  <a:cubicBezTo>
                    <a:pt x="176869" y="748603"/>
                    <a:pt x="197545" y="658822"/>
                    <a:pt x="255319" y="718460"/>
                  </a:cubicBezTo>
                  <a:cubicBezTo>
                    <a:pt x="261257" y="641271"/>
                    <a:pt x="393504" y="741850"/>
                    <a:pt x="273132" y="486892"/>
                  </a:cubicBezTo>
                  <a:lnTo>
                    <a:pt x="110218" y="85133"/>
                  </a:lnTo>
                  <a:close/>
                </a:path>
              </a:pathLst>
            </a:custGeom>
            <a:solidFill>
              <a:srgbClr val="FFF6DD"/>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3" name="任意多边形 92"/>
            <p:cNvSpPr/>
            <p:nvPr/>
          </p:nvSpPr>
          <p:spPr>
            <a:xfrm flipH="1">
              <a:off x="4935542" y="5507618"/>
              <a:ext cx="165677" cy="157967"/>
            </a:xfrm>
            <a:custGeom>
              <a:avLst/>
              <a:gdLst>
                <a:gd name="connsiteX0" fmla="*/ 0 w 187452"/>
                <a:gd name="connsiteY0" fmla="*/ 4572 h 342900"/>
                <a:gd name="connsiteX1" fmla="*/ 187452 w 187452"/>
                <a:gd name="connsiteY1" fmla="*/ 342900 h 342900"/>
                <a:gd name="connsiteX2" fmla="*/ 187452 w 187452"/>
                <a:gd name="connsiteY2" fmla="*/ 0 h 342900"/>
                <a:gd name="connsiteX3" fmla="*/ 0 w 187452"/>
                <a:gd name="connsiteY3" fmla="*/ 4572 h 342900"/>
                <a:gd name="connsiteX0" fmla="*/ 0 w 202649"/>
                <a:gd name="connsiteY0" fmla="*/ 32435 h 342900"/>
                <a:gd name="connsiteX1" fmla="*/ 202649 w 202649"/>
                <a:gd name="connsiteY1" fmla="*/ 342900 h 342900"/>
                <a:gd name="connsiteX2" fmla="*/ 202649 w 202649"/>
                <a:gd name="connsiteY2" fmla="*/ 0 h 342900"/>
                <a:gd name="connsiteX3" fmla="*/ 0 w 202649"/>
                <a:gd name="connsiteY3" fmla="*/ 32435 h 342900"/>
                <a:gd name="connsiteX0" fmla="*/ 0 w 202649"/>
                <a:gd name="connsiteY0" fmla="*/ 32435 h 342900"/>
                <a:gd name="connsiteX1" fmla="*/ 202649 w 202649"/>
                <a:gd name="connsiteY1" fmla="*/ 342900 h 342900"/>
                <a:gd name="connsiteX2" fmla="*/ 202649 w 202649"/>
                <a:gd name="connsiteY2" fmla="*/ 0 h 342900"/>
                <a:gd name="connsiteX3" fmla="*/ 0 w 202649"/>
                <a:gd name="connsiteY3" fmla="*/ 32435 h 342900"/>
                <a:gd name="connsiteX0" fmla="*/ 0 w 202649"/>
                <a:gd name="connsiteY0" fmla="*/ 32435 h 309972"/>
                <a:gd name="connsiteX1" fmla="*/ 202649 w 202649"/>
                <a:gd name="connsiteY1" fmla="*/ 309972 h 309972"/>
                <a:gd name="connsiteX2" fmla="*/ 202649 w 202649"/>
                <a:gd name="connsiteY2" fmla="*/ 0 h 309972"/>
                <a:gd name="connsiteX3" fmla="*/ 0 w 202649"/>
                <a:gd name="connsiteY3" fmla="*/ 32435 h 309972"/>
                <a:gd name="connsiteX0" fmla="*/ 0 w 202649"/>
                <a:gd name="connsiteY0" fmla="*/ 32435 h 310024"/>
                <a:gd name="connsiteX1" fmla="*/ 202649 w 202649"/>
                <a:gd name="connsiteY1" fmla="*/ 309972 h 310024"/>
                <a:gd name="connsiteX2" fmla="*/ 202649 w 202649"/>
                <a:gd name="connsiteY2" fmla="*/ 0 h 310024"/>
                <a:gd name="connsiteX3" fmla="*/ 0 w 202649"/>
                <a:gd name="connsiteY3" fmla="*/ 32435 h 310024"/>
                <a:gd name="connsiteX0" fmla="*/ 0 w 239799"/>
                <a:gd name="connsiteY0" fmla="*/ 32435 h 310024"/>
                <a:gd name="connsiteX1" fmla="*/ 202649 w 239799"/>
                <a:gd name="connsiteY1" fmla="*/ 309972 h 310024"/>
                <a:gd name="connsiteX2" fmla="*/ 202649 w 239799"/>
                <a:gd name="connsiteY2" fmla="*/ 0 h 310024"/>
                <a:gd name="connsiteX3" fmla="*/ 0 w 239799"/>
                <a:gd name="connsiteY3" fmla="*/ 32435 h 310024"/>
                <a:gd name="connsiteX0" fmla="*/ 0 w 243595"/>
                <a:gd name="connsiteY0" fmla="*/ 32435 h 317620"/>
                <a:gd name="connsiteX1" fmla="*/ 207715 w 243595"/>
                <a:gd name="connsiteY1" fmla="*/ 317571 h 317620"/>
                <a:gd name="connsiteX2" fmla="*/ 202649 w 243595"/>
                <a:gd name="connsiteY2" fmla="*/ 0 h 317620"/>
                <a:gd name="connsiteX3" fmla="*/ 0 w 243595"/>
                <a:gd name="connsiteY3" fmla="*/ 32435 h 317620"/>
                <a:gd name="connsiteX0" fmla="*/ 0 w 250192"/>
                <a:gd name="connsiteY0" fmla="*/ 32435 h 317620"/>
                <a:gd name="connsiteX1" fmla="*/ 207715 w 250192"/>
                <a:gd name="connsiteY1" fmla="*/ 317571 h 317620"/>
                <a:gd name="connsiteX2" fmla="*/ 202649 w 250192"/>
                <a:gd name="connsiteY2" fmla="*/ 0 h 317620"/>
                <a:gd name="connsiteX3" fmla="*/ 0 w 250192"/>
                <a:gd name="connsiteY3" fmla="*/ 32435 h 317620"/>
                <a:gd name="connsiteX0" fmla="*/ 0 w 250192"/>
                <a:gd name="connsiteY0" fmla="*/ 32435 h 317620"/>
                <a:gd name="connsiteX1" fmla="*/ 207715 w 250192"/>
                <a:gd name="connsiteY1" fmla="*/ 317571 h 317620"/>
                <a:gd name="connsiteX2" fmla="*/ 202649 w 250192"/>
                <a:gd name="connsiteY2" fmla="*/ 0 h 317620"/>
                <a:gd name="connsiteX3" fmla="*/ 0 w 250192"/>
                <a:gd name="connsiteY3" fmla="*/ 32435 h 317620"/>
                <a:gd name="connsiteX0" fmla="*/ 0 w 250192"/>
                <a:gd name="connsiteY0" fmla="*/ 32435 h 317620"/>
                <a:gd name="connsiteX1" fmla="*/ 207715 w 250192"/>
                <a:gd name="connsiteY1" fmla="*/ 317571 h 317620"/>
                <a:gd name="connsiteX2" fmla="*/ 202649 w 250192"/>
                <a:gd name="connsiteY2" fmla="*/ 0 h 317620"/>
                <a:gd name="connsiteX3" fmla="*/ 0 w 250192"/>
                <a:gd name="connsiteY3" fmla="*/ 32435 h 317620"/>
                <a:gd name="connsiteX0" fmla="*/ 0 w 250192"/>
                <a:gd name="connsiteY0" fmla="*/ 42567 h 327752"/>
                <a:gd name="connsiteX1" fmla="*/ 207715 w 250192"/>
                <a:gd name="connsiteY1" fmla="*/ 327703 h 327752"/>
                <a:gd name="connsiteX2" fmla="*/ 202649 w 250192"/>
                <a:gd name="connsiteY2" fmla="*/ 0 h 327752"/>
                <a:gd name="connsiteX3" fmla="*/ 0 w 250192"/>
                <a:gd name="connsiteY3" fmla="*/ 42567 h 327752"/>
                <a:gd name="connsiteX0" fmla="*/ 0 w 250192"/>
                <a:gd name="connsiteY0" fmla="*/ 42567 h 327752"/>
                <a:gd name="connsiteX1" fmla="*/ 207715 w 250192"/>
                <a:gd name="connsiteY1" fmla="*/ 327703 h 327752"/>
                <a:gd name="connsiteX2" fmla="*/ 202649 w 250192"/>
                <a:gd name="connsiteY2" fmla="*/ 0 h 327752"/>
                <a:gd name="connsiteX3" fmla="*/ 0 w 250192"/>
                <a:gd name="connsiteY3" fmla="*/ 42567 h 327752"/>
                <a:gd name="connsiteX0" fmla="*/ 0 w 257791"/>
                <a:gd name="connsiteY0" fmla="*/ 42567 h 327752"/>
                <a:gd name="connsiteX1" fmla="*/ 215314 w 257791"/>
                <a:gd name="connsiteY1" fmla="*/ 327703 h 327752"/>
                <a:gd name="connsiteX2" fmla="*/ 210248 w 257791"/>
                <a:gd name="connsiteY2" fmla="*/ 0 h 327752"/>
                <a:gd name="connsiteX3" fmla="*/ 0 w 257791"/>
                <a:gd name="connsiteY3" fmla="*/ 42567 h 327752"/>
                <a:gd name="connsiteX0" fmla="*/ 0 w 257791"/>
                <a:gd name="connsiteY0" fmla="*/ 42567 h 327752"/>
                <a:gd name="connsiteX1" fmla="*/ 215314 w 257791"/>
                <a:gd name="connsiteY1" fmla="*/ 327703 h 327752"/>
                <a:gd name="connsiteX2" fmla="*/ 210248 w 257791"/>
                <a:gd name="connsiteY2" fmla="*/ 0 h 327752"/>
                <a:gd name="connsiteX3" fmla="*/ 0 w 257791"/>
                <a:gd name="connsiteY3" fmla="*/ 42567 h 327752"/>
                <a:gd name="connsiteX0" fmla="*/ 0 w 257791"/>
                <a:gd name="connsiteY0" fmla="*/ 51962 h 327756"/>
                <a:gd name="connsiteX1" fmla="*/ 215314 w 257791"/>
                <a:gd name="connsiteY1" fmla="*/ 327703 h 327756"/>
                <a:gd name="connsiteX2" fmla="*/ 210248 w 257791"/>
                <a:gd name="connsiteY2" fmla="*/ 0 h 327756"/>
                <a:gd name="connsiteX3" fmla="*/ 0 w 257791"/>
                <a:gd name="connsiteY3" fmla="*/ 51962 h 327756"/>
                <a:gd name="connsiteX0" fmla="*/ 0 w 257791"/>
                <a:gd name="connsiteY0" fmla="*/ 58225 h 334019"/>
                <a:gd name="connsiteX1" fmla="*/ 215314 w 257791"/>
                <a:gd name="connsiteY1" fmla="*/ 333966 h 334019"/>
                <a:gd name="connsiteX2" fmla="*/ 210248 w 257791"/>
                <a:gd name="connsiteY2" fmla="*/ 0 h 334019"/>
                <a:gd name="connsiteX3" fmla="*/ 0 w 257791"/>
                <a:gd name="connsiteY3" fmla="*/ 58225 h 334019"/>
                <a:gd name="connsiteX0" fmla="*/ 0 w 255876"/>
                <a:gd name="connsiteY0" fmla="*/ 51962 h 327756"/>
                <a:gd name="connsiteX1" fmla="*/ 215314 w 255876"/>
                <a:gd name="connsiteY1" fmla="*/ 327703 h 327756"/>
                <a:gd name="connsiteX2" fmla="*/ 203985 w 255876"/>
                <a:gd name="connsiteY2" fmla="*/ 0 h 327756"/>
                <a:gd name="connsiteX3" fmla="*/ 0 w 255876"/>
                <a:gd name="connsiteY3" fmla="*/ 51962 h 327756"/>
                <a:gd name="connsiteX0" fmla="*/ 0 w 255876"/>
                <a:gd name="connsiteY0" fmla="*/ 51962 h 327756"/>
                <a:gd name="connsiteX1" fmla="*/ 215314 w 255876"/>
                <a:gd name="connsiteY1" fmla="*/ 327703 h 327756"/>
                <a:gd name="connsiteX2" fmla="*/ 203985 w 255876"/>
                <a:gd name="connsiteY2" fmla="*/ 0 h 327756"/>
                <a:gd name="connsiteX3" fmla="*/ 0 w 255876"/>
                <a:gd name="connsiteY3" fmla="*/ 51962 h 327756"/>
                <a:gd name="connsiteX0" fmla="*/ 0 w 256814"/>
                <a:gd name="connsiteY0" fmla="*/ 51962 h 327756"/>
                <a:gd name="connsiteX1" fmla="*/ 215314 w 256814"/>
                <a:gd name="connsiteY1" fmla="*/ 327703 h 327756"/>
                <a:gd name="connsiteX2" fmla="*/ 207117 w 256814"/>
                <a:gd name="connsiteY2" fmla="*/ 0 h 327756"/>
                <a:gd name="connsiteX3" fmla="*/ 0 w 256814"/>
                <a:gd name="connsiteY3" fmla="*/ 51962 h 327756"/>
                <a:gd name="connsiteX0" fmla="*/ 0 w 256814"/>
                <a:gd name="connsiteY0" fmla="*/ 51962 h 327756"/>
                <a:gd name="connsiteX1" fmla="*/ 215314 w 256814"/>
                <a:gd name="connsiteY1" fmla="*/ 327703 h 327756"/>
                <a:gd name="connsiteX2" fmla="*/ 207117 w 256814"/>
                <a:gd name="connsiteY2" fmla="*/ 0 h 327756"/>
                <a:gd name="connsiteX3" fmla="*/ 0 w 256814"/>
                <a:gd name="connsiteY3" fmla="*/ 51962 h 327756"/>
                <a:gd name="connsiteX0" fmla="*/ 0 w 253648"/>
                <a:gd name="connsiteY0" fmla="*/ 46025 h 321819"/>
                <a:gd name="connsiteX1" fmla="*/ 215314 w 253648"/>
                <a:gd name="connsiteY1" fmla="*/ 321766 h 321819"/>
                <a:gd name="connsiteX2" fmla="*/ 195985 w 253648"/>
                <a:gd name="connsiteY2" fmla="*/ 0 h 321819"/>
                <a:gd name="connsiteX3" fmla="*/ 0 w 253648"/>
                <a:gd name="connsiteY3" fmla="*/ 46025 h 321819"/>
                <a:gd name="connsiteX0" fmla="*/ 0 w 257689"/>
                <a:gd name="connsiteY0" fmla="*/ 46025 h 321819"/>
                <a:gd name="connsiteX1" fmla="*/ 215314 w 257689"/>
                <a:gd name="connsiteY1" fmla="*/ 321766 h 321819"/>
                <a:gd name="connsiteX2" fmla="*/ 195985 w 257689"/>
                <a:gd name="connsiteY2" fmla="*/ 0 h 321819"/>
                <a:gd name="connsiteX3" fmla="*/ 0 w 257689"/>
                <a:gd name="connsiteY3" fmla="*/ 46025 h 321819"/>
                <a:gd name="connsiteX0" fmla="*/ 0 w 257689"/>
                <a:gd name="connsiteY0" fmla="*/ 46025 h 321819"/>
                <a:gd name="connsiteX1" fmla="*/ 215314 w 257689"/>
                <a:gd name="connsiteY1" fmla="*/ 321766 h 321819"/>
                <a:gd name="connsiteX2" fmla="*/ 195985 w 257689"/>
                <a:gd name="connsiteY2" fmla="*/ 0 h 321819"/>
                <a:gd name="connsiteX3" fmla="*/ 0 w 257689"/>
                <a:gd name="connsiteY3" fmla="*/ 46025 h 321819"/>
                <a:gd name="connsiteX0" fmla="*/ 0 w 244965"/>
                <a:gd name="connsiteY0" fmla="*/ 40245 h 321817"/>
                <a:gd name="connsiteX1" fmla="*/ 202590 w 244965"/>
                <a:gd name="connsiteY1" fmla="*/ 321766 h 321817"/>
                <a:gd name="connsiteX2" fmla="*/ 183261 w 244965"/>
                <a:gd name="connsiteY2" fmla="*/ 0 h 321817"/>
                <a:gd name="connsiteX3" fmla="*/ 0 w 244965"/>
                <a:gd name="connsiteY3" fmla="*/ 40245 h 321817"/>
                <a:gd name="connsiteX0" fmla="*/ 0 w 244965"/>
                <a:gd name="connsiteY0" fmla="*/ 40245 h 321807"/>
                <a:gd name="connsiteX1" fmla="*/ 202590 w 244965"/>
                <a:gd name="connsiteY1" fmla="*/ 321766 h 321807"/>
                <a:gd name="connsiteX2" fmla="*/ 183261 w 244965"/>
                <a:gd name="connsiteY2" fmla="*/ 0 h 321807"/>
                <a:gd name="connsiteX3" fmla="*/ 0 w 244965"/>
                <a:gd name="connsiteY3" fmla="*/ 40245 h 321807"/>
                <a:gd name="connsiteX0" fmla="*/ 0 w 261931"/>
                <a:gd name="connsiteY0" fmla="*/ 22901 h 321803"/>
                <a:gd name="connsiteX1" fmla="*/ 219556 w 261931"/>
                <a:gd name="connsiteY1" fmla="*/ 321766 h 321803"/>
                <a:gd name="connsiteX2" fmla="*/ 200227 w 261931"/>
                <a:gd name="connsiteY2" fmla="*/ 0 h 321803"/>
                <a:gd name="connsiteX3" fmla="*/ 0 w 261931"/>
                <a:gd name="connsiteY3" fmla="*/ 22901 h 321803"/>
                <a:gd name="connsiteX0" fmla="*/ 0 w 261931"/>
                <a:gd name="connsiteY0" fmla="*/ 22901 h 321803"/>
                <a:gd name="connsiteX1" fmla="*/ 219556 w 261931"/>
                <a:gd name="connsiteY1" fmla="*/ 321766 h 321803"/>
                <a:gd name="connsiteX2" fmla="*/ 200227 w 261931"/>
                <a:gd name="connsiteY2" fmla="*/ 0 h 321803"/>
                <a:gd name="connsiteX3" fmla="*/ 0 w 261931"/>
                <a:gd name="connsiteY3" fmla="*/ 22901 h 321803"/>
                <a:gd name="connsiteX0" fmla="*/ 0 w 249207"/>
                <a:gd name="connsiteY0" fmla="*/ 28683 h 321803"/>
                <a:gd name="connsiteX1" fmla="*/ 206832 w 249207"/>
                <a:gd name="connsiteY1" fmla="*/ 321766 h 321803"/>
                <a:gd name="connsiteX2" fmla="*/ 187503 w 249207"/>
                <a:gd name="connsiteY2" fmla="*/ 0 h 321803"/>
                <a:gd name="connsiteX3" fmla="*/ 0 w 249207"/>
                <a:gd name="connsiteY3" fmla="*/ 28683 h 321803"/>
                <a:gd name="connsiteX0" fmla="*/ 583 w 249790"/>
                <a:gd name="connsiteY0" fmla="*/ 30958 h 324078"/>
                <a:gd name="connsiteX1" fmla="*/ 207415 w 249790"/>
                <a:gd name="connsiteY1" fmla="*/ 324041 h 324078"/>
                <a:gd name="connsiteX2" fmla="*/ 188086 w 249790"/>
                <a:gd name="connsiteY2" fmla="*/ 2275 h 324078"/>
                <a:gd name="connsiteX3" fmla="*/ 158398 w 249790"/>
                <a:gd name="connsiteY3" fmla="*/ 183076 h 324078"/>
                <a:gd name="connsiteX4" fmla="*/ 583 w 249790"/>
                <a:gd name="connsiteY4" fmla="*/ 30958 h 324078"/>
                <a:gd name="connsiteX0" fmla="*/ 585 w 249792"/>
                <a:gd name="connsiteY0" fmla="*/ 30958 h 324078"/>
                <a:gd name="connsiteX1" fmla="*/ 207417 w 249792"/>
                <a:gd name="connsiteY1" fmla="*/ 324041 h 324078"/>
                <a:gd name="connsiteX2" fmla="*/ 188088 w 249792"/>
                <a:gd name="connsiteY2" fmla="*/ 2275 h 324078"/>
                <a:gd name="connsiteX3" fmla="*/ 158400 w 249792"/>
                <a:gd name="connsiteY3" fmla="*/ 183076 h 324078"/>
                <a:gd name="connsiteX4" fmla="*/ 585 w 249792"/>
                <a:gd name="connsiteY4" fmla="*/ 30958 h 324078"/>
                <a:gd name="connsiteX0" fmla="*/ 735 w 249942"/>
                <a:gd name="connsiteY0" fmla="*/ 31877 h 324997"/>
                <a:gd name="connsiteX1" fmla="*/ 207567 w 249942"/>
                <a:gd name="connsiteY1" fmla="*/ 324960 h 324997"/>
                <a:gd name="connsiteX2" fmla="*/ 188238 w 249942"/>
                <a:gd name="connsiteY2" fmla="*/ 3194 h 324997"/>
                <a:gd name="connsiteX3" fmla="*/ 158550 w 249942"/>
                <a:gd name="connsiteY3" fmla="*/ 183995 h 324997"/>
                <a:gd name="connsiteX4" fmla="*/ 735 w 249942"/>
                <a:gd name="connsiteY4" fmla="*/ 31877 h 324997"/>
                <a:gd name="connsiteX0" fmla="*/ 599 w 249806"/>
                <a:gd name="connsiteY0" fmla="*/ 33258 h 326378"/>
                <a:gd name="connsiteX1" fmla="*/ 207431 w 249806"/>
                <a:gd name="connsiteY1" fmla="*/ 326341 h 326378"/>
                <a:gd name="connsiteX2" fmla="*/ 188102 w 249806"/>
                <a:gd name="connsiteY2" fmla="*/ 4575 h 326378"/>
                <a:gd name="connsiteX3" fmla="*/ 185228 w 249806"/>
                <a:gd name="connsiteY3" fmla="*/ 137093 h 326378"/>
                <a:gd name="connsiteX4" fmla="*/ 599 w 249806"/>
                <a:gd name="connsiteY4" fmla="*/ 33258 h 326378"/>
                <a:gd name="connsiteX0" fmla="*/ 597 w 249804"/>
                <a:gd name="connsiteY0" fmla="*/ 33258 h 326378"/>
                <a:gd name="connsiteX1" fmla="*/ 207429 w 249804"/>
                <a:gd name="connsiteY1" fmla="*/ 326341 h 326378"/>
                <a:gd name="connsiteX2" fmla="*/ 188100 w 249804"/>
                <a:gd name="connsiteY2" fmla="*/ 4575 h 326378"/>
                <a:gd name="connsiteX3" fmla="*/ 185226 w 249804"/>
                <a:gd name="connsiteY3" fmla="*/ 137093 h 326378"/>
                <a:gd name="connsiteX4" fmla="*/ 597 w 249804"/>
                <a:gd name="connsiteY4" fmla="*/ 33258 h 326378"/>
                <a:gd name="connsiteX0" fmla="*/ 1008 w 250215"/>
                <a:gd name="connsiteY0" fmla="*/ 33258 h 326378"/>
                <a:gd name="connsiteX1" fmla="*/ 207840 w 250215"/>
                <a:gd name="connsiteY1" fmla="*/ 326341 h 326378"/>
                <a:gd name="connsiteX2" fmla="*/ 188511 w 250215"/>
                <a:gd name="connsiteY2" fmla="*/ 4575 h 326378"/>
                <a:gd name="connsiteX3" fmla="*/ 185637 w 250215"/>
                <a:gd name="connsiteY3" fmla="*/ 137093 h 326378"/>
                <a:gd name="connsiteX4" fmla="*/ 129456 w 250215"/>
                <a:gd name="connsiteY4" fmla="*/ 196180 h 326378"/>
                <a:gd name="connsiteX5" fmla="*/ 1008 w 250215"/>
                <a:gd name="connsiteY5" fmla="*/ 33258 h 326378"/>
                <a:gd name="connsiteX0" fmla="*/ 1010 w 250217"/>
                <a:gd name="connsiteY0" fmla="*/ 34588 h 327708"/>
                <a:gd name="connsiteX1" fmla="*/ 207842 w 250217"/>
                <a:gd name="connsiteY1" fmla="*/ 327671 h 327708"/>
                <a:gd name="connsiteX2" fmla="*/ 188513 w 250217"/>
                <a:gd name="connsiteY2" fmla="*/ 5905 h 327708"/>
                <a:gd name="connsiteX3" fmla="*/ 201019 w 250217"/>
                <a:gd name="connsiteY3" fmla="*/ 112792 h 327708"/>
                <a:gd name="connsiteX4" fmla="*/ 129458 w 250217"/>
                <a:gd name="connsiteY4" fmla="*/ 197510 h 327708"/>
                <a:gd name="connsiteX5" fmla="*/ 1010 w 250217"/>
                <a:gd name="connsiteY5" fmla="*/ 34588 h 327708"/>
                <a:gd name="connsiteX0" fmla="*/ 1010 w 250217"/>
                <a:gd name="connsiteY0" fmla="*/ 33312 h 326432"/>
                <a:gd name="connsiteX1" fmla="*/ 207842 w 250217"/>
                <a:gd name="connsiteY1" fmla="*/ 326395 h 326432"/>
                <a:gd name="connsiteX2" fmla="*/ 188513 w 250217"/>
                <a:gd name="connsiteY2" fmla="*/ 4629 h 326432"/>
                <a:gd name="connsiteX3" fmla="*/ 201019 w 250217"/>
                <a:gd name="connsiteY3" fmla="*/ 111516 h 326432"/>
                <a:gd name="connsiteX4" fmla="*/ 129458 w 250217"/>
                <a:gd name="connsiteY4" fmla="*/ 196234 h 326432"/>
                <a:gd name="connsiteX5" fmla="*/ 1010 w 250217"/>
                <a:gd name="connsiteY5" fmla="*/ 33312 h 326432"/>
                <a:gd name="connsiteX0" fmla="*/ 1010 w 250217"/>
                <a:gd name="connsiteY0" fmla="*/ 32468 h 325588"/>
                <a:gd name="connsiteX1" fmla="*/ 207842 w 250217"/>
                <a:gd name="connsiteY1" fmla="*/ 325551 h 325588"/>
                <a:gd name="connsiteX2" fmla="*/ 188513 w 250217"/>
                <a:gd name="connsiteY2" fmla="*/ 3785 h 325588"/>
                <a:gd name="connsiteX3" fmla="*/ 205793 w 250217"/>
                <a:gd name="connsiteY3" fmla="*/ 135175 h 325588"/>
                <a:gd name="connsiteX4" fmla="*/ 129458 w 250217"/>
                <a:gd name="connsiteY4" fmla="*/ 195390 h 325588"/>
                <a:gd name="connsiteX5" fmla="*/ 1010 w 250217"/>
                <a:gd name="connsiteY5" fmla="*/ 32468 h 325588"/>
                <a:gd name="connsiteX0" fmla="*/ 1010 w 250217"/>
                <a:gd name="connsiteY0" fmla="*/ 32468 h 325588"/>
                <a:gd name="connsiteX1" fmla="*/ 207842 w 250217"/>
                <a:gd name="connsiteY1" fmla="*/ 325551 h 325588"/>
                <a:gd name="connsiteX2" fmla="*/ 188513 w 250217"/>
                <a:gd name="connsiteY2" fmla="*/ 3785 h 325588"/>
                <a:gd name="connsiteX3" fmla="*/ 205793 w 250217"/>
                <a:gd name="connsiteY3" fmla="*/ 135175 h 325588"/>
                <a:gd name="connsiteX4" fmla="*/ 129458 w 250217"/>
                <a:gd name="connsiteY4" fmla="*/ 195390 h 325588"/>
                <a:gd name="connsiteX5" fmla="*/ 1010 w 250217"/>
                <a:gd name="connsiteY5" fmla="*/ 32468 h 325588"/>
                <a:gd name="connsiteX0" fmla="*/ 959 w 250166"/>
                <a:gd name="connsiteY0" fmla="*/ 32468 h 325588"/>
                <a:gd name="connsiteX1" fmla="*/ 207791 w 250166"/>
                <a:gd name="connsiteY1" fmla="*/ 325551 h 325588"/>
                <a:gd name="connsiteX2" fmla="*/ 188462 w 250166"/>
                <a:gd name="connsiteY2" fmla="*/ 3785 h 325588"/>
                <a:gd name="connsiteX3" fmla="*/ 205742 w 250166"/>
                <a:gd name="connsiteY3" fmla="*/ 135175 h 325588"/>
                <a:gd name="connsiteX4" fmla="*/ 135951 w 250166"/>
                <a:gd name="connsiteY4" fmla="*/ 211534 h 325588"/>
                <a:gd name="connsiteX5" fmla="*/ 959 w 250166"/>
                <a:gd name="connsiteY5" fmla="*/ 32468 h 325588"/>
                <a:gd name="connsiteX0" fmla="*/ 1137 w 250344"/>
                <a:gd name="connsiteY0" fmla="*/ 32468 h 325588"/>
                <a:gd name="connsiteX1" fmla="*/ 207969 w 250344"/>
                <a:gd name="connsiteY1" fmla="*/ 325551 h 325588"/>
                <a:gd name="connsiteX2" fmla="*/ 188640 w 250344"/>
                <a:gd name="connsiteY2" fmla="*/ 3785 h 325588"/>
                <a:gd name="connsiteX3" fmla="*/ 205920 w 250344"/>
                <a:gd name="connsiteY3" fmla="*/ 135175 h 325588"/>
                <a:gd name="connsiteX4" fmla="*/ 115972 w 250344"/>
                <a:gd name="connsiteY4" fmla="*/ 212661 h 325588"/>
                <a:gd name="connsiteX5" fmla="*/ 1137 w 250344"/>
                <a:gd name="connsiteY5" fmla="*/ 32468 h 325588"/>
                <a:gd name="connsiteX0" fmla="*/ 1503 w 250710"/>
                <a:gd name="connsiteY0" fmla="*/ 32468 h 325588"/>
                <a:gd name="connsiteX1" fmla="*/ 208335 w 250710"/>
                <a:gd name="connsiteY1" fmla="*/ 325551 h 325588"/>
                <a:gd name="connsiteX2" fmla="*/ 189006 w 250710"/>
                <a:gd name="connsiteY2" fmla="*/ 3785 h 325588"/>
                <a:gd name="connsiteX3" fmla="*/ 206286 w 250710"/>
                <a:gd name="connsiteY3" fmla="*/ 135175 h 325588"/>
                <a:gd name="connsiteX4" fmla="*/ 90468 w 250710"/>
                <a:gd name="connsiteY4" fmla="*/ 225115 h 325588"/>
                <a:gd name="connsiteX5" fmla="*/ 1503 w 250710"/>
                <a:gd name="connsiteY5" fmla="*/ 32468 h 325588"/>
                <a:gd name="connsiteX0" fmla="*/ 1312 w 250519"/>
                <a:gd name="connsiteY0" fmla="*/ 32468 h 325588"/>
                <a:gd name="connsiteX1" fmla="*/ 208144 w 250519"/>
                <a:gd name="connsiteY1" fmla="*/ 325551 h 325588"/>
                <a:gd name="connsiteX2" fmla="*/ 188815 w 250519"/>
                <a:gd name="connsiteY2" fmla="*/ 3785 h 325588"/>
                <a:gd name="connsiteX3" fmla="*/ 206095 w 250519"/>
                <a:gd name="connsiteY3" fmla="*/ 135175 h 325588"/>
                <a:gd name="connsiteX4" fmla="*/ 102124 w 250519"/>
                <a:gd name="connsiteY4" fmla="*/ 216197 h 325588"/>
                <a:gd name="connsiteX5" fmla="*/ 1312 w 250519"/>
                <a:gd name="connsiteY5" fmla="*/ 32468 h 325588"/>
                <a:gd name="connsiteX0" fmla="*/ 1312 w 250519"/>
                <a:gd name="connsiteY0" fmla="*/ 32468 h 325588"/>
                <a:gd name="connsiteX1" fmla="*/ 208144 w 250519"/>
                <a:gd name="connsiteY1" fmla="*/ 325551 h 325588"/>
                <a:gd name="connsiteX2" fmla="*/ 188815 w 250519"/>
                <a:gd name="connsiteY2" fmla="*/ 3785 h 325588"/>
                <a:gd name="connsiteX3" fmla="*/ 206095 w 250519"/>
                <a:gd name="connsiteY3" fmla="*/ 135175 h 325588"/>
                <a:gd name="connsiteX4" fmla="*/ 102124 w 250519"/>
                <a:gd name="connsiteY4" fmla="*/ 216197 h 325588"/>
                <a:gd name="connsiteX5" fmla="*/ 1312 w 250519"/>
                <a:gd name="connsiteY5" fmla="*/ 32468 h 325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519" h="325588">
                  <a:moveTo>
                    <a:pt x="1312" y="32468"/>
                  </a:moveTo>
                  <a:cubicBezTo>
                    <a:pt x="31574" y="167842"/>
                    <a:pt x="170989" y="328447"/>
                    <a:pt x="208144" y="325551"/>
                  </a:cubicBezTo>
                  <a:cubicBezTo>
                    <a:pt x="291732" y="326079"/>
                    <a:pt x="233377" y="69740"/>
                    <a:pt x="188815" y="3785"/>
                  </a:cubicBezTo>
                  <a:cubicBezTo>
                    <a:pt x="178195" y="-22007"/>
                    <a:pt x="205872" y="90877"/>
                    <a:pt x="206095" y="135175"/>
                  </a:cubicBezTo>
                  <a:cubicBezTo>
                    <a:pt x="200996" y="168222"/>
                    <a:pt x="132895" y="233503"/>
                    <a:pt x="102124" y="216197"/>
                  </a:cubicBezTo>
                  <a:cubicBezTo>
                    <a:pt x="71353" y="198891"/>
                    <a:pt x="-11369" y="1121"/>
                    <a:pt x="1312" y="32468"/>
                  </a:cubicBezTo>
                  <a:close/>
                </a:path>
              </a:pathLst>
            </a:custGeom>
            <a:solidFill>
              <a:srgbClr val="000707"/>
            </a:solidFill>
            <a:ln w="19050">
              <a:solidFill>
                <a:schemeClr val="tx1">
                  <a:lumMod val="95000"/>
                  <a:lumOff val="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61" name="任意多边形 60"/>
          <p:cNvSpPr/>
          <p:nvPr/>
        </p:nvSpPr>
        <p:spPr>
          <a:xfrm>
            <a:off x="5536618" y="4047614"/>
            <a:ext cx="507058" cy="919229"/>
          </a:xfrm>
          <a:custGeom>
            <a:avLst/>
            <a:gdLst>
              <a:gd name="connsiteX0" fmla="*/ 138897 w 416689"/>
              <a:gd name="connsiteY0" fmla="*/ 289367 h 1203767"/>
              <a:gd name="connsiteX1" fmla="*/ 219919 w 416689"/>
              <a:gd name="connsiteY1" fmla="*/ 1169043 h 1203767"/>
              <a:gd name="connsiteX2" fmla="*/ 312517 w 416689"/>
              <a:gd name="connsiteY2" fmla="*/ 1203767 h 1203767"/>
              <a:gd name="connsiteX3" fmla="*/ 358816 w 416689"/>
              <a:gd name="connsiteY3" fmla="*/ 254643 h 1203767"/>
              <a:gd name="connsiteX4" fmla="*/ 416689 w 416689"/>
              <a:gd name="connsiteY4" fmla="*/ 46298 h 1203767"/>
              <a:gd name="connsiteX5" fmla="*/ 0 w 416689"/>
              <a:gd name="connsiteY5" fmla="*/ 0 h 1203767"/>
              <a:gd name="connsiteX6" fmla="*/ 138897 w 416689"/>
              <a:gd name="connsiteY6" fmla="*/ 289367 h 1203767"/>
              <a:gd name="connsiteX0" fmla="*/ 138897 w 416689"/>
              <a:gd name="connsiteY0" fmla="*/ 289367 h 1203767"/>
              <a:gd name="connsiteX1" fmla="*/ 219919 w 416689"/>
              <a:gd name="connsiteY1" fmla="*/ 1169043 h 1203767"/>
              <a:gd name="connsiteX2" fmla="*/ 312517 w 416689"/>
              <a:gd name="connsiteY2" fmla="*/ 1203767 h 1203767"/>
              <a:gd name="connsiteX3" fmla="*/ 358816 w 416689"/>
              <a:gd name="connsiteY3" fmla="*/ 358816 h 1203767"/>
              <a:gd name="connsiteX4" fmla="*/ 416689 w 416689"/>
              <a:gd name="connsiteY4" fmla="*/ 46298 h 1203767"/>
              <a:gd name="connsiteX5" fmla="*/ 0 w 416689"/>
              <a:gd name="connsiteY5" fmla="*/ 0 h 1203767"/>
              <a:gd name="connsiteX6" fmla="*/ 138897 w 416689"/>
              <a:gd name="connsiteY6" fmla="*/ 289367 h 1203767"/>
              <a:gd name="connsiteX0" fmla="*/ 138897 w 451413"/>
              <a:gd name="connsiteY0" fmla="*/ 289367 h 1203767"/>
              <a:gd name="connsiteX1" fmla="*/ 219919 w 451413"/>
              <a:gd name="connsiteY1" fmla="*/ 1169043 h 1203767"/>
              <a:gd name="connsiteX2" fmla="*/ 312517 w 451413"/>
              <a:gd name="connsiteY2" fmla="*/ 1203767 h 1203767"/>
              <a:gd name="connsiteX3" fmla="*/ 358816 w 451413"/>
              <a:gd name="connsiteY3" fmla="*/ 358816 h 1203767"/>
              <a:gd name="connsiteX4" fmla="*/ 451413 w 451413"/>
              <a:gd name="connsiteY4" fmla="*/ 46298 h 1203767"/>
              <a:gd name="connsiteX5" fmla="*/ 0 w 451413"/>
              <a:gd name="connsiteY5" fmla="*/ 0 h 1203767"/>
              <a:gd name="connsiteX6" fmla="*/ 138897 w 451413"/>
              <a:gd name="connsiteY6" fmla="*/ 289367 h 1203767"/>
              <a:gd name="connsiteX0" fmla="*/ 196770 w 451413"/>
              <a:gd name="connsiteY0" fmla="*/ 347241 h 1203767"/>
              <a:gd name="connsiteX1" fmla="*/ 219919 w 451413"/>
              <a:gd name="connsiteY1" fmla="*/ 1169043 h 1203767"/>
              <a:gd name="connsiteX2" fmla="*/ 312517 w 451413"/>
              <a:gd name="connsiteY2" fmla="*/ 1203767 h 1203767"/>
              <a:gd name="connsiteX3" fmla="*/ 358816 w 451413"/>
              <a:gd name="connsiteY3" fmla="*/ 358816 h 1203767"/>
              <a:gd name="connsiteX4" fmla="*/ 451413 w 451413"/>
              <a:gd name="connsiteY4" fmla="*/ 46298 h 1203767"/>
              <a:gd name="connsiteX5" fmla="*/ 0 w 451413"/>
              <a:gd name="connsiteY5" fmla="*/ 0 h 1203767"/>
              <a:gd name="connsiteX6" fmla="*/ 196770 w 451413"/>
              <a:gd name="connsiteY6" fmla="*/ 347241 h 1203767"/>
              <a:gd name="connsiteX0" fmla="*/ 208344 w 451413"/>
              <a:gd name="connsiteY0" fmla="*/ 405114 h 1203767"/>
              <a:gd name="connsiteX1" fmla="*/ 219919 w 451413"/>
              <a:gd name="connsiteY1" fmla="*/ 1169043 h 1203767"/>
              <a:gd name="connsiteX2" fmla="*/ 312517 w 451413"/>
              <a:gd name="connsiteY2" fmla="*/ 1203767 h 1203767"/>
              <a:gd name="connsiteX3" fmla="*/ 358816 w 451413"/>
              <a:gd name="connsiteY3" fmla="*/ 358816 h 1203767"/>
              <a:gd name="connsiteX4" fmla="*/ 451413 w 451413"/>
              <a:gd name="connsiteY4" fmla="*/ 46298 h 1203767"/>
              <a:gd name="connsiteX5" fmla="*/ 0 w 451413"/>
              <a:gd name="connsiteY5" fmla="*/ 0 h 1203767"/>
              <a:gd name="connsiteX6" fmla="*/ 208344 w 451413"/>
              <a:gd name="connsiteY6" fmla="*/ 405114 h 1203767"/>
              <a:gd name="connsiteX0" fmla="*/ 189294 w 451413"/>
              <a:gd name="connsiteY0" fmla="*/ 443214 h 1203767"/>
              <a:gd name="connsiteX1" fmla="*/ 219919 w 451413"/>
              <a:gd name="connsiteY1" fmla="*/ 1169043 h 1203767"/>
              <a:gd name="connsiteX2" fmla="*/ 312517 w 451413"/>
              <a:gd name="connsiteY2" fmla="*/ 1203767 h 1203767"/>
              <a:gd name="connsiteX3" fmla="*/ 358816 w 451413"/>
              <a:gd name="connsiteY3" fmla="*/ 358816 h 1203767"/>
              <a:gd name="connsiteX4" fmla="*/ 451413 w 451413"/>
              <a:gd name="connsiteY4" fmla="*/ 46298 h 1203767"/>
              <a:gd name="connsiteX5" fmla="*/ 0 w 451413"/>
              <a:gd name="connsiteY5" fmla="*/ 0 h 1203767"/>
              <a:gd name="connsiteX6" fmla="*/ 189294 w 451413"/>
              <a:gd name="connsiteY6" fmla="*/ 443214 h 1203767"/>
              <a:gd name="connsiteX0" fmla="*/ 360744 w 622863"/>
              <a:gd name="connsiteY0" fmla="*/ 433689 h 1194242"/>
              <a:gd name="connsiteX1" fmla="*/ 391369 w 622863"/>
              <a:gd name="connsiteY1" fmla="*/ 1159518 h 1194242"/>
              <a:gd name="connsiteX2" fmla="*/ 483967 w 622863"/>
              <a:gd name="connsiteY2" fmla="*/ 1194242 h 1194242"/>
              <a:gd name="connsiteX3" fmla="*/ 530266 w 622863"/>
              <a:gd name="connsiteY3" fmla="*/ 349291 h 1194242"/>
              <a:gd name="connsiteX4" fmla="*/ 622863 w 622863"/>
              <a:gd name="connsiteY4" fmla="*/ 36773 h 1194242"/>
              <a:gd name="connsiteX5" fmla="*/ 0 w 622863"/>
              <a:gd name="connsiteY5" fmla="*/ 0 h 1194242"/>
              <a:gd name="connsiteX6" fmla="*/ 360744 w 622863"/>
              <a:gd name="connsiteY6" fmla="*/ 433689 h 1194242"/>
              <a:gd name="connsiteX0" fmla="*/ 360744 w 622863"/>
              <a:gd name="connsiteY0" fmla="*/ 433689 h 1194242"/>
              <a:gd name="connsiteX1" fmla="*/ 391369 w 622863"/>
              <a:gd name="connsiteY1" fmla="*/ 1159518 h 1194242"/>
              <a:gd name="connsiteX2" fmla="*/ 483967 w 622863"/>
              <a:gd name="connsiteY2" fmla="*/ 1194242 h 1194242"/>
              <a:gd name="connsiteX3" fmla="*/ 558841 w 622863"/>
              <a:gd name="connsiteY3" fmla="*/ 425491 h 1194242"/>
              <a:gd name="connsiteX4" fmla="*/ 622863 w 622863"/>
              <a:gd name="connsiteY4" fmla="*/ 36773 h 1194242"/>
              <a:gd name="connsiteX5" fmla="*/ 0 w 622863"/>
              <a:gd name="connsiteY5" fmla="*/ 0 h 1194242"/>
              <a:gd name="connsiteX6" fmla="*/ 360744 w 622863"/>
              <a:gd name="connsiteY6" fmla="*/ 433689 h 1194242"/>
              <a:gd name="connsiteX0" fmla="*/ 360744 w 622863"/>
              <a:gd name="connsiteY0" fmla="*/ 433689 h 1165667"/>
              <a:gd name="connsiteX1" fmla="*/ 391369 w 622863"/>
              <a:gd name="connsiteY1" fmla="*/ 1159518 h 1165667"/>
              <a:gd name="connsiteX2" fmla="*/ 512542 w 622863"/>
              <a:gd name="connsiteY2" fmla="*/ 1165667 h 1165667"/>
              <a:gd name="connsiteX3" fmla="*/ 558841 w 622863"/>
              <a:gd name="connsiteY3" fmla="*/ 425491 h 1165667"/>
              <a:gd name="connsiteX4" fmla="*/ 622863 w 622863"/>
              <a:gd name="connsiteY4" fmla="*/ 36773 h 1165667"/>
              <a:gd name="connsiteX5" fmla="*/ 0 w 622863"/>
              <a:gd name="connsiteY5" fmla="*/ 0 h 1165667"/>
              <a:gd name="connsiteX6" fmla="*/ 360744 w 622863"/>
              <a:gd name="connsiteY6" fmla="*/ 433689 h 1165667"/>
              <a:gd name="connsiteX0" fmla="*/ 360744 w 622863"/>
              <a:gd name="connsiteY0" fmla="*/ 433689 h 1165667"/>
              <a:gd name="connsiteX1" fmla="*/ 391369 w 622863"/>
              <a:gd name="connsiteY1" fmla="*/ 1159518 h 1165667"/>
              <a:gd name="connsiteX2" fmla="*/ 512542 w 622863"/>
              <a:gd name="connsiteY2" fmla="*/ 1165667 h 1165667"/>
              <a:gd name="connsiteX3" fmla="*/ 530266 w 622863"/>
              <a:gd name="connsiteY3" fmla="*/ 701716 h 1165667"/>
              <a:gd name="connsiteX4" fmla="*/ 622863 w 622863"/>
              <a:gd name="connsiteY4" fmla="*/ 36773 h 1165667"/>
              <a:gd name="connsiteX5" fmla="*/ 0 w 622863"/>
              <a:gd name="connsiteY5" fmla="*/ 0 h 1165667"/>
              <a:gd name="connsiteX6" fmla="*/ 360744 w 622863"/>
              <a:gd name="connsiteY6" fmla="*/ 433689 h 1165667"/>
              <a:gd name="connsiteX0" fmla="*/ 360744 w 622863"/>
              <a:gd name="connsiteY0" fmla="*/ 433689 h 1211137"/>
              <a:gd name="connsiteX1" fmla="*/ 407411 w 622863"/>
              <a:gd name="connsiteY1" fmla="*/ 1211137 h 1211137"/>
              <a:gd name="connsiteX2" fmla="*/ 512542 w 622863"/>
              <a:gd name="connsiteY2" fmla="*/ 1165667 h 1211137"/>
              <a:gd name="connsiteX3" fmla="*/ 530266 w 622863"/>
              <a:gd name="connsiteY3" fmla="*/ 701716 h 1211137"/>
              <a:gd name="connsiteX4" fmla="*/ 622863 w 622863"/>
              <a:gd name="connsiteY4" fmla="*/ 36773 h 1211137"/>
              <a:gd name="connsiteX5" fmla="*/ 0 w 622863"/>
              <a:gd name="connsiteY5" fmla="*/ 0 h 1211137"/>
              <a:gd name="connsiteX6" fmla="*/ 360744 w 622863"/>
              <a:gd name="connsiteY6" fmla="*/ 433689 h 1211137"/>
              <a:gd name="connsiteX0" fmla="*/ 360744 w 622863"/>
              <a:gd name="connsiteY0" fmla="*/ 433689 h 1211137"/>
              <a:gd name="connsiteX1" fmla="*/ 407411 w 622863"/>
              <a:gd name="connsiteY1" fmla="*/ 1211137 h 1211137"/>
              <a:gd name="connsiteX2" fmla="*/ 491152 w 622863"/>
              <a:gd name="connsiteY2" fmla="*/ 1200080 h 1211137"/>
              <a:gd name="connsiteX3" fmla="*/ 530266 w 622863"/>
              <a:gd name="connsiteY3" fmla="*/ 701716 h 1211137"/>
              <a:gd name="connsiteX4" fmla="*/ 622863 w 622863"/>
              <a:gd name="connsiteY4" fmla="*/ 36773 h 1211137"/>
              <a:gd name="connsiteX5" fmla="*/ 0 w 622863"/>
              <a:gd name="connsiteY5" fmla="*/ 0 h 1211137"/>
              <a:gd name="connsiteX6" fmla="*/ 360744 w 622863"/>
              <a:gd name="connsiteY6" fmla="*/ 433689 h 1211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2863" h="1211137">
                <a:moveTo>
                  <a:pt x="360744" y="433689"/>
                </a:moveTo>
                <a:lnTo>
                  <a:pt x="407411" y="1211137"/>
                </a:lnTo>
                <a:lnTo>
                  <a:pt x="491152" y="1200080"/>
                </a:lnTo>
                <a:lnTo>
                  <a:pt x="530266" y="701716"/>
                </a:lnTo>
                <a:lnTo>
                  <a:pt x="622863" y="36773"/>
                </a:lnTo>
                <a:lnTo>
                  <a:pt x="0" y="0"/>
                </a:lnTo>
                <a:lnTo>
                  <a:pt x="360744" y="433689"/>
                </a:lnTo>
                <a:close/>
              </a:path>
            </a:pathLst>
          </a:custGeom>
          <a:solidFill>
            <a:srgbClr val="646B6E"/>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2" name="任意多边形 61"/>
          <p:cNvSpPr/>
          <p:nvPr/>
        </p:nvSpPr>
        <p:spPr>
          <a:xfrm>
            <a:off x="5613113" y="4099991"/>
            <a:ext cx="229695" cy="912423"/>
          </a:xfrm>
          <a:custGeom>
            <a:avLst/>
            <a:gdLst>
              <a:gd name="connsiteX0" fmla="*/ 0 w 237325"/>
              <a:gd name="connsiteY0" fmla="*/ 0 h 1088904"/>
              <a:gd name="connsiteX1" fmla="*/ 118662 w 237325"/>
              <a:gd name="connsiteY1" fmla="*/ 390888 h 1088904"/>
              <a:gd name="connsiteX2" fmla="*/ 104702 w 237325"/>
              <a:gd name="connsiteY2" fmla="*/ 1074943 h 1088904"/>
              <a:gd name="connsiteX3" fmla="*/ 230345 w 237325"/>
              <a:gd name="connsiteY3" fmla="*/ 1088904 h 1088904"/>
              <a:gd name="connsiteX4" fmla="*/ 230345 w 237325"/>
              <a:gd name="connsiteY4" fmla="*/ 376928 h 1088904"/>
              <a:gd name="connsiteX5" fmla="*/ 237325 w 237325"/>
              <a:gd name="connsiteY5" fmla="*/ 139603 h 1088904"/>
              <a:gd name="connsiteX0" fmla="*/ 0 w 306773"/>
              <a:gd name="connsiteY0" fmla="*/ 0 h 1088904"/>
              <a:gd name="connsiteX1" fmla="*/ 118662 w 306773"/>
              <a:gd name="connsiteY1" fmla="*/ 390888 h 1088904"/>
              <a:gd name="connsiteX2" fmla="*/ 104702 w 306773"/>
              <a:gd name="connsiteY2" fmla="*/ 1074943 h 1088904"/>
              <a:gd name="connsiteX3" fmla="*/ 230345 w 306773"/>
              <a:gd name="connsiteY3" fmla="*/ 1088904 h 1088904"/>
              <a:gd name="connsiteX4" fmla="*/ 230345 w 306773"/>
              <a:gd name="connsiteY4" fmla="*/ 376928 h 1088904"/>
              <a:gd name="connsiteX5" fmla="*/ 306773 w 306773"/>
              <a:gd name="connsiteY5" fmla="*/ 139603 h 1088904"/>
              <a:gd name="connsiteX0" fmla="*/ 0 w 306773"/>
              <a:gd name="connsiteY0" fmla="*/ 0 h 1088904"/>
              <a:gd name="connsiteX1" fmla="*/ 118662 w 306773"/>
              <a:gd name="connsiteY1" fmla="*/ 390888 h 1088904"/>
              <a:gd name="connsiteX2" fmla="*/ 104702 w 306773"/>
              <a:gd name="connsiteY2" fmla="*/ 1074943 h 1088904"/>
              <a:gd name="connsiteX3" fmla="*/ 230345 w 306773"/>
              <a:gd name="connsiteY3" fmla="*/ 1088904 h 1088904"/>
              <a:gd name="connsiteX4" fmla="*/ 265069 w 306773"/>
              <a:gd name="connsiteY4" fmla="*/ 365354 h 1088904"/>
              <a:gd name="connsiteX5" fmla="*/ 306773 w 306773"/>
              <a:gd name="connsiteY5" fmla="*/ 139603 h 1088904"/>
              <a:gd name="connsiteX0" fmla="*/ 0 w 265069"/>
              <a:gd name="connsiteY0" fmla="*/ 0 h 1088904"/>
              <a:gd name="connsiteX1" fmla="*/ 118662 w 265069"/>
              <a:gd name="connsiteY1" fmla="*/ 390888 h 1088904"/>
              <a:gd name="connsiteX2" fmla="*/ 104702 w 265069"/>
              <a:gd name="connsiteY2" fmla="*/ 1074943 h 1088904"/>
              <a:gd name="connsiteX3" fmla="*/ 230345 w 265069"/>
              <a:gd name="connsiteY3" fmla="*/ 1088904 h 1088904"/>
              <a:gd name="connsiteX4" fmla="*/ 265069 w 265069"/>
              <a:gd name="connsiteY4" fmla="*/ 365354 h 1088904"/>
              <a:gd name="connsiteX5" fmla="*/ 248900 w 265069"/>
              <a:gd name="connsiteY5" fmla="*/ 139603 h 1088904"/>
              <a:gd name="connsiteX0" fmla="*/ 0 w 299793"/>
              <a:gd name="connsiteY0" fmla="*/ 0 h 1088904"/>
              <a:gd name="connsiteX1" fmla="*/ 118662 w 299793"/>
              <a:gd name="connsiteY1" fmla="*/ 390888 h 1088904"/>
              <a:gd name="connsiteX2" fmla="*/ 104702 w 299793"/>
              <a:gd name="connsiteY2" fmla="*/ 1074943 h 1088904"/>
              <a:gd name="connsiteX3" fmla="*/ 230345 w 299793"/>
              <a:gd name="connsiteY3" fmla="*/ 1088904 h 1088904"/>
              <a:gd name="connsiteX4" fmla="*/ 299793 w 299793"/>
              <a:gd name="connsiteY4" fmla="*/ 365354 h 1088904"/>
              <a:gd name="connsiteX5" fmla="*/ 248900 w 299793"/>
              <a:gd name="connsiteY5" fmla="*/ 139603 h 1088904"/>
              <a:gd name="connsiteX0" fmla="*/ 0 w 318348"/>
              <a:gd name="connsiteY0" fmla="*/ 0 h 1088904"/>
              <a:gd name="connsiteX1" fmla="*/ 118662 w 318348"/>
              <a:gd name="connsiteY1" fmla="*/ 390888 h 1088904"/>
              <a:gd name="connsiteX2" fmla="*/ 104702 w 318348"/>
              <a:gd name="connsiteY2" fmla="*/ 1074943 h 1088904"/>
              <a:gd name="connsiteX3" fmla="*/ 230345 w 318348"/>
              <a:gd name="connsiteY3" fmla="*/ 1088904 h 1088904"/>
              <a:gd name="connsiteX4" fmla="*/ 299793 w 318348"/>
              <a:gd name="connsiteY4" fmla="*/ 365354 h 1088904"/>
              <a:gd name="connsiteX5" fmla="*/ 318348 w 318348"/>
              <a:gd name="connsiteY5" fmla="*/ 220626 h 1088904"/>
              <a:gd name="connsiteX0" fmla="*/ 0 w 299793"/>
              <a:gd name="connsiteY0" fmla="*/ 0 h 1088904"/>
              <a:gd name="connsiteX1" fmla="*/ 118662 w 299793"/>
              <a:gd name="connsiteY1" fmla="*/ 390888 h 1088904"/>
              <a:gd name="connsiteX2" fmla="*/ 104702 w 299793"/>
              <a:gd name="connsiteY2" fmla="*/ 1074943 h 1088904"/>
              <a:gd name="connsiteX3" fmla="*/ 230345 w 299793"/>
              <a:gd name="connsiteY3" fmla="*/ 1088904 h 1088904"/>
              <a:gd name="connsiteX4" fmla="*/ 299793 w 299793"/>
              <a:gd name="connsiteY4" fmla="*/ 365354 h 1088904"/>
              <a:gd name="connsiteX5" fmla="*/ 251673 w 299793"/>
              <a:gd name="connsiteY5" fmla="*/ 68226 h 1088904"/>
              <a:gd name="connsiteX0" fmla="*/ 0 w 309318"/>
              <a:gd name="connsiteY0" fmla="*/ 0 h 1088904"/>
              <a:gd name="connsiteX1" fmla="*/ 118662 w 309318"/>
              <a:gd name="connsiteY1" fmla="*/ 390888 h 1088904"/>
              <a:gd name="connsiteX2" fmla="*/ 104702 w 309318"/>
              <a:gd name="connsiteY2" fmla="*/ 1074943 h 1088904"/>
              <a:gd name="connsiteX3" fmla="*/ 230345 w 309318"/>
              <a:gd name="connsiteY3" fmla="*/ 1088904 h 1088904"/>
              <a:gd name="connsiteX4" fmla="*/ 309318 w 309318"/>
              <a:gd name="connsiteY4" fmla="*/ 403454 h 1088904"/>
              <a:gd name="connsiteX5" fmla="*/ 251673 w 309318"/>
              <a:gd name="connsiteY5" fmla="*/ 68226 h 1088904"/>
              <a:gd name="connsiteX0" fmla="*/ 0 w 309318"/>
              <a:gd name="connsiteY0" fmla="*/ 0 h 1088904"/>
              <a:gd name="connsiteX1" fmla="*/ 118662 w 309318"/>
              <a:gd name="connsiteY1" fmla="*/ 390888 h 1088904"/>
              <a:gd name="connsiteX2" fmla="*/ 104702 w 309318"/>
              <a:gd name="connsiteY2" fmla="*/ 1074943 h 1088904"/>
              <a:gd name="connsiteX3" fmla="*/ 230345 w 309318"/>
              <a:gd name="connsiteY3" fmla="*/ 1088904 h 1088904"/>
              <a:gd name="connsiteX4" fmla="*/ 309318 w 309318"/>
              <a:gd name="connsiteY4" fmla="*/ 403454 h 1088904"/>
              <a:gd name="connsiteX5" fmla="*/ 299298 w 309318"/>
              <a:gd name="connsiteY5" fmla="*/ 211101 h 1088904"/>
              <a:gd name="connsiteX0" fmla="*/ 0 w 309318"/>
              <a:gd name="connsiteY0" fmla="*/ 0 h 1088904"/>
              <a:gd name="connsiteX1" fmla="*/ 90087 w 309318"/>
              <a:gd name="connsiteY1" fmla="*/ 333738 h 1088904"/>
              <a:gd name="connsiteX2" fmla="*/ 104702 w 309318"/>
              <a:gd name="connsiteY2" fmla="*/ 1074943 h 1088904"/>
              <a:gd name="connsiteX3" fmla="*/ 230345 w 309318"/>
              <a:gd name="connsiteY3" fmla="*/ 1088904 h 1088904"/>
              <a:gd name="connsiteX4" fmla="*/ 309318 w 309318"/>
              <a:gd name="connsiteY4" fmla="*/ 403454 h 1088904"/>
              <a:gd name="connsiteX5" fmla="*/ 299298 w 309318"/>
              <a:gd name="connsiteY5" fmla="*/ 211101 h 1088904"/>
              <a:gd name="connsiteX0" fmla="*/ 0 w 309318"/>
              <a:gd name="connsiteY0" fmla="*/ 0 h 1088904"/>
              <a:gd name="connsiteX1" fmla="*/ 109137 w 309318"/>
              <a:gd name="connsiteY1" fmla="*/ 543288 h 1088904"/>
              <a:gd name="connsiteX2" fmla="*/ 104702 w 309318"/>
              <a:gd name="connsiteY2" fmla="*/ 1074943 h 1088904"/>
              <a:gd name="connsiteX3" fmla="*/ 230345 w 309318"/>
              <a:gd name="connsiteY3" fmla="*/ 1088904 h 1088904"/>
              <a:gd name="connsiteX4" fmla="*/ 309318 w 309318"/>
              <a:gd name="connsiteY4" fmla="*/ 403454 h 1088904"/>
              <a:gd name="connsiteX5" fmla="*/ 299298 w 309318"/>
              <a:gd name="connsiteY5" fmla="*/ 211101 h 1088904"/>
              <a:gd name="connsiteX0" fmla="*/ 0 w 309318"/>
              <a:gd name="connsiteY0" fmla="*/ 0 h 1088904"/>
              <a:gd name="connsiteX1" fmla="*/ 139282 w 309318"/>
              <a:gd name="connsiteY1" fmla="*/ 533240 h 1088904"/>
              <a:gd name="connsiteX2" fmla="*/ 104702 w 309318"/>
              <a:gd name="connsiteY2" fmla="*/ 1074943 h 1088904"/>
              <a:gd name="connsiteX3" fmla="*/ 230345 w 309318"/>
              <a:gd name="connsiteY3" fmla="*/ 1088904 h 1088904"/>
              <a:gd name="connsiteX4" fmla="*/ 309318 w 309318"/>
              <a:gd name="connsiteY4" fmla="*/ 403454 h 1088904"/>
              <a:gd name="connsiteX5" fmla="*/ 299298 w 309318"/>
              <a:gd name="connsiteY5" fmla="*/ 211101 h 1088904"/>
              <a:gd name="connsiteX0" fmla="*/ 0 w 279173"/>
              <a:gd name="connsiteY0" fmla="*/ 0 h 1109000"/>
              <a:gd name="connsiteX1" fmla="*/ 109137 w 279173"/>
              <a:gd name="connsiteY1" fmla="*/ 553336 h 1109000"/>
              <a:gd name="connsiteX2" fmla="*/ 74557 w 279173"/>
              <a:gd name="connsiteY2" fmla="*/ 1095039 h 1109000"/>
              <a:gd name="connsiteX3" fmla="*/ 200200 w 279173"/>
              <a:gd name="connsiteY3" fmla="*/ 1109000 h 1109000"/>
              <a:gd name="connsiteX4" fmla="*/ 279173 w 279173"/>
              <a:gd name="connsiteY4" fmla="*/ 423550 h 1109000"/>
              <a:gd name="connsiteX5" fmla="*/ 269153 w 279173"/>
              <a:gd name="connsiteY5" fmla="*/ 231197 h 1109000"/>
              <a:gd name="connsiteX0" fmla="*/ 0 w 279173"/>
              <a:gd name="connsiteY0" fmla="*/ 0 h 1137818"/>
              <a:gd name="connsiteX1" fmla="*/ 109137 w 279173"/>
              <a:gd name="connsiteY1" fmla="*/ 553336 h 1137818"/>
              <a:gd name="connsiteX2" fmla="*/ 74557 w 279173"/>
              <a:gd name="connsiteY2" fmla="*/ 1137818 h 1137818"/>
              <a:gd name="connsiteX3" fmla="*/ 200200 w 279173"/>
              <a:gd name="connsiteY3" fmla="*/ 1109000 h 1137818"/>
              <a:gd name="connsiteX4" fmla="*/ 279173 w 279173"/>
              <a:gd name="connsiteY4" fmla="*/ 423550 h 1137818"/>
              <a:gd name="connsiteX5" fmla="*/ 269153 w 279173"/>
              <a:gd name="connsiteY5" fmla="*/ 231197 h 1137818"/>
              <a:gd name="connsiteX0" fmla="*/ 0 w 269153"/>
              <a:gd name="connsiteY0" fmla="*/ 0 h 1137818"/>
              <a:gd name="connsiteX1" fmla="*/ 109137 w 269153"/>
              <a:gd name="connsiteY1" fmla="*/ 553336 h 1137818"/>
              <a:gd name="connsiteX2" fmla="*/ 74557 w 269153"/>
              <a:gd name="connsiteY2" fmla="*/ 1137818 h 1137818"/>
              <a:gd name="connsiteX3" fmla="*/ 200200 w 269153"/>
              <a:gd name="connsiteY3" fmla="*/ 1109000 h 1137818"/>
              <a:gd name="connsiteX4" fmla="*/ 253048 w 269153"/>
              <a:gd name="connsiteY4" fmla="*/ 423550 h 1137818"/>
              <a:gd name="connsiteX5" fmla="*/ 269153 w 269153"/>
              <a:gd name="connsiteY5" fmla="*/ 231197 h 1137818"/>
              <a:gd name="connsiteX0" fmla="*/ 0 w 269153"/>
              <a:gd name="connsiteY0" fmla="*/ 0 h 1129352"/>
              <a:gd name="connsiteX1" fmla="*/ 109137 w 269153"/>
              <a:gd name="connsiteY1" fmla="*/ 553336 h 1129352"/>
              <a:gd name="connsiteX2" fmla="*/ 99957 w 269153"/>
              <a:gd name="connsiteY2" fmla="*/ 1129352 h 1129352"/>
              <a:gd name="connsiteX3" fmla="*/ 200200 w 269153"/>
              <a:gd name="connsiteY3" fmla="*/ 1109000 h 1129352"/>
              <a:gd name="connsiteX4" fmla="*/ 253048 w 269153"/>
              <a:gd name="connsiteY4" fmla="*/ 423550 h 1129352"/>
              <a:gd name="connsiteX5" fmla="*/ 269153 w 269153"/>
              <a:gd name="connsiteY5" fmla="*/ 231197 h 1129352"/>
              <a:gd name="connsiteX0" fmla="*/ 0 w 269153"/>
              <a:gd name="connsiteY0" fmla="*/ 0 h 1129352"/>
              <a:gd name="connsiteX1" fmla="*/ 109137 w 269153"/>
              <a:gd name="connsiteY1" fmla="*/ 553336 h 1129352"/>
              <a:gd name="connsiteX2" fmla="*/ 83024 w 269153"/>
              <a:gd name="connsiteY2" fmla="*/ 1129352 h 1129352"/>
              <a:gd name="connsiteX3" fmla="*/ 200200 w 269153"/>
              <a:gd name="connsiteY3" fmla="*/ 1109000 h 1129352"/>
              <a:gd name="connsiteX4" fmla="*/ 253048 w 269153"/>
              <a:gd name="connsiteY4" fmla="*/ 423550 h 1129352"/>
              <a:gd name="connsiteX5" fmla="*/ 269153 w 269153"/>
              <a:gd name="connsiteY5" fmla="*/ 231197 h 1129352"/>
              <a:gd name="connsiteX0" fmla="*/ 0 w 269153"/>
              <a:gd name="connsiteY0" fmla="*/ 0 h 1129352"/>
              <a:gd name="connsiteX1" fmla="*/ 109137 w 269153"/>
              <a:gd name="connsiteY1" fmla="*/ 553336 h 1129352"/>
              <a:gd name="connsiteX2" fmla="*/ 83024 w 269153"/>
              <a:gd name="connsiteY2" fmla="*/ 1129352 h 1129352"/>
              <a:gd name="connsiteX3" fmla="*/ 200200 w 269153"/>
              <a:gd name="connsiteY3" fmla="*/ 1109000 h 1129352"/>
              <a:gd name="connsiteX4" fmla="*/ 253048 w 269153"/>
              <a:gd name="connsiteY4" fmla="*/ 423550 h 1129352"/>
              <a:gd name="connsiteX5" fmla="*/ 269153 w 269153"/>
              <a:gd name="connsiteY5" fmla="*/ 231197 h 1129352"/>
              <a:gd name="connsiteX0" fmla="*/ 0 w 282154"/>
              <a:gd name="connsiteY0" fmla="*/ 0 h 1129352"/>
              <a:gd name="connsiteX1" fmla="*/ 109137 w 282154"/>
              <a:gd name="connsiteY1" fmla="*/ 553336 h 1129352"/>
              <a:gd name="connsiteX2" fmla="*/ 83024 w 282154"/>
              <a:gd name="connsiteY2" fmla="*/ 1129352 h 1129352"/>
              <a:gd name="connsiteX3" fmla="*/ 200200 w 282154"/>
              <a:gd name="connsiteY3" fmla="*/ 1109000 h 1129352"/>
              <a:gd name="connsiteX4" fmla="*/ 253048 w 282154"/>
              <a:gd name="connsiteY4" fmla="*/ 423550 h 1129352"/>
              <a:gd name="connsiteX5" fmla="*/ 282154 w 282154"/>
              <a:gd name="connsiteY5" fmla="*/ 239865 h 1129352"/>
              <a:gd name="connsiteX0" fmla="*/ 0 w 282154"/>
              <a:gd name="connsiteY0" fmla="*/ 0 h 1117957"/>
              <a:gd name="connsiteX1" fmla="*/ 109137 w 282154"/>
              <a:gd name="connsiteY1" fmla="*/ 553336 h 1117957"/>
              <a:gd name="connsiteX2" fmla="*/ 83024 w 282154"/>
              <a:gd name="connsiteY2" fmla="*/ 1117957 h 1117957"/>
              <a:gd name="connsiteX3" fmla="*/ 200200 w 282154"/>
              <a:gd name="connsiteY3" fmla="*/ 1109000 h 1117957"/>
              <a:gd name="connsiteX4" fmla="*/ 253048 w 282154"/>
              <a:gd name="connsiteY4" fmla="*/ 423550 h 1117957"/>
              <a:gd name="connsiteX5" fmla="*/ 282154 w 282154"/>
              <a:gd name="connsiteY5" fmla="*/ 239865 h 1117957"/>
              <a:gd name="connsiteX0" fmla="*/ 0 w 282154"/>
              <a:gd name="connsiteY0" fmla="*/ 0 h 1109674"/>
              <a:gd name="connsiteX1" fmla="*/ 109137 w 282154"/>
              <a:gd name="connsiteY1" fmla="*/ 553336 h 1109674"/>
              <a:gd name="connsiteX2" fmla="*/ 94418 w 282154"/>
              <a:gd name="connsiteY2" fmla="*/ 1092320 h 1109674"/>
              <a:gd name="connsiteX3" fmla="*/ 200200 w 282154"/>
              <a:gd name="connsiteY3" fmla="*/ 1109000 h 1109674"/>
              <a:gd name="connsiteX4" fmla="*/ 253048 w 282154"/>
              <a:gd name="connsiteY4" fmla="*/ 423550 h 1109674"/>
              <a:gd name="connsiteX5" fmla="*/ 282154 w 282154"/>
              <a:gd name="connsiteY5" fmla="*/ 239865 h 1109674"/>
              <a:gd name="connsiteX0" fmla="*/ 0 w 282154"/>
              <a:gd name="connsiteY0" fmla="*/ 0 h 1120806"/>
              <a:gd name="connsiteX1" fmla="*/ 109137 w 282154"/>
              <a:gd name="connsiteY1" fmla="*/ 553336 h 1120806"/>
              <a:gd name="connsiteX2" fmla="*/ 85872 w 282154"/>
              <a:gd name="connsiteY2" fmla="*/ 1120806 h 1120806"/>
              <a:gd name="connsiteX3" fmla="*/ 200200 w 282154"/>
              <a:gd name="connsiteY3" fmla="*/ 1109000 h 1120806"/>
              <a:gd name="connsiteX4" fmla="*/ 253048 w 282154"/>
              <a:gd name="connsiteY4" fmla="*/ 423550 h 1120806"/>
              <a:gd name="connsiteX5" fmla="*/ 282154 w 282154"/>
              <a:gd name="connsiteY5" fmla="*/ 239865 h 1120806"/>
              <a:gd name="connsiteX0" fmla="*/ 0 w 282154"/>
              <a:gd name="connsiteY0" fmla="*/ 0 h 1120806"/>
              <a:gd name="connsiteX1" fmla="*/ 109137 w 282154"/>
              <a:gd name="connsiteY1" fmla="*/ 553336 h 1120806"/>
              <a:gd name="connsiteX2" fmla="*/ 85872 w 282154"/>
              <a:gd name="connsiteY2" fmla="*/ 1120806 h 1120806"/>
              <a:gd name="connsiteX3" fmla="*/ 200200 w 282154"/>
              <a:gd name="connsiteY3" fmla="*/ 1109000 h 1120806"/>
              <a:gd name="connsiteX4" fmla="*/ 253048 w 282154"/>
              <a:gd name="connsiteY4" fmla="*/ 423550 h 1120806"/>
              <a:gd name="connsiteX5" fmla="*/ 282154 w 282154"/>
              <a:gd name="connsiteY5" fmla="*/ 239865 h 1120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2154" h="1120806">
                <a:moveTo>
                  <a:pt x="0" y="0"/>
                </a:moveTo>
                <a:lnTo>
                  <a:pt x="109137" y="553336"/>
                </a:lnTo>
                <a:cubicBezTo>
                  <a:pt x="107659" y="730554"/>
                  <a:pt x="70258" y="1066078"/>
                  <a:pt x="85872" y="1120806"/>
                </a:cubicBezTo>
                <a:cubicBezTo>
                  <a:pt x="116464" y="1097088"/>
                  <a:pt x="161141" y="1115784"/>
                  <a:pt x="200200" y="1109000"/>
                </a:cubicBezTo>
                <a:lnTo>
                  <a:pt x="253048" y="423550"/>
                </a:lnTo>
                <a:lnTo>
                  <a:pt x="282154" y="239865"/>
                </a:lnTo>
              </a:path>
            </a:pathLst>
          </a:custGeom>
          <a:solidFill>
            <a:srgbClr val="646B6E"/>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72" name="组合 71"/>
          <p:cNvGrpSpPr/>
          <p:nvPr/>
        </p:nvGrpSpPr>
        <p:grpSpPr>
          <a:xfrm>
            <a:off x="5211770" y="3032963"/>
            <a:ext cx="1058076" cy="1138677"/>
            <a:chOff x="4476127" y="2887639"/>
            <a:chExt cx="1299725" cy="1676055"/>
          </a:xfrm>
        </p:grpSpPr>
        <p:sp>
          <p:nvSpPr>
            <p:cNvPr id="77" name="任意多边形 76"/>
            <p:cNvSpPr/>
            <p:nvPr/>
          </p:nvSpPr>
          <p:spPr>
            <a:xfrm>
              <a:off x="4957629" y="3001885"/>
              <a:ext cx="466384" cy="875376"/>
            </a:xfrm>
            <a:custGeom>
              <a:avLst/>
              <a:gdLst>
                <a:gd name="connsiteX0" fmla="*/ 110613 w 671052"/>
                <a:gd name="connsiteY0" fmla="*/ 51620 h 206478"/>
                <a:gd name="connsiteX1" fmla="*/ 0 w 671052"/>
                <a:gd name="connsiteY1" fmla="*/ 176981 h 206478"/>
                <a:gd name="connsiteX2" fmla="*/ 671052 w 671052"/>
                <a:gd name="connsiteY2" fmla="*/ 206478 h 206478"/>
                <a:gd name="connsiteX3" fmla="*/ 471949 w 671052"/>
                <a:gd name="connsiteY3" fmla="*/ 0 h 206478"/>
                <a:gd name="connsiteX4" fmla="*/ 110613 w 671052"/>
                <a:gd name="connsiteY4" fmla="*/ 51620 h 206478"/>
                <a:gd name="connsiteX0" fmla="*/ 110613 w 671052"/>
                <a:gd name="connsiteY0" fmla="*/ 48204 h 203062"/>
                <a:gd name="connsiteX1" fmla="*/ 0 w 671052"/>
                <a:gd name="connsiteY1" fmla="*/ 173565 h 203062"/>
                <a:gd name="connsiteX2" fmla="*/ 671052 w 671052"/>
                <a:gd name="connsiteY2" fmla="*/ 203062 h 203062"/>
                <a:gd name="connsiteX3" fmla="*/ 439594 w 671052"/>
                <a:gd name="connsiteY3" fmla="*/ 0 h 203062"/>
                <a:gd name="connsiteX4" fmla="*/ 110613 w 671052"/>
                <a:gd name="connsiteY4" fmla="*/ 48204 h 203062"/>
                <a:gd name="connsiteX0" fmla="*/ 110613 w 671052"/>
                <a:gd name="connsiteY0" fmla="*/ 48204 h 203062"/>
                <a:gd name="connsiteX1" fmla="*/ 0 w 671052"/>
                <a:gd name="connsiteY1" fmla="*/ 173565 h 203062"/>
                <a:gd name="connsiteX2" fmla="*/ 671052 w 671052"/>
                <a:gd name="connsiteY2" fmla="*/ 203062 h 203062"/>
                <a:gd name="connsiteX3" fmla="*/ 391062 w 671052"/>
                <a:gd name="connsiteY3" fmla="*/ 0 h 203062"/>
                <a:gd name="connsiteX4" fmla="*/ 110613 w 671052"/>
                <a:gd name="connsiteY4" fmla="*/ 48204 h 203062"/>
                <a:gd name="connsiteX0" fmla="*/ 110613 w 671052"/>
                <a:gd name="connsiteY0" fmla="*/ 48204 h 203062"/>
                <a:gd name="connsiteX1" fmla="*/ 0 w 671052"/>
                <a:gd name="connsiteY1" fmla="*/ 173565 h 203062"/>
                <a:gd name="connsiteX2" fmla="*/ 671052 w 671052"/>
                <a:gd name="connsiteY2" fmla="*/ 203062 h 203062"/>
                <a:gd name="connsiteX3" fmla="*/ 391062 w 671052"/>
                <a:gd name="connsiteY3" fmla="*/ 0 h 203062"/>
                <a:gd name="connsiteX4" fmla="*/ 499958 w 671052"/>
                <a:gd name="connsiteY4" fmla="*/ 64898 h 203062"/>
                <a:gd name="connsiteX5" fmla="*/ 110613 w 671052"/>
                <a:gd name="connsiteY5" fmla="*/ 48204 h 203062"/>
                <a:gd name="connsiteX0" fmla="*/ 110613 w 671052"/>
                <a:gd name="connsiteY0" fmla="*/ 58451 h 213309"/>
                <a:gd name="connsiteX1" fmla="*/ 0 w 671052"/>
                <a:gd name="connsiteY1" fmla="*/ 183812 h 213309"/>
                <a:gd name="connsiteX2" fmla="*/ 671052 w 671052"/>
                <a:gd name="connsiteY2" fmla="*/ 213309 h 213309"/>
                <a:gd name="connsiteX3" fmla="*/ 391062 w 671052"/>
                <a:gd name="connsiteY3" fmla="*/ 10247 h 213309"/>
                <a:gd name="connsiteX4" fmla="*/ 305828 w 671052"/>
                <a:gd name="connsiteY4" fmla="*/ 0 h 213309"/>
                <a:gd name="connsiteX5" fmla="*/ 110613 w 671052"/>
                <a:gd name="connsiteY5" fmla="*/ 58451 h 213309"/>
                <a:gd name="connsiteX0" fmla="*/ 110613 w 671052"/>
                <a:gd name="connsiteY0" fmla="*/ 58451 h 213309"/>
                <a:gd name="connsiteX1" fmla="*/ 0 w 671052"/>
                <a:gd name="connsiteY1" fmla="*/ 183812 h 213309"/>
                <a:gd name="connsiteX2" fmla="*/ 671052 w 671052"/>
                <a:gd name="connsiteY2" fmla="*/ 213309 h 213309"/>
                <a:gd name="connsiteX3" fmla="*/ 450379 w 671052"/>
                <a:gd name="connsiteY3" fmla="*/ 30741 h 213309"/>
                <a:gd name="connsiteX4" fmla="*/ 305828 w 671052"/>
                <a:gd name="connsiteY4" fmla="*/ 0 h 213309"/>
                <a:gd name="connsiteX5" fmla="*/ 110613 w 671052"/>
                <a:gd name="connsiteY5" fmla="*/ 58451 h 213309"/>
                <a:gd name="connsiteX0" fmla="*/ 110613 w 671052"/>
                <a:gd name="connsiteY0" fmla="*/ 58451 h 213309"/>
                <a:gd name="connsiteX1" fmla="*/ 0 w 671052"/>
                <a:gd name="connsiteY1" fmla="*/ 183812 h 213309"/>
                <a:gd name="connsiteX2" fmla="*/ 671052 w 671052"/>
                <a:gd name="connsiteY2" fmla="*/ 213309 h 213309"/>
                <a:gd name="connsiteX3" fmla="*/ 469484 w 671052"/>
                <a:gd name="connsiteY3" fmla="*/ 30741 h 213309"/>
                <a:gd name="connsiteX4" fmla="*/ 305828 w 671052"/>
                <a:gd name="connsiteY4" fmla="*/ 0 h 213309"/>
                <a:gd name="connsiteX5" fmla="*/ 110613 w 671052"/>
                <a:gd name="connsiteY5" fmla="*/ 58451 h 213309"/>
                <a:gd name="connsiteX0" fmla="*/ 110613 w 671052"/>
                <a:gd name="connsiteY0" fmla="*/ 58451 h 213309"/>
                <a:gd name="connsiteX1" fmla="*/ 0 w 671052"/>
                <a:gd name="connsiteY1" fmla="*/ 183812 h 213309"/>
                <a:gd name="connsiteX2" fmla="*/ 671052 w 671052"/>
                <a:gd name="connsiteY2" fmla="*/ 213309 h 213309"/>
                <a:gd name="connsiteX3" fmla="*/ 474943 w 671052"/>
                <a:gd name="connsiteY3" fmla="*/ 37656 h 213309"/>
                <a:gd name="connsiteX4" fmla="*/ 305828 w 671052"/>
                <a:gd name="connsiteY4" fmla="*/ 0 h 213309"/>
                <a:gd name="connsiteX5" fmla="*/ 110613 w 671052"/>
                <a:gd name="connsiteY5" fmla="*/ 58451 h 213309"/>
                <a:gd name="connsiteX0" fmla="*/ 110613 w 671052"/>
                <a:gd name="connsiteY0" fmla="*/ 98955 h 253813"/>
                <a:gd name="connsiteX1" fmla="*/ 0 w 671052"/>
                <a:gd name="connsiteY1" fmla="*/ 224316 h 253813"/>
                <a:gd name="connsiteX2" fmla="*/ 671052 w 671052"/>
                <a:gd name="connsiteY2" fmla="*/ 253813 h 253813"/>
                <a:gd name="connsiteX3" fmla="*/ 474943 w 671052"/>
                <a:gd name="connsiteY3" fmla="*/ 78160 h 253813"/>
                <a:gd name="connsiteX4" fmla="*/ 317174 w 671052"/>
                <a:gd name="connsiteY4" fmla="*/ 0 h 253813"/>
                <a:gd name="connsiteX5" fmla="*/ 110613 w 671052"/>
                <a:gd name="connsiteY5" fmla="*/ 98955 h 253813"/>
                <a:gd name="connsiteX0" fmla="*/ 110613 w 671052"/>
                <a:gd name="connsiteY0" fmla="*/ 98955 h 253813"/>
                <a:gd name="connsiteX1" fmla="*/ 0 w 671052"/>
                <a:gd name="connsiteY1" fmla="*/ 224316 h 253813"/>
                <a:gd name="connsiteX2" fmla="*/ 671052 w 671052"/>
                <a:gd name="connsiteY2" fmla="*/ 253813 h 253813"/>
                <a:gd name="connsiteX3" fmla="*/ 474943 w 671052"/>
                <a:gd name="connsiteY3" fmla="*/ 78160 h 253813"/>
                <a:gd name="connsiteX4" fmla="*/ 317174 w 671052"/>
                <a:gd name="connsiteY4" fmla="*/ 0 h 253813"/>
                <a:gd name="connsiteX5" fmla="*/ 110613 w 671052"/>
                <a:gd name="connsiteY5" fmla="*/ 98955 h 253813"/>
                <a:gd name="connsiteX0" fmla="*/ 110613 w 671052"/>
                <a:gd name="connsiteY0" fmla="*/ 98955 h 253813"/>
                <a:gd name="connsiteX1" fmla="*/ 0 w 671052"/>
                <a:gd name="connsiteY1" fmla="*/ 224316 h 253813"/>
                <a:gd name="connsiteX2" fmla="*/ 671052 w 671052"/>
                <a:gd name="connsiteY2" fmla="*/ 253813 h 253813"/>
                <a:gd name="connsiteX3" fmla="*/ 474943 w 671052"/>
                <a:gd name="connsiteY3" fmla="*/ 78160 h 253813"/>
                <a:gd name="connsiteX4" fmla="*/ 317174 w 671052"/>
                <a:gd name="connsiteY4" fmla="*/ 0 h 253813"/>
                <a:gd name="connsiteX5" fmla="*/ 110613 w 671052"/>
                <a:gd name="connsiteY5" fmla="*/ 98955 h 253813"/>
                <a:gd name="connsiteX0" fmla="*/ 110613 w 671052"/>
                <a:gd name="connsiteY0" fmla="*/ 98955 h 253813"/>
                <a:gd name="connsiteX1" fmla="*/ 0 w 671052"/>
                <a:gd name="connsiteY1" fmla="*/ 224316 h 253813"/>
                <a:gd name="connsiteX2" fmla="*/ 671052 w 671052"/>
                <a:gd name="connsiteY2" fmla="*/ 253813 h 253813"/>
                <a:gd name="connsiteX3" fmla="*/ 480366 w 671052"/>
                <a:gd name="connsiteY3" fmla="*/ 92679 h 253813"/>
                <a:gd name="connsiteX4" fmla="*/ 317174 w 671052"/>
                <a:gd name="connsiteY4" fmla="*/ 0 h 253813"/>
                <a:gd name="connsiteX5" fmla="*/ 110613 w 671052"/>
                <a:gd name="connsiteY5" fmla="*/ 98955 h 253813"/>
                <a:gd name="connsiteX0" fmla="*/ 143150 w 671052"/>
                <a:gd name="connsiteY0" fmla="*/ 103795 h 253813"/>
                <a:gd name="connsiteX1" fmla="*/ 0 w 671052"/>
                <a:gd name="connsiteY1" fmla="*/ 224316 h 253813"/>
                <a:gd name="connsiteX2" fmla="*/ 671052 w 671052"/>
                <a:gd name="connsiteY2" fmla="*/ 253813 h 253813"/>
                <a:gd name="connsiteX3" fmla="*/ 480366 w 671052"/>
                <a:gd name="connsiteY3" fmla="*/ 92679 h 253813"/>
                <a:gd name="connsiteX4" fmla="*/ 317174 w 671052"/>
                <a:gd name="connsiteY4" fmla="*/ 0 h 253813"/>
                <a:gd name="connsiteX5" fmla="*/ 143150 w 671052"/>
                <a:gd name="connsiteY5" fmla="*/ 103795 h 253813"/>
                <a:gd name="connsiteX0" fmla="*/ 18426 w 546328"/>
                <a:gd name="connsiteY0" fmla="*/ 103795 h 253813"/>
                <a:gd name="connsiteX1" fmla="*/ 0 w 546328"/>
                <a:gd name="connsiteY1" fmla="*/ 156561 h 253813"/>
                <a:gd name="connsiteX2" fmla="*/ 546328 w 546328"/>
                <a:gd name="connsiteY2" fmla="*/ 253813 h 253813"/>
                <a:gd name="connsiteX3" fmla="*/ 355642 w 546328"/>
                <a:gd name="connsiteY3" fmla="*/ 92679 h 253813"/>
                <a:gd name="connsiteX4" fmla="*/ 192450 w 546328"/>
                <a:gd name="connsiteY4" fmla="*/ 0 h 253813"/>
                <a:gd name="connsiteX5" fmla="*/ 18426 w 546328"/>
                <a:gd name="connsiteY5" fmla="*/ 103795 h 253813"/>
                <a:gd name="connsiteX0" fmla="*/ 18426 w 367377"/>
                <a:gd name="connsiteY0" fmla="*/ 103795 h 232035"/>
                <a:gd name="connsiteX1" fmla="*/ 0 w 367377"/>
                <a:gd name="connsiteY1" fmla="*/ 156561 h 232035"/>
                <a:gd name="connsiteX2" fmla="*/ 367377 w 367377"/>
                <a:gd name="connsiteY2" fmla="*/ 232035 h 232035"/>
                <a:gd name="connsiteX3" fmla="*/ 355642 w 367377"/>
                <a:gd name="connsiteY3" fmla="*/ 92679 h 232035"/>
                <a:gd name="connsiteX4" fmla="*/ 192450 w 367377"/>
                <a:gd name="connsiteY4" fmla="*/ 0 h 232035"/>
                <a:gd name="connsiteX5" fmla="*/ 18426 w 367377"/>
                <a:gd name="connsiteY5" fmla="*/ 103795 h 232035"/>
                <a:gd name="connsiteX0" fmla="*/ 18426 w 367377"/>
                <a:gd name="connsiteY0" fmla="*/ 124653 h 252893"/>
                <a:gd name="connsiteX1" fmla="*/ 0 w 367377"/>
                <a:gd name="connsiteY1" fmla="*/ 177419 h 252893"/>
                <a:gd name="connsiteX2" fmla="*/ 367377 w 367377"/>
                <a:gd name="connsiteY2" fmla="*/ 252893 h 252893"/>
                <a:gd name="connsiteX3" fmla="*/ 355642 w 367377"/>
                <a:gd name="connsiteY3" fmla="*/ 113537 h 252893"/>
                <a:gd name="connsiteX4" fmla="*/ 235832 w 367377"/>
                <a:gd name="connsiteY4" fmla="*/ 0 h 252893"/>
                <a:gd name="connsiteX5" fmla="*/ 18426 w 367377"/>
                <a:gd name="connsiteY5" fmla="*/ 124653 h 252893"/>
                <a:gd name="connsiteX0" fmla="*/ 18426 w 367377"/>
                <a:gd name="connsiteY0" fmla="*/ 124653 h 252893"/>
                <a:gd name="connsiteX1" fmla="*/ 0 w 367377"/>
                <a:gd name="connsiteY1" fmla="*/ 177419 h 252893"/>
                <a:gd name="connsiteX2" fmla="*/ 367377 w 367377"/>
                <a:gd name="connsiteY2" fmla="*/ 252893 h 252893"/>
                <a:gd name="connsiteX3" fmla="*/ 355642 w 367377"/>
                <a:gd name="connsiteY3" fmla="*/ 113537 h 252893"/>
                <a:gd name="connsiteX4" fmla="*/ 235832 w 367377"/>
                <a:gd name="connsiteY4" fmla="*/ 0 h 252893"/>
                <a:gd name="connsiteX5" fmla="*/ 18426 w 367377"/>
                <a:gd name="connsiteY5" fmla="*/ 124653 h 252893"/>
                <a:gd name="connsiteX0" fmla="*/ 18426 w 367377"/>
                <a:gd name="connsiteY0" fmla="*/ 124653 h 252893"/>
                <a:gd name="connsiteX1" fmla="*/ 0 w 367377"/>
                <a:gd name="connsiteY1" fmla="*/ 177419 h 252893"/>
                <a:gd name="connsiteX2" fmla="*/ 367377 w 367377"/>
                <a:gd name="connsiteY2" fmla="*/ 252893 h 252893"/>
                <a:gd name="connsiteX3" fmla="*/ 355642 w 367377"/>
                <a:gd name="connsiteY3" fmla="*/ 113537 h 252893"/>
                <a:gd name="connsiteX4" fmla="*/ 235832 w 367377"/>
                <a:gd name="connsiteY4" fmla="*/ 0 h 252893"/>
                <a:gd name="connsiteX5" fmla="*/ 18426 w 367377"/>
                <a:gd name="connsiteY5" fmla="*/ 124653 h 252893"/>
                <a:gd name="connsiteX0" fmla="*/ 18426 w 367377"/>
                <a:gd name="connsiteY0" fmla="*/ 124653 h 252893"/>
                <a:gd name="connsiteX1" fmla="*/ 0 w 367377"/>
                <a:gd name="connsiteY1" fmla="*/ 177419 h 252893"/>
                <a:gd name="connsiteX2" fmla="*/ 367377 w 367377"/>
                <a:gd name="connsiteY2" fmla="*/ 252893 h 252893"/>
                <a:gd name="connsiteX3" fmla="*/ 355642 w 367377"/>
                <a:gd name="connsiteY3" fmla="*/ 113537 h 252893"/>
                <a:gd name="connsiteX4" fmla="*/ 235832 w 367377"/>
                <a:gd name="connsiteY4" fmla="*/ 0 h 252893"/>
                <a:gd name="connsiteX5" fmla="*/ 18426 w 367377"/>
                <a:gd name="connsiteY5" fmla="*/ 124653 h 252893"/>
                <a:gd name="connsiteX0" fmla="*/ 18426 w 367377"/>
                <a:gd name="connsiteY0" fmla="*/ 124653 h 252893"/>
                <a:gd name="connsiteX1" fmla="*/ 0 w 367377"/>
                <a:gd name="connsiteY1" fmla="*/ 177419 h 252893"/>
                <a:gd name="connsiteX2" fmla="*/ 367377 w 367377"/>
                <a:gd name="connsiteY2" fmla="*/ 252893 h 252893"/>
                <a:gd name="connsiteX3" fmla="*/ 355642 w 367377"/>
                <a:gd name="connsiteY3" fmla="*/ 113537 h 252893"/>
                <a:gd name="connsiteX4" fmla="*/ 235832 w 367377"/>
                <a:gd name="connsiteY4" fmla="*/ 0 h 252893"/>
                <a:gd name="connsiteX5" fmla="*/ 18426 w 367377"/>
                <a:gd name="connsiteY5" fmla="*/ 124653 h 252893"/>
                <a:gd name="connsiteX0" fmla="*/ 18426 w 374650"/>
                <a:gd name="connsiteY0" fmla="*/ 124653 h 252893"/>
                <a:gd name="connsiteX1" fmla="*/ 0 w 374650"/>
                <a:gd name="connsiteY1" fmla="*/ 177419 h 252893"/>
                <a:gd name="connsiteX2" fmla="*/ 367377 w 374650"/>
                <a:gd name="connsiteY2" fmla="*/ 252893 h 252893"/>
                <a:gd name="connsiteX3" fmla="*/ 374650 w 374650"/>
                <a:gd name="connsiteY3" fmla="*/ 107209 h 252893"/>
                <a:gd name="connsiteX4" fmla="*/ 235832 w 374650"/>
                <a:gd name="connsiteY4" fmla="*/ 0 h 252893"/>
                <a:gd name="connsiteX5" fmla="*/ 18426 w 374650"/>
                <a:gd name="connsiteY5" fmla="*/ 124653 h 252893"/>
                <a:gd name="connsiteX0" fmla="*/ 18426 w 374650"/>
                <a:gd name="connsiteY0" fmla="*/ 124653 h 252893"/>
                <a:gd name="connsiteX1" fmla="*/ 0 w 374650"/>
                <a:gd name="connsiteY1" fmla="*/ 177419 h 252893"/>
                <a:gd name="connsiteX2" fmla="*/ 367377 w 374650"/>
                <a:gd name="connsiteY2" fmla="*/ 252893 h 252893"/>
                <a:gd name="connsiteX3" fmla="*/ 374650 w 374650"/>
                <a:gd name="connsiteY3" fmla="*/ 107209 h 252893"/>
                <a:gd name="connsiteX4" fmla="*/ 235832 w 374650"/>
                <a:gd name="connsiteY4" fmla="*/ 0 h 252893"/>
                <a:gd name="connsiteX5" fmla="*/ 18426 w 374650"/>
                <a:gd name="connsiteY5" fmla="*/ 124653 h 252893"/>
                <a:gd name="connsiteX0" fmla="*/ 18426 w 376156"/>
                <a:gd name="connsiteY0" fmla="*/ 124653 h 326921"/>
                <a:gd name="connsiteX1" fmla="*/ 0 w 376156"/>
                <a:gd name="connsiteY1" fmla="*/ 177419 h 326921"/>
                <a:gd name="connsiteX2" fmla="*/ 375546 w 376156"/>
                <a:gd name="connsiteY2" fmla="*/ 326921 h 326921"/>
                <a:gd name="connsiteX3" fmla="*/ 374650 w 376156"/>
                <a:gd name="connsiteY3" fmla="*/ 107209 h 326921"/>
                <a:gd name="connsiteX4" fmla="*/ 235832 w 376156"/>
                <a:gd name="connsiteY4" fmla="*/ 0 h 326921"/>
                <a:gd name="connsiteX5" fmla="*/ 18426 w 376156"/>
                <a:gd name="connsiteY5" fmla="*/ 124653 h 326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6156" h="326921">
                  <a:moveTo>
                    <a:pt x="18426" y="124653"/>
                  </a:moveTo>
                  <a:lnTo>
                    <a:pt x="0" y="177419"/>
                  </a:lnTo>
                  <a:lnTo>
                    <a:pt x="375546" y="326921"/>
                  </a:lnTo>
                  <a:cubicBezTo>
                    <a:pt x="377970" y="278360"/>
                    <a:pt x="372226" y="155770"/>
                    <a:pt x="374650" y="107209"/>
                  </a:cubicBezTo>
                  <a:cubicBezTo>
                    <a:pt x="291648" y="81156"/>
                    <a:pt x="255886" y="52671"/>
                    <a:pt x="235832" y="0"/>
                  </a:cubicBezTo>
                  <a:cubicBezTo>
                    <a:pt x="246400" y="48174"/>
                    <a:pt x="165973" y="101682"/>
                    <a:pt x="18426" y="124653"/>
                  </a:cubicBezTo>
                  <a:close/>
                </a:path>
              </a:pathLst>
            </a:custGeom>
            <a:solidFill>
              <a:srgbClr val="FFEAD3"/>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8" name="任意多边形 77"/>
            <p:cNvSpPr/>
            <p:nvPr/>
          </p:nvSpPr>
          <p:spPr>
            <a:xfrm>
              <a:off x="4934657" y="3425257"/>
              <a:ext cx="608325" cy="1112197"/>
            </a:xfrm>
            <a:custGeom>
              <a:avLst/>
              <a:gdLst>
                <a:gd name="connsiteX0" fmla="*/ 57986 w 477272"/>
                <a:gd name="connsiteY0" fmla="*/ 0 h 905479"/>
                <a:gd name="connsiteX1" fmla="*/ 236406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36406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36406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36406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36406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4285 w 477272"/>
                <a:gd name="connsiteY1" fmla="*/ 151657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4285 w 477272"/>
                <a:gd name="connsiteY1" fmla="*/ 199960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0753 w 477272"/>
                <a:gd name="connsiteY1" fmla="*/ 160439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0753 w 477272"/>
                <a:gd name="connsiteY1" fmla="*/ 160439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0753 w 477272"/>
                <a:gd name="connsiteY1" fmla="*/ 160439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50753 w 477272"/>
                <a:gd name="connsiteY1" fmla="*/ 160439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2807 w 477272"/>
                <a:gd name="connsiteY1" fmla="*/ 213134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 name="connsiteX0" fmla="*/ 57986 w 477272"/>
                <a:gd name="connsiteY0" fmla="*/ 0 h 905479"/>
                <a:gd name="connsiteX1" fmla="*/ 249870 w 477272"/>
                <a:gd name="connsiteY1" fmla="*/ 169222 h 905479"/>
                <a:gd name="connsiteX2" fmla="*/ 405905 w 477272"/>
                <a:gd name="connsiteY2" fmla="*/ 13382 h 905479"/>
                <a:gd name="connsiteX3" fmla="*/ 477272 w 477272"/>
                <a:gd name="connsiteY3" fmla="*/ 869795 h 905479"/>
                <a:gd name="connsiteX4" fmla="*/ 218564 w 477272"/>
                <a:gd name="connsiteY4" fmla="*/ 905479 h 905479"/>
                <a:gd name="connsiteX5" fmla="*/ 0 w 477272"/>
                <a:gd name="connsiteY5" fmla="*/ 851954 h 905479"/>
                <a:gd name="connsiteX6" fmla="*/ 57986 w 477272"/>
                <a:gd name="connsiteY6" fmla="*/ 0 h 90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77272" h="905479">
                  <a:moveTo>
                    <a:pt x="57986" y="0"/>
                  </a:moveTo>
                  <a:cubicBezTo>
                    <a:pt x="211044" y="34460"/>
                    <a:pt x="239839" y="63779"/>
                    <a:pt x="249870" y="169222"/>
                  </a:cubicBezTo>
                  <a:cubicBezTo>
                    <a:pt x="270392" y="79218"/>
                    <a:pt x="316517" y="50691"/>
                    <a:pt x="405905" y="13382"/>
                  </a:cubicBezTo>
                  <a:cubicBezTo>
                    <a:pt x="382907" y="236469"/>
                    <a:pt x="328717" y="592123"/>
                    <a:pt x="477272" y="869795"/>
                  </a:cubicBezTo>
                  <a:lnTo>
                    <a:pt x="218564" y="905479"/>
                  </a:lnTo>
                  <a:lnTo>
                    <a:pt x="0" y="851954"/>
                  </a:lnTo>
                  <a:lnTo>
                    <a:pt x="57986" y="0"/>
                  </a:lnTo>
                  <a:close/>
                </a:path>
              </a:pathLst>
            </a:custGeom>
            <a:solidFill>
              <a:srgbClr val="275892"/>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任意多边形 78"/>
            <p:cNvSpPr/>
            <p:nvPr/>
          </p:nvSpPr>
          <p:spPr>
            <a:xfrm>
              <a:off x="5318053" y="3242517"/>
              <a:ext cx="273113" cy="1302694"/>
            </a:xfrm>
            <a:custGeom>
              <a:avLst/>
              <a:gdLst>
                <a:gd name="connsiteX0" fmla="*/ 152967 w 241348"/>
                <a:gd name="connsiteY0" fmla="*/ 0 h 1033374"/>
                <a:gd name="connsiteX1" fmla="*/ 0 w 241348"/>
                <a:gd name="connsiteY1" fmla="*/ 251545 h 1033374"/>
                <a:gd name="connsiteX2" fmla="*/ 190359 w 241348"/>
                <a:gd name="connsiteY2" fmla="*/ 1033374 h 1033374"/>
                <a:gd name="connsiteX3" fmla="*/ 173362 w 241348"/>
                <a:gd name="connsiteY3" fmla="*/ 458900 h 1033374"/>
                <a:gd name="connsiteX4" fmla="*/ 241348 w 241348"/>
                <a:gd name="connsiteY4" fmla="*/ 71384 h 1033374"/>
                <a:gd name="connsiteX5" fmla="*/ 152967 w 241348"/>
                <a:gd name="connsiteY5" fmla="*/ 0 h 1033374"/>
                <a:gd name="connsiteX0" fmla="*/ 146169 w 234550"/>
                <a:gd name="connsiteY0" fmla="*/ 0 h 1033374"/>
                <a:gd name="connsiteX1" fmla="*/ 0 w 234550"/>
                <a:gd name="connsiteY1" fmla="*/ 251545 h 1033374"/>
                <a:gd name="connsiteX2" fmla="*/ 183561 w 234550"/>
                <a:gd name="connsiteY2" fmla="*/ 1033374 h 1033374"/>
                <a:gd name="connsiteX3" fmla="*/ 166564 w 234550"/>
                <a:gd name="connsiteY3" fmla="*/ 458900 h 1033374"/>
                <a:gd name="connsiteX4" fmla="*/ 234550 w 234550"/>
                <a:gd name="connsiteY4" fmla="*/ 71384 h 1033374"/>
                <a:gd name="connsiteX5" fmla="*/ 146169 w 234550"/>
                <a:gd name="connsiteY5" fmla="*/ 0 h 1033374"/>
                <a:gd name="connsiteX0" fmla="*/ 146169 w 234550"/>
                <a:gd name="connsiteY0" fmla="*/ 0 h 1033374"/>
                <a:gd name="connsiteX1" fmla="*/ 0 w 234550"/>
                <a:gd name="connsiteY1" fmla="*/ 251545 h 1033374"/>
                <a:gd name="connsiteX2" fmla="*/ 183561 w 234550"/>
                <a:gd name="connsiteY2" fmla="*/ 1033374 h 1033374"/>
                <a:gd name="connsiteX3" fmla="*/ 166564 w 234550"/>
                <a:gd name="connsiteY3" fmla="*/ 458900 h 1033374"/>
                <a:gd name="connsiteX4" fmla="*/ 234550 w 234550"/>
                <a:gd name="connsiteY4" fmla="*/ 71384 h 1033374"/>
                <a:gd name="connsiteX5" fmla="*/ 146169 w 234550"/>
                <a:gd name="connsiteY5" fmla="*/ 0 h 1033374"/>
                <a:gd name="connsiteX0" fmla="*/ 146169 w 234550"/>
                <a:gd name="connsiteY0" fmla="*/ 0 h 1033374"/>
                <a:gd name="connsiteX1" fmla="*/ 0 w 234550"/>
                <a:gd name="connsiteY1" fmla="*/ 251545 h 1033374"/>
                <a:gd name="connsiteX2" fmla="*/ 183561 w 234550"/>
                <a:gd name="connsiteY2" fmla="*/ 1033374 h 1033374"/>
                <a:gd name="connsiteX3" fmla="*/ 166564 w 234550"/>
                <a:gd name="connsiteY3" fmla="*/ 458900 h 1033374"/>
                <a:gd name="connsiteX4" fmla="*/ 234550 w 234550"/>
                <a:gd name="connsiteY4" fmla="*/ 71384 h 1033374"/>
                <a:gd name="connsiteX5" fmla="*/ 146169 w 234550"/>
                <a:gd name="connsiteY5" fmla="*/ 0 h 1033374"/>
                <a:gd name="connsiteX0" fmla="*/ 146169 w 234550"/>
                <a:gd name="connsiteY0" fmla="*/ 0 h 1033374"/>
                <a:gd name="connsiteX1" fmla="*/ 0 w 234550"/>
                <a:gd name="connsiteY1" fmla="*/ 251545 h 1033374"/>
                <a:gd name="connsiteX2" fmla="*/ 203957 w 234550"/>
                <a:gd name="connsiteY2" fmla="*/ 1033374 h 1033374"/>
                <a:gd name="connsiteX3" fmla="*/ 166564 w 234550"/>
                <a:gd name="connsiteY3" fmla="*/ 458900 h 1033374"/>
                <a:gd name="connsiteX4" fmla="*/ 234550 w 234550"/>
                <a:gd name="connsiteY4" fmla="*/ 71384 h 1033374"/>
                <a:gd name="connsiteX5" fmla="*/ 146169 w 234550"/>
                <a:gd name="connsiteY5" fmla="*/ 0 h 1033374"/>
                <a:gd name="connsiteX0" fmla="*/ 146169 w 248276"/>
                <a:gd name="connsiteY0" fmla="*/ 0 h 1033374"/>
                <a:gd name="connsiteX1" fmla="*/ 0 w 248276"/>
                <a:gd name="connsiteY1" fmla="*/ 251545 h 1033374"/>
                <a:gd name="connsiteX2" fmla="*/ 203957 w 248276"/>
                <a:gd name="connsiteY2" fmla="*/ 1033374 h 1033374"/>
                <a:gd name="connsiteX3" fmla="*/ 166564 w 248276"/>
                <a:gd name="connsiteY3" fmla="*/ 458900 h 1033374"/>
                <a:gd name="connsiteX4" fmla="*/ 234550 w 248276"/>
                <a:gd name="connsiteY4" fmla="*/ 71384 h 1033374"/>
                <a:gd name="connsiteX5" fmla="*/ 146169 w 248276"/>
                <a:gd name="connsiteY5" fmla="*/ 0 h 1033374"/>
                <a:gd name="connsiteX0" fmla="*/ 146169 w 248965"/>
                <a:gd name="connsiteY0" fmla="*/ 0 h 1033374"/>
                <a:gd name="connsiteX1" fmla="*/ 0 w 248965"/>
                <a:gd name="connsiteY1" fmla="*/ 251545 h 1033374"/>
                <a:gd name="connsiteX2" fmla="*/ 203957 w 248965"/>
                <a:gd name="connsiteY2" fmla="*/ 1033374 h 1033374"/>
                <a:gd name="connsiteX3" fmla="*/ 169963 w 248965"/>
                <a:gd name="connsiteY3" fmla="*/ 496292 h 1033374"/>
                <a:gd name="connsiteX4" fmla="*/ 234550 w 248965"/>
                <a:gd name="connsiteY4" fmla="*/ 71384 h 1033374"/>
                <a:gd name="connsiteX5" fmla="*/ 146169 w 248965"/>
                <a:gd name="connsiteY5" fmla="*/ 0 h 1033374"/>
                <a:gd name="connsiteX0" fmla="*/ 146169 w 245503"/>
                <a:gd name="connsiteY0" fmla="*/ 0 h 1033374"/>
                <a:gd name="connsiteX1" fmla="*/ 0 w 245503"/>
                <a:gd name="connsiteY1" fmla="*/ 251545 h 1033374"/>
                <a:gd name="connsiteX2" fmla="*/ 203957 w 245503"/>
                <a:gd name="connsiteY2" fmla="*/ 1033374 h 1033374"/>
                <a:gd name="connsiteX3" fmla="*/ 169963 w 245503"/>
                <a:gd name="connsiteY3" fmla="*/ 496292 h 1033374"/>
                <a:gd name="connsiteX4" fmla="*/ 234550 w 245503"/>
                <a:gd name="connsiteY4" fmla="*/ 71384 h 1033374"/>
                <a:gd name="connsiteX5" fmla="*/ 146169 w 245503"/>
                <a:gd name="connsiteY5" fmla="*/ 0 h 1033374"/>
                <a:gd name="connsiteX0" fmla="*/ 146169 w 245503"/>
                <a:gd name="connsiteY0" fmla="*/ 0 h 1033374"/>
                <a:gd name="connsiteX1" fmla="*/ 0 w 245503"/>
                <a:gd name="connsiteY1" fmla="*/ 251545 h 1033374"/>
                <a:gd name="connsiteX2" fmla="*/ 203957 w 245503"/>
                <a:gd name="connsiteY2" fmla="*/ 1033374 h 1033374"/>
                <a:gd name="connsiteX3" fmla="*/ 169963 w 245503"/>
                <a:gd name="connsiteY3" fmla="*/ 496292 h 1033374"/>
                <a:gd name="connsiteX4" fmla="*/ 234550 w 245503"/>
                <a:gd name="connsiteY4" fmla="*/ 71384 h 1033374"/>
                <a:gd name="connsiteX5" fmla="*/ 146169 w 245503"/>
                <a:gd name="connsiteY5" fmla="*/ 0 h 1033374"/>
                <a:gd name="connsiteX0" fmla="*/ 146169 w 241157"/>
                <a:gd name="connsiteY0" fmla="*/ 0 h 1033374"/>
                <a:gd name="connsiteX1" fmla="*/ 0 w 241157"/>
                <a:gd name="connsiteY1" fmla="*/ 251545 h 1033374"/>
                <a:gd name="connsiteX2" fmla="*/ 203957 w 241157"/>
                <a:gd name="connsiteY2" fmla="*/ 1033374 h 1033374"/>
                <a:gd name="connsiteX3" fmla="*/ 142769 w 241157"/>
                <a:gd name="connsiteY3" fmla="*/ 492893 h 1033374"/>
                <a:gd name="connsiteX4" fmla="*/ 234550 w 241157"/>
                <a:gd name="connsiteY4" fmla="*/ 71384 h 1033374"/>
                <a:gd name="connsiteX5" fmla="*/ 146169 w 241157"/>
                <a:gd name="connsiteY5" fmla="*/ 0 h 1033374"/>
                <a:gd name="connsiteX0" fmla="*/ 156366 w 241157"/>
                <a:gd name="connsiteY0" fmla="*/ 0 h 1043572"/>
                <a:gd name="connsiteX1" fmla="*/ 0 w 241157"/>
                <a:gd name="connsiteY1" fmla="*/ 261743 h 1043572"/>
                <a:gd name="connsiteX2" fmla="*/ 203957 w 241157"/>
                <a:gd name="connsiteY2" fmla="*/ 1043572 h 1043572"/>
                <a:gd name="connsiteX3" fmla="*/ 142769 w 241157"/>
                <a:gd name="connsiteY3" fmla="*/ 503091 h 1043572"/>
                <a:gd name="connsiteX4" fmla="*/ 234550 w 241157"/>
                <a:gd name="connsiteY4" fmla="*/ 81582 h 1043572"/>
                <a:gd name="connsiteX5" fmla="*/ 156366 w 241157"/>
                <a:gd name="connsiteY5" fmla="*/ 0 h 1043572"/>
                <a:gd name="connsiteX0" fmla="*/ 156366 w 241157"/>
                <a:gd name="connsiteY0" fmla="*/ 0 h 1043572"/>
                <a:gd name="connsiteX1" fmla="*/ 0 w 241157"/>
                <a:gd name="connsiteY1" fmla="*/ 261743 h 1043572"/>
                <a:gd name="connsiteX2" fmla="*/ 203957 w 241157"/>
                <a:gd name="connsiteY2" fmla="*/ 1043572 h 1043572"/>
                <a:gd name="connsiteX3" fmla="*/ 142769 w 241157"/>
                <a:gd name="connsiteY3" fmla="*/ 503091 h 1043572"/>
                <a:gd name="connsiteX4" fmla="*/ 234550 w 241157"/>
                <a:gd name="connsiteY4" fmla="*/ 81582 h 1043572"/>
                <a:gd name="connsiteX5" fmla="*/ 156366 w 241157"/>
                <a:gd name="connsiteY5" fmla="*/ 0 h 1043572"/>
                <a:gd name="connsiteX0" fmla="*/ 156366 w 241157"/>
                <a:gd name="connsiteY0" fmla="*/ 0 h 1043572"/>
                <a:gd name="connsiteX1" fmla="*/ 0 w 241157"/>
                <a:gd name="connsiteY1" fmla="*/ 261743 h 1043572"/>
                <a:gd name="connsiteX2" fmla="*/ 203957 w 241157"/>
                <a:gd name="connsiteY2" fmla="*/ 1043572 h 1043572"/>
                <a:gd name="connsiteX3" fmla="*/ 142769 w 241157"/>
                <a:gd name="connsiteY3" fmla="*/ 503091 h 1043572"/>
                <a:gd name="connsiteX4" fmla="*/ 224352 w 241157"/>
                <a:gd name="connsiteY4" fmla="*/ 84981 h 1043572"/>
                <a:gd name="connsiteX5" fmla="*/ 156366 w 241157"/>
                <a:gd name="connsiteY5" fmla="*/ 0 h 1043572"/>
                <a:gd name="connsiteX0" fmla="*/ 156366 w 241157"/>
                <a:gd name="connsiteY0" fmla="*/ 0 h 1043572"/>
                <a:gd name="connsiteX1" fmla="*/ 0 w 241157"/>
                <a:gd name="connsiteY1" fmla="*/ 261743 h 1043572"/>
                <a:gd name="connsiteX2" fmla="*/ 203957 w 241157"/>
                <a:gd name="connsiteY2" fmla="*/ 1043572 h 1043572"/>
                <a:gd name="connsiteX3" fmla="*/ 142769 w 241157"/>
                <a:gd name="connsiteY3" fmla="*/ 503091 h 1043572"/>
                <a:gd name="connsiteX4" fmla="*/ 224352 w 241157"/>
                <a:gd name="connsiteY4" fmla="*/ 84981 h 1043572"/>
                <a:gd name="connsiteX5" fmla="*/ 156366 w 241157"/>
                <a:gd name="connsiteY5" fmla="*/ 0 h 1043572"/>
                <a:gd name="connsiteX0" fmla="*/ 37392 w 241157"/>
                <a:gd name="connsiteY0" fmla="*/ 0 h 1074165"/>
                <a:gd name="connsiteX1" fmla="*/ 0 w 241157"/>
                <a:gd name="connsiteY1" fmla="*/ 292336 h 1074165"/>
                <a:gd name="connsiteX2" fmla="*/ 203957 w 241157"/>
                <a:gd name="connsiteY2" fmla="*/ 1074165 h 1074165"/>
                <a:gd name="connsiteX3" fmla="*/ 142769 w 241157"/>
                <a:gd name="connsiteY3" fmla="*/ 533684 h 1074165"/>
                <a:gd name="connsiteX4" fmla="*/ 224352 w 241157"/>
                <a:gd name="connsiteY4" fmla="*/ 115574 h 1074165"/>
                <a:gd name="connsiteX5" fmla="*/ 37392 w 241157"/>
                <a:gd name="connsiteY5" fmla="*/ 0 h 1074165"/>
                <a:gd name="connsiteX0" fmla="*/ 37392 w 241157"/>
                <a:gd name="connsiteY0" fmla="*/ 0 h 1074165"/>
                <a:gd name="connsiteX1" fmla="*/ 0 w 241157"/>
                <a:gd name="connsiteY1" fmla="*/ 292336 h 1074165"/>
                <a:gd name="connsiteX2" fmla="*/ 203957 w 241157"/>
                <a:gd name="connsiteY2" fmla="*/ 1074165 h 1074165"/>
                <a:gd name="connsiteX3" fmla="*/ 142769 w 241157"/>
                <a:gd name="connsiteY3" fmla="*/ 533684 h 1074165"/>
                <a:gd name="connsiteX4" fmla="*/ 224352 w 241157"/>
                <a:gd name="connsiteY4" fmla="*/ 115574 h 1074165"/>
                <a:gd name="connsiteX5" fmla="*/ 37392 w 241157"/>
                <a:gd name="connsiteY5" fmla="*/ 0 h 1074165"/>
                <a:gd name="connsiteX0" fmla="*/ 37392 w 241157"/>
                <a:gd name="connsiteY0" fmla="*/ 0 h 1074165"/>
                <a:gd name="connsiteX1" fmla="*/ 0 w 241157"/>
                <a:gd name="connsiteY1" fmla="*/ 292336 h 1074165"/>
                <a:gd name="connsiteX2" fmla="*/ 203957 w 241157"/>
                <a:gd name="connsiteY2" fmla="*/ 1074165 h 1074165"/>
                <a:gd name="connsiteX3" fmla="*/ 142769 w 241157"/>
                <a:gd name="connsiteY3" fmla="*/ 533684 h 1074165"/>
                <a:gd name="connsiteX4" fmla="*/ 224352 w 241157"/>
                <a:gd name="connsiteY4" fmla="*/ 115574 h 1074165"/>
                <a:gd name="connsiteX5" fmla="*/ 37392 w 241157"/>
                <a:gd name="connsiteY5" fmla="*/ 0 h 1074165"/>
                <a:gd name="connsiteX0" fmla="*/ 47589 w 241157"/>
                <a:gd name="connsiteY0" fmla="*/ 0 h 1060568"/>
                <a:gd name="connsiteX1" fmla="*/ 0 w 241157"/>
                <a:gd name="connsiteY1" fmla="*/ 278739 h 1060568"/>
                <a:gd name="connsiteX2" fmla="*/ 203957 w 241157"/>
                <a:gd name="connsiteY2" fmla="*/ 1060568 h 1060568"/>
                <a:gd name="connsiteX3" fmla="*/ 142769 w 241157"/>
                <a:gd name="connsiteY3" fmla="*/ 520087 h 1060568"/>
                <a:gd name="connsiteX4" fmla="*/ 224352 w 241157"/>
                <a:gd name="connsiteY4" fmla="*/ 101977 h 1060568"/>
                <a:gd name="connsiteX5" fmla="*/ 47589 w 241157"/>
                <a:gd name="connsiteY5" fmla="*/ 0 h 1060568"/>
                <a:gd name="connsiteX0" fmla="*/ 20207 w 213775"/>
                <a:gd name="connsiteY0" fmla="*/ 0 h 1060568"/>
                <a:gd name="connsiteX1" fmla="*/ 0 w 213775"/>
                <a:gd name="connsiteY1" fmla="*/ 278739 h 1060568"/>
                <a:gd name="connsiteX2" fmla="*/ 176575 w 213775"/>
                <a:gd name="connsiteY2" fmla="*/ 1060568 h 1060568"/>
                <a:gd name="connsiteX3" fmla="*/ 115387 w 213775"/>
                <a:gd name="connsiteY3" fmla="*/ 520087 h 1060568"/>
                <a:gd name="connsiteX4" fmla="*/ 196970 w 213775"/>
                <a:gd name="connsiteY4" fmla="*/ 101977 h 1060568"/>
                <a:gd name="connsiteX5" fmla="*/ 20207 w 213775"/>
                <a:gd name="connsiteY5" fmla="*/ 0 h 1060568"/>
                <a:gd name="connsiteX0" fmla="*/ 20708 w 214276"/>
                <a:gd name="connsiteY0" fmla="*/ 0 h 1060568"/>
                <a:gd name="connsiteX1" fmla="*/ 501 w 214276"/>
                <a:gd name="connsiteY1" fmla="*/ 278739 h 1060568"/>
                <a:gd name="connsiteX2" fmla="*/ 177076 w 214276"/>
                <a:gd name="connsiteY2" fmla="*/ 1060568 h 1060568"/>
                <a:gd name="connsiteX3" fmla="*/ 115888 w 214276"/>
                <a:gd name="connsiteY3" fmla="*/ 520087 h 1060568"/>
                <a:gd name="connsiteX4" fmla="*/ 197471 w 214276"/>
                <a:gd name="connsiteY4" fmla="*/ 101977 h 1060568"/>
                <a:gd name="connsiteX5" fmla="*/ 20708 w 214276"/>
                <a:gd name="connsiteY5" fmla="*/ 0 h 1060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276" h="1060568">
                  <a:moveTo>
                    <a:pt x="20708" y="0"/>
                  </a:moveTo>
                  <a:lnTo>
                    <a:pt x="501" y="278739"/>
                  </a:lnTo>
                  <a:cubicBezTo>
                    <a:pt x="-7806" y="661723"/>
                    <a:pt x="88695" y="939327"/>
                    <a:pt x="177076" y="1060568"/>
                  </a:cubicBezTo>
                  <a:cubicBezTo>
                    <a:pt x="290384" y="1056036"/>
                    <a:pt x="107956" y="623197"/>
                    <a:pt x="115888" y="520087"/>
                  </a:cubicBezTo>
                  <a:cubicBezTo>
                    <a:pt x="117021" y="436238"/>
                    <a:pt x="199736" y="138236"/>
                    <a:pt x="197471" y="101977"/>
                  </a:cubicBezTo>
                  <a:cubicBezTo>
                    <a:pt x="174809" y="50988"/>
                    <a:pt x="104556" y="20395"/>
                    <a:pt x="20708" y="0"/>
                  </a:cubicBezTo>
                  <a:close/>
                </a:path>
              </a:pathLst>
            </a:custGeom>
            <a:solidFill>
              <a:srgbClr val="F5ECE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80" name="组合 79"/>
            <p:cNvGrpSpPr/>
            <p:nvPr/>
          </p:nvGrpSpPr>
          <p:grpSpPr>
            <a:xfrm rot="21023215">
              <a:off x="4476127" y="2887639"/>
              <a:ext cx="236388" cy="907537"/>
              <a:chOff x="721893" y="3169635"/>
              <a:chExt cx="277514" cy="1195732"/>
            </a:xfrm>
          </p:grpSpPr>
          <p:sp>
            <p:nvSpPr>
              <p:cNvPr id="87" name="任意多边形 86"/>
              <p:cNvSpPr/>
              <p:nvPr/>
            </p:nvSpPr>
            <p:spPr>
              <a:xfrm>
                <a:off x="721893" y="3169635"/>
                <a:ext cx="215313" cy="1195732"/>
              </a:xfrm>
              <a:custGeom>
                <a:avLst/>
                <a:gdLst>
                  <a:gd name="connsiteX0" fmla="*/ 224589 w 224589"/>
                  <a:gd name="connsiteY0" fmla="*/ 1118937 h 1311442"/>
                  <a:gd name="connsiteX1" fmla="*/ 104273 w 224589"/>
                  <a:gd name="connsiteY1" fmla="*/ 637674 h 1311442"/>
                  <a:gd name="connsiteX2" fmla="*/ 208547 w 224589"/>
                  <a:gd name="connsiteY2" fmla="*/ 232611 h 1311442"/>
                  <a:gd name="connsiteX3" fmla="*/ 112294 w 224589"/>
                  <a:gd name="connsiteY3" fmla="*/ 316832 h 1311442"/>
                  <a:gd name="connsiteX4" fmla="*/ 60158 w 224589"/>
                  <a:gd name="connsiteY4" fmla="*/ 0 h 1311442"/>
                  <a:gd name="connsiteX5" fmla="*/ 28073 w 224589"/>
                  <a:gd name="connsiteY5" fmla="*/ 296779 h 1311442"/>
                  <a:gd name="connsiteX6" fmla="*/ 0 w 224589"/>
                  <a:gd name="connsiteY6" fmla="*/ 477253 h 1311442"/>
                  <a:gd name="connsiteX7" fmla="*/ 100263 w 224589"/>
                  <a:gd name="connsiteY7" fmla="*/ 1183106 h 1311442"/>
                  <a:gd name="connsiteX8" fmla="*/ 196516 w 224589"/>
                  <a:gd name="connsiteY8" fmla="*/ 1311442 h 1311442"/>
                  <a:gd name="connsiteX9" fmla="*/ 224589 w 224589"/>
                  <a:gd name="connsiteY9" fmla="*/ 1118937 h 1311442"/>
                  <a:gd name="connsiteX0" fmla="*/ 224589 w 316029"/>
                  <a:gd name="connsiteY0" fmla="*/ 1118937 h 1311442"/>
                  <a:gd name="connsiteX1" fmla="*/ 104273 w 316029"/>
                  <a:gd name="connsiteY1" fmla="*/ 637674 h 1311442"/>
                  <a:gd name="connsiteX2" fmla="*/ 208547 w 316029"/>
                  <a:gd name="connsiteY2" fmla="*/ 232611 h 1311442"/>
                  <a:gd name="connsiteX3" fmla="*/ 112294 w 316029"/>
                  <a:gd name="connsiteY3" fmla="*/ 316832 h 1311442"/>
                  <a:gd name="connsiteX4" fmla="*/ 60158 w 316029"/>
                  <a:gd name="connsiteY4" fmla="*/ 0 h 1311442"/>
                  <a:gd name="connsiteX5" fmla="*/ 28073 w 316029"/>
                  <a:gd name="connsiteY5" fmla="*/ 296779 h 1311442"/>
                  <a:gd name="connsiteX6" fmla="*/ 0 w 316029"/>
                  <a:gd name="connsiteY6" fmla="*/ 477253 h 1311442"/>
                  <a:gd name="connsiteX7" fmla="*/ 100263 w 316029"/>
                  <a:gd name="connsiteY7" fmla="*/ 1183106 h 1311442"/>
                  <a:gd name="connsiteX8" fmla="*/ 196516 w 316029"/>
                  <a:gd name="connsiteY8" fmla="*/ 1311442 h 1311442"/>
                  <a:gd name="connsiteX9" fmla="*/ 316029 w 316029"/>
                  <a:gd name="connsiteY9" fmla="*/ 1210377 h 1311442"/>
                  <a:gd name="connsiteX0" fmla="*/ 224589 w 224589"/>
                  <a:gd name="connsiteY0" fmla="*/ 1118937 h 1311442"/>
                  <a:gd name="connsiteX1" fmla="*/ 104273 w 224589"/>
                  <a:gd name="connsiteY1" fmla="*/ 637674 h 1311442"/>
                  <a:gd name="connsiteX2" fmla="*/ 208547 w 224589"/>
                  <a:gd name="connsiteY2" fmla="*/ 232611 h 1311442"/>
                  <a:gd name="connsiteX3" fmla="*/ 112294 w 224589"/>
                  <a:gd name="connsiteY3" fmla="*/ 316832 h 1311442"/>
                  <a:gd name="connsiteX4" fmla="*/ 60158 w 224589"/>
                  <a:gd name="connsiteY4" fmla="*/ 0 h 1311442"/>
                  <a:gd name="connsiteX5" fmla="*/ 28073 w 224589"/>
                  <a:gd name="connsiteY5" fmla="*/ 296779 h 1311442"/>
                  <a:gd name="connsiteX6" fmla="*/ 0 w 224589"/>
                  <a:gd name="connsiteY6" fmla="*/ 477253 h 1311442"/>
                  <a:gd name="connsiteX7" fmla="*/ 100263 w 224589"/>
                  <a:gd name="connsiteY7" fmla="*/ 1183106 h 1311442"/>
                  <a:gd name="connsiteX8" fmla="*/ 196516 w 224589"/>
                  <a:gd name="connsiteY8" fmla="*/ 1311442 h 1311442"/>
                  <a:gd name="connsiteX0" fmla="*/ 224589 w 224589"/>
                  <a:gd name="connsiteY0" fmla="*/ 1118937 h 1311442"/>
                  <a:gd name="connsiteX1" fmla="*/ 104273 w 224589"/>
                  <a:gd name="connsiteY1" fmla="*/ 637674 h 1311442"/>
                  <a:gd name="connsiteX2" fmla="*/ 208547 w 224589"/>
                  <a:gd name="connsiteY2" fmla="*/ 232611 h 1311442"/>
                  <a:gd name="connsiteX3" fmla="*/ 112294 w 224589"/>
                  <a:gd name="connsiteY3" fmla="*/ 316832 h 1311442"/>
                  <a:gd name="connsiteX4" fmla="*/ 60158 w 224589"/>
                  <a:gd name="connsiteY4" fmla="*/ 0 h 1311442"/>
                  <a:gd name="connsiteX5" fmla="*/ 28073 w 224589"/>
                  <a:gd name="connsiteY5" fmla="*/ 296779 h 1311442"/>
                  <a:gd name="connsiteX6" fmla="*/ 0 w 224589"/>
                  <a:gd name="connsiteY6" fmla="*/ 477253 h 1311442"/>
                  <a:gd name="connsiteX7" fmla="*/ 100263 w 224589"/>
                  <a:gd name="connsiteY7" fmla="*/ 1183106 h 1311442"/>
                  <a:gd name="connsiteX8" fmla="*/ 196516 w 224589"/>
                  <a:gd name="connsiteY8" fmla="*/ 1311442 h 1311442"/>
                  <a:gd name="connsiteX0" fmla="*/ 224589 w 224589"/>
                  <a:gd name="connsiteY0" fmla="*/ 1118937 h 1311442"/>
                  <a:gd name="connsiteX1" fmla="*/ 104273 w 224589"/>
                  <a:gd name="connsiteY1" fmla="*/ 637674 h 1311442"/>
                  <a:gd name="connsiteX2" fmla="*/ 208547 w 224589"/>
                  <a:gd name="connsiteY2" fmla="*/ 232611 h 1311442"/>
                  <a:gd name="connsiteX3" fmla="*/ 112294 w 224589"/>
                  <a:gd name="connsiteY3" fmla="*/ 316832 h 1311442"/>
                  <a:gd name="connsiteX4" fmla="*/ 60158 w 224589"/>
                  <a:gd name="connsiteY4" fmla="*/ 0 h 1311442"/>
                  <a:gd name="connsiteX5" fmla="*/ 28073 w 224589"/>
                  <a:gd name="connsiteY5" fmla="*/ 296779 h 1311442"/>
                  <a:gd name="connsiteX6" fmla="*/ 0 w 224589"/>
                  <a:gd name="connsiteY6" fmla="*/ 477253 h 1311442"/>
                  <a:gd name="connsiteX7" fmla="*/ 100263 w 224589"/>
                  <a:gd name="connsiteY7" fmla="*/ 1183106 h 1311442"/>
                  <a:gd name="connsiteX8" fmla="*/ 196516 w 224589"/>
                  <a:gd name="connsiteY8" fmla="*/ 1311442 h 1311442"/>
                  <a:gd name="connsiteX0" fmla="*/ 224589 w 224589"/>
                  <a:gd name="connsiteY0" fmla="*/ 1121541 h 1314046"/>
                  <a:gd name="connsiteX1" fmla="*/ 104273 w 224589"/>
                  <a:gd name="connsiteY1" fmla="*/ 640278 h 1314046"/>
                  <a:gd name="connsiteX2" fmla="*/ 208547 w 224589"/>
                  <a:gd name="connsiteY2" fmla="*/ 235215 h 1314046"/>
                  <a:gd name="connsiteX3" fmla="*/ 112294 w 224589"/>
                  <a:gd name="connsiteY3" fmla="*/ 319436 h 1314046"/>
                  <a:gd name="connsiteX4" fmla="*/ 60158 w 224589"/>
                  <a:gd name="connsiteY4" fmla="*/ 2604 h 1314046"/>
                  <a:gd name="connsiteX5" fmla="*/ 28073 w 224589"/>
                  <a:gd name="connsiteY5" fmla="*/ 299383 h 1314046"/>
                  <a:gd name="connsiteX6" fmla="*/ 0 w 224589"/>
                  <a:gd name="connsiteY6" fmla="*/ 479857 h 1314046"/>
                  <a:gd name="connsiteX7" fmla="*/ 100263 w 224589"/>
                  <a:gd name="connsiteY7" fmla="*/ 1185710 h 1314046"/>
                  <a:gd name="connsiteX8" fmla="*/ 196516 w 224589"/>
                  <a:gd name="connsiteY8" fmla="*/ 1314046 h 1314046"/>
                  <a:gd name="connsiteX0" fmla="*/ 224589 w 224589"/>
                  <a:gd name="connsiteY0" fmla="*/ 1113607 h 1306112"/>
                  <a:gd name="connsiteX1" fmla="*/ 104273 w 224589"/>
                  <a:gd name="connsiteY1" fmla="*/ 632344 h 1306112"/>
                  <a:gd name="connsiteX2" fmla="*/ 208547 w 224589"/>
                  <a:gd name="connsiteY2" fmla="*/ 227281 h 1306112"/>
                  <a:gd name="connsiteX3" fmla="*/ 112294 w 224589"/>
                  <a:gd name="connsiteY3" fmla="*/ 311502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4273 w 224589"/>
                  <a:gd name="connsiteY1" fmla="*/ 632344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4273 w 224589"/>
                  <a:gd name="connsiteY1" fmla="*/ 632344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4273 w 224589"/>
                  <a:gd name="connsiteY1" fmla="*/ 632344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4273 w 224589"/>
                  <a:gd name="connsiteY1" fmla="*/ 632344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0262 w 224589"/>
                  <a:gd name="connsiteY1" fmla="*/ 596249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0262 w 224589"/>
                  <a:gd name="connsiteY1" fmla="*/ 596249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24589 w 224589"/>
                  <a:gd name="connsiteY0" fmla="*/ 1113607 h 1306112"/>
                  <a:gd name="connsiteX1" fmla="*/ 100262 w 224589"/>
                  <a:gd name="connsiteY1" fmla="*/ 596249 h 1306112"/>
                  <a:gd name="connsiteX2" fmla="*/ 208547 w 224589"/>
                  <a:gd name="connsiteY2" fmla="*/ 227281 h 1306112"/>
                  <a:gd name="connsiteX3" fmla="*/ 104273 w 224589"/>
                  <a:gd name="connsiteY3" fmla="*/ 319523 h 1306112"/>
                  <a:gd name="connsiteX4" fmla="*/ 60158 w 224589"/>
                  <a:gd name="connsiteY4" fmla="*/ 2691 h 1306112"/>
                  <a:gd name="connsiteX5" fmla="*/ 28073 w 224589"/>
                  <a:gd name="connsiteY5" fmla="*/ 291449 h 1306112"/>
                  <a:gd name="connsiteX6" fmla="*/ 0 w 224589"/>
                  <a:gd name="connsiteY6" fmla="*/ 471923 h 1306112"/>
                  <a:gd name="connsiteX7" fmla="*/ 100263 w 224589"/>
                  <a:gd name="connsiteY7" fmla="*/ 1177776 h 1306112"/>
                  <a:gd name="connsiteX8" fmla="*/ 196516 w 224589"/>
                  <a:gd name="connsiteY8" fmla="*/ 1306112 h 1306112"/>
                  <a:gd name="connsiteX0" fmla="*/ 244641 w 244641"/>
                  <a:gd name="connsiteY0" fmla="*/ 1029386 h 1306112"/>
                  <a:gd name="connsiteX1" fmla="*/ 100262 w 244641"/>
                  <a:gd name="connsiteY1" fmla="*/ 596249 h 1306112"/>
                  <a:gd name="connsiteX2" fmla="*/ 208547 w 244641"/>
                  <a:gd name="connsiteY2" fmla="*/ 227281 h 1306112"/>
                  <a:gd name="connsiteX3" fmla="*/ 104273 w 244641"/>
                  <a:gd name="connsiteY3" fmla="*/ 319523 h 1306112"/>
                  <a:gd name="connsiteX4" fmla="*/ 60158 w 244641"/>
                  <a:gd name="connsiteY4" fmla="*/ 2691 h 1306112"/>
                  <a:gd name="connsiteX5" fmla="*/ 28073 w 244641"/>
                  <a:gd name="connsiteY5" fmla="*/ 291449 h 1306112"/>
                  <a:gd name="connsiteX6" fmla="*/ 0 w 244641"/>
                  <a:gd name="connsiteY6" fmla="*/ 471923 h 1306112"/>
                  <a:gd name="connsiteX7" fmla="*/ 100263 w 244641"/>
                  <a:gd name="connsiteY7" fmla="*/ 1177776 h 1306112"/>
                  <a:gd name="connsiteX8" fmla="*/ 196516 w 244641"/>
                  <a:gd name="connsiteY8" fmla="*/ 1306112 h 1306112"/>
                  <a:gd name="connsiteX0" fmla="*/ 208546 w 208547"/>
                  <a:gd name="connsiteY0" fmla="*/ 1105586 h 1306112"/>
                  <a:gd name="connsiteX1" fmla="*/ 100262 w 208547"/>
                  <a:gd name="connsiteY1" fmla="*/ 596249 h 1306112"/>
                  <a:gd name="connsiteX2" fmla="*/ 208547 w 208547"/>
                  <a:gd name="connsiteY2" fmla="*/ 227281 h 1306112"/>
                  <a:gd name="connsiteX3" fmla="*/ 104273 w 208547"/>
                  <a:gd name="connsiteY3" fmla="*/ 319523 h 1306112"/>
                  <a:gd name="connsiteX4" fmla="*/ 60158 w 208547"/>
                  <a:gd name="connsiteY4" fmla="*/ 2691 h 1306112"/>
                  <a:gd name="connsiteX5" fmla="*/ 28073 w 208547"/>
                  <a:gd name="connsiteY5" fmla="*/ 291449 h 1306112"/>
                  <a:gd name="connsiteX6" fmla="*/ 0 w 208547"/>
                  <a:gd name="connsiteY6" fmla="*/ 471923 h 1306112"/>
                  <a:gd name="connsiteX7" fmla="*/ 100263 w 208547"/>
                  <a:gd name="connsiteY7" fmla="*/ 1177776 h 1306112"/>
                  <a:gd name="connsiteX8" fmla="*/ 196516 w 208547"/>
                  <a:gd name="connsiteY8" fmla="*/ 1306112 h 1306112"/>
                  <a:gd name="connsiteX0" fmla="*/ 208546 w 208585"/>
                  <a:gd name="connsiteY0" fmla="*/ 1105586 h 1306112"/>
                  <a:gd name="connsiteX1" fmla="*/ 100262 w 208585"/>
                  <a:gd name="connsiteY1" fmla="*/ 596249 h 1306112"/>
                  <a:gd name="connsiteX2" fmla="*/ 208547 w 208585"/>
                  <a:gd name="connsiteY2" fmla="*/ 227281 h 1306112"/>
                  <a:gd name="connsiteX3" fmla="*/ 104273 w 208585"/>
                  <a:gd name="connsiteY3" fmla="*/ 319523 h 1306112"/>
                  <a:gd name="connsiteX4" fmla="*/ 60158 w 208585"/>
                  <a:gd name="connsiteY4" fmla="*/ 2691 h 1306112"/>
                  <a:gd name="connsiteX5" fmla="*/ 28073 w 208585"/>
                  <a:gd name="connsiteY5" fmla="*/ 291449 h 1306112"/>
                  <a:gd name="connsiteX6" fmla="*/ 0 w 208585"/>
                  <a:gd name="connsiteY6" fmla="*/ 471923 h 1306112"/>
                  <a:gd name="connsiteX7" fmla="*/ 100263 w 208585"/>
                  <a:gd name="connsiteY7" fmla="*/ 1177776 h 1306112"/>
                  <a:gd name="connsiteX8" fmla="*/ 196516 w 208585"/>
                  <a:gd name="connsiteY8" fmla="*/ 1306112 h 1306112"/>
                  <a:gd name="connsiteX0" fmla="*/ 208546 w 208585"/>
                  <a:gd name="connsiteY0" fmla="*/ 1105586 h 1306112"/>
                  <a:gd name="connsiteX1" fmla="*/ 100262 w 208585"/>
                  <a:gd name="connsiteY1" fmla="*/ 596249 h 1306112"/>
                  <a:gd name="connsiteX2" fmla="*/ 208547 w 208585"/>
                  <a:gd name="connsiteY2" fmla="*/ 227281 h 1306112"/>
                  <a:gd name="connsiteX3" fmla="*/ 104273 w 208585"/>
                  <a:gd name="connsiteY3" fmla="*/ 319523 h 1306112"/>
                  <a:gd name="connsiteX4" fmla="*/ 60158 w 208585"/>
                  <a:gd name="connsiteY4" fmla="*/ 2691 h 1306112"/>
                  <a:gd name="connsiteX5" fmla="*/ 28073 w 208585"/>
                  <a:gd name="connsiteY5" fmla="*/ 291449 h 1306112"/>
                  <a:gd name="connsiteX6" fmla="*/ 0 w 208585"/>
                  <a:gd name="connsiteY6" fmla="*/ 471923 h 1306112"/>
                  <a:gd name="connsiteX7" fmla="*/ 100263 w 208585"/>
                  <a:gd name="connsiteY7" fmla="*/ 1177776 h 1306112"/>
                  <a:gd name="connsiteX8" fmla="*/ 196516 w 208585"/>
                  <a:gd name="connsiteY8" fmla="*/ 1306112 h 1306112"/>
                  <a:gd name="connsiteX0" fmla="*/ 208546 w 208585"/>
                  <a:gd name="connsiteY0" fmla="*/ 1105586 h 1306112"/>
                  <a:gd name="connsiteX1" fmla="*/ 100262 w 208585"/>
                  <a:gd name="connsiteY1" fmla="*/ 596249 h 1306112"/>
                  <a:gd name="connsiteX2" fmla="*/ 208547 w 208585"/>
                  <a:gd name="connsiteY2" fmla="*/ 227281 h 1306112"/>
                  <a:gd name="connsiteX3" fmla="*/ 104273 w 208585"/>
                  <a:gd name="connsiteY3" fmla="*/ 319523 h 1306112"/>
                  <a:gd name="connsiteX4" fmla="*/ 60158 w 208585"/>
                  <a:gd name="connsiteY4" fmla="*/ 2691 h 1306112"/>
                  <a:gd name="connsiteX5" fmla="*/ 28073 w 208585"/>
                  <a:gd name="connsiteY5" fmla="*/ 291449 h 1306112"/>
                  <a:gd name="connsiteX6" fmla="*/ 0 w 208585"/>
                  <a:gd name="connsiteY6" fmla="*/ 471923 h 1306112"/>
                  <a:gd name="connsiteX7" fmla="*/ 100263 w 208585"/>
                  <a:gd name="connsiteY7" fmla="*/ 1177776 h 1306112"/>
                  <a:gd name="connsiteX8" fmla="*/ 196516 w 208585"/>
                  <a:gd name="connsiteY8" fmla="*/ 1306112 h 1306112"/>
                  <a:gd name="connsiteX0" fmla="*/ 208546 w 208585"/>
                  <a:gd name="connsiteY0" fmla="*/ 1105586 h 1306112"/>
                  <a:gd name="connsiteX1" fmla="*/ 100262 w 208585"/>
                  <a:gd name="connsiteY1" fmla="*/ 596249 h 1306112"/>
                  <a:gd name="connsiteX2" fmla="*/ 200526 w 208585"/>
                  <a:gd name="connsiteY2" fmla="*/ 235302 h 1306112"/>
                  <a:gd name="connsiteX3" fmla="*/ 104273 w 208585"/>
                  <a:gd name="connsiteY3" fmla="*/ 319523 h 1306112"/>
                  <a:gd name="connsiteX4" fmla="*/ 60158 w 208585"/>
                  <a:gd name="connsiteY4" fmla="*/ 2691 h 1306112"/>
                  <a:gd name="connsiteX5" fmla="*/ 28073 w 208585"/>
                  <a:gd name="connsiteY5" fmla="*/ 291449 h 1306112"/>
                  <a:gd name="connsiteX6" fmla="*/ 0 w 208585"/>
                  <a:gd name="connsiteY6" fmla="*/ 471923 h 1306112"/>
                  <a:gd name="connsiteX7" fmla="*/ 100263 w 208585"/>
                  <a:gd name="connsiteY7" fmla="*/ 1177776 h 1306112"/>
                  <a:gd name="connsiteX8" fmla="*/ 196516 w 208585"/>
                  <a:gd name="connsiteY8" fmla="*/ 1306112 h 1306112"/>
                  <a:gd name="connsiteX0" fmla="*/ 208546 w 208585"/>
                  <a:gd name="connsiteY0" fmla="*/ 1105586 h 1306112"/>
                  <a:gd name="connsiteX1" fmla="*/ 100262 w 208585"/>
                  <a:gd name="connsiteY1" fmla="*/ 596249 h 1306112"/>
                  <a:gd name="connsiteX2" fmla="*/ 200526 w 208585"/>
                  <a:gd name="connsiteY2" fmla="*/ 235302 h 1306112"/>
                  <a:gd name="connsiteX3" fmla="*/ 104273 w 208585"/>
                  <a:gd name="connsiteY3" fmla="*/ 319523 h 1306112"/>
                  <a:gd name="connsiteX4" fmla="*/ 60158 w 208585"/>
                  <a:gd name="connsiteY4" fmla="*/ 2691 h 1306112"/>
                  <a:gd name="connsiteX5" fmla="*/ 28073 w 208585"/>
                  <a:gd name="connsiteY5" fmla="*/ 291449 h 1306112"/>
                  <a:gd name="connsiteX6" fmla="*/ 0 w 208585"/>
                  <a:gd name="connsiteY6" fmla="*/ 471923 h 1306112"/>
                  <a:gd name="connsiteX7" fmla="*/ 100263 w 208585"/>
                  <a:gd name="connsiteY7" fmla="*/ 1177776 h 1306112"/>
                  <a:gd name="connsiteX8" fmla="*/ 196516 w 208585"/>
                  <a:gd name="connsiteY8" fmla="*/ 1306112 h 1306112"/>
                  <a:gd name="connsiteX0" fmla="*/ 208546 w 216405"/>
                  <a:gd name="connsiteY0" fmla="*/ 1105586 h 1197898"/>
                  <a:gd name="connsiteX1" fmla="*/ 100262 w 216405"/>
                  <a:gd name="connsiteY1" fmla="*/ 596249 h 1197898"/>
                  <a:gd name="connsiteX2" fmla="*/ 200526 w 216405"/>
                  <a:gd name="connsiteY2" fmla="*/ 235302 h 1197898"/>
                  <a:gd name="connsiteX3" fmla="*/ 104273 w 216405"/>
                  <a:gd name="connsiteY3" fmla="*/ 319523 h 1197898"/>
                  <a:gd name="connsiteX4" fmla="*/ 60158 w 216405"/>
                  <a:gd name="connsiteY4" fmla="*/ 2691 h 1197898"/>
                  <a:gd name="connsiteX5" fmla="*/ 28073 w 216405"/>
                  <a:gd name="connsiteY5" fmla="*/ 291449 h 1197898"/>
                  <a:gd name="connsiteX6" fmla="*/ 0 w 216405"/>
                  <a:gd name="connsiteY6" fmla="*/ 471923 h 1197898"/>
                  <a:gd name="connsiteX7" fmla="*/ 100263 w 216405"/>
                  <a:gd name="connsiteY7" fmla="*/ 1177776 h 1197898"/>
                  <a:gd name="connsiteX8" fmla="*/ 216405 w 216405"/>
                  <a:gd name="connsiteY8" fmla="*/ 1118050 h 1197898"/>
                  <a:gd name="connsiteX0" fmla="*/ 208546 w 208585"/>
                  <a:gd name="connsiteY0" fmla="*/ 1105586 h 1195732"/>
                  <a:gd name="connsiteX1" fmla="*/ 100262 w 208585"/>
                  <a:gd name="connsiteY1" fmla="*/ 596249 h 1195732"/>
                  <a:gd name="connsiteX2" fmla="*/ 200526 w 208585"/>
                  <a:gd name="connsiteY2" fmla="*/ 235302 h 1195732"/>
                  <a:gd name="connsiteX3" fmla="*/ 104273 w 208585"/>
                  <a:gd name="connsiteY3" fmla="*/ 319523 h 1195732"/>
                  <a:gd name="connsiteX4" fmla="*/ 60158 w 208585"/>
                  <a:gd name="connsiteY4" fmla="*/ 2691 h 1195732"/>
                  <a:gd name="connsiteX5" fmla="*/ 28073 w 208585"/>
                  <a:gd name="connsiteY5" fmla="*/ 291449 h 1195732"/>
                  <a:gd name="connsiteX6" fmla="*/ 0 w 208585"/>
                  <a:gd name="connsiteY6" fmla="*/ 471923 h 1195732"/>
                  <a:gd name="connsiteX7" fmla="*/ 100263 w 208585"/>
                  <a:gd name="connsiteY7" fmla="*/ 1177776 h 1195732"/>
                  <a:gd name="connsiteX8" fmla="*/ 147138 w 208585"/>
                  <a:gd name="connsiteY8" fmla="*/ 1090337 h 1195732"/>
                  <a:gd name="connsiteX0" fmla="*/ 159568 w 200526"/>
                  <a:gd name="connsiteY0" fmla="*/ 1086578 h 1195732"/>
                  <a:gd name="connsiteX1" fmla="*/ 100262 w 200526"/>
                  <a:gd name="connsiteY1" fmla="*/ 596249 h 1195732"/>
                  <a:gd name="connsiteX2" fmla="*/ 200526 w 200526"/>
                  <a:gd name="connsiteY2" fmla="*/ 235302 h 1195732"/>
                  <a:gd name="connsiteX3" fmla="*/ 104273 w 200526"/>
                  <a:gd name="connsiteY3" fmla="*/ 319523 h 1195732"/>
                  <a:gd name="connsiteX4" fmla="*/ 60158 w 200526"/>
                  <a:gd name="connsiteY4" fmla="*/ 2691 h 1195732"/>
                  <a:gd name="connsiteX5" fmla="*/ 28073 w 200526"/>
                  <a:gd name="connsiteY5" fmla="*/ 291449 h 1195732"/>
                  <a:gd name="connsiteX6" fmla="*/ 0 w 200526"/>
                  <a:gd name="connsiteY6" fmla="*/ 471923 h 1195732"/>
                  <a:gd name="connsiteX7" fmla="*/ 100263 w 200526"/>
                  <a:gd name="connsiteY7" fmla="*/ 1177776 h 1195732"/>
                  <a:gd name="connsiteX8" fmla="*/ 147138 w 200526"/>
                  <a:gd name="connsiteY8" fmla="*/ 1090337 h 1195732"/>
                  <a:gd name="connsiteX0" fmla="*/ 159568 w 208157"/>
                  <a:gd name="connsiteY0" fmla="*/ 1086578 h 1195732"/>
                  <a:gd name="connsiteX1" fmla="*/ 100262 w 208157"/>
                  <a:gd name="connsiteY1" fmla="*/ 596249 h 1195732"/>
                  <a:gd name="connsiteX2" fmla="*/ 200526 w 208157"/>
                  <a:gd name="connsiteY2" fmla="*/ 235302 h 1195732"/>
                  <a:gd name="connsiteX3" fmla="*/ 104273 w 208157"/>
                  <a:gd name="connsiteY3" fmla="*/ 319523 h 1195732"/>
                  <a:gd name="connsiteX4" fmla="*/ 60158 w 208157"/>
                  <a:gd name="connsiteY4" fmla="*/ 2691 h 1195732"/>
                  <a:gd name="connsiteX5" fmla="*/ 28073 w 208157"/>
                  <a:gd name="connsiteY5" fmla="*/ 291449 h 1195732"/>
                  <a:gd name="connsiteX6" fmla="*/ 0 w 208157"/>
                  <a:gd name="connsiteY6" fmla="*/ 471923 h 1195732"/>
                  <a:gd name="connsiteX7" fmla="*/ 100263 w 208157"/>
                  <a:gd name="connsiteY7" fmla="*/ 1177776 h 1195732"/>
                  <a:gd name="connsiteX8" fmla="*/ 147138 w 208157"/>
                  <a:gd name="connsiteY8" fmla="*/ 1090337 h 1195732"/>
                  <a:gd name="connsiteX0" fmla="*/ 159568 w 215314"/>
                  <a:gd name="connsiteY0" fmla="*/ 1086578 h 1195732"/>
                  <a:gd name="connsiteX1" fmla="*/ 100262 w 215314"/>
                  <a:gd name="connsiteY1" fmla="*/ 596249 h 1195732"/>
                  <a:gd name="connsiteX2" fmla="*/ 208506 w 215314"/>
                  <a:gd name="connsiteY2" fmla="*/ 216286 h 1195732"/>
                  <a:gd name="connsiteX3" fmla="*/ 104273 w 215314"/>
                  <a:gd name="connsiteY3" fmla="*/ 319523 h 1195732"/>
                  <a:gd name="connsiteX4" fmla="*/ 60158 w 215314"/>
                  <a:gd name="connsiteY4" fmla="*/ 2691 h 1195732"/>
                  <a:gd name="connsiteX5" fmla="*/ 28073 w 215314"/>
                  <a:gd name="connsiteY5" fmla="*/ 291449 h 1195732"/>
                  <a:gd name="connsiteX6" fmla="*/ 0 w 215314"/>
                  <a:gd name="connsiteY6" fmla="*/ 471923 h 1195732"/>
                  <a:gd name="connsiteX7" fmla="*/ 100263 w 215314"/>
                  <a:gd name="connsiteY7" fmla="*/ 1177776 h 1195732"/>
                  <a:gd name="connsiteX8" fmla="*/ 147138 w 215314"/>
                  <a:gd name="connsiteY8" fmla="*/ 1090337 h 1195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314" h="1195732">
                    <a:moveTo>
                      <a:pt x="159568" y="1086578"/>
                    </a:moveTo>
                    <a:cubicBezTo>
                      <a:pt x="162242" y="970273"/>
                      <a:pt x="77536" y="656407"/>
                      <a:pt x="100262" y="596249"/>
                    </a:cubicBezTo>
                    <a:cubicBezTo>
                      <a:pt x="191168" y="489302"/>
                      <a:pt x="232764" y="211110"/>
                      <a:pt x="208506" y="216286"/>
                    </a:cubicBezTo>
                    <a:cubicBezTo>
                      <a:pt x="153695" y="218959"/>
                      <a:pt x="139031" y="288776"/>
                      <a:pt x="104273" y="319523"/>
                    </a:cubicBezTo>
                    <a:cubicBezTo>
                      <a:pt x="78873" y="213912"/>
                      <a:pt x="101600" y="16060"/>
                      <a:pt x="60158" y="2691"/>
                    </a:cubicBezTo>
                    <a:cubicBezTo>
                      <a:pt x="41442" y="-26719"/>
                      <a:pt x="38768" y="192523"/>
                      <a:pt x="28073" y="291449"/>
                    </a:cubicBezTo>
                    <a:lnTo>
                      <a:pt x="0" y="471923"/>
                    </a:lnTo>
                    <a:cubicBezTo>
                      <a:pt x="61495" y="727260"/>
                      <a:pt x="66842" y="942492"/>
                      <a:pt x="100263" y="1177776"/>
                    </a:cubicBezTo>
                    <a:cubicBezTo>
                      <a:pt x="128336" y="1256650"/>
                      <a:pt x="115054" y="1047558"/>
                      <a:pt x="147138" y="1090337"/>
                    </a:cubicBezTo>
                  </a:path>
                </a:pathLst>
              </a:custGeom>
              <a:solidFill>
                <a:srgbClr val="FBE6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8" name="任意多边形 87"/>
              <p:cNvSpPr/>
              <p:nvPr/>
            </p:nvSpPr>
            <p:spPr>
              <a:xfrm>
                <a:off x="806116" y="3462339"/>
                <a:ext cx="193291" cy="153177"/>
              </a:xfrm>
              <a:custGeom>
                <a:avLst/>
                <a:gdLst>
                  <a:gd name="connsiteX0" fmla="*/ 0 w 200526"/>
                  <a:gd name="connsiteY0" fmla="*/ 0 h 124326"/>
                  <a:gd name="connsiteX1" fmla="*/ 200526 w 200526"/>
                  <a:gd name="connsiteY1" fmla="*/ 124326 h 124326"/>
                  <a:gd name="connsiteX2" fmla="*/ 112295 w 200526"/>
                  <a:gd name="connsiteY2" fmla="*/ 108284 h 124326"/>
                  <a:gd name="connsiteX0" fmla="*/ 0 w 200526"/>
                  <a:gd name="connsiteY0" fmla="*/ 11356 h 135682"/>
                  <a:gd name="connsiteX1" fmla="*/ 200526 w 200526"/>
                  <a:gd name="connsiteY1" fmla="*/ 135682 h 135682"/>
                  <a:gd name="connsiteX2" fmla="*/ 112295 w 200526"/>
                  <a:gd name="connsiteY2" fmla="*/ 119640 h 135682"/>
                  <a:gd name="connsiteX0" fmla="*/ 0 w 200526"/>
                  <a:gd name="connsiteY0" fmla="*/ 11356 h 152148"/>
                  <a:gd name="connsiteX1" fmla="*/ 200526 w 200526"/>
                  <a:gd name="connsiteY1" fmla="*/ 135682 h 152148"/>
                  <a:gd name="connsiteX2" fmla="*/ 112295 w 200526"/>
                  <a:gd name="connsiteY2" fmla="*/ 119640 h 152148"/>
                  <a:gd name="connsiteX0" fmla="*/ 0 w 200559"/>
                  <a:gd name="connsiteY0" fmla="*/ 9655 h 150447"/>
                  <a:gd name="connsiteX1" fmla="*/ 200526 w 200559"/>
                  <a:gd name="connsiteY1" fmla="*/ 133981 h 150447"/>
                  <a:gd name="connsiteX2" fmla="*/ 112295 w 200559"/>
                  <a:gd name="connsiteY2" fmla="*/ 117939 h 150447"/>
                  <a:gd name="connsiteX0" fmla="*/ 0 w 176537"/>
                  <a:gd name="connsiteY0" fmla="*/ 9850 h 147444"/>
                  <a:gd name="connsiteX1" fmla="*/ 176462 w 176537"/>
                  <a:gd name="connsiteY1" fmla="*/ 130165 h 147444"/>
                  <a:gd name="connsiteX2" fmla="*/ 112295 w 176537"/>
                  <a:gd name="connsiteY2" fmla="*/ 118134 h 147444"/>
                  <a:gd name="connsiteX0" fmla="*/ 0 w 176556"/>
                  <a:gd name="connsiteY0" fmla="*/ 13659 h 151253"/>
                  <a:gd name="connsiteX1" fmla="*/ 176462 w 176556"/>
                  <a:gd name="connsiteY1" fmla="*/ 133974 h 151253"/>
                  <a:gd name="connsiteX2" fmla="*/ 112295 w 176556"/>
                  <a:gd name="connsiteY2" fmla="*/ 121943 h 151253"/>
                  <a:gd name="connsiteX0" fmla="*/ 0 w 193336"/>
                  <a:gd name="connsiteY0" fmla="*/ 13152 h 157536"/>
                  <a:gd name="connsiteX1" fmla="*/ 193291 w 193336"/>
                  <a:gd name="connsiteY1" fmla="*/ 141881 h 157536"/>
                  <a:gd name="connsiteX2" fmla="*/ 112295 w 193336"/>
                  <a:gd name="connsiteY2" fmla="*/ 121436 h 157536"/>
                  <a:gd name="connsiteX0" fmla="*/ 0 w 193336"/>
                  <a:gd name="connsiteY0" fmla="*/ 13152 h 149256"/>
                  <a:gd name="connsiteX1" fmla="*/ 193291 w 193336"/>
                  <a:gd name="connsiteY1" fmla="*/ 141881 h 149256"/>
                  <a:gd name="connsiteX2" fmla="*/ 112295 w 193336"/>
                  <a:gd name="connsiteY2" fmla="*/ 121436 h 149256"/>
                  <a:gd name="connsiteX0" fmla="*/ 0 w 193336"/>
                  <a:gd name="connsiteY0" fmla="*/ 13152 h 147532"/>
                  <a:gd name="connsiteX1" fmla="*/ 193291 w 193336"/>
                  <a:gd name="connsiteY1" fmla="*/ 141881 h 147532"/>
                  <a:gd name="connsiteX2" fmla="*/ 120709 w 193336"/>
                  <a:gd name="connsiteY2" fmla="*/ 104606 h 147532"/>
                  <a:gd name="connsiteX0" fmla="*/ 0 w 193291"/>
                  <a:gd name="connsiteY0" fmla="*/ 18797 h 153177"/>
                  <a:gd name="connsiteX1" fmla="*/ 108283 w 193291"/>
                  <a:gd name="connsiteY1" fmla="*/ 7331 h 153177"/>
                  <a:gd name="connsiteX2" fmla="*/ 193291 w 193291"/>
                  <a:gd name="connsiteY2" fmla="*/ 147526 h 153177"/>
                  <a:gd name="connsiteX3" fmla="*/ 120709 w 193291"/>
                  <a:gd name="connsiteY3" fmla="*/ 110251 h 153177"/>
                </a:gdLst>
                <a:ahLst/>
                <a:cxnLst>
                  <a:cxn ang="0">
                    <a:pos x="connsiteX0" y="connsiteY0"/>
                  </a:cxn>
                  <a:cxn ang="0">
                    <a:pos x="connsiteX1" y="connsiteY1"/>
                  </a:cxn>
                  <a:cxn ang="0">
                    <a:pos x="connsiteX2" y="connsiteY2"/>
                  </a:cxn>
                  <a:cxn ang="0">
                    <a:pos x="connsiteX3" y="connsiteY3"/>
                  </a:cxn>
                </a:cxnLst>
                <a:rect l="l" t="t" r="r" b="b"/>
                <a:pathLst>
                  <a:path w="193291" h="153177">
                    <a:moveTo>
                      <a:pt x="0" y="18797"/>
                    </a:moveTo>
                    <a:cubicBezTo>
                      <a:pt x="18047" y="18289"/>
                      <a:pt x="76068" y="-14124"/>
                      <a:pt x="108283" y="7331"/>
                    </a:cubicBezTo>
                    <a:cubicBezTo>
                      <a:pt x="140498" y="28786"/>
                      <a:pt x="191220" y="131775"/>
                      <a:pt x="193291" y="147526"/>
                    </a:cubicBezTo>
                    <a:cubicBezTo>
                      <a:pt x="186714" y="170671"/>
                      <a:pt x="150119" y="115598"/>
                      <a:pt x="120709" y="110251"/>
                    </a:cubicBezTo>
                  </a:path>
                </a:pathLst>
              </a:custGeom>
              <a:solidFill>
                <a:srgbClr val="FBE6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9" name="任意多边形 88"/>
              <p:cNvSpPr/>
              <p:nvPr/>
            </p:nvSpPr>
            <p:spPr>
              <a:xfrm>
                <a:off x="810618" y="3510780"/>
                <a:ext cx="148749" cy="132796"/>
              </a:xfrm>
              <a:custGeom>
                <a:avLst/>
                <a:gdLst>
                  <a:gd name="connsiteX0" fmla="*/ 0 w 159891"/>
                  <a:gd name="connsiteY0" fmla="*/ 12598 h 133209"/>
                  <a:gd name="connsiteX1" fmla="*/ 100977 w 159891"/>
                  <a:gd name="connsiteY1" fmla="*/ 6989 h 133209"/>
                  <a:gd name="connsiteX2" fmla="*/ 159880 w 159891"/>
                  <a:gd name="connsiteY2" fmla="*/ 96746 h 133209"/>
                  <a:gd name="connsiteX3" fmla="*/ 106587 w 159891"/>
                  <a:gd name="connsiteY3" fmla="*/ 133209 h 133209"/>
                  <a:gd name="connsiteX0" fmla="*/ 0 w 159951"/>
                  <a:gd name="connsiteY0" fmla="*/ 12598 h 133209"/>
                  <a:gd name="connsiteX1" fmla="*/ 92562 w 159951"/>
                  <a:gd name="connsiteY1" fmla="*/ 6989 h 133209"/>
                  <a:gd name="connsiteX2" fmla="*/ 159880 w 159951"/>
                  <a:gd name="connsiteY2" fmla="*/ 96746 h 133209"/>
                  <a:gd name="connsiteX3" fmla="*/ 106587 w 159951"/>
                  <a:gd name="connsiteY3" fmla="*/ 133209 h 133209"/>
                  <a:gd name="connsiteX0" fmla="*/ 0 w 148749"/>
                  <a:gd name="connsiteY0" fmla="*/ 12185 h 132796"/>
                  <a:gd name="connsiteX1" fmla="*/ 92562 w 148749"/>
                  <a:gd name="connsiteY1" fmla="*/ 6576 h 132796"/>
                  <a:gd name="connsiteX2" fmla="*/ 148660 w 148749"/>
                  <a:gd name="connsiteY2" fmla="*/ 90723 h 132796"/>
                  <a:gd name="connsiteX3" fmla="*/ 106587 w 148749"/>
                  <a:gd name="connsiteY3" fmla="*/ 132796 h 132796"/>
                </a:gdLst>
                <a:ahLst/>
                <a:cxnLst>
                  <a:cxn ang="0">
                    <a:pos x="connsiteX0" y="connsiteY0"/>
                  </a:cxn>
                  <a:cxn ang="0">
                    <a:pos x="connsiteX1" y="connsiteY1"/>
                  </a:cxn>
                  <a:cxn ang="0">
                    <a:pos x="connsiteX2" y="connsiteY2"/>
                  </a:cxn>
                  <a:cxn ang="0">
                    <a:pos x="connsiteX3" y="connsiteY3"/>
                  </a:cxn>
                </a:cxnLst>
                <a:rect l="l" t="t" r="r" b="b"/>
                <a:pathLst>
                  <a:path w="148749" h="132796">
                    <a:moveTo>
                      <a:pt x="0" y="12185"/>
                    </a:moveTo>
                    <a:cubicBezTo>
                      <a:pt x="37165" y="2368"/>
                      <a:pt x="67785" y="-6514"/>
                      <a:pt x="92562" y="6576"/>
                    </a:cubicBezTo>
                    <a:cubicBezTo>
                      <a:pt x="117339" y="19666"/>
                      <a:pt x="146323" y="69686"/>
                      <a:pt x="148660" y="90723"/>
                    </a:cubicBezTo>
                    <a:cubicBezTo>
                      <a:pt x="150997" y="111760"/>
                      <a:pt x="106587" y="132796"/>
                      <a:pt x="106587" y="132796"/>
                    </a:cubicBezTo>
                  </a:path>
                </a:pathLst>
              </a:custGeom>
              <a:solidFill>
                <a:srgbClr val="FBE6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0" name="任意多边形 89"/>
              <p:cNvSpPr/>
              <p:nvPr/>
            </p:nvSpPr>
            <p:spPr>
              <a:xfrm>
                <a:off x="802204" y="3566811"/>
                <a:ext cx="116756" cy="132863"/>
              </a:xfrm>
              <a:custGeom>
                <a:avLst/>
                <a:gdLst>
                  <a:gd name="connsiteX0" fmla="*/ 0 w 131830"/>
                  <a:gd name="connsiteY0" fmla="*/ 5610 h 131831"/>
                  <a:gd name="connsiteX1" fmla="*/ 86952 w 131830"/>
                  <a:gd name="connsiteY1" fmla="*/ 0 h 131831"/>
                  <a:gd name="connsiteX2" fmla="*/ 131830 w 131830"/>
                  <a:gd name="connsiteY2" fmla="*/ 61708 h 131831"/>
                  <a:gd name="connsiteX3" fmla="*/ 81342 w 131830"/>
                  <a:gd name="connsiteY3" fmla="*/ 131831 h 131831"/>
                  <a:gd name="connsiteX0" fmla="*/ 0 w 115001"/>
                  <a:gd name="connsiteY0" fmla="*/ 5610 h 131831"/>
                  <a:gd name="connsiteX1" fmla="*/ 86952 w 115001"/>
                  <a:gd name="connsiteY1" fmla="*/ 0 h 131831"/>
                  <a:gd name="connsiteX2" fmla="*/ 115001 w 115001"/>
                  <a:gd name="connsiteY2" fmla="*/ 70122 h 131831"/>
                  <a:gd name="connsiteX3" fmla="*/ 81342 w 115001"/>
                  <a:gd name="connsiteY3" fmla="*/ 131831 h 131831"/>
                  <a:gd name="connsiteX0" fmla="*/ 0 w 116327"/>
                  <a:gd name="connsiteY0" fmla="*/ 5610 h 131831"/>
                  <a:gd name="connsiteX1" fmla="*/ 86952 w 116327"/>
                  <a:gd name="connsiteY1" fmla="*/ 0 h 131831"/>
                  <a:gd name="connsiteX2" fmla="*/ 115001 w 116327"/>
                  <a:gd name="connsiteY2" fmla="*/ 70122 h 131831"/>
                  <a:gd name="connsiteX3" fmla="*/ 81342 w 116327"/>
                  <a:gd name="connsiteY3" fmla="*/ 131831 h 131831"/>
                  <a:gd name="connsiteX0" fmla="*/ 0 w 116327"/>
                  <a:gd name="connsiteY0" fmla="*/ 5610 h 131831"/>
                  <a:gd name="connsiteX1" fmla="*/ 86952 w 116327"/>
                  <a:gd name="connsiteY1" fmla="*/ 0 h 131831"/>
                  <a:gd name="connsiteX2" fmla="*/ 115001 w 116327"/>
                  <a:gd name="connsiteY2" fmla="*/ 70122 h 131831"/>
                  <a:gd name="connsiteX3" fmla="*/ 81342 w 116327"/>
                  <a:gd name="connsiteY3" fmla="*/ 131831 h 131831"/>
                  <a:gd name="connsiteX0" fmla="*/ 0 w 116327"/>
                  <a:gd name="connsiteY0" fmla="*/ 6642 h 132863"/>
                  <a:gd name="connsiteX1" fmla="*/ 86952 w 116327"/>
                  <a:gd name="connsiteY1" fmla="*/ 1032 h 132863"/>
                  <a:gd name="connsiteX2" fmla="*/ 115001 w 116327"/>
                  <a:gd name="connsiteY2" fmla="*/ 71154 h 132863"/>
                  <a:gd name="connsiteX3" fmla="*/ 81342 w 116327"/>
                  <a:gd name="connsiteY3" fmla="*/ 132863 h 132863"/>
                  <a:gd name="connsiteX0" fmla="*/ 0 w 116756"/>
                  <a:gd name="connsiteY0" fmla="*/ 6642 h 132863"/>
                  <a:gd name="connsiteX1" fmla="*/ 86952 w 116756"/>
                  <a:gd name="connsiteY1" fmla="*/ 1032 h 132863"/>
                  <a:gd name="connsiteX2" fmla="*/ 115001 w 116756"/>
                  <a:gd name="connsiteY2" fmla="*/ 71154 h 132863"/>
                  <a:gd name="connsiteX3" fmla="*/ 81342 w 116756"/>
                  <a:gd name="connsiteY3" fmla="*/ 132863 h 132863"/>
                </a:gdLst>
                <a:ahLst/>
                <a:cxnLst>
                  <a:cxn ang="0">
                    <a:pos x="connsiteX0" y="connsiteY0"/>
                  </a:cxn>
                  <a:cxn ang="0">
                    <a:pos x="connsiteX1" y="connsiteY1"/>
                  </a:cxn>
                  <a:cxn ang="0">
                    <a:pos x="connsiteX2" y="connsiteY2"/>
                  </a:cxn>
                  <a:cxn ang="0">
                    <a:pos x="connsiteX3" y="connsiteY3"/>
                  </a:cxn>
                </a:cxnLst>
                <a:rect l="l" t="t" r="r" b="b"/>
                <a:pathLst>
                  <a:path w="116756" h="132863">
                    <a:moveTo>
                      <a:pt x="0" y="6642"/>
                    </a:moveTo>
                    <a:cubicBezTo>
                      <a:pt x="28984" y="4772"/>
                      <a:pt x="49553" y="-2708"/>
                      <a:pt x="86952" y="1032"/>
                    </a:cubicBezTo>
                    <a:cubicBezTo>
                      <a:pt x="104716" y="24406"/>
                      <a:pt x="122481" y="47780"/>
                      <a:pt x="115001" y="71154"/>
                    </a:cubicBezTo>
                    <a:cubicBezTo>
                      <a:pt x="112196" y="94528"/>
                      <a:pt x="92562" y="112293"/>
                      <a:pt x="81342" y="132863"/>
                    </a:cubicBezTo>
                  </a:path>
                </a:pathLst>
              </a:custGeom>
              <a:solidFill>
                <a:srgbClr val="FBE6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1" name="任意多边形 90"/>
              <p:cNvSpPr/>
              <p:nvPr/>
            </p:nvSpPr>
            <p:spPr>
              <a:xfrm>
                <a:off x="793789" y="3609658"/>
                <a:ext cx="93755" cy="87210"/>
              </a:xfrm>
              <a:custGeom>
                <a:avLst/>
                <a:gdLst>
                  <a:gd name="connsiteX0" fmla="*/ 0 w 89757"/>
                  <a:gd name="connsiteY0" fmla="*/ 0 h 86952"/>
                  <a:gd name="connsiteX1" fmla="*/ 89757 w 89757"/>
                  <a:gd name="connsiteY1" fmla="*/ 86952 h 86952"/>
                  <a:gd name="connsiteX0" fmla="*/ 0 w 89757"/>
                  <a:gd name="connsiteY0" fmla="*/ 247 h 87199"/>
                  <a:gd name="connsiteX1" fmla="*/ 89757 w 89757"/>
                  <a:gd name="connsiteY1" fmla="*/ 87199 h 87199"/>
                  <a:gd name="connsiteX0" fmla="*/ 0 w 93755"/>
                  <a:gd name="connsiteY0" fmla="*/ 258 h 87210"/>
                  <a:gd name="connsiteX1" fmla="*/ 89757 w 93755"/>
                  <a:gd name="connsiteY1" fmla="*/ 87210 h 87210"/>
                </a:gdLst>
                <a:ahLst/>
                <a:cxnLst>
                  <a:cxn ang="0">
                    <a:pos x="connsiteX0" y="connsiteY0"/>
                  </a:cxn>
                  <a:cxn ang="0">
                    <a:pos x="connsiteX1" y="connsiteY1"/>
                  </a:cxn>
                </a:cxnLst>
                <a:rect l="l" t="t" r="r" b="b"/>
                <a:pathLst>
                  <a:path w="93755" h="87210">
                    <a:moveTo>
                      <a:pt x="0" y="258"/>
                    </a:moveTo>
                    <a:cubicBezTo>
                      <a:pt x="100042" y="-4417"/>
                      <a:pt x="99107" y="55421"/>
                      <a:pt x="89757" y="87210"/>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sp>
          <p:nvSpPr>
            <p:cNvPr id="81" name="任意多边形 80"/>
            <p:cNvSpPr/>
            <p:nvPr/>
          </p:nvSpPr>
          <p:spPr>
            <a:xfrm>
              <a:off x="4505329" y="3254186"/>
              <a:ext cx="701132" cy="1309508"/>
            </a:xfrm>
            <a:custGeom>
              <a:avLst/>
              <a:gdLst>
                <a:gd name="connsiteX0" fmla="*/ 541260 w 541260"/>
                <a:gd name="connsiteY0" fmla="*/ 0 h 471551"/>
                <a:gd name="connsiteX1" fmla="*/ 307534 w 541260"/>
                <a:gd name="connsiteY1" fmla="*/ 24602 h 471551"/>
                <a:gd name="connsiteX2" fmla="*/ 151717 w 541260"/>
                <a:gd name="connsiteY2" fmla="*/ 270629 h 471551"/>
                <a:gd name="connsiteX3" fmla="*/ 86110 w 541260"/>
                <a:gd name="connsiteY3" fmla="*/ 57406 h 471551"/>
                <a:gd name="connsiteX4" fmla="*/ 0 w 541260"/>
                <a:gd name="connsiteY4" fmla="*/ 77908 h 471551"/>
                <a:gd name="connsiteX5" fmla="*/ 114813 w 541260"/>
                <a:gd name="connsiteY5" fmla="*/ 471551 h 471551"/>
                <a:gd name="connsiteX6" fmla="*/ 364940 w 541260"/>
                <a:gd name="connsiteY6" fmla="*/ 172218 h 471551"/>
                <a:gd name="connsiteX0" fmla="*/ 541260 w 541260"/>
                <a:gd name="connsiteY0" fmla="*/ 0 h 471551"/>
                <a:gd name="connsiteX1" fmla="*/ 307534 w 541260"/>
                <a:gd name="connsiteY1" fmla="*/ 24602 h 471551"/>
                <a:gd name="connsiteX2" fmla="*/ 151717 w 541260"/>
                <a:gd name="connsiteY2" fmla="*/ 270629 h 471551"/>
                <a:gd name="connsiteX3" fmla="*/ 86110 w 541260"/>
                <a:gd name="connsiteY3" fmla="*/ 57406 h 471551"/>
                <a:gd name="connsiteX4" fmla="*/ 0 w 541260"/>
                <a:gd name="connsiteY4" fmla="*/ 77908 h 471551"/>
                <a:gd name="connsiteX5" fmla="*/ 114813 w 541260"/>
                <a:gd name="connsiteY5" fmla="*/ 471551 h 471551"/>
                <a:gd name="connsiteX6" fmla="*/ 364940 w 541260"/>
                <a:gd name="connsiteY6" fmla="*/ 172218 h 471551"/>
                <a:gd name="connsiteX7" fmla="*/ 373141 w 541260"/>
                <a:gd name="connsiteY7" fmla="*/ 180419 h 471551"/>
                <a:gd name="connsiteX0" fmla="*/ 541260 w 541260"/>
                <a:gd name="connsiteY0" fmla="*/ 0 h 471551"/>
                <a:gd name="connsiteX1" fmla="*/ 307534 w 541260"/>
                <a:gd name="connsiteY1" fmla="*/ 24602 h 471551"/>
                <a:gd name="connsiteX2" fmla="*/ 151717 w 541260"/>
                <a:gd name="connsiteY2" fmla="*/ 270629 h 471551"/>
                <a:gd name="connsiteX3" fmla="*/ 86110 w 541260"/>
                <a:gd name="connsiteY3" fmla="*/ 57406 h 471551"/>
                <a:gd name="connsiteX4" fmla="*/ 0 w 541260"/>
                <a:gd name="connsiteY4" fmla="*/ 77908 h 471551"/>
                <a:gd name="connsiteX5" fmla="*/ 114813 w 541260"/>
                <a:gd name="connsiteY5" fmla="*/ 471551 h 471551"/>
                <a:gd name="connsiteX6" fmla="*/ 364940 w 541260"/>
                <a:gd name="connsiteY6" fmla="*/ 172218 h 471551"/>
                <a:gd name="connsiteX7" fmla="*/ 418246 w 541260"/>
                <a:gd name="connsiteY7" fmla="*/ 188619 h 471551"/>
                <a:gd name="connsiteX0" fmla="*/ 541260 w 635570"/>
                <a:gd name="connsiteY0" fmla="*/ 0 h 471551"/>
                <a:gd name="connsiteX1" fmla="*/ 307534 w 635570"/>
                <a:gd name="connsiteY1" fmla="*/ 24602 h 471551"/>
                <a:gd name="connsiteX2" fmla="*/ 151717 w 635570"/>
                <a:gd name="connsiteY2" fmla="*/ 270629 h 471551"/>
                <a:gd name="connsiteX3" fmla="*/ 86110 w 635570"/>
                <a:gd name="connsiteY3" fmla="*/ 57406 h 471551"/>
                <a:gd name="connsiteX4" fmla="*/ 0 w 635570"/>
                <a:gd name="connsiteY4" fmla="*/ 77908 h 471551"/>
                <a:gd name="connsiteX5" fmla="*/ 114813 w 635570"/>
                <a:gd name="connsiteY5" fmla="*/ 471551 h 471551"/>
                <a:gd name="connsiteX6" fmla="*/ 364940 w 635570"/>
                <a:gd name="connsiteY6" fmla="*/ 172218 h 471551"/>
                <a:gd name="connsiteX7" fmla="*/ 635570 w 635570"/>
                <a:gd name="connsiteY7" fmla="*/ 90208 h 471551"/>
                <a:gd name="connsiteX0" fmla="*/ 541260 w 635570"/>
                <a:gd name="connsiteY0" fmla="*/ 0 h 471551"/>
                <a:gd name="connsiteX1" fmla="*/ 307534 w 635570"/>
                <a:gd name="connsiteY1" fmla="*/ 24602 h 471551"/>
                <a:gd name="connsiteX2" fmla="*/ 151717 w 635570"/>
                <a:gd name="connsiteY2" fmla="*/ 270629 h 471551"/>
                <a:gd name="connsiteX3" fmla="*/ 86110 w 635570"/>
                <a:gd name="connsiteY3" fmla="*/ 57406 h 471551"/>
                <a:gd name="connsiteX4" fmla="*/ 0 w 635570"/>
                <a:gd name="connsiteY4" fmla="*/ 77908 h 471551"/>
                <a:gd name="connsiteX5" fmla="*/ 114813 w 635570"/>
                <a:gd name="connsiteY5" fmla="*/ 471551 h 471551"/>
                <a:gd name="connsiteX6" fmla="*/ 364940 w 635570"/>
                <a:gd name="connsiteY6" fmla="*/ 172218 h 471551"/>
                <a:gd name="connsiteX7" fmla="*/ 635570 w 635570"/>
                <a:gd name="connsiteY7" fmla="*/ 90208 h 471551"/>
                <a:gd name="connsiteX8" fmla="*/ 541260 w 635570"/>
                <a:gd name="connsiteY8" fmla="*/ 0 h 471551"/>
                <a:gd name="connsiteX0" fmla="*/ 541260 w 635570"/>
                <a:gd name="connsiteY0" fmla="*/ 0 h 877673"/>
                <a:gd name="connsiteX1" fmla="*/ 307534 w 635570"/>
                <a:gd name="connsiteY1" fmla="*/ 24602 h 877673"/>
                <a:gd name="connsiteX2" fmla="*/ 151717 w 635570"/>
                <a:gd name="connsiteY2" fmla="*/ 270629 h 877673"/>
                <a:gd name="connsiteX3" fmla="*/ 86110 w 635570"/>
                <a:gd name="connsiteY3" fmla="*/ 57406 h 877673"/>
                <a:gd name="connsiteX4" fmla="*/ 0 w 635570"/>
                <a:gd name="connsiteY4" fmla="*/ 77908 h 877673"/>
                <a:gd name="connsiteX5" fmla="*/ 114813 w 635570"/>
                <a:gd name="connsiteY5" fmla="*/ 471551 h 877673"/>
                <a:gd name="connsiteX6" fmla="*/ 364940 w 635570"/>
                <a:gd name="connsiteY6" fmla="*/ 172218 h 877673"/>
                <a:gd name="connsiteX7" fmla="*/ 221425 w 635570"/>
                <a:gd name="connsiteY7" fmla="*/ 877495 h 877673"/>
                <a:gd name="connsiteX8" fmla="*/ 635570 w 635570"/>
                <a:gd name="connsiteY8" fmla="*/ 90208 h 877673"/>
                <a:gd name="connsiteX9" fmla="*/ 541260 w 635570"/>
                <a:gd name="connsiteY9" fmla="*/ 0 h 877673"/>
                <a:gd name="connsiteX0" fmla="*/ 541260 w 635570"/>
                <a:gd name="connsiteY0" fmla="*/ 0 h 877814"/>
                <a:gd name="connsiteX1" fmla="*/ 307534 w 635570"/>
                <a:gd name="connsiteY1" fmla="*/ 24602 h 877814"/>
                <a:gd name="connsiteX2" fmla="*/ 151717 w 635570"/>
                <a:gd name="connsiteY2" fmla="*/ 270629 h 877814"/>
                <a:gd name="connsiteX3" fmla="*/ 86110 w 635570"/>
                <a:gd name="connsiteY3" fmla="*/ 57406 h 877814"/>
                <a:gd name="connsiteX4" fmla="*/ 0 w 635570"/>
                <a:gd name="connsiteY4" fmla="*/ 77908 h 877814"/>
                <a:gd name="connsiteX5" fmla="*/ 114813 w 635570"/>
                <a:gd name="connsiteY5" fmla="*/ 471551 h 877814"/>
                <a:gd name="connsiteX6" fmla="*/ 364940 w 635570"/>
                <a:gd name="connsiteY6" fmla="*/ 172218 h 877814"/>
                <a:gd name="connsiteX7" fmla="*/ 221425 w 635570"/>
                <a:gd name="connsiteY7" fmla="*/ 877495 h 877814"/>
                <a:gd name="connsiteX8" fmla="*/ 635570 w 635570"/>
                <a:gd name="connsiteY8" fmla="*/ 90208 h 877814"/>
                <a:gd name="connsiteX9" fmla="*/ 541260 w 635570"/>
                <a:gd name="connsiteY9" fmla="*/ 0 h 877814"/>
                <a:gd name="connsiteX0" fmla="*/ 541260 w 635570"/>
                <a:gd name="connsiteY0" fmla="*/ 0 h 877495"/>
                <a:gd name="connsiteX1" fmla="*/ 307534 w 635570"/>
                <a:gd name="connsiteY1" fmla="*/ 24602 h 877495"/>
                <a:gd name="connsiteX2" fmla="*/ 151717 w 635570"/>
                <a:gd name="connsiteY2" fmla="*/ 270629 h 877495"/>
                <a:gd name="connsiteX3" fmla="*/ 86110 w 635570"/>
                <a:gd name="connsiteY3" fmla="*/ 57406 h 877495"/>
                <a:gd name="connsiteX4" fmla="*/ 0 w 635570"/>
                <a:gd name="connsiteY4" fmla="*/ 77908 h 877495"/>
                <a:gd name="connsiteX5" fmla="*/ 114813 w 635570"/>
                <a:gd name="connsiteY5" fmla="*/ 471551 h 877495"/>
                <a:gd name="connsiteX6" fmla="*/ 364940 w 635570"/>
                <a:gd name="connsiteY6" fmla="*/ 172218 h 877495"/>
                <a:gd name="connsiteX7" fmla="*/ 221425 w 635570"/>
                <a:gd name="connsiteY7" fmla="*/ 877495 h 877495"/>
                <a:gd name="connsiteX8" fmla="*/ 635570 w 635570"/>
                <a:gd name="connsiteY8" fmla="*/ 90208 h 877495"/>
                <a:gd name="connsiteX9" fmla="*/ 541260 w 635570"/>
                <a:gd name="connsiteY9" fmla="*/ 0 h 877495"/>
                <a:gd name="connsiteX0" fmla="*/ 541260 w 635570"/>
                <a:gd name="connsiteY0" fmla="*/ 0 h 886311"/>
                <a:gd name="connsiteX1" fmla="*/ 307534 w 635570"/>
                <a:gd name="connsiteY1" fmla="*/ 24602 h 886311"/>
                <a:gd name="connsiteX2" fmla="*/ 151717 w 635570"/>
                <a:gd name="connsiteY2" fmla="*/ 270629 h 886311"/>
                <a:gd name="connsiteX3" fmla="*/ 86110 w 635570"/>
                <a:gd name="connsiteY3" fmla="*/ 57406 h 886311"/>
                <a:gd name="connsiteX4" fmla="*/ 0 w 635570"/>
                <a:gd name="connsiteY4" fmla="*/ 77908 h 886311"/>
                <a:gd name="connsiteX5" fmla="*/ 114813 w 635570"/>
                <a:gd name="connsiteY5" fmla="*/ 471551 h 886311"/>
                <a:gd name="connsiteX6" fmla="*/ 364940 w 635570"/>
                <a:gd name="connsiteY6" fmla="*/ 172218 h 886311"/>
                <a:gd name="connsiteX7" fmla="*/ 221425 w 635570"/>
                <a:gd name="connsiteY7" fmla="*/ 877495 h 886311"/>
                <a:gd name="connsiteX8" fmla="*/ 635570 w 635570"/>
                <a:gd name="connsiteY8" fmla="*/ 90208 h 886311"/>
                <a:gd name="connsiteX9" fmla="*/ 541260 w 635570"/>
                <a:gd name="connsiteY9" fmla="*/ 0 h 886311"/>
                <a:gd name="connsiteX0" fmla="*/ 541260 w 635570"/>
                <a:gd name="connsiteY0" fmla="*/ 0 h 1049103"/>
                <a:gd name="connsiteX1" fmla="*/ 307534 w 635570"/>
                <a:gd name="connsiteY1" fmla="*/ 24602 h 1049103"/>
                <a:gd name="connsiteX2" fmla="*/ 151717 w 635570"/>
                <a:gd name="connsiteY2" fmla="*/ 270629 h 1049103"/>
                <a:gd name="connsiteX3" fmla="*/ 86110 w 635570"/>
                <a:gd name="connsiteY3" fmla="*/ 57406 h 1049103"/>
                <a:gd name="connsiteX4" fmla="*/ 0 w 635570"/>
                <a:gd name="connsiteY4" fmla="*/ 77908 h 1049103"/>
                <a:gd name="connsiteX5" fmla="*/ 114813 w 635570"/>
                <a:gd name="connsiteY5" fmla="*/ 471551 h 1049103"/>
                <a:gd name="connsiteX6" fmla="*/ 364940 w 635570"/>
                <a:gd name="connsiteY6" fmla="*/ 172218 h 1049103"/>
                <a:gd name="connsiteX7" fmla="*/ 221425 w 635570"/>
                <a:gd name="connsiteY7" fmla="*/ 877495 h 1049103"/>
                <a:gd name="connsiteX8" fmla="*/ 393643 w 635570"/>
                <a:gd name="connsiteY8" fmla="*/ 996408 h 1049103"/>
                <a:gd name="connsiteX9" fmla="*/ 635570 w 635570"/>
                <a:gd name="connsiteY9" fmla="*/ 90208 h 1049103"/>
                <a:gd name="connsiteX10" fmla="*/ 541260 w 635570"/>
                <a:gd name="connsiteY10" fmla="*/ 0 h 1049103"/>
                <a:gd name="connsiteX0" fmla="*/ 541260 w 635570"/>
                <a:gd name="connsiteY0" fmla="*/ 0 h 996408"/>
                <a:gd name="connsiteX1" fmla="*/ 307534 w 635570"/>
                <a:gd name="connsiteY1" fmla="*/ 24602 h 996408"/>
                <a:gd name="connsiteX2" fmla="*/ 151717 w 635570"/>
                <a:gd name="connsiteY2" fmla="*/ 270629 h 996408"/>
                <a:gd name="connsiteX3" fmla="*/ 86110 w 635570"/>
                <a:gd name="connsiteY3" fmla="*/ 57406 h 996408"/>
                <a:gd name="connsiteX4" fmla="*/ 0 w 635570"/>
                <a:gd name="connsiteY4" fmla="*/ 77908 h 996408"/>
                <a:gd name="connsiteX5" fmla="*/ 114813 w 635570"/>
                <a:gd name="connsiteY5" fmla="*/ 471551 h 996408"/>
                <a:gd name="connsiteX6" fmla="*/ 364940 w 635570"/>
                <a:gd name="connsiteY6" fmla="*/ 172218 h 996408"/>
                <a:gd name="connsiteX7" fmla="*/ 221425 w 635570"/>
                <a:gd name="connsiteY7" fmla="*/ 877495 h 996408"/>
                <a:gd name="connsiteX8" fmla="*/ 393643 w 635570"/>
                <a:gd name="connsiteY8" fmla="*/ 996408 h 996408"/>
                <a:gd name="connsiteX9" fmla="*/ 635570 w 635570"/>
                <a:gd name="connsiteY9" fmla="*/ 90208 h 996408"/>
                <a:gd name="connsiteX10" fmla="*/ 541260 w 635570"/>
                <a:gd name="connsiteY10" fmla="*/ 0 h 996408"/>
                <a:gd name="connsiteX0" fmla="*/ 541260 w 635570"/>
                <a:gd name="connsiteY0" fmla="*/ 0 h 996408"/>
                <a:gd name="connsiteX1" fmla="*/ 307534 w 635570"/>
                <a:gd name="connsiteY1" fmla="*/ 24602 h 996408"/>
                <a:gd name="connsiteX2" fmla="*/ 151717 w 635570"/>
                <a:gd name="connsiteY2" fmla="*/ 270629 h 996408"/>
                <a:gd name="connsiteX3" fmla="*/ 86110 w 635570"/>
                <a:gd name="connsiteY3" fmla="*/ 57406 h 996408"/>
                <a:gd name="connsiteX4" fmla="*/ 0 w 635570"/>
                <a:gd name="connsiteY4" fmla="*/ 77908 h 996408"/>
                <a:gd name="connsiteX5" fmla="*/ 114813 w 635570"/>
                <a:gd name="connsiteY5" fmla="*/ 471551 h 996408"/>
                <a:gd name="connsiteX6" fmla="*/ 364940 w 635570"/>
                <a:gd name="connsiteY6" fmla="*/ 172218 h 996408"/>
                <a:gd name="connsiteX7" fmla="*/ 221425 w 635570"/>
                <a:gd name="connsiteY7" fmla="*/ 877495 h 996408"/>
                <a:gd name="connsiteX8" fmla="*/ 393643 w 635570"/>
                <a:gd name="connsiteY8" fmla="*/ 996408 h 996408"/>
                <a:gd name="connsiteX9" fmla="*/ 635570 w 635570"/>
                <a:gd name="connsiteY9" fmla="*/ 90208 h 996408"/>
                <a:gd name="connsiteX10" fmla="*/ 541260 w 635570"/>
                <a:gd name="connsiteY10" fmla="*/ 0 h 996408"/>
                <a:gd name="connsiteX0" fmla="*/ 541260 w 635570"/>
                <a:gd name="connsiteY0" fmla="*/ 0 h 996408"/>
                <a:gd name="connsiteX1" fmla="*/ 307534 w 635570"/>
                <a:gd name="connsiteY1" fmla="*/ 24602 h 996408"/>
                <a:gd name="connsiteX2" fmla="*/ 151717 w 635570"/>
                <a:gd name="connsiteY2" fmla="*/ 270629 h 996408"/>
                <a:gd name="connsiteX3" fmla="*/ 86110 w 635570"/>
                <a:gd name="connsiteY3" fmla="*/ 57406 h 996408"/>
                <a:gd name="connsiteX4" fmla="*/ 0 w 635570"/>
                <a:gd name="connsiteY4" fmla="*/ 77908 h 996408"/>
                <a:gd name="connsiteX5" fmla="*/ 114813 w 635570"/>
                <a:gd name="connsiteY5" fmla="*/ 471551 h 996408"/>
                <a:gd name="connsiteX6" fmla="*/ 364940 w 635570"/>
                <a:gd name="connsiteY6" fmla="*/ 172218 h 996408"/>
                <a:gd name="connsiteX7" fmla="*/ 221425 w 635570"/>
                <a:gd name="connsiteY7" fmla="*/ 877495 h 996408"/>
                <a:gd name="connsiteX8" fmla="*/ 393643 w 635570"/>
                <a:gd name="connsiteY8" fmla="*/ 996408 h 996408"/>
                <a:gd name="connsiteX9" fmla="*/ 635570 w 635570"/>
                <a:gd name="connsiteY9" fmla="*/ 90208 h 996408"/>
                <a:gd name="connsiteX10" fmla="*/ 541260 w 635570"/>
                <a:gd name="connsiteY10" fmla="*/ 0 h 996408"/>
                <a:gd name="connsiteX0" fmla="*/ 541260 w 635570"/>
                <a:gd name="connsiteY0" fmla="*/ 0 h 1016910"/>
                <a:gd name="connsiteX1" fmla="*/ 307534 w 635570"/>
                <a:gd name="connsiteY1" fmla="*/ 24602 h 1016910"/>
                <a:gd name="connsiteX2" fmla="*/ 151717 w 635570"/>
                <a:gd name="connsiteY2" fmla="*/ 270629 h 1016910"/>
                <a:gd name="connsiteX3" fmla="*/ 86110 w 635570"/>
                <a:gd name="connsiteY3" fmla="*/ 57406 h 1016910"/>
                <a:gd name="connsiteX4" fmla="*/ 0 w 635570"/>
                <a:gd name="connsiteY4" fmla="*/ 77908 h 1016910"/>
                <a:gd name="connsiteX5" fmla="*/ 114813 w 635570"/>
                <a:gd name="connsiteY5" fmla="*/ 471551 h 1016910"/>
                <a:gd name="connsiteX6" fmla="*/ 364940 w 635570"/>
                <a:gd name="connsiteY6" fmla="*/ 172218 h 1016910"/>
                <a:gd name="connsiteX7" fmla="*/ 221425 w 635570"/>
                <a:gd name="connsiteY7" fmla="*/ 877495 h 1016910"/>
                <a:gd name="connsiteX8" fmla="*/ 393643 w 635570"/>
                <a:gd name="connsiteY8" fmla="*/ 1016910 h 1016910"/>
                <a:gd name="connsiteX9" fmla="*/ 635570 w 635570"/>
                <a:gd name="connsiteY9" fmla="*/ 90208 h 1016910"/>
                <a:gd name="connsiteX10" fmla="*/ 541260 w 635570"/>
                <a:gd name="connsiteY10" fmla="*/ 0 h 1016910"/>
                <a:gd name="connsiteX0" fmla="*/ 541260 w 635570"/>
                <a:gd name="connsiteY0" fmla="*/ 0 h 1016910"/>
                <a:gd name="connsiteX1" fmla="*/ 307534 w 635570"/>
                <a:gd name="connsiteY1" fmla="*/ 24602 h 1016910"/>
                <a:gd name="connsiteX2" fmla="*/ 151717 w 635570"/>
                <a:gd name="connsiteY2" fmla="*/ 270629 h 1016910"/>
                <a:gd name="connsiteX3" fmla="*/ 86110 w 635570"/>
                <a:gd name="connsiteY3" fmla="*/ 57406 h 1016910"/>
                <a:gd name="connsiteX4" fmla="*/ 0 w 635570"/>
                <a:gd name="connsiteY4" fmla="*/ 77908 h 1016910"/>
                <a:gd name="connsiteX5" fmla="*/ 114813 w 635570"/>
                <a:gd name="connsiteY5" fmla="*/ 471551 h 1016910"/>
                <a:gd name="connsiteX6" fmla="*/ 364940 w 635570"/>
                <a:gd name="connsiteY6" fmla="*/ 172218 h 1016910"/>
                <a:gd name="connsiteX7" fmla="*/ 221425 w 635570"/>
                <a:gd name="connsiteY7" fmla="*/ 877495 h 1016910"/>
                <a:gd name="connsiteX8" fmla="*/ 393643 w 635570"/>
                <a:gd name="connsiteY8" fmla="*/ 1016910 h 1016910"/>
                <a:gd name="connsiteX9" fmla="*/ 504355 w 635570"/>
                <a:gd name="connsiteY9" fmla="*/ 508455 h 1016910"/>
                <a:gd name="connsiteX10" fmla="*/ 635570 w 635570"/>
                <a:gd name="connsiteY10" fmla="*/ 90208 h 1016910"/>
                <a:gd name="connsiteX11" fmla="*/ 541260 w 635570"/>
                <a:gd name="connsiteY11" fmla="*/ 0 h 1016910"/>
                <a:gd name="connsiteX0" fmla="*/ 541260 w 635570"/>
                <a:gd name="connsiteY0" fmla="*/ 0 h 1016910"/>
                <a:gd name="connsiteX1" fmla="*/ 307534 w 635570"/>
                <a:gd name="connsiteY1" fmla="*/ 24602 h 1016910"/>
                <a:gd name="connsiteX2" fmla="*/ 151717 w 635570"/>
                <a:gd name="connsiteY2" fmla="*/ 270629 h 1016910"/>
                <a:gd name="connsiteX3" fmla="*/ 86110 w 635570"/>
                <a:gd name="connsiteY3" fmla="*/ 57406 h 1016910"/>
                <a:gd name="connsiteX4" fmla="*/ 0 w 635570"/>
                <a:gd name="connsiteY4" fmla="*/ 77908 h 1016910"/>
                <a:gd name="connsiteX5" fmla="*/ 114813 w 635570"/>
                <a:gd name="connsiteY5" fmla="*/ 471551 h 1016910"/>
                <a:gd name="connsiteX6" fmla="*/ 364940 w 635570"/>
                <a:gd name="connsiteY6" fmla="*/ 172218 h 1016910"/>
                <a:gd name="connsiteX7" fmla="*/ 221425 w 635570"/>
                <a:gd name="connsiteY7" fmla="*/ 877495 h 1016910"/>
                <a:gd name="connsiteX8" fmla="*/ 393643 w 635570"/>
                <a:gd name="connsiteY8" fmla="*/ 1016910 h 1016910"/>
                <a:gd name="connsiteX9" fmla="*/ 504355 w 635570"/>
                <a:gd name="connsiteY9" fmla="*/ 508455 h 1016910"/>
                <a:gd name="connsiteX10" fmla="*/ 635570 w 635570"/>
                <a:gd name="connsiteY10" fmla="*/ 90208 h 1016910"/>
                <a:gd name="connsiteX11" fmla="*/ 541260 w 635570"/>
                <a:gd name="connsiteY11" fmla="*/ 0 h 1016910"/>
                <a:gd name="connsiteX0" fmla="*/ 541260 w 541260"/>
                <a:gd name="connsiteY0" fmla="*/ 0 h 1016910"/>
                <a:gd name="connsiteX1" fmla="*/ 307534 w 541260"/>
                <a:gd name="connsiteY1" fmla="*/ 24602 h 1016910"/>
                <a:gd name="connsiteX2" fmla="*/ 151717 w 541260"/>
                <a:gd name="connsiteY2" fmla="*/ 270629 h 1016910"/>
                <a:gd name="connsiteX3" fmla="*/ 86110 w 541260"/>
                <a:gd name="connsiteY3" fmla="*/ 57406 h 1016910"/>
                <a:gd name="connsiteX4" fmla="*/ 0 w 541260"/>
                <a:gd name="connsiteY4" fmla="*/ 77908 h 1016910"/>
                <a:gd name="connsiteX5" fmla="*/ 114813 w 541260"/>
                <a:gd name="connsiteY5" fmla="*/ 471551 h 1016910"/>
                <a:gd name="connsiteX6" fmla="*/ 364940 w 541260"/>
                <a:gd name="connsiteY6" fmla="*/ 172218 h 1016910"/>
                <a:gd name="connsiteX7" fmla="*/ 221425 w 541260"/>
                <a:gd name="connsiteY7" fmla="*/ 877495 h 1016910"/>
                <a:gd name="connsiteX8" fmla="*/ 393643 w 541260"/>
                <a:gd name="connsiteY8" fmla="*/ 1016910 h 1016910"/>
                <a:gd name="connsiteX9" fmla="*/ 504355 w 541260"/>
                <a:gd name="connsiteY9" fmla="*/ 508455 h 1016910"/>
                <a:gd name="connsiteX10" fmla="*/ 533059 w 541260"/>
                <a:gd name="connsiteY10" fmla="*/ 110710 h 1016910"/>
                <a:gd name="connsiteX11" fmla="*/ 541260 w 541260"/>
                <a:gd name="connsiteY11" fmla="*/ 0 h 1016910"/>
                <a:gd name="connsiteX0" fmla="*/ 467452 w 534008"/>
                <a:gd name="connsiteY0" fmla="*/ 0 h 1062015"/>
                <a:gd name="connsiteX1" fmla="*/ 307534 w 534008"/>
                <a:gd name="connsiteY1" fmla="*/ 69707 h 1062015"/>
                <a:gd name="connsiteX2" fmla="*/ 151717 w 534008"/>
                <a:gd name="connsiteY2" fmla="*/ 315734 h 1062015"/>
                <a:gd name="connsiteX3" fmla="*/ 86110 w 534008"/>
                <a:gd name="connsiteY3" fmla="*/ 102511 h 1062015"/>
                <a:gd name="connsiteX4" fmla="*/ 0 w 534008"/>
                <a:gd name="connsiteY4" fmla="*/ 123013 h 1062015"/>
                <a:gd name="connsiteX5" fmla="*/ 114813 w 534008"/>
                <a:gd name="connsiteY5" fmla="*/ 516656 h 1062015"/>
                <a:gd name="connsiteX6" fmla="*/ 364940 w 534008"/>
                <a:gd name="connsiteY6" fmla="*/ 217323 h 1062015"/>
                <a:gd name="connsiteX7" fmla="*/ 221425 w 534008"/>
                <a:gd name="connsiteY7" fmla="*/ 922600 h 1062015"/>
                <a:gd name="connsiteX8" fmla="*/ 393643 w 534008"/>
                <a:gd name="connsiteY8" fmla="*/ 1062015 h 1062015"/>
                <a:gd name="connsiteX9" fmla="*/ 504355 w 534008"/>
                <a:gd name="connsiteY9" fmla="*/ 553560 h 1062015"/>
                <a:gd name="connsiteX10" fmla="*/ 533059 w 534008"/>
                <a:gd name="connsiteY10" fmla="*/ 155815 h 1062015"/>
                <a:gd name="connsiteX11" fmla="*/ 467452 w 534008"/>
                <a:gd name="connsiteY11" fmla="*/ 0 h 1062015"/>
                <a:gd name="connsiteX0" fmla="*/ 467452 w 534008"/>
                <a:gd name="connsiteY0" fmla="*/ 0 h 1062015"/>
                <a:gd name="connsiteX1" fmla="*/ 311634 w 534008"/>
                <a:gd name="connsiteY1" fmla="*/ 45104 h 1062015"/>
                <a:gd name="connsiteX2" fmla="*/ 151717 w 534008"/>
                <a:gd name="connsiteY2" fmla="*/ 315734 h 1062015"/>
                <a:gd name="connsiteX3" fmla="*/ 86110 w 534008"/>
                <a:gd name="connsiteY3" fmla="*/ 102511 h 1062015"/>
                <a:gd name="connsiteX4" fmla="*/ 0 w 534008"/>
                <a:gd name="connsiteY4" fmla="*/ 123013 h 1062015"/>
                <a:gd name="connsiteX5" fmla="*/ 114813 w 534008"/>
                <a:gd name="connsiteY5" fmla="*/ 516656 h 1062015"/>
                <a:gd name="connsiteX6" fmla="*/ 364940 w 534008"/>
                <a:gd name="connsiteY6" fmla="*/ 217323 h 1062015"/>
                <a:gd name="connsiteX7" fmla="*/ 221425 w 534008"/>
                <a:gd name="connsiteY7" fmla="*/ 922600 h 1062015"/>
                <a:gd name="connsiteX8" fmla="*/ 393643 w 534008"/>
                <a:gd name="connsiteY8" fmla="*/ 1062015 h 1062015"/>
                <a:gd name="connsiteX9" fmla="*/ 504355 w 534008"/>
                <a:gd name="connsiteY9" fmla="*/ 553560 h 1062015"/>
                <a:gd name="connsiteX10" fmla="*/ 533059 w 534008"/>
                <a:gd name="connsiteY10" fmla="*/ 155815 h 1062015"/>
                <a:gd name="connsiteX11" fmla="*/ 467452 w 534008"/>
                <a:gd name="connsiteY11" fmla="*/ 0 h 1062015"/>
                <a:gd name="connsiteX0" fmla="*/ 467452 w 534008"/>
                <a:gd name="connsiteY0" fmla="*/ 0 h 1066116"/>
                <a:gd name="connsiteX1" fmla="*/ 311634 w 534008"/>
                <a:gd name="connsiteY1" fmla="*/ 49205 h 1066116"/>
                <a:gd name="connsiteX2" fmla="*/ 151717 w 534008"/>
                <a:gd name="connsiteY2" fmla="*/ 319835 h 1066116"/>
                <a:gd name="connsiteX3" fmla="*/ 86110 w 534008"/>
                <a:gd name="connsiteY3" fmla="*/ 106612 h 1066116"/>
                <a:gd name="connsiteX4" fmla="*/ 0 w 534008"/>
                <a:gd name="connsiteY4" fmla="*/ 127114 h 1066116"/>
                <a:gd name="connsiteX5" fmla="*/ 114813 w 534008"/>
                <a:gd name="connsiteY5" fmla="*/ 520757 h 1066116"/>
                <a:gd name="connsiteX6" fmla="*/ 364940 w 534008"/>
                <a:gd name="connsiteY6" fmla="*/ 221424 h 1066116"/>
                <a:gd name="connsiteX7" fmla="*/ 221425 w 534008"/>
                <a:gd name="connsiteY7" fmla="*/ 926701 h 1066116"/>
                <a:gd name="connsiteX8" fmla="*/ 393643 w 534008"/>
                <a:gd name="connsiteY8" fmla="*/ 1066116 h 1066116"/>
                <a:gd name="connsiteX9" fmla="*/ 504355 w 534008"/>
                <a:gd name="connsiteY9" fmla="*/ 557661 h 1066116"/>
                <a:gd name="connsiteX10" fmla="*/ 533059 w 534008"/>
                <a:gd name="connsiteY10" fmla="*/ 159916 h 1066116"/>
                <a:gd name="connsiteX11" fmla="*/ 467452 w 534008"/>
                <a:gd name="connsiteY11" fmla="*/ 0 h 1066116"/>
                <a:gd name="connsiteX0" fmla="*/ 467452 w 534008"/>
                <a:gd name="connsiteY0" fmla="*/ 0 h 1066116"/>
                <a:gd name="connsiteX1" fmla="*/ 311634 w 534008"/>
                <a:gd name="connsiteY1" fmla="*/ 49205 h 1066116"/>
                <a:gd name="connsiteX2" fmla="*/ 151717 w 534008"/>
                <a:gd name="connsiteY2" fmla="*/ 319835 h 1066116"/>
                <a:gd name="connsiteX3" fmla="*/ 86110 w 534008"/>
                <a:gd name="connsiteY3" fmla="*/ 106612 h 1066116"/>
                <a:gd name="connsiteX4" fmla="*/ 0 w 534008"/>
                <a:gd name="connsiteY4" fmla="*/ 127114 h 1066116"/>
                <a:gd name="connsiteX5" fmla="*/ 114813 w 534008"/>
                <a:gd name="connsiteY5" fmla="*/ 520757 h 1066116"/>
                <a:gd name="connsiteX6" fmla="*/ 364940 w 534008"/>
                <a:gd name="connsiteY6" fmla="*/ 221424 h 1066116"/>
                <a:gd name="connsiteX7" fmla="*/ 221425 w 534008"/>
                <a:gd name="connsiteY7" fmla="*/ 926701 h 1066116"/>
                <a:gd name="connsiteX8" fmla="*/ 393643 w 534008"/>
                <a:gd name="connsiteY8" fmla="*/ 1066116 h 1066116"/>
                <a:gd name="connsiteX9" fmla="*/ 504355 w 534008"/>
                <a:gd name="connsiteY9" fmla="*/ 557661 h 1066116"/>
                <a:gd name="connsiteX10" fmla="*/ 533059 w 534008"/>
                <a:gd name="connsiteY10" fmla="*/ 159916 h 1066116"/>
                <a:gd name="connsiteX11" fmla="*/ 467452 w 534008"/>
                <a:gd name="connsiteY11" fmla="*/ 0 h 1066116"/>
                <a:gd name="connsiteX0" fmla="*/ 467452 w 534008"/>
                <a:gd name="connsiteY0" fmla="*/ 0 h 1066116"/>
                <a:gd name="connsiteX1" fmla="*/ 311634 w 534008"/>
                <a:gd name="connsiteY1" fmla="*/ 49205 h 1066116"/>
                <a:gd name="connsiteX2" fmla="*/ 151717 w 534008"/>
                <a:gd name="connsiteY2" fmla="*/ 319835 h 1066116"/>
                <a:gd name="connsiteX3" fmla="*/ 86110 w 534008"/>
                <a:gd name="connsiteY3" fmla="*/ 106612 h 1066116"/>
                <a:gd name="connsiteX4" fmla="*/ 0 w 534008"/>
                <a:gd name="connsiteY4" fmla="*/ 127114 h 1066116"/>
                <a:gd name="connsiteX5" fmla="*/ 114813 w 534008"/>
                <a:gd name="connsiteY5" fmla="*/ 520757 h 1066116"/>
                <a:gd name="connsiteX6" fmla="*/ 364940 w 534008"/>
                <a:gd name="connsiteY6" fmla="*/ 221424 h 1066116"/>
                <a:gd name="connsiteX7" fmla="*/ 221425 w 534008"/>
                <a:gd name="connsiteY7" fmla="*/ 926701 h 1066116"/>
                <a:gd name="connsiteX8" fmla="*/ 393643 w 534008"/>
                <a:gd name="connsiteY8" fmla="*/ 1066116 h 1066116"/>
                <a:gd name="connsiteX9" fmla="*/ 504355 w 534008"/>
                <a:gd name="connsiteY9" fmla="*/ 557661 h 1066116"/>
                <a:gd name="connsiteX10" fmla="*/ 533059 w 534008"/>
                <a:gd name="connsiteY10" fmla="*/ 159916 h 1066116"/>
                <a:gd name="connsiteX11" fmla="*/ 467452 w 534008"/>
                <a:gd name="connsiteY11" fmla="*/ 0 h 1066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34008" h="1066116">
                  <a:moveTo>
                    <a:pt x="467452" y="0"/>
                  </a:moveTo>
                  <a:lnTo>
                    <a:pt x="311634" y="49205"/>
                  </a:lnTo>
                  <a:lnTo>
                    <a:pt x="151717" y="319835"/>
                  </a:lnTo>
                  <a:lnTo>
                    <a:pt x="86110" y="106612"/>
                  </a:lnTo>
                  <a:lnTo>
                    <a:pt x="0" y="127114"/>
                  </a:lnTo>
                  <a:cubicBezTo>
                    <a:pt x="38271" y="258328"/>
                    <a:pt x="37552" y="405140"/>
                    <a:pt x="114813" y="520757"/>
                  </a:cubicBezTo>
                  <a:cubicBezTo>
                    <a:pt x="198189" y="514554"/>
                    <a:pt x="281564" y="321202"/>
                    <a:pt x="364940" y="221424"/>
                  </a:cubicBezTo>
                  <a:cubicBezTo>
                    <a:pt x="395011" y="512556"/>
                    <a:pt x="188621" y="866561"/>
                    <a:pt x="221425" y="926701"/>
                  </a:cubicBezTo>
                  <a:cubicBezTo>
                    <a:pt x="252178" y="989575"/>
                    <a:pt x="308218" y="1062015"/>
                    <a:pt x="393643" y="1066116"/>
                  </a:cubicBezTo>
                  <a:cubicBezTo>
                    <a:pt x="367674" y="894581"/>
                    <a:pt x="464034" y="712111"/>
                    <a:pt x="504355" y="557661"/>
                  </a:cubicBezTo>
                  <a:cubicBezTo>
                    <a:pt x="544676" y="403211"/>
                    <a:pt x="531692" y="245342"/>
                    <a:pt x="533059" y="159916"/>
                  </a:cubicBezTo>
                  <a:lnTo>
                    <a:pt x="467452" y="0"/>
                  </a:lnTo>
                  <a:close/>
                </a:path>
              </a:pathLst>
            </a:custGeom>
            <a:solidFill>
              <a:srgbClr val="F5ECE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82" name="任意多边形 81"/>
            <p:cNvSpPr/>
            <p:nvPr/>
          </p:nvSpPr>
          <p:spPr>
            <a:xfrm rot="20743383">
              <a:off x="5300884" y="3472201"/>
              <a:ext cx="459069" cy="662157"/>
            </a:xfrm>
            <a:custGeom>
              <a:avLst/>
              <a:gdLst>
                <a:gd name="connsiteX0" fmla="*/ 455500 w 1227131"/>
                <a:gd name="connsiteY0" fmla="*/ 254945 h 1193139"/>
                <a:gd name="connsiteX1" fmla="*/ 927997 w 1227131"/>
                <a:gd name="connsiteY1" fmla="*/ 611867 h 1193139"/>
                <a:gd name="connsiteX2" fmla="*/ 523485 w 1227131"/>
                <a:gd name="connsiteY2" fmla="*/ 1019777 h 1193139"/>
                <a:gd name="connsiteX3" fmla="*/ 319530 w 1227131"/>
                <a:gd name="connsiteY3" fmla="*/ 924598 h 1193139"/>
                <a:gd name="connsiteX4" fmla="*/ 115575 w 1227131"/>
                <a:gd name="connsiteY4" fmla="*/ 798826 h 1193139"/>
                <a:gd name="connsiteX5" fmla="*/ 231149 w 1227131"/>
                <a:gd name="connsiteY5" fmla="*/ 941594 h 1193139"/>
                <a:gd name="connsiteX6" fmla="*/ 197157 w 1227131"/>
                <a:gd name="connsiteY6" fmla="*/ 921199 h 1193139"/>
                <a:gd name="connsiteX7" fmla="*/ 16996 w 1227131"/>
                <a:gd name="connsiteY7" fmla="*/ 907602 h 1193139"/>
                <a:gd name="connsiteX8" fmla="*/ 227750 w 1227131"/>
                <a:gd name="connsiteY8" fmla="*/ 961990 h 1193139"/>
                <a:gd name="connsiteX9" fmla="*/ 0 w 1227131"/>
                <a:gd name="connsiteY9" fmla="*/ 985785 h 1193139"/>
                <a:gd name="connsiteX10" fmla="*/ 217552 w 1227131"/>
                <a:gd name="connsiteY10" fmla="*/ 1036774 h 1193139"/>
                <a:gd name="connsiteX11" fmla="*/ 71384 w 1227131"/>
                <a:gd name="connsiteY11" fmla="*/ 1104759 h 1193139"/>
                <a:gd name="connsiteX12" fmla="*/ 122373 w 1227131"/>
                <a:gd name="connsiteY12" fmla="*/ 1094561 h 1193139"/>
                <a:gd name="connsiteX13" fmla="*/ 244746 w 1227131"/>
                <a:gd name="connsiteY13" fmla="*/ 1067367 h 1193139"/>
                <a:gd name="connsiteX14" fmla="*/ 360321 w 1227131"/>
                <a:gd name="connsiteY14" fmla="*/ 1179542 h 1193139"/>
                <a:gd name="connsiteX15" fmla="*/ 506489 w 1227131"/>
                <a:gd name="connsiteY15" fmla="*/ 1193139 h 1193139"/>
                <a:gd name="connsiteX16" fmla="*/ 1227131 w 1227131"/>
                <a:gd name="connsiteY16" fmla="*/ 652658 h 1193139"/>
                <a:gd name="connsiteX17" fmla="*/ 523485 w 1227131"/>
                <a:gd name="connsiteY17" fmla="*/ 0 h 1193139"/>
                <a:gd name="connsiteX18" fmla="*/ 455500 w 1227131"/>
                <a:gd name="connsiteY18" fmla="*/ 254945 h 119313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131"/>
                <a:gd name="connsiteY0" fmla="*/ 346725 h 1284919"/>
                <a:gd name="connsiteX1" fmla="*/ 927997 w 1227131"/>
                <a:gd name="connsiteY1" fmla="*/ 703647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455500 w 1227131"/>
                <a:gd name="connsiteY18" fmla="*/ 346725 h 1284919"/>
                <a:gd name="connsiteX0" fmla="*/ 455500 w 1227323"/>
                <a:gd name="connsiteY0" fmla="*/ 346725 h 1284919"/>
                <a:gd name="connsiteX1" fmla="*/ 927997 w 1227323"/>
                <a:gd name="connsiteY1" fmla="*/ 703647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455500 w 1227323"/>
                <a:gd name="connsiteY18" fmla="*/ 346725 h 1284919"/>
                <a:gd name="connsiteX0" fmla="*/ 455500 w 1227323"/>
                <a:gd name="connsiteY0" fmla="*/ 346725 h 1284919"/>
                <a:gd name="connsiteX1" fmla="*/ 938195 w 1227323"/>
                <a:gd name="connsiteY1" fmla="*/ 703647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455500 w 1227323"/>
                <a:gd name="connsiteY18" fmla="*/ 346725 h 1284919"/>
                <a:gd name="connsiteX0" fmla="*/ 346724 w 1227323"/>
                <a:gd name="connsiteY0" fmla="*/ 353524 h 1284919"/>
                <a:gd name="connsiteX1" fmla="*/ 938195 w 1227323"/>
                <a:gd name="connsiteY1" fmla="*/ 703647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346724 w 1227323"/>
                <a:gd name="connsiteY18" fmla="*/ 353524 h 1284919"/>
                <a:gd name="connsiteX0" fmla="*/ 346724 w 1227323"/>
                <a:gd name="connsiteY0" fmla="*/ 353524 h 1284919"/>
                <a:gd name="connsiteX1" fmla="*/ 938195 w 1227323"/>
                <a:gd name="connsiteY1" fmla="*/ 703647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346724 w 1227323"/>
                <a:gd name="connsiteY18" fmla="*/ 353524 h 1284919"/>
                <a:gd name="connsiteX0" fmla="*/ 346724 w 1227323"/>
                <a:gd name="connsiteY0" fmla="*/ 353524 h 1284919"/>
                <a:gd name="connsiteX1" fmla="*/ 921199 w 1227323"/>
                <a:gd name="connsiteY1" fmla="*/ 707046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346724 w 1227323"/>
                <a:gd name="connsiteY18" fmla="*/ 353524 h 1284919"/>
                <a:gd name="connsiteX0" fmla="*/ 346724 w 1227323"/>
                <a:gd name="connsiteY0" fmla="*/ 353524 h 1284919"/>
                <a:gd name="connsiteX1" fmla="*/ 921199 w 1227323"/>
                <a:gd name="connsiteY1" fmla="*/ 707046 h 1284919"/>
                <a:gd name="connsiteX2" fmla="*/ 523485 w 1227323"/>
                <a:gd name="connsiteY2" fmla="*/ 1111557 h 1284919"/>
                <a:gd name="connsiteX3" fmla="*/ 319530 w 1227323"/>
                <a:gd name="connsiteY3" fmla="*/ 1016378 h 1284919"/>
                <a:gd name="connsiteX4" fmla="*/ 115575 w 1227323"/>
                <a:gd name="connsiteY4" fmla="*/ 890606 h 1284919"/>
                <a:gd name="connsiteX5" fmla="*/ 231149 w 1227323"/>
                <a:gd name="connsiteY5" fmla="*/ 1033374 h 1284919"/>
                <a:gd name="connsiteX6" fmla="*/ 197157 w 1227323"/>
                <a:gd name="connsiteY6" fmla="*/ 1012979 h 1284919"/>
                <a:gd name="connsiteX7" fmla="*/ 16996 w 1227323"/>
                <a:gd name="connsiteY7" fmla="*/ 999382 h 1284919"/>
                <a:gd name="connsiteX8" fmla="*/ 227750 w 1227323"/>
                <a:gd name="connsiteY8" fmla="*/ 1053770 h 1284919"/>
                <a:gd name="connsiteX9" fmla="*/ 0 w 1227323"/>
                <a:gd name="connsiteY9" fmla="*/ 1077565 h 1284919"/>
                <a:gd name="connsiteX10" fmla="*/ 217552 w 1227323"/>
                <a:gd name="connsiteY10" fmla="*/ 1128554 h 1284919"/>
                <a:gd name="connsiteX11" fmla="*/ 71384 w 1227323"/>
                <a:gd name="connsiteY11" fmla="*/ 1196539 h 1284919"/>
                <a:gd name="connsiteX12" fmla="*/ 122373 w 1227323"/>
                <a:gd name="connsiteY12" fmla="*/ 1186341 h 1284919"/>
                <a:gd name="connsiteX13" fmla="*/ 244746 w 1227323"/>
                <a:gd name="connsiteY13" fmla="*/ 1159147 h 1284919"/>
                <a:gd name="connsiteX14" fmla="*/ 360321 w 1227323"/>
                <a:gd name="connsiteY14" fmla="*/ 1271322 h 1284919"/>
                <a:gd name="connsiteX15" fmla="*/ 506489 w 1227323"/>
                <a:gd name="connsiteY15" fmla="*/ 1284919 h 1284919"/>
                <a:gd name="connsiteX16" fmla="*/ 1227131 w 1227323"/>
                <a:gd name="connsiteY16" fmla="*/ 744438 h 1284919"/>
                <a:gd name="connsiteX17" fmla="*/ 343324 w 1227323"/>
                <a:gd name="connsiteY17" fmla="*/ 0 h 1284919"/>
                <a:gd name="connsiteX18" fmla="*/ 346724 w 1227323"/>
                <a:gd name="connsiteY18" fmla="*/ 353524 h 1284919"/>
                <a:gd name="connsiteX0" fmla="*/ 346724 w 1227131"/>
                <a:gd name="connsiteY0" fmla="*/ 353524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6724 w 1227131"/>
                <a:gd name="connsiteY18" fmla="*/ 353524 h 1284919"/>
                <a:gd name="connsiteX0" fmla="*/ 346724 w 1227131"/>
                <a:gd name="connsiteY0" fmla="*/ 353524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6724 w 1227131"/>
                <a:gd name="connsiteY18" fmla="*/ 353524 h 1284919"/>
                <a:gd name="connsiteX0" fmla="*/ 346724 w 1227131"/>
                <a:gd name="connsiteY0" fmla="*/ 353524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6724 w 1227131"/>
                <a:gd name="connsiteY18" fmla="*/ 353524 h 1284919"/>
                <a:gd name="connsiteX0" fmla="*/ 343324 w 1227131"/>
                <a:gd name="connsiteY0" fmla="*/ 377319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3324 w 1227131"/>
                <a:gd name="connsiteY18" fmla="*/ 377319 h 1284919"/>
                <a:gd name="connsiteX0" fmla="*/ 343324 w 1227131"/>
                <a:gd name="connsiteY0" fmla="*/ 377319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3324 w 1227131"/>
                <a:gd name="connsiteY18" fmla="*/ 377319 h 1284919"/>
                <a:gd name="connsiteX0" fmla="*/ 343324 w 1227131"/>
                <a:gd name="connsiteY0" fmla="*/ 377319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3324 w 1227131"/>
                <a:gd name="connsiteY18" fmla="*/ 377319 h 1284919"/>
                <a:gd name="connsiteX0" fmla="*/ 343324 w 1227131"/>
                <a:gd name="connsiteY0" fmla="*/ 377319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53770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3324 w 1227131"/>
                <a:gd name="connsiteY18" fmla="*/ 377319 h 1284919"/>
                <a:gd name="connsiteX0" fmla="*/ 343324 w 1227131"/>
                <a:gd name="connsiteY0" fmla="*/ 377319 h 1284919"/>
                <a:gd name="connsiteX1" fmla="*/ 921199 w 1227131"/>
                <a:gd name="connsiteY1" fmla="*/ 707046 h 1284919"/>
                <a:gd name="connsiteX2" fmla="*/ 523485 w 1227131"/>
                <a:gd name="connsiteY2" fmla="*/ 1111557 h 1284919"/>
                <a:gd name="connsiteX3" fmla="*/ 319530 w 1227131"/>
                <a:gd name="connsiteY3" fmla="*/ 1016378 h 1284919"/>
                <a:gd name="connsiteX4" fmla="*/ 115575 w 1227131"/>
                <a:gd name="connsiteY4" fmla="*/ 890606 h 1284919"/>
                <a:gd name="connsiteX5" fmla="*/ 231149 w 1227131"/>
                <a:gd name="connsiteY5" fmla="*/ 1033374 h 1284919"/>
                <a:gd name="connsiteX6" fmla="*/ 197157 w 1227131"/>
                <a:gd name="connsiteY6" fmla="*/ 1012979 h 1284919"/>
                <a:gd name="connsiteX7" fmla="*/ 16996 w 1227131"/>
                <a:gd name="connsiteY7" fmla="*/ 999382 h 1284919"/>
                <a:gd name="connsiteX8" fmla="*/ 227750 w 1227131"/>
                <a:gd name="connsiteY8" fmla="*/ 1040173 h 1284919"/>
                <a:gd name="connsiteX9" fmla="*/ 0 w 1227131"/>
                <a:gd name="connsiteY9" fmla="*/ 1077565 h 1284919"/>
                <a:gd name="connsiteX10" fmla="*/ 217552 w 1227131"/>
                <a:gd name="connsiteY10" fmla="*/ 1128554 h 1284919"/>
                <a:gd name="connsiteX11" fmla="*/ 71384 w 1227131"/>
                <a:gd name="connsiteY11" fmla="*/ 1196539 h 1284919"/>
                <a:gd name="connsiteX12" fmla="*/ 122373 w 1227131"/>
                <a:gd name="connsiteY12" fmla="*/ 1186341 h 1284919"/>
                <a:gd name="connsiteX13" fmla="*/ 244746 w 1227131"/>
                <a:gd name="connsiteY13" fmla="*/ 1159147 h 1284919"/>
                <a:gd name="connsiteX14" fmla="*/ 360321 w 1227131"/>
                <a:gd name="connsiteY14" fmla="*/ 1271322 h 1284919"/>
                <a:gd name="connsiteX15" fmla="*/ 506489 w 1227131"/>
                <a:gd name="connsiteY15" fmla="*/ 1284919 h 1284919"/>
                <a:gd name="connsiteX16" fmla="*/ 1227131 w 1227131"/>
                <a:gd name="connsiteY16" fmla="*/ 744438 h 1284919"/>
                <a:gd name="connsiteX17" fmla="*/ 343324 w 1227131"/>
                <a:gd name="connsiteY17" fmla="*/ 0 h 1284919"/>
                <a:gd name="connsiteX18" fmla="*/ 343324 w 1227131"/>
                <a:gd name="connsiteY18" fmla="*/ 377319 h 1284919"/>
                <a:gd name="connsiteX0" fmla="*/ 343324 w 1227131"/>
                <a:gd name="connsiteY0" fmla="*/ 377319 h 1299668"/>
                <a:gd name="connsiteX1" fmla="*/ 921199 w 1227131"/>
                <a:gd name="connsiteY1" fmla="*/ 707046 h 1299668"/>
                <a:gd name="connsiteX2" fmla="*/ 523485 w 1227131"/>
                <a:gd name="connsiteY2" fmla="*/ 1111557 h 1299668"/>
                <a:gd name="connsiteX3" fmla="*/ 319530 w 1227131"/>
                <a:gd name="connsiteY3" fmla="*/ 1016378 h 1299668"/>
                <a:gd name="connsiteX4" fmla="*/ 115575 w 1227131"/>
                <a:gd name="connsiteY4" fmla="*/ 890606 h 1299668"/>
                <a:gd name="connsiteX5" fmla="*/ 231149 w 1227131"/>
                <a:gd name="connsiteY5" fmla="*/ 1033374 h 1299668"/>
                <a:gd name="connsiteX6" fmla="*/ 197157 w 1227131"/>
                <a:gd name="connsiteY6" fmla="*/ 1012979 h 1299668"/>
                <a:gd name="connsiteX7" fmla="*/ 16996 w 1227131"/>
                <a:gd name="connsiteY7" fmla="*/ 999382 h 1299668"/>
                <a:gd name="connsiteX8" fmla="*/ 227750 w 1227131"/>
                <a:gd name="connsiteY8" fmla="*/ 1040173 h 1299668"/>
                <a:gd name="connsiteX9" fmla="*/ 0 w 1227131"/>
                <a:gd name="connsiteY9" fmla="*/ 1077565 h 1299668"/>
                <a:gd name="connsiteX10" fmla="*/ 217552 w 1227131"/>
                <a:gd name="connsiteY10" fmla="*/ 1128554 h 1299668"/>
                <a:gd name="connsiteX11" fmla="*/ 71384 w 1227131"/>
                <a:gd name="connsiteY11" fmla="*/ 1196539 h 1299668"/>
                <a:gd name="connsiteX12" fmla="*/ 122373 w 1227131"/>
                <a:gd name="connsiteY12" fmla="*/ 1186341 h 1299668"/>
                <a:gd name="connsiteX13" fmla="*/ 244746 w 1227131"/>
                <a:gd name="connsiteY13" fmla="*/ 1159147 h 1299668"/>
                <a:gd name="connsiteX14" fmla="*/ 360321 w 1227131"/>
                <a:gd name="connsiteY14" fmla="*/ 1271322 h 1299668"/>
                <a:gd name="connsiteX15" fmla="*/ 513863 w 1227131"/>
                <a:gd name="connsiteY15" fmla="*/ 1299668 h 1299668"/>
                <a:gd name="connsiteX16" fmla="*/ 1227131 w 1227131"/>
                <a:gd name="connsiteY16" fmla="*/ 744438 h 1299668"/>
                <a:gd name="connsiteX17" fmla="*/ 343324 w 1227131"/>
                <a:gd name="connsiteY17" fmla="*/ 0 h 1299668"/>
                <a:gd name="connsiteX18" fmla="*/ 343324 w 1227131"/>
                <a:gd name="connsiteY18" fmla="*/ 377319 h 1299668"/>
                <a:gd name="connsiteX0" fmla="*/ 343324 w 1227131"/>
                <a:gd name="connsiteY0" fmla="*/ 377319 h 1289836"/>
                <a:gd name="connsiteX1" fmla="*/ 921199 w 1227131"/>
                <a:gd name="connsiteY1" fmla="*/ 707046 h 1289836"/>
                <a:gd name="connsiteX2" fmla="*/ 523485 w 1227131"/>
                <a:gd name="connsiteY2" fmla="*/ 1111557 h 1289836"/>
                <a:gd name="connsiteX3" fmla="*/ 319530 w 1227131"/>
                <a:gd name="connsiteY3" fmla="*/ 1016378 h 1289836"/>
                <a:gd name="connsiteX4" fmla="*/ 115575 w 1227131"/>
                <a:gd name="connsiteY4" fmla="*/ 890606 h 1289836"/>
                <a:gd name="connsiteX5" fmla="*/ 231149 w 1227131"/>
                <a:gd name="connsiteY5" fmla="*/ 1033374 h 1289836"/>
                <a:gd name="connsiteX6" fmla="*/ 197157 w 1227131"/>
                <a:gd name="connsiteY6" fmla="*/ 1012979 h 1289836"/>
                <a:gd name="connsiteX7" fmla="*/ 16996 w 1227131"/>
                <a:gd name="connsiteY7" fmla="*/ 999382 h 1289836"/>
                <a:gd name="connsiteX8" fmla="*/ 227750 w 1227131"/>
                <a:gd name="connsiteY8" fmla="*/ 1040173 h 1289836"/>
                <a:gd name="connsiteX9" fmla="*/ 0 w 1227131"/>
                <a:gd name="connsiteY9" fmla="*/ 1077565 h 1289836"/>
                <a:gd name="connsiteX10" fmla="*/ 217552 w 1227131"/>
                <a:gd name="connsiteY10" fmla="*/ 1128554 h 1289836"/>
                <a:gd name="connsiteX11" fmla="*/ 71384 w 1227131"/>
                <a:gd name="connsiteY11" fmla="*/ 1196539 h 1289836"/>
                <a:gd name="connsiteX12" fmla="*/ 122373 w 1227131"/>
                <a:gd name="connsiteY12" fmla="*/ 1186341 h 1289836"/>
                <a:gd name="connsiteX13" fmla="*/ 244746 w 1227131"/>
                <a:gd name="connsiteY13" fmla="*/ 1159147 h 1289836"/>
                <a:gd name="connsiteX14" fmla="*/ 360321 w 1227131"/>
                <a:gd name="connsiteY14" fmla="*/ 1271322 h 1289836"/>
                <a:gd name="connsiteX15" fmla="*/ 513863 w 1227131"/>
                <a:gd name="connsiteY15" fmla="*/ 1289836 h 1289836"/>
                <a:gd name="connsiteX16" fmla="*/ 1227131 w 1227131"/>
                <a:gd name="connsiteY16" fmla="*/ 744438 h 1289836"/>
                <a:gd name="connsiteX17" fmla="*/ 343324 w 1227131"/>
                <a:gd name="connsiteY17" fmla="*/ 0 h 1289836"/>
                <a:gd name="connsiteX18" fmla="*/ 343324 w 1227131"/>
                <a:gd name="connsiteY18" fmla="*/ 377319 h 1289836"/>
                <a:gd name="connsiteX0" fmla="*/ 343324 w 1227131"/>
                <a:gd name="connsiteY0" fmla="*/ 377319 h 1289836"/>
                <a:gd name="connsiteX1" fmla="*/ 921199 w 1227131"/>
                <a:gd name="connsiteY1" fmla="*/ 707046 h 1289836"/>
                <a:gd name="connsiteX2" fmla="*/ 523485 w 1227131"/>
                <a:gd name="connsiteY2" fmla="*/ 1111557 h 1289836"/>
                <a:gd name="connsiteX3" fmla="*/ 319530 w 1227131"/>
                <a:gd name="connsiteY3" fmla="*/ 1016378 h 1289836"/>
                <a:gd name="connsiteX4" fmla="*/ 115575 w 1227131"/>
                <a:gd name="connsiteY4" fmla="*/ 890606 h 1289836"/>
                <a:gd name="connsiteX5" fmla="*/ 231149 w 1227131"/>
                <a:gd name="connsiteY5" fmla="*/ 1033374 h 1289836"/>
                <a:gd name="connsiteX6" fmla="*/ 197157 w 1227131"/>
                <a:gd name="connsiteY6" fmla="*/ 1012979 h 1289836"/>
                <a:gd name="connsiteX7" fmla="*/ 16996 w 1227131"/>
                <a:gd name="connsiteY7" fmla="*/ 999382 h 1289836"/>
                <a:gd name="connsiteX8" fmla="*/ 227750 w 1227131"/>
                <a:gd name="connsiteY8" fmla="*/ 1040173 h 1289836"/>
                <a:gd name="connsiteX9" fmla="*/ 0 w 1227131"/>
                <a:gd name="connsiteY9" fmla="*/ 1077565 h 1289836"/>
                <a:gd name="connsiteX10" fmla="*/ 217552 w 1227131"/>
                <a:gd name="connsiteY10" fmla="*/ 1128554 h 1289836"/>
                <a:gd name="connsiteX11" fmla="*/ 71384 w 1227131"/>
                <a:gd name="connsiteY11" fmla="*/ 1196539 h 1289836"/>
                <a:gd name="connsiteX12" fmla="*/ 122373 w 1227131"/>
                <a:gd name="connsiteY12" fmla="*/ 1186341 h 1289836"/>
                <a:gd name="connsiteX13" fmla="*/ 244746 w 1227131"/>
                <a:gd name="connsiteY13" fmla="*/ 1159147 h 1289836"/>
                <a:gd name="connsiteX14" fmla="*/ 360321 w 1227131"/>
                <a:gd name="connsiteY14" fmla="*/ 1271322 h 1289836"/>
                <a:gd name="connsiteX15" fmla="*/ 513863 w 1227131"/>
                <a:gd name="connsiteY15" fmla="*/ 1289836 h 1289836"/>
                <a:gd name="connsiteX16" fmla="*/ 1227131 w 1227131"/>
                <a:gd name="connsiteY16" fmla="*/ 744438 h 1289836"/>
                <a:gd name="connsiteX17" fmla="*/ 343324 w 1227131"/>
                <a:gd name="connsiteY17" fmla="*/ 0 h 1289836"/>
                <a:gd name="connsiteX18" fmla="*/ 343324 w 1227131"/>
                <a:gd name="connsiteY18" fmla="*/ 377319 h 1289836"/>
                <a:gd name="connsiteX0" fmla="*/ 343324 w 1227187"/>
                <a:gd name="connsiteY0" fmla="*/ 377319 h 1289836"/>
                <a:gd name="connsiteX1" fmla="*/ 921199 w 1227187"/>
                <a:gd name="connsiteY1" fmla="*/ 707046 h 1289836"/>
                <a:gd name="connsiteX2" fmla="*/ 523485 w 1227187"/>
                <a:gd name="connsiteY2" fmla="*/ 1111557 h 1289836"/>
                <a:gd name="connsiteX3" fmla="*/ 319530 w 1227187"/>
                <a:gd name="connsiteY3" fmla="*/ 1016378 h 1289836"/>
                <a:gd name="connsiteX4" fmla="*/ 115575 w 1227187"/>
                <a:gd name="connsiteY4" fmla="*/ 890606 h 1289836"/>
                <a:gd name="connsiteX5" fmla="*/ 231149 w 1227187"/>
                <a:gd name="connsiteY5" fmla="*/ 1033374 h 1289836"/>
                <a:gd name="connsiteX6" fmla="*/ 197157 w 1227187"/>
                <a:gd name="connsiteY6" fmla="*/ 1012979 h 1289836"/>
                <a:gd name="connsiteX7" fmla="*/ 16996 w 1227187"/>
                <a:gd name="connsiteY7" fmla="*/ 999382 h 1289836"/>
                <a:gd name="connsiteX8" fmla="*/ 227750 w 1227187"/>
                <a:gd name="connsiteY8" fmla="*/ 1040173 h 1289836"/>
                <a:gd name="connsiteX9" fmla="*/ 0 w 1227187"/>
                <a:gd name="connsiteY9" fmla="*/ 1077565 h 1289836"/>
                <a:gd name="connsiteX10" fmla="*/ 217552 w 1227187"/>
                <a:gd name="connsiteY10" fmla="*/ 1128554 h 1289836"/>
                <a:gd name="connsiteX11" fmla="*/ 71384 w 1227187"/>
                <a:gd name="connsiteY11" fmla="*/ 1196539 h 1289836"/>
                <a:gd name="connsiteX12" fmla="*/ 122373 w 1227187"/>
                <a:gd name="connsiteY12" fmla="*/ 1186341 h 1289836"/>
                <a:gd name="connsiteX13" fmla="*/ 244746 w 1227187"/>
                <a:gd name="connsiteY13" fmla="*/ 1159147 h 1289836"/>
                <a:gd name="connsiteX14" fmla="*/ 360321 w 1227187"/>
                <a:gd name="connsiteY14" fmla="*/ 1271322 h 1289836"/>
                <a:gd name="connsiteX15" fmla="*/ 513863 w 1227187"/>
                <a:gd name="connsiteY15" fmla="*/ 1289836 h 1289836"/>
                <a:gd name="connsiteX16" fmla="*/ 1227131 w 1227187"/>
                <a:gd name="connsiteY16" fmla="*/ 744438 h 1289836"/>
                <a:gd name="connsiteX17" fmla="*/ 343324 w 1227187"/>
                <a:gd name="connsiteY17" fmla="*/ 0 h 1289836"/>
                <a:gd name="connsiteX18" fmla="*/ 343324 w 1227187"/>
                <a:gd name="connsiteY18" fmla="*/ 377319 h 1289836"/>
                <a:gd name="connsiteX0" fmla="*/ 343324 w 1227135"/>
                <a:gd name="connsiteY0" fmla="*/ 377319 h 1289836"/>
                <a:gd name="connsiteX1" fmla="*/ 921199 w 1227135"/>
                <a:gd name="connsiteY1" fmla="*/ 707046 h 1289836"/>
                <a:gd name="connsiteX2" fmla="*/ 523485 w 1227135"/>
                <a:gd name="connsiteY2" fmla="*/ 1111557 h 1289836"/>
                <a:gd name="connsiteX3" fmla="*/ 319530 w 1227135"/>
                <a:gd name="connsiteY3" fmla="*/ 1016378 h 1289836"/>
                <a:gd name="connsiteX4" fmla="*/ 115575 w 1227135"/>
                <a:gd name="connsiteY4" fmla="*/ 890606 h 1289836"/>
                <a:gd name="connsiteX5" fmla="*/ 231149 w 1227135"/>
                <a:gd name="connsiteY5" fmla="*/ 1033374 h 1289836"/>
                <a:gd name="connsiteX6" fmla="*/ 197157 w 1227135"/>
                <a:gd name="connsiteY6" fmla="*/ 1012979 h 1289836"/>
                <a:gd name="connsiteX7" fmla="*/ 16996 w 1227135"/>
                <a:gd name="connsiteY7" fmla="*/ 999382 h 1289836"/>
                <a:gd name="connsiteX8" fmla="*/ 227750 w 1227135"/>
                <a:gd name="connsiteY8" fmla="*/ 1040173 h 1289836"/>
                <a:gd name="connsiteX9" fmla="*/ 0 w 1227135"/>
                <a:gd name="connsiteY9" fmla="*/ 1077565 h 1289836"/>
                <a:gd name="connsiteX10" fmla="*/ 217552 w 1227135"/>
                <a:gd name="connsiteY10" fmla="*/ 1128554 h 1289836"/>
                <a:gd name="connsiteX11" fmla="*/ 71384 w 1227135"/>
                <a:gd name="connsiteY11" fmla="*/ 1196539 h 1289836"/>
                <a:gd name="connsiteX12" fmla="*/ 122373 w 1227135"/>
                <a:gd name="connsiteY12" fmla="*/ 1186341 h 1289836"/>
                <a:gd name="connsiteX13" fmla="*/ 244746 w 1227135"/>
                <a:gd name="connsiteY13" fmla="*/ 1159147 h 1289836"/>
                <a:gd name="connsiteX14" fmla="*/ 360321 w 1227135"/>
                <a:gd name="connsiteY14" fmla="*/ 1271322 h 1289836"/>
                <a:gd name="connsiteX15" fmla="*/ 513863 w 1227135"/>
                <a:gd name="connsiteY15" fmla="*/ 1289836 h 1289836"/>
                <a:gd name="connsiteX16" fmla="*/ 1227131 w 1227135"/>
                <a:gd name="connsiteY16" fmla="*/ 744438 h 1289836"/>
                <a:gd name="connsiteX17" fmla="*/ 343324 w 1227135"/>
                <a:gd name="connsiteY17" fmla="*/ 0 h 1289836"/>
                <a:gd name="connsiteX18" fmla="*/ 343324 w 1227135"/>
                <a:gd name="connsiteY18" fmla="*/ 377319 h 1289836"/>
                <a:gd name="connsiteX0" fmla="*/ 343324 w 1227135"/>
                <a:gd name="connsiteY0" fmla="*/ 377319 h 1289911"/>
                <a:gd name="connsiteX1" fmla="*/ 921199 w 1227135"/>
                <a:gd name="connsiteY1" fmla="*/ 707046 h 1289911"/>
                <a:gd name="connsiteX2" fmla="*/ 523485 w 1227135"/>
                <a:gd name="connsiteY2" fmla="*/ 1111557 h 1289911"/>
                <a:gd name="connsiteX3" fmla="*/ 319530 w 1227135"/>
                <a:gd name="connsiteY3" fmla="*/ 1016378 h 1289911"/>
                <a:gd name="connsiteX4" fmla="*/ 115575 w 1227135"/>
                <a:gd name="connsiteY4" fmla="*/ 890606 h 1289911"/>
                <a:gd name="connsiteX5" fmla="*/ 231149 w 1227135"/>
                <a:gd name="connsiteY5" fmla="*/ 1033374 h 1289911"/>
                <a:gd name="connsiteX6" fmla="*/ 197157 w 1227135"/>
                <a:gd name="connsiteY6" fmla="*/ 1012979 h 1289911"/>
                <a:gd name="connsiteX7" fmla="*/ 16996 w 1227135"/>
                <a:gd name="connsiteY7" fmla="*/ 999382 h 1289911"/>
                <a:gd name="connsiteX8" fmla="*/ 227750 w 1227135"/>
                <a:gd name="connsiteY8" fmla="*/ 1040173 h 1289911"/>
                <a:gd name="connsiteX9" fmla="*/ 0 w 1227135"/>
                <a:gd name="connsiteY9" fmla="*/ 1077565 h 1289911"/>
                <a:gd name="connsiteX10" fmla="*/ 217552 w 1227135"/>
                <a:gd name="connsiteY10" fmla="*/ 1128554 h 1289911"/>
                <a:gd name="connsiteX11" fmla="*/ 71384 w 1227135"/>
                <a:gd name="connsiteY11" fmla="*/ 1196539 h 1289911"/>
                <a:gd name="connsiteX12" fmla="*/ 122373 w 1227135"/>
                <a:gd name="connsiteY12" fmla="*/ 1186341 h 1289911"/>
                <a:gd name="connsiteX13" fmla="*/ 244746 w 1227135"/>
                <a:gd name="connsiteY13" fmla="*/ 1159147 h 1289911"/>
                <a:gd name="connsiteX14" fmla="*/ 360321 w 1227135"/>
                <a:gd name="connsiteY14" fmla="*/ 1271322 h 1289911"/>
                <a:gd name="connsiteX15" fmla="*/ 513863 w 1227135"/>
                <a:gd name="connsiteY15" fmla="*/ 1289836 h 1289911"/>
                <a:gd name="connsiteX16" fmla="*/ 1227131 w 1227135"/>
                <a:gd name="connsiteY16" fmla="*/ 744438 h 1289911"/>
                <a:gd name="connsiteX17" fmla="*/ 343324 w 1227135"/>
                <a:gd name="connsiteY17" fmla="*/ 0 h 1289911"/>
                <a:gd name="connsiteX18" fmla="*/ 343324 w 1227135"/>
                <a:gd name="connsiteY18" fmla="*/ 377319 h 1289911"/>
                <a:gd name="connsiteX0" fmla="*/ 343324 w 1227135"/>
                <a:gd name="connsiteY0" fmla="*/ 377319 h 1290786"/>
                <a:gd name="connsiteX1" fmla="*/ 921199 w 1227135"/>
                <a:gd name="connsiteY1" fmla="*/ 707046 h 1290786"/>
                <a:gd name="connsiteX2" fmla="*/ 523485 w 1227135"/>
                <a:gd name="connsiteY2" fmla="*/ 1111557 h 1290786"/>
                <a:gd name="connsiteX3" fmla="*/ 319530 w 1227135"/>
                <a:gd name="connsiteY3" fmla="*/ 1016378 h 1290786"/>
                <a:gd name="connsiteX4" fmla="*/ 115575 w 1227135"/>
                <a:gd name="connsiteY4" fmla="*/ 890606 h 1290786"/>
                <a:gd name="connsiteX5" fmla="*/ 231149 w 1227135"/>
                <a:gd name="connsiteY5" fmla="*/ 1033374 h 1290786"/>
                <a:gd name="connsiteX6" fmla="*/ 197157 w 1227135"/>
                <a:gd name="connsiteY6" fmla="*/ 1012979 h 1290786"/>
                <a:gd name="connsiteX7" fmla="*/ 16996 w 1227135"/>
                <a:gd name="connsiteY7" fmla="*/ 999382 h 1290786"/>
                <a:gd name="connsiteX8" fmla="*/ 227750 w 1227135"/>
                <a:gd name="connsiteY8" fmla="*/ 1040173 h 1290786"/>
                <a:gd name="connsiteX9" fmla="*/ 0 w 1227135"/>
                <a:gd name="connsiteY9" fmla="*/ 1077565 h 1290786"/>
                <a:gd name="connsiteX10" fmla="*/ 217552 w 1227135"/>
                <a:gd name="connsiteY10" fmla="*/ 1128554 h 1290786"/>
                <a:gd name="connsiteX11" fmla="*/ 71384 w 1227135"/>
                <a:gd name="connsiteY11" fmla="*/ 1196539 h 1290786"/>
                <a:gd name="connsiteX12" fmla="*/ 122373 w 1227135"/>
                <a:gd name="connsiteY12" fmla="*/ 1186341 h 1290786"/>
                <a:gd name="connsiteX13" fmla="*/ 244746 w 1227135"/>
                <a:gd name="connsiteY13" fmla="*/ 1159147 h 1290786"/>
                <a:gd name="connsiteX14" fmla="*/ 360321 w 1227135"/>
                <a:gd name="connsiteY14" fmla="*/ 1271322 h 1290786"/>
                <a:gd name="connsiteX15" fmla="*/ 513863 w 1227135"/>
                <a:gd name="connsiteY15" fmla="*/ 1289836 h 1290786"/>
                <a:gd name="connsiteX16" fmla="*/ 1227131 w 1227135"/>
                <a:gd name="connsiteY16" fmla="*/ 744438 h 1290786"/>
                <a:gd name="connsiteX17" fmla="*/ 343324 w 1227135"/>
                <a:gd name="connsiteY17" fmla="*/ 0 h 1290786"/>
                <a:gd name="connsiteX18" fmla="*/ 343324 w 1227135"/>
                <a:gd name="connsiteY18" fmla="*/ 377319 h 1290786"/>
                <a:gd name="connsiteX0" fmla="*/ 343324 w 1227135"/>
                <a:gd name="connsiteY0" fmla="*/ 377319 h 1290786"/>
                <a:gd name="connsiteX1" fmla="*/ 931032 w 1227135"/>
                <a:gd name="connsiteY1" fmla="*/ 714420 h 1290786"/>
                <a:gd name="connsiteX2" fmla="*/ 523485 w 1227135"/>
                <a:gd name="connsiteY2" fmla="*/ 1111557 h 1290786"/>
                <a:gd name="connsiteX3" fmla="*/ 319530 w 1227135"/>
                <a:gd name="connsiteY3" fmla="*/ 1016378 h 1290786"/>
                <a:gd name="connsiteX4" fmla="*/ 115575 w 1227135"/>
                <a:gd name="connsiteY4" fmla="*/ 890606 h 1290786"/>
                <a:gd name="connsiteX5" fmla="*/ 231149 w 1227135"/>
                <a:gd name="connsiteY5" fmla="*/ 1033374 h 1290786"/>
                <a:gd name="connsiteX6" fmla="*/ 197157 w 1227135"/>
                <a:gd name="connsiteY6" fmla="*/ 1012979 h 1290786"/>
                <a:gd name="connsiteX7" fmla="*/ 16996 w 1227135"/>
                <a:gd name="connsiteY7" fmla="*/ 999382 h 1290786"/>
                <a:gd name="connsiteX8" fmla="*/ 227750 w 1227135"/>
                <a:gd name="connsiteY8" fmla="*/ 1040173 h 1290786"/>
                <a:gd name="connsiteX9" fmla="*/ 0 w 1227135"/>
                <a:gd name="connsiteY9" fmla="*/ 1077565 h 1290786"/>
                <a:gd name="connsiteX10" fmla="*/ 217552 w 1227135"/>
                <a:gd name="connsiteY10" fmla="*/ 1128554 h 1290786"/>
                <a:gd name="connsiteX11" fmla="*/ 71384 w 1227135"/>
                <a:gd name="connsiteY11" fmla="*/ 1196539 h 1290786"/>
                <a:gd name="connsiteX12" fmla="*/ 122373 w 1227135"/>
                <a:gd name="connsiteY12" fmla="*/ 1186341 h 1290786"/>
                <a:gd name="connsiteX13" fmla="*/ 244746 w 1227135"/>
                <a:gd name="connsiteY13" fmla="*/ 1159147 h 1290786"/>
                <a:gd name="connsiteX14" fmla="*/ 360321 w 1227135"/>
                <a:gd name="connsiteY14" fmla="*/ 1271322 h 1290786"/>
                <a:gd name="connsiteX15" fmla="*/ 513863 w 1227135"/>
                <a:gd name="connsiteY15" fmla="*/ 1289836 h 1290786"/>
                <a:gd name="connsiteX16" fmla="*/ 1227131 w 1227135"/>
                <a:gd name="connsiteY16" fmla="*/ 744438 h 1290786"/>
                <a:gd name="connsiteX17" fmla="*/ 343324 w 1227135"/>
                <a:gd name="connsiteY17" fmla="*/ 0 h 1290786"/>
                <a:gd name="connsiteX18" fmla="*/ 343324 w 1227135"/>
                <a:gd name="connsiteY18" fmla="*/ 377319 h 1290786"/>
                <a:gd name="connsiteX0" fmla="*/ 343324 w 1227135"/>
                <a:gd name="connsiteY0" fmla="*/ 377319 h 1290786"/>
                <a:gd name="connsiteX1" fmla="*/ 931032 w 1227135"/>
                <a:gd name="connsiteY1" fmla="*/ 714420 h 1290786"/>
                <a:gd name="connsiteX2" fmla="*/ 523485 w 1227135"/>
                <a:gd name="connsiteY2" fmla="*/ 1111557 h 1290786"/>
                <a:gd name="connsiteX3" fmla="*/ 319530 w 1227135"/>
                <a:gd name="connsiteY3" fmla="*/ 1016378 h 1290786"/>
                <a:gd name="connsiteX4" fmla="*/ 115575 w 1227135"/>
                <a:gd name="connsiteY4" fmla="*/ 890606 h 1290786"/>
                <a:gd name="connsiteX5" fmla="*/ 231149 w 1227135"/>
                <a:gd name="connsiteY5" fmla="*/ 1033374 h 1290786"/>
                <a:gd name="connsiteX6" fmla="*/ 197157 w 1227135"/>
                <a:gd name="connsiteY6" fmla="*/ 1012979 h 1290786"/>
                <a:gd name="connsiteX7" fmla="*/ 16996 w 1227135"/>
                <a:gd name="connsiteY7" fmla="*/ 999382 h 1290786"/>
                <a:gd name="connsiteX8" fmla="*/ 227750 w 1227135"/>
                <a:gd name="connsiteY8" fmla="*/ 1040173 h 1290786"/>
                <a:gd name="connsiteX9" fmla="*/ 0 w 1227135"/>
                <a:gd name="connsiteY9" fmla="*/ 1077565 h 1290786"/>
                <a:gd name="connsiteX10" fmla="*/ 217552 w 1227135"/>
                <a:gd name="connsiteY10" fmla="*/ 1128554 h 1290786"/>
                <a:gd name="connsiteX11" fmla="*/ 71384 w 1227135"/>
                <a:gd name="connsiteY11" fmla="*/ 1196539 h 1290786"/>
                <a:gd name="connsiteX12" fmla="*/ 122373 w 1227135"/>
                <a:gd name="connsiteY12" fmla="*/ 1186341 h 1290786"/>
                <a:gd name="connsiteX13" fmla="*/ 244746 w 1227135"/>
                <a:gd name="connsiteY13" fmla="*/ 1159147 h 1290786"/>
                <a:gd name="connsiteX14" fmla="*/ 360321 w 1227135"/>
                <a:gd name="connsiteY14" fmla="*/ 1271322 h 1290786"/>
                <a:gd name="connsiteX15" fmla="*/ 513863 w 1227135"/>
                <a:gd name="connsiteY15" fmla="*/ 1289836 h 1290786"/>
                <a:gd name="connsiteX16" fmla="*/ 1227131 w 1227135"/>
                <a:gd name="connsiteY16" fmla="*/ 744438 h 1290786"/>
                <a:gd name="connsiteX17" fmla="*/ 343324 w 1227135"/>
                <a:gd name="connsiteY17" fmla="*/ 0 h 1290786"/>
                <a:gd name="connsiteX18" fmla="*/ 343324 w 1227135"/>
                <a:gd name="connsiteY18" fmla="*/ 377319 h 1290786"/>
                <a:gd name="connsiteX0" fmla="*/ 343324 w 1227135"/>
                <a:gd name="connsiteY0" fmla="*/ 377319 h 1290786"/>
                <a:gd name="connsiteX1" fmla="*/ 931032 w 1227135"/>
                <a:gd name="connsiteY1" fmla="*/ 714420 h 1290786"/>
                <a:gd name="connsiteX2" fmla="*/ 523485 w 1227135"/>
                <a:gd name="connsiteY2" fmla="*/ 1111557 h 1290786"/>
                <a:gd name="connsiteX3" fmla="*/ 319530 w 1227135"/>
                <a:gd name="connsiteY3" fmla="*/ 1016378 h 1290786"/>
                <a:gd name="connsiteX4" fmla="*/ 115575 w 1227135"/>
                <a:gd name="connsiteY4" fmla="*/ 890606 h 1290786"/>
                <a:gd name="connsiteX5" fmla="*/ 231149 w 1227135"/>
                <a:gd name="connsiteY5" fmla="*/ 1033374 h 1290786"/>
                <a:gd name="connsiteX6" fmla="*/ 197157 w 1227135"/>
                <a:gd name="connsiteY6" fmla="*/ 1012979 h 1290786"/>
                <a:gd name="connsiteX7" fmla="*/ 16996 w 1227135"/>
                <a:gd name="connsiteY7" fmla="*/ 999382 h 1290786"/>
                <a:gd name="connsiteX8" fmla="*/ 227750 w 1227135"/>
                <a:gd name="connsiteY8" fmla="*/ 1040173 h 1290786"/>
                <a:gd name="connsiteX9" fmla="*/ 0 w 1227135"/>
                <a:gd name="connsiteY9" fmla="*/ 1077565 h 1290786"/>
                <a:gd name="connsiteX10" fmla="*/ 217552 w 1227135"/>
                <a:gd name="connsiteY10" fmla="*/ 1128554 h 1290786"/>
                <a:gd name="connsiteX11" fmla="*/ 71384 w 1227135"/>
                <a:gd name="connsiteY11" fmla="*/ 1196539 h 1290786"/>
                <a:gd name="connsiteX12" fmla="*/ 122373 w 1227135"/>
                <a:gd name="connsiteY12" fmla="*/ 1186341 h 1290786"/>
                <a:gd name="connsiteX13" fmla="*/ 244746 w 1227135"/>
                <a:gd name="connsiteY13" fmla="*/ 1159147 h 1290786"/>
                <a:gd name="connsiteX14" fmla="*/ 360321 w 1227135"/>
                <a:gd name="connsiteY14" fmla="*/ 1271322 h 1290786"/>
                <a:gd name="connsiteX15" fmla="*/ 513863 w 1227135"/>
                <a:gd name="connsiteY15" fmla="*/ 1289836 h 1290786"/>
                <a:gd name="connsiteX16" fmla="*/ 1227131 w 1227135"/>
                <a:gd name="connsiteY16" fmla="*/ 744438 h 1290786"/>
                <a:gd name="connsiteX17" fmla="*/ 343324 w 1227135"/>
                <a:gd name="connsiteY17" fmla="*/ 0 h 1290786"/>
                <a:gd name="connsiteX18" fmla="*/ 343324 w 1227135"/>
                <a:gd name="connsiteY18" fmla="*/ 377319 h 1290786"/>
                <a:gd name="connsiteX0" fmla="*/ 343324 w 1227135"/>
                <a:gd name="connsiteY0" fmla="*/ 377319 h 1290786"/>
                <a:gd name="connsiteX1" fmla="*/ 931032 w 1227135"/>
                <a:gd name="connsiteY1" fmla="*/ 714420 h 1290786"/>
                <a:gd name="connsiteX2" fmla="*/ 523485 w 1227135"/>
                <a:gd name="connsiteY2" fmla="*/ 1111557 h 1290786"/>
                <a:gd name="connsiteX3" fmla="*/ 319530 w 1227135"/>
                <a:gd name="connsiteY3" fmla="*/ 1016378 h 1290786"/>
                <a:gd name="connsiteX4" fmla="*/ 115575 w 1227135"/>
                <a:gd name="connsiteY4" fmla="*/ 890606 h 1290786"/>
                <a:gd name="connsiteX5" fmla="*/ 231149 w 1227135"/>
                <a:gd name="connsiteY5" fmla="*/ 1033374 h 1290786"/>
                <a:gd name="connsiteX6" fmla="*/ 197157 w 1227135"/>
                <a:gd name="connsiteY6" fmla="*/ 1012979 h 1290786"/>
                <a:gd name="connsiteX7" fmla="*/ 16996 w 1227135"/>
                <a:gd name="connsiteY7" fmla="*/ 999382 h 1290786"/>
                <a:gd name="connsiteX8" fmla="*/ 227750 w 1227135"/>
                <a:gd name="connsiteY8" fmla="*/ 1040173 h 1290786"/>
                <a:gd name="connsiteX9" fmla="*/ 0 w 1227135"/>
                <a:gd name="connsiteY9" fmla="*/ 1077565 h 1290786"/>
                <a:gd name="connsiteX10" fmla="*/ 217552 w 1227135"/>
                <a:gd name="connsiteY10" fmla="*/ 1128554 h 1290786"/>
                <a:gd name="connsiteX11" fmla="*/ 71384 w 1227135"/>
                <a:gd name="connsiteY11" fmla="*/ 1196539 h 1290786"/>
                <a:gd name="connsiteX12" fmla="*/ 122373 w 1227135"/>
                <a:gd name="connsiteY12" fmla="*/ 1186341 h 1290786"/>
                <a:gd name="connsiteX13" fmla="*/ 244746 w 1227135"/>
                <a:gd name="connsiteY13" fmla="*/ 1159147 h 1290786"/>
                <a:gd name="connsiteX14" fmla="*/ 360321 w 1227135"/>
                <a:gd name="connsiteY14" fmla="*/ 1271322 h 1290786"/>
                <a:gd name="connsiteX15" fmla="*/ 513863 w 1227135"/>
                <a:gd name="connsiteY15" fmla="*/ 1289836 h 1290786"/>
                <a:gd name="connsiteX16" fmla="*/ 1227131 w 1227135"/>
                <a:gd name="connsiteY16" fmla="*/ 744438 h 1290786"/>
                <a:gd name="connsiteX17" fmla="*/ 343324 w 1227135"/>
                <a:gd name="connsiteY17" fmla="*/ 0 h 1290786"/>
                <a:gd name="connsiteX18" fmla="*/ 343324 w 1227135"/>
                <a:gd name="connsiteY18" fmla="*/ 377319 h 1290786"/>
                <a:gd name="connsiteX0" fmla="*/ 344436 w 1228247"/>
                <a:gd name="connsiteY0" fmla="*/ 377319 h 1290786"/>
                <a:gd name="connsiteX1" fmla="*/ 932144 w 1228247"/>
                <a:gd name="connsiteY1" fmla="*/ 714420 h 1290786"/>
                <a:gd name="connsiteX2" fmla="*/ 524597 w 1228247"/>
                <a:gd name="connsiteY2" fmla="*/ 1111557 h 1290786"/>
                <a:gd name="connsiteX3" fmla="*/ 320642 w 1228247"/>
                <a:gd name="connsiteY3" fmla="*/ 1016378 h 1290786"/>
                <a:gd name="connsiteX4" fmla="*/ 116687 w 1228247"/>
                <a:gd name="connsiteY4" fmla="*/ 890606 h 1290786"/>
                <a:gd name="connsiteX5" fmla="*/ 232261 w 1228247"/>
                <a:gd name="connsiteY5" fmla="*/ 1033374 h 1290786"/>
                <a:gd name="connsiteX6" fmla="*/ 198269 w 1228247"/>
                <a:gd name="connsiteY6" fmla="*/ 1012979 h 1290786"/>
                <a:gd name="connsiteX7" fmla="*/ 18108 w 1228247"/>
                <a:gd name="connsiteY7" fmla="*/ 999382 h 1290786"/>
                <a:gd name="connsiteX8" fmla="*/ 201824 w 1228247"/>
                <a:gd name="connsiteY8" fmla="*/ 1079502 h 1290786"/>
                <a:gd name="connsiteX9" fmla="*/ 1112 w 1228247"/>
                <a:gd name="connsiteY9" fmla="*/ 1077565 h 1290786"/>
                <a:gd name="connsiteX10" fmla="*/ 218664 w 1228247"/>
                <a:gd name="connsiteY10" fmla="*/ 1128554 h 1290786"/>
                <a:gd name="connsiteX11" fmla="*/ 72496 w 1228247"/>
                <a:gd name="connsiteY11" fmla="*/ 1196539 h 1290786"/>
                <a:gd name="connsiteX12" fmla="*/ 123485 w 1228247"/>
                <a:gd name="connsiteY12" fmla="*/ 1186341 h 1290786"/>
                <a:gd name="connsiteX13" fmla="*/ 245858 w 1228247"/>
                <a:gd name="connsiteY13" fmla="*/ 1159147 h 1290786"/>
                <a:gd name="connsiteX14" fmla="*/ 361433 w 1228247"/>
                <a:gd name="connsiteY14" fmla="*/ 1271322 h 1290786"/>
                <a:gd name="connsiteX15" fmla="*/ 514975 w 1228247"/>
                <a:gd name="connsiteY15" fmla="*/ 1289836 h 1290786"/>
                <a:gd name="connsiteX16" fmla="*/ 1228243 w 1228247"/>
                <a:gd name="connsiteY16" fmla="*/ 744438 h 1290786"/>
                <a:gd name="connsiteX17" fmla="*/ 344436 w 1228247"/>
                <a:gd name="connsiteY17" fmla="*/ 0 h 1290786"/>
                <a:gd name="connsiteX18" fmla="*/ 344436 w 1228247"/>
                <a:gd name="connsiteY18" fmla="*/ 377319 h 1290786"/>
                <a:gd name="connsiteX0" fmla="*/ 344436 w 1228247"/>
                <a:gd name="connsiteY0" fmla="*/ 377319 h 1290786"/>
                <a:gd name="connsiteX1" fmla="*/ 932144 w 1228247"/>
                <a:gd name="connsiteY1" fmla="*/ 714420 h 1290786"/>
                <a:gd name="connsiteX2" fmla="*/ 524597 w 1228247"/>
                <a:gd name="connsiteY2" fmla="*/ 1111557 h 1290786"/>
                <a:gd name="connsiteX3" fmla="*/ 320642 w 1228247"/>
                <a:gd name="connsiteY3" fmla="*/ 1016378 h 1290786"/>
                <a:gd name="connsiteX4" fmla="*/ 116687 w 1228247"/>
                <a:gd name="connsiteY4" fmla="*/ 890606 h 1290786"/>
                <a:gd name="connsiteX5" fmla="*/ 234719 w 1228247"/>
                <a:gd name="connsiteY5" fmla="*/ 1008793 h 1290786"/>
                <a:gd name="connsiteX6" fmla="*/ 198269 w 1228247"/>
                <a:gd name="connsiteY6" fmla="*/ 1012979 h 1290786"/>
                <a:gd name="connsiteX7" fmla="*/ 18108 w 1228247"/>
                <a:gd name="connsiteY7" fmla="*/ 999382 h 1290786"/>
                <a:gd name="connsiteX8" fmla="*/ 201824 w 1228247"/>
                <a:gd name="connsiteY8" fmla="*/ 1079502 h 1290786"/>
                <a:gd name="connsiteX9" fmla="*/ 1112 w 1228247"/>
                <a:gd name="connsiteY9" fmla="*/ 1077565 h 1290786"/>
                <a:gd name="connsiteX10" fmla="*/ 218664 w 1228247"/>
                <a:gd name="connsiteY10" fmla="*/ 1128554 h 1290786"/>
                <a:gd name="connsiteX11" fmla="*/ 72496 w 1228247"/>
                <a:gd name="connsiteY11" fmla="*/ 1196539 h 1290786"/>
                <a:gd name="connsiteX12" fmla="*/ 123485 w 1228247"/>
                <a:gd name="connsiteY12" fmla="*/ 1186341 h 1290786"/>
                <a:gd name="connsiteX13" fmla="*/ 245858 w 1228247"/>
                <a:gd name="connsiteY13" fmla="*/ 1159147 h 1290786"/>
                <a:gd name="connsiteX14" fmla="*/ 361433 w 1228247"/>
                <a:gd name="connsiteY14" fmla="*/ 1271322 h 1290786"/>
                <a:gd name="connsiteX15" fmla="*/ 514975 w 1228247"/>
                <a:gd name="connsiteY15" fmla="*/ 1289836 h 1290786"/>
                <a:gd name="connsiteX16" fmla="*/ 1228243 w 1228247"/>
                <a:gd name="connsiteY16" fmla="*/ 744438 h 1290786"/>
                <a:gd name="connsiteX17" fmla="*/ 344436 w 1228247"/>
                <a:gd name="connsiteY17" fmla="*/ 0 h 1290786"/>
                <a:gd name="connsiteX18" fmla="*/ 344436 w 1228247"/>
                <a:gd name="connsiteY18" fmla="*/ 377319 h 1290786"/>
                <a:gd name="connsiteX0" fmla="*/ 344436 w 1228247"/>
                <a:gd name="connsiteY0" fmla="*/ 377319 h 1290786"/>
                <a:gd name="connsiteX1" fmla="*/ 932144 w 1228247"/>
                <a:gd name="connsiteY1" fmla="*/ 714420 h 1290786"/>
                <a:gd name="connsiteX2" fmla="*/ 524597 w 1228247"/>
                <a:gd name="connsiteY2" fmla="*/ 1111557 h 1290786"/>
                <a:gd name="connsiteX3" fmla="*/ 320642 w 1228247"/>
                <a:gd name="connsiteY3" fmla="*/ 1016378 h 1290786"/>
                <a:gd name="connsiteX4" fmla="*/ 116687 w 1228247"/>
                <a:gd name="connsiteY4" fmla="*/ 890606 h 1290786"/>
                <a:gd name="connsiteX5" fmla="*/ 234719 w 1228247"/>
                <a:gd name="connsiteY5" fmla="*/ 1016167 h 1290786"/>
                <a:gd name="connsiteX6" fmla="*/ 198269 w 1228247"/>
                <a:gd name="connsiteY6" fmla="*/ 1012979 h 1290786"/>
                <a:gd name="connsiteX7" fmla="*/ 18108 w 1228247"/>
                <a:gd name="connsiteY7" fmla="*/ 999382 h 1290786"/>
                <a:gd name="connsiteX8" fmla="*/ 201824 w 1228247"/>
                <a:gd name="connsiteY8" fmla="*/ 1079502 h 1290786"/>
                <a:gd name="connsiteX9" fmla="*/ 1112 w 1228247"/>
                <a:gd name="connsiteY9" fmla="*/ 1077565 h 1290786"/>
                <a:gd name="connsiteX10" fmla="*/ 218664 w 1228247"/>
                <a:gd name="connsiteY10" fmla="*/ 1128554 h 1290786"/>
                <a:gd name="connsiteX11" fmla="*/ 72496 w 1228247"/>
                <a:gd name="connsiteY11" fmla="*/ 1196539 h 1290786"/>
                <a:gd name="connsiteX12" fmla="*/ 123485 w 1228247"/>
                <a:gd name="connsiteY12" fmla="*/ 1186341 h 1290786"/>
                <a:gd name="connsiteX13" fmla="*/ 245858 w 1228247"/>
                <a:gd name="connsiteY13" fmla="*/ 1159147 h 1290786"/>
                <a:gd name="connsiteX14" fmla="*/ 361433 w 1228247"/>
                <a:gd name="connsiteY14" fmla="*/ 1271322 h 1290786"/>
                <a:gd name="connsiteX15" fmla="*/ 514975 w 1228247"/>
                <a:gd name="connsiteY15" fmla="*/ 1289836 h 1290786"/>
                <a:gd name="connsiteX16" fmla="*/ 1228243 w 1228247"/>
                <a:gd name="connsiteY16" fmla="*/ 744438 h 1290786"/>
                <a:gd name="connsiteX17" fmla="*/ 344436 w 1228247"/>
                <a:gd name="connsiteY17" fmla="*/ 0 h 1290786"/>
                <a:gd name="connsiteX18" fmla="*/ 344436 w 1228247"/>
                <a:gd name="connsiteY18" fmla="*/ 377319 h 1290786"/>
                <a:gd name="connsiteX0" fmla="*/ 343925 w 1227736"/>
                <a:gd name="connsiteY0" fmla="*/ 377319 h 1290786"/>
                <a:gd name="connsiteX1" fmla="*/ 931633 w 1227736"/>
                <a:gd name="connsiteY1" fmla="*/ 714420 h 1290786"/>
                <a:gd name="connsiteX2" fmla="*/ 524086 w 1227736"/>
                <a:gd name="connsiteY2" fmla="*/ 1111557 h 1290786"/>
                <a:gd name="connsiteX3" fmla="*/ 320131 w 1227736"/>
                <a:gd name="connsiteY3" fmla="*/ 1016378 h 1290786"/>
                <a:gd name="connsiteX4" fmla="*/ 116176 w 1227736"/>
                <a:gd name="connsiteY4" fmla="*/ 890606 h 1290786"/>
                <a:gd name="connsiteX5" fmla="*/ 234208 w 1227736"/>
                <a:gd name="connsiteY5" fmla="*/ 1016167 h 1290786"/>
                <a:gd name="connsiteX6" fmla="*/ 197758 w 1227736"/>
                <a:gd name="connsiteY6" fmla="*/ 1012979 h 1290786"/>
                <a:gd name="connsiteX7" fmla="*/ 17597 w 1227736"/>
                <a:gd name="connsiteY7" fmla="*/ 999382 h 1290786"/>
                <a:gd name="connsiteX8" fmla="*/ 208687 w 1227736"/>
                <a:gd name="connsiteY8" fmla="*/ 1062296 h 1290786"/>
                <a:gd name="connsiteX9" fmla="*/ 601 w 1227736"/>
                <a:gd name="connsiteY9" fmla="*/ 1077565 h 1290786"/>
                <a:gd name="connsiteX10" fmla="*/ 218153 w 1227736"/>
                <a:gd name="connsiteY10" fmla="*/ 1128554 h 1290786"/>
                <a:gd name="connsiteX11" fmla="*/ 71985 w 1227736"/>
                <a:gd name="connsiteY11" fmla="*/ 1196539 h 1290786"/>
                <a:gd name="connsiteX12" fmla="*/ 122974 w 1227736"/>
                <a:gd name="connsiteY12" fmla="*/ 1186341 h 1290786"/>
                <a:gd name="connsiteX13" fmla="*/ 245347 w 1227736"/>
                <a:gd name="connsiteY13" fmla="*/ 1159147 h 1290786"/>
                <a:gd name="connsiteX14" fmla="*/ 360922 w 1227736"/>
                <a:gd name="connsiteY14" fmla="*/ 1271322 h 1290786"/>
                <a:gd name="connsiteX15" fmla="*/ 514464 w 1227736"/>
                <a:gd name="connsiteY15" fmla="*/ 1289836 h 1290786"/>
                <a:gd name="connsiteX16" fmla="*/ 1227732 w 1227736"/>
                <a:gd name="connsiteY16" fmla="*/ 744438 h 1290786"/>
                <a:gd name="connsiteX17" fmla="*/ 343925 w 1227736"/>
                <a:gd name="connsiteY17" fmla="*/ 0 h 1290786"/>
                <a:gd name="connsiteX18" fmla="*/ 343925 w 1227736"/>
                <a:gd name="connsiteY18" fmla="*/ 377319 h 1290786"/>
                <a:gd name="connsiteX0" fmla="*/ 343925 w 1227736"/>
                <a:gd name="connsiteY0" fmla="*/ 377319 h 1290786"/>
                <a:gd name="connsiteX1" fmla="*/ 931633 w 1227736"/>
                <a:gd name="connsiteY1" fmla="*/ 714420 h 1290786"/>
                <a:gd name="connsiteX2" fmla="*/ 524086 w 1227736"/>
                <a:gd name="connsiteY2" fmla="*/ 1111557 h 1290786"/>
                <a:gd name="connsiteX3" fmla="*/ 320131 w 1227736"/>
                <a:gd name="connsiteY3" fmla="*/ 1016378 h 1290786"/>
                <a:gd name="connsiteX4" fmla="*/ 113718 w 1227736"/>
                <a:gd name="connsiteY4" fmla="*/ 878316 h 1290786"/>
                <a:gd name="connsiteX5" fmla="*/ 234208 w 1227736"/>
                <a:gd name="connsiteY5" fmla="*/ 1016167 h 1290786"/>
                <a:gd name="connsiteX6" fmla="*/ 197758 w 1227736"/>
                <a:gd name="connsiteY6" fmla="*/ 1012979 h 1290786"/>
                <a:gd name="connsiteX7" fmla="*/ 17597 w 1227736"/>
                <a:gd name="connsiteY7" fmla="*/ 999382 h 1290786"/>
                <a:gd name="connsiteX8" fmla="*/ 208687 w 1227736"/>
                <a:gd name="connsiteY8" fmla="*/ 1062296 h 1290786"/>
                <a:gd name="connsiteX9" fmla="*/ 601 w 1227736"/>
                <a:gd name="connsiteY9" fmla="*/ 1077565 h 1290786"/>
                <a:gd name="connsiteX10" fmla="*/ 218153 w 1227736"/>
                <a:gd name="connsiteY10" fmla="*/ 1128554 h 1290786"/>
                <a:gd name="connsiteX11" fmla="*/ 71985 w 1227736"/>
                <a:gd name="connsiteY11" fmla="*/ 1196539 h 1290786"/>
                <a:gd name="connsiteX12" fmla="*/ 122974 w 1227736"/>
                <a:gd name="connsiteY12" fmla="*/ 1186341 h 1290786"/>
                <a:gd name="connsiteX13" fmla="*/ 245347 w 1227736"/>
                <a:gd name="connsiteY13" fmla="*/ 1159147 h 1290786"/>
                <a:gd name="connsiteX14" fmla="*/ 360922 w 1227736"/>
                <a:gd name="connsiteY14" fmla="*/ 1271322 h 1290786"/>
                <a:gd name="connsiteX15" fmla="*/ 514464 w 1227736"/>
                <a:gd name="connsiteY15" fmla="*/ 1289836 h 1290786"/>
                <a:gd name="connsiteX16" fmla="*/ 1227732 w 1227736"/>
                <a:gd name="connsiteY16" fmla="*/ 744438 h 1290786"/>
                <a:gd name="connsiteX17" fmla="*/ 343925 w 1227736"/>
                <a:gd name="connsiteY17" fmla="*/ 0 h 1290786"/>
                <a:gd name="connsiteX18" fmla="*/ 343925 w 1227736"/>
                <a:gd name="connsiteY18" fmla="*/ 377319 h 1290786"/>
                <a:gd name="connsiteX0" fmla="*/ 343925 w 1227736"/>
                <a:gd name="connsiteY0" fmla="*/ 377319 h 1290786"/>
                <a:gd name="connsiteX1" fmla="*/ 931633 w 1227736"/>
                <a:gd name="connsiteY1" fmla="*/ 714420 h 1290786"/>
                <a:gd name="connsiteX2" fmla="*/ 524086 w 1227736"/>
                <a:gd name="connsiteY2" fmla="*/ 1111557 h 1290786"/>
                <a:gd name="connsiteX3" fmla="*/ 320131 w 1227736"/>
                <a:gd name="connsiteY3" fmla="*/ 1016378 h 1290786"/>
                <a:gd name="connsiteX4" fmla="*/ 113718 w 1227736"/>
                <a:gd name="connsiteY4" fmla="*/ 878316 h 1290786"/>
                <a:gd name="connsiteX5" fmla="*/ 234208 w 1227736"/>
                <a:gd name="connsiteY5" fmla="*/ 1016167 h 1290786"/>
                <a:gd name="connsiteX6" fmla="*/ 197758 w 1227736"/>
                <a:gd name="connsiteY6" fmla="*/ 1012979 h 1290786"/>
                <a:gd name="connsiteX7" fmla="*/ 17597 w 1227736"/>
                <a:gd name="connsiteY7" fmla="*/ 999382 h 1290786"/>
                <a:gd name="connsiteX8" fmla="*/ 208687 w 1227736"/>
                <a:gd name="connsiteY8" fmla="*/ 1062296 h 1290786"/>
                <a:gd name="connsiteX9" fmla="*/ 601 w 1227736"/>
                <a:gd name="connsiteY9" fmla="*/ 1077565 h 1290786"/>
                <a:gd name="connsiteX10" fmla="*/ 218153 w 1227736"/>
                <a:gd name="connsiteY10" fmla="*/ 1128554 h 1290786"/>
                <a:gd name="connsiteX11" fmla="*/ 71985 w 1227736"/>
                <a:gd name="connsiteY11" fmla="*/ 1196539 h 1290786"/>
                <a:gd name="connsiteX12" fmla="*/ 122974 w 1227736"/>
                <a:gd name="connsiteY12" fmla="*/ 1186341 h 1290786"/>
                <a:gd name="connsiteX13" fmla="*/ 245347 w 1227736"/>
                <a:gd name="connsiteY13" fmla="*/ 1159147 h 1290786"/>
                <a:gd name="connsiteX14" fmla="*/ 360922 w 1227736"/>
                <a:gd name="connsiteY14" fmla="*/ 1271322 h 1290786"/>
                <a:gd name="connsiteX15" fmla="*/ 514464 w 1227736"/>
                <a:gd name="connsiteY15" fmla="*/ 1289836 h 1290786"/>
                <a:gd name="connsiteX16" fmla="*/ 1227732 w 1227736"/>
                <a:gd name="connsiteY16" fmla="*/ 744438 h 1290786"/>
                <a:gd name="connsiteX17" fmla="*/ 343925 w 1227736"/>
                <a:gd name="connsiteY17" fmla="*/ 0 h 1290786"/>
                <a:gd name="connsiteX18" fmla="*/ 343925 w 1227736"/>
                <a:gd name="connsiteY18" fmla="*/ 377319 h 1290786"/>
                <a:gd name="connsiteX0" fmla="*/ 343925 w 1227736"/>
                <a:gd name="connsiteY0" fmla="*/ 377319 h 1290786"/>
                <a:gd name="connsiteX1" fmla="*/ 931633 w 1227736"/>
                <a:gd name="connsiteY1" fmla="*/ 714420 h 1290786"/>
                <a:gd name="connsiteX2" fmla="*/ 524086 w 1227736"/>
                <a:gd name="connsiteY2" fmla="*/ 1111557 h 1290786"/>
                <a:gd name="connsiteX3" fmla="*/ 320131 w 1227736"/>
                <a:gd name="connsiteY3" fmla="*/ 1016378 h 1290786"/>
                <a:gd name="connsiteX4" fmla="*/ 113718 w 1227736"/>
                <a:gd name="connsiteY4" fmla="*/ 878316 h 1290786"/>
                <a:gd name="connsiteX5" fmla="*/ 234208 w 1227736"/>
                <a:gd name="connsiteY5" fmla="*/ 1016167 h 1290786"/>
                <a:gd name="connsiteX6" fmla="*/ 197758 w 1227736"/>
                <a:gd name="connsiteY6" fmla="*/ 1012979 h 1290786"/>
                <a:gd name="connsiteX7" fmla="*/ 17597 w 1227736"/>
                <a:gd name="connsiteY7" fmla="*/ 999382 h 1290786"/>
                <a:gd name="connsiteX8" fmla="*/ 208687 w 1227736"/>
                <a:gd name="connsiteY8" fmla="*/ 1062296 h 1290786"/>
                <a:gd name="connsiteX9" fmla="*/ 601 w 1227736"/>
                <a:gd name="connsiteY9" fmla="*/ 1077565 h 1290786"/>
                <a:gd name="connsiteX10" fmla="*/ 218153 w 1227736"/>
                <a:gd name="connsiteY10" fmla="*/ 1128554 h 1290786"/>
                <a:gd name="connsiteX11" fmla="*/ 71985 w 1227736"/>
                <a:gd name="connsiteY11" fmla="*/ 1196539 h 1290786"/>
                <a:gd name="connsiteX12" fmla="*/ 122974 w 1227736"/>
                <a:gd name="connsiteY12" fmla="*/ 1186341 h 1290786"/>
                <a:gd name="connsiteX13" fmla="*/ 245347 w 1227736"/>
                <a:gd name="connsiteY13" fmla="*/ 1159147 h 1290786"/>
                <a:gd name="connsiteX14" fmla="*/ 360922 w 1227736"/>
                <a:gd name="connsiteY14" fmla="*/ 1271322 h 1290786"/>
                <a:gd name="connsiteX15" fmla="*/ 514464 w 1227736"/>
                <a:gd name="connsiteY15" fmla="*/ 1289836 h 1290786"/>
                <a:gd name="connsiteX16" fmla="*/ 1227732 w 1227736"/>
                <a:gd name="connsiteY16" fmla="*/ 744438 h 1290786"/>
                <a:gd name="connsiteX17" fmla="*/ 343925 w 1227736"/>
                <a:gd name="connsiteY17" fmla="*/ 0 h 1290786"/>
                <a:gd name="connsiteX18" fmla="*/ 343925 w 1227736"/>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77702 w 1233453"/>
                <a:gd name="connsiteY11" fmla="*/ 1196539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77702 w 1233453"/>
                <a:gd name="connsiteY11" fmla="*/ 1196539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97367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97367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59147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68979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68979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3314 w 1233453"/>
                <a:gd name="connsiteY7" fmla="*/ 999382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68979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49642 w 1233453"/>
                <a:gd name="connsiteY0" fmla="*/ 377319 h 1290786"/>
                <a:gd name="connsiteX1" fmla="*/ 937350 w 1233453"/>
                <a:gd name="connsiteY1" fmla="*/ 714420 h 1290786"/>
                <a:gd name="connsiteX2" fmla="*/ 529803 w 1233453"/>
                <a:gd name="connsiteY2" fmla="*/ 1111557 h 1290786"/>
                <a:gd name="connsiteX3" fmla="*/ 325848 w 1233453"/>
                <a:gd name="connsiteY3" fmla="*/ 1016378 h 1290786"/>
                <a:gd name="connsiteX4" fmla="*/ 119435 w 1233453"/>
                <a:gd name="connsiteY4" fmla="*/ 878316 h 1290786"/>
                <a:gd name="connsiteX5" fmla="*/ 239925 w 1233453"/>
                <a:gd name="connsiteY5" fmla="*/ 1016167 h 1290786"/>
                <a:gd name="connsiteX6" fmla="*/ 203475 w 1233453"/>
                <a:gd name="connsiteY6" fmla="*/ 1012979 h 1290786"/>
                <a:gd name="connsiteX7" fmla="*/ 20856 w 1233453"/>
                <a:gd name="connsiteY7" fmla="*/ 994466 h 1290786"/>
                <a:gd name="connsiteX8" fmla="*/ 214404 w 1233453"/>
                <a:gd name="connsiteY8" fmla="*/ 1062296 h 1290786"/>
                <a:gd name="connsiteX9" fmla="*/ 6318 w 1233453"/>
                <a:gd name="connsiteY9" fmla="*/ 1077565 h 1290786"/>
                <a:gd name="connsiteX10" fmla="*/ 223870 w 1233453"/>
                <a:gd name="connsiteY10" fmla="*/ 1128554 h 1290786"/>
                <a:gd name="connsiteX11" fmla="*/ 85076 w 1233453"/>
                <a:gd name="connsiteY11" fmla="*/ 1176874 h 1290786"/>
                <a:gd name="connsiteX12" fmla="*/ 128691 w 1233453"/>
                <a:gd name="connsiteY12" fmla="*/ 1186341 h 1290786"/>
                <a:gd name="connsiteX13" fmla="*/ 251064 w 1233453"/>
                <a:gd name="connsiteY13" fmla="*/ 1168979 h 1290786"/>
                <a:gd name="connsiteX14" fmla="*/ 366639 w 1233453"/>
                <a:gd name="connsiteY14" fmla="*/ 1271322 h 1290786"/>
                <a:gd name="connsiteX15" fmla="*/ 520181 w 1233453"/>
                <a:gd name="connsiteY15" fmla="*/ 1289836 h 1290786"/>
                <a:gd name="connsiteX16" fmla="*/ 1233449 w 1233453"/>
                <a:gd name="connsiteY16" fmla="*/ 744438 h 1290786"/>
                <a:gd name="connsiteX17" fmla="*/ 349642 w 1233453"/>
                <a:gd name="connsiteY17" fmla="*/ 0 h 1290786"/>
                <a:gd name="connsiteX18" fmla="*/ 349642 w 1233453"/>
                <a:gd name="connsiteY18" fmla="*/ 377319 h 1290786"/>
                <a:gd name="connsiteX0" fmla="*/ 354708 w 1238519"/>
                <a:gd name="connsiteY0" fmla="*/ 377319 h 1290786"/>
                <a:gd name="connsiteX1" fmla="*/ 942416 w 1238519"/>
                <a:gd name="connsiteY1" fmla="*/ 714420 h 1290786"/>
                <a:gd name="connsiteX2" fmla="*/ 534869 w 1238519"/>
                <a:gd name="connsiteY2" fmla="*/ 1111557 h 1290786"/>
                <a:gd name="connsiteX3" fmla="*/ 330914 w 1238519"/>
                <a:gd name="connsiteY3" fmla="*/ 1016378 h 1290786"/>
                <a:gd name="connsiteX4" fmla="*/ 124501 w 1238519"/>
                <a:gd name="connsiteY4" fmla="*/ 878316 h 1290786"/>
                <a:gd name="connsiteX5" fmla="*/ 244991 w 1238519"/>
                <a:gd name="connsiteY5" fmla="*/ 1016167 h 1290786"/>
                <a:gd name="connsiteX6" fmla="*/ 208541 w 1238519"/>
                <a:gd name="connsiteY6" fmla="*/ 1012979 h 1290786"/>
                <a:gd name="connsiteX7" fmla="*/ 25922 w 1238519"/>
                <a:gd name="connsiteY7" fmla="*/ 994466 h 1290786"/>
                <a:gd name="connsiteX8" fmla="*/ 219470 w 1238519"/>
                <a:gd name="connsiteY8" fmla="*/ 1062296 h 1290786"/>
                <a:gd name="connsiteX9" fmla="*/ 11384 w 1238519"/>
                <a:gd name="connsiteY9" fmla="*/ 1077565 h 1290786"/>
                <a:gd name="connsiteX10" fmla="*/ 228936 w 1238519"/>
                <a:gd name="connsiteY10" fmla="*/ 1128554 h 1290786"/>
                <a:gd name="connsiteX11" fmla="*/ 90142 w 1238519"/>
                <a:gd name="connsiteY11" fmla="*/ 1176874 h 1290786"/>
                <a:gd name="connsiteX12" fmla="*/ 133757 w 1238519"/>
                <a:gd name="connsiteY12" fmla="*/ 1186341 h 1290786"/>
                <a:gd name="connsiteX13" fmla="*/ 256130 w 1238519"/>
                <a:gd name="connsiteY13" fmla="*/ 1168979 h 1290786"/>
                <a:gd name="connsiteX14" fmla="*/ 371705 w 1238519"/>
                <a:gd name="connsiteY14" fmla="*/ 1271322 h 1290786"/>
                <a:gd name="connsiteX15" fmla="*/ 525247 w 1238519"/>
                <a:gd name="connsiteY15" fmla="*/ 1289836 h 1290786"/>
                <a:gd name="connsiteX16" fmla="*/ 1238515 w 1238519"/>
                <a:gd name="connsiteY16" fmla="*/ 744438 h 1290786"/>
                <a:gd name="connsiteX17" fmla="*/ 354708 w 1238519"/>
                <a:gd name="connsiteY17" fmla="*/ 0 h 1290786"/>
                <a:gd name="connsiteX18" fmla="*/ 354708 w 1238519"/>
                <a:gd name="connsiteY18" fmla="*/ 377319 h 1290786"/>
                <a:gd name="connsiteX0" fmla="*/ 354708 w 1238519"/>
                <a:gd name="connsiteY0" fmla="*/ 377319 h 1290786"/>
                <a:gd name="connsiteX1" fmla="*/ 942416 w 1238519"/>
                <a:gd name="connsiteY1" fmla="*/ 714420 h 1290786"/>
                <a:gd name="connsiteX2" fmla="*/ 534869 w 1238519"/>
                <a:gd name="connsiteY2" fmla="*/ 1111557 h 1290786"/>
                <a:gd name="connsiteX3" fmla="*/ 330914 w 1238519"/>
                <a:gd name="connsiteY3" fmla="*/ 1016378 h 1290786"/>
                <a:gd name="connsiteX4" fmla="*/ 124501 w 1238519"/>
                <a:gd name="connsiteY4" fmla="*/ 878316 h 1290786"/>
                <a:gd name="connsiteX5" fmla="*/ 244991 w 1238519"/>
                <a:gd name="connsiteY5" fmla="*/ 1016167 h 1290786"/>
                <a:gd name="connsiteX6" fmla="*/ 208541 w 1238519"/>
                <a:gd name="connsiteY6" fmla="*/ 1012979 h 1290786"/>
                <a:gd name="connsiteX7" fmla="*/ 25922 w 1238519"/>
                <a:gd name="connsiteY7" fmla="*/ 994466 h 1290786"/>
                <a:gd name="connsiteX8" fmla="*/ 219470 w 1238519"/>
                <a:gd name="connsiteY8" fmla="*/ 1062296 h 1290786"/>
                <a:gd name="connsiteX9" fmla="*/ 11384 w 1238519"/>
                <a:gd name="connsiteY9" fmla="*/ 1077565 h 1290786"/>
                <a:gd name="connsiteX10" fmla="*/ 228936 w 1238519"/>
                <a:gd name="connsiteY10" fmla="*/ 1128554 h 1290786"/>
                <a:gd name="connsiteX11" fmla="*/ 90142 w 1238519"/>
                <a:gd name="connsiteY11" fmla="*/ 1176874 h 1290786"/>
                <a:gd name="connsiteX12" fmla="*/ 133757 w 1238519"/>
                <a:gd name="connsiteY12" fmla="*/ 1186341 h 1290786"/>
                <a:gd name="connsiteX13" fmla="*/ 256130 w 1238519"/>
                <a:gd name="connsiteY13" fmla="*/ 1168979 h 1290786"/>
                <a:gd name="connsiteX14" fmla="*/ 371705 w 1238519"/>
                <a:gd name="connsiteY14" fmla="*/ 1271322 h 1290786"/>
                <a:gd name="connsiteX15" fmla="*/ 525247 w 1238519"/>
                <a:gd name="connsiteY15" fmla="*/ 1289836 h 1290786"/>
                <a:gd name="connsiteX16" fmla="*/ 1238515 w 1238519"/>
                <a:gd name="connsiteY16" fmla="*/ 744438 h 1290786"/>
                <a:gd name="connsiteX17" fmla="*/ 354708 w 1238519"/>
                <a:gd name="connsiteY17" fmla="*/ 0 h 1290786"/>
                <a:gd name="connsiteX18" fmla="*/ 354708 w 1238519"/>
                <a:gd name="connsiteY18" fmla="*/ 377319 h 1290786"/>
                <a:gd name="connsiteX0" fmla="*/ 349643 w 1233454"/>
                <a:gd name="connsiteY0" fmla="*/ 377319 h 1290786"/>
                <a:gd name="connsiteX1" fmla="*/ 937351 w 1233454"/>
                <a:gd name="connsiteY1" fmla="*/ 714420 h 1290786"/>
                <a:gd name="connsiteX2" fmla="*/ 529804 w 1233454"/>
                <a:gd name="connsiteY2" fmla="*/ 1111557 h 1290786"/>
                <a:gd name="connsiteX3" fmla="*/ 325849 w 1233454"/>
                <a:gd name="connsiteY3" fmla="*/ 1016378 h 1290786"/>
                <a:gd name="connsiteX4" fmla="*/ 119436 w 1233454"/>
                <a:gd name="connsiteY4" fmla="*/ 878316 h 1290786"/>
                <a:gd name="connsiteX5" fmla="*/ 239926 w 1233454"/>
                <a:gd name="connsiteY5" fmla="*/ 1016167 h 1290786"/>
                <a:gd name="connsiteX6" fmla="*/ 203476 w 1233454"/>
                <a:gd name="connsiteY6" fmla="*/ 1012979 h 1290786"/>
                <a:gd name="connsiteX7" fmla="*/ 20857 w 1233454"/>
                <a:gd name="connsiteY7" fmla="*/ 994466 h 1290786"/>
                <a:gd name="connsiteX8" fmla="*/ 214405 w 1233454"/>
                <a:gd name="connsiteY8" fmla="*/ 1062296 h 1290786"/>
                <a:gd name="connsiteX9" fmla="*/ 6319 w 1233454"/>
                <a:gd name="connsiteY9" fmla="*/ 1077565 h 1290786"/>
                <a:gd name="connsiteX10" fmla="*/ 223871 w 1233454"/>
                <a:gd name="connsiteY10" fmla="*/ 1128554 h 1290786"/>
                <a:gd name="connsiteX11" fmla="*/ 85077 w 1233454"/>
                <a:gd name="connsiteY11" fmla="*/ 1176874 h 1290786"/>
                <a:gd name="connsiteX12" fmla="*/ 128692 w 1233454"/>
                <a:gd name="connsiteY12" fmla="*/ 1186341 h 1290786"/>
                <a:gd name="connsiteX13" fmla="*/ 251065 w 1233454"/>
                <a:gd name="connsiteY13" fmla="*/ 1168979 h 1290786"/>
                <a:gd name="connsiteX14" fmla="*/ 366640 w 1233454"/>
                <a:gd name="connsiteY14" fmla="*/ 1271322 h 1290786"/>
                <a:gd name="connsiteX15" fmla="*/ 520182 w 1233454"/>
                <a:gd name="connsiteY15" fmla="*/ 1289836 h 1290786"/>
                <a:gd name="connsiteX16" fmla="*/ 1233450 w 1233454"/>
                <a:gd name="connsiteY16" fmla="*/ 744438 h 1290786"/>
                <a:gd name="connsiteX17" fmla="*/ 349643 w 1233454"/>
                <a:gd name="connsiteY17" fmla="*/ 0 h 1290786"/>
                <a:gd name="connsiteX18" fmla="*/ 349643 w 1233454"/>
                <a:gd name="connsiteY18" fmla="*/ 377319 h 1290786"/>
                <a:gd name="connsiteX0" fmla="*/ 352137 w 1235948"/>
                <a:gd name="connsiteY0" fmla="*/ 377319 h 1290786"/>
                <a:gd name="connsiteX1" fmla="*/ 939845 w 1235948"/>
                <a:gd name="connsiteY1" fmla="*/ 714420 h 1290786"/>
                <a:gd name="connsiteX2" fmla="*/ 532298 w 1235948"/>
                <a:gd name="connsiteY2" fmla="*/ 1111557 h 1290786"/>
                <a:gd name="connsiteX3" fmla="*/ 328343 w 1235948"/>
                <a:gd name="connsiteY3" fmla="*/ 1016378 h 1290786"/>
                <a:gd name="connsiteX4" fmla="*/ 121930 w 1235948"/>
                <a:gd name="connsiteY4" fmla="*/ 878316 h 1290786"/>
                <a:gd name="connsiteX5" fmla="*/ 242420 w 1235948"/>
                <a:gd name="connsiteY5" fmla="*/ 1016167 h 1290786"/>
                <a:gd name="connsiteX6" fmla="*/ 205970 w 1235948"/>
                <a:gd name="connsiteY6" fmla="*/ 1012979 h 1290786"/>
                <a:gd name="connsiteX7" fmla="*/ 23351 w 1235948"/>
                <a:gd name="connsiteY7" fmla="*/ 994466 h 1290786"/>
                <a:gd name="connsiteX8" fmla="*/ 216899 w 1235948"/>
                <a:gd name="connsiteY8" fmla="*/ 1062296 h 1290786"/>
                <a:gd name="connsiteX9" fmla="*/ 8813 w 1235948"/>
                <a:gd name="connsiteY9" fmla="*/ 1077565 h 1290786"/>
                <a:gd name="connsiteX10" fmla="*/ 226365 w 1235948"/>
                <a:gd name="connsiteY10" fmla="*/ 1128554 h 1290786"/>
                <a:gd name="connsiteX11" fmla="*/ 87571 w 1235948"/>
                <a:gd name="connsiteY11" fmla="*/ 1176874 h 1290786"/>
                <a:gd name="connsiteX12" fmla="*/ 131186 w 1235948"/>
                <a:gd name="connsiteY12" fmla="*/ 1186341 h 1290786"/>
                <a:gd name="connsiteX13" fmla="*/ 253559 w 1235948"/>
                <a:gd name="connsiteY13" fmla="*/ 1168979 h 1290786"/>
                <a:gd name="connsiteX14" fmla="*/ 369134 w 1235948"/>
                <a:gd name="connsiteY14" fmla="*/ 1271322 h 1290786"/>
                <a:gd name="connsiteX15" fmla="*/ 522676 w 1235948"/>
                <a:gd name="connsiteY15" fmla="*/ 1289836 h 1290786"/>
                <a:gd name="connsiteX16" fmla="*/ 1235944 w 1235948"/>
                <a:gd name="connsiteY16" fmla="*/ 744438 h 1290786"/>
                <a:gd name="connsiteX17" fmla="*/ 352137 w 1235948"/>
                <a:gd name="connsiteY17" fmla="*/ 0 h 1290786"/>
                <a:gd name="connsiteX18" fmla="*/ 352137 w 1235948"/>
                <a:gd name="connsiteY18" fmla="*/ 377319 h 1290786"/>
                <a:gd name="connsiteX0" fmla="*/ 349643 w 1233454"/>
                <a:gd name="connsiteY0" fmla="*/ 377319 h 1290786"/>
                <a:gd name="connsiteX1" fmla="*/ 937351 w 1233454"/>
                <a:gd name="connsiteY1" fmla="*/ 714420 h 1290786"/>
                <a:gd name="connsiteX2" fmla="*/ 529804 w 1233454"/>
                <a:gd name="connsiteY2" fmla="*/ 1111557 h 1290786"/>
                <a:gd name="connsiteX3" fmla="*/ 325849 w 1233454"/>
                <a:gd name="connsiteY3" fmla="*/ 1016378 h 1290786"/>
                <a:gd name="connsiteX4" fmla="*/ 119436 w 1233454"/>
                <a:gd name="connsiteY4" fmla="*/ 878316 h 1290786"/>
                <a:gd name="connsiteX5" fmla="*/ 239926 w 1233454"/>
                <a:gd name="connsiteY5" fmla="*/ 1016167 h 1290786"/>
                <a:gd name="connsiteX6" fmla="*/ 203476 w 1233454"/>
                <a:gd name="connsiteY6" fmla="*/ 1012979 h 1290786"/>
                <a:gd name="connsiteX7" fmla="*/ 20857 w 1233454"/>
                <a:gd name="connsiteY7" fmla="*/ 994466 h 1290786"/>
                <a:gd name="connsiteX8" fmla="*/ 214405 w 1233454"/>
                <a:gd name="connsiteY8" fmla="*/ 1062296 h 1290786"/>
                <a:gd name="connsiteX9" fmla="*/ 6319 w 1233454"/>
                <a:gd name="connsiteY9" fmla="*/ 1077565 h 1290786"/>
                <a:gd name="connsiteX10" fmla="*/ 223871 w 1233454"/>
                <a:gd name="connsiteY10" fmla="*/ 1128554 h 1290786"/>
                <a:gd name="connsiteX11" fmla="*/ 85077 w 1233454"/>
                <a:gd name="connsiteY11" fmla="*/ 1176874 h 1290786"/>
                <a:gd name="connsiteX12" fmla="*/ 128692 w 1233454"/>
                <a:gd name="connsiteY12" fmla="*/ 1186341 h 1290786"/>
                <a:gd name="connsiteX13" fmla="*/ 251065 w 1233454"/>
                <a:gd name="connsiteY13" fmla="*/ 1168979 h 1290786"/>
                <a:gd name="connsiteX14" fmla="*/ 366640 w 1233454"/>
                <a:gd name="connsiteY14" fmla="*/ 1271322 h 1290786"/>
                <a:gd name="connsiteX15" fmla="*/ 520182 w 1233454"/>
                <a:gd name="connsiteY15" fmla="*/ 1289836 h 1290786"/>
                <a:gd name="connsiteX16" fmla="*/ 1233450 w 1233454"/>
                <a:gd name="connsiteY16" fmla="*/ 744438 h 1290786"/>
                <a:gd name="connsiteX17" fmla="*/ 349643 w 1233454"/>
                <a:gd name="connsiteY17" fmla="*/ 0 h 1290786"/>
                <a:gd name="connsiteX18" fmla="*/ 349643 w 1233454"/>
                <a:gd name="connsiteY18" fmla="*/ 377319 h 1290786"/>
                <a:gd name="connsiteX0" fmla="*/ 349643 w 1233454"/>
                <a:gd name="connsiteY0" fmla="*/ 377319 h 1289978"/>
                <a:gd name="connsiteX1" fmla="*/ 937351 w 1233454"/>
                <a:gd name="connsiteY1" fmla="*/ 714420 h 1289978"/>
                <a:gd name="connsiteX2" fmla="*/ 529804 w 1233454"/>
                <a:gd name="connsiteY2" fmla="*/ 1111557 h 1289978"/>
                <a:gd name="connsiteX3" fmla="*/ 325849 w 1233454"/>
                <a:gd name="connsiteY3" fmla="*/ 1016378 h 1289978"/>
                <a:gd name="connsiteX4" fmla="*/ 119436 w 1233454"/>
                <a:gd name="connsiteY4" fmla="*/ 878316 h 1289978"/>
                <a:gd name="connsiteX5" fmla="*/ 239926 w 1233454"/>
                <a:gd name="connsiteY5" fmla="*/ 1016167 h 1289978"/>
                <a:gd name="connsiteX6" fmla="*/ 203476 w 1233454"/>
                <a:gd name="connsiteY6" fmla="*/ 1012979 h 1289978"/>
                <a:gd name="connsiteX7" fmla="*/ 20857 w 1233454"/>
                <a:gd name="connsiteY7" fmla="*/ 994466 h 1289978"/>
                <a:gd name="connsiteX8" fmla="*/ 214405 w 1233454"/>
                <a:gd name="connsiteY8" fmla="*/ 1062296 h 1289978"/>
                <a:gd name="connsiteX9" fmla="*/ 6319 w 1233454"/>
                <a:gd name="connsiteY9" fmla="*/ 1077565 h 1289978"/>
                <a:gd name="connsiteX10" fmla="*/ 223871 w 1233454"/>
                <a:gd name="connsiteY10" fmla="*/ 1128554 h 1289978"/>
                <a:gd name="connsiteX11" fmla="*/ 85077 w 1233454"/>
                <a:gd name="connsiteY11" fmla="*/ 1176874 h 1289978"/>
                <a:gd name="connsiteX12" fmla="*/ 128692 w 1233454"/>
                <a:gd name="connsiteY12" fmla="*/ 1186341 h 1289978"/>
                <a:gd name="connsiteX13" fmla="*/ 251065 w 1233454"/>
                <a:gd name="connsiteY13" fmla="*/ 1168979 h 1289978"/>
                <a:gd name="connsiteX14" fmla="*/ 366640 w 1233454"/>
                <a:gd name="connsiteY14" fmla="*/ 1261490 h 1289978"/>
                <a:gd name="connsiteX15" fmla="*/ 520182 w 1233454"/>
                <a:gd name="connsiteY15" fmla="*/ 1289836 h 1289978"/>
                <a:gd name="connsiteX16" fmla="*/ 1233450 w 1233454"/>
                <a:gd name="connsiteY16" fmla="*/ 744438 h 1289978"/>
                <a:gd name="connsiteX17" fmla="*/ 349643 w 1233454"/>
                <a:gd name="connsiteY17" fmla="*/ 0 h 1289978"/>
                <a:gd name="connsiteX18" fmla="*/ 349643 w 1233454"/>
                <a:gd name="connsiteY18" fmla="*/ 377319 h 1289978"/>
                <a:gd name="connsiteX0" fmla="*/ 349643 w 1233454"/>
                <a:gd name="connsiteY0" fmla="*/ 377319 h 1289978"/>
                <a:gd name="connsiteX1" fmla="*/ 937351 w 1233454"/>
                <a:gd name="connsiteY1" fmla="*/ 714420 h 1289978"/>
                <a:gd name="connsiteX2" fmla="*/ 529804 w 1233454"/>
                <a:gd name="connsiteY2" fmla="*/ 1111557 h 1289978"/>
                <a:gd name="connsiteX3" fmla="*/ 325849 w 1233454"/>
                <a:gd name="connsiteY3" fmla="*/ 1016378 h 1289978"/>
                <a:gd name="connsiteX4" fmla="*/ 119436 w 1233454"/>
                <a:gd name="connsiteY4" fmla="*/ 878316 h 1289978"/>
                <a:gd name="connsiteX5" fmla="*/ 239926 w 1233454"/>
                <a:gd name="connsiteY5" fmla="*/ 1016167 h 1289978"/>
                <a:gd name="connsiteX6" fmla="*/ 203476 w 1233454"/>
                <a:gd name="connsiteY6" fmla="*/ 1012979 h 1289978"/>
                <a:gd name="connsiteX7" fmla="*/ 20857 w 1233454"/>
                <a:gd name="connsiteY7" fmla="*/ 994466 h 1289978"/>
                <a:gd name="connsiteX8" fmla="*/ 214405 w 1233454"/>
                <a:gd name="connsiteY8" fmla="*/ 1062296 h 1289978"/>
                <a:gd name="connsiteX9" fmla="*/ 6319 w 1233454"/>
                <a:gd name="connsiteY9" fmla="*/ 1077565 h 1289978"/>
                <a:gd name="connsiteX10" fmla="*/ 223871 w 1233454"/>
                <a:gd name="connsiteY10" fmla="*/ 1128554 h 1289978"/>
                <a:gd name="connsiteX11" fmla="*/ 85077 w 1233454"/>
                <a:gd name="connsiteY11" fmla="*/ 1176874 h 1289978"/>
                <a:gd name="connsiteX12" fmla="*/ 128692 w 1233454"/>
                <a:gd name="connsiteY12" fmla="*/ 1186341 h 1289978"/>
                <a:gd name="connsiteX13" fmla="*/ 251065 w 1233454"/>
                <a:gd name="connsiteY13" fmla="*/ 1168979 h 1289978"/>
                <a:gd name="connsiteX14" fmla="*/ 366640 w 1233454"/>
                <a:gd name="connsiteY14" fmla="*/ 1261490 h 1289978"/>
                <a:gd name="connsiteX15" fmla="*/ 520182 w 1233454"/>
                <a:gd name="connsiteY15" fmla="*/ 1289836 h 1289978"/>
                <a:gd name="connsiteX16" fmla="*/ 1233450 w 1233454"/>
                <a:gd name="connsiteY16" fmla="*/ 744438 h 1289978"/>
                <a:gd name="connsiteX17" fmla="*/ 349643 w 1233454"/>
                <a:gd name="connsiteY17" fmla="*/ 0 h 1289978"/>
                <a:gd name="connsiteX18" fmla="*/ 349643 w 1233454"/>
                <a:gd name="connsiteY18" fmla="*/ 377319 h 1289978"/>
                <a:gd name="connsiteX0" fmla="*/ 349643 w 1233454"/>
                <a:gd name="connsiteY0" fmla="*/ 377319 h 1289978"/>
                <a:gd name="connsiteX1" fmla="*/ 937351 w 1233454"/>
                <a:gd name="connsiteY1" fmla="*/ 714420 h 1289978"/>
                <a:gd name="connsiteX2" fmla="*/ 529804 w 1233454"/>
                <a:gd name="connsiteY2" fmla="*/ 1111557 h 1289978"/>
                <a:gd name="connsiteX3" fmla="*/ 325849 w 1233454"/>
                <a:gd name="connsiteY3" fmla="*/ 1016378 h 1289978"/>
                <a:gd name="connsiteX4" fmla="*/ 119436 w 1233454"/>
                <a:gd name="connsiteY4" fmla="*/ 878316 h 1289978"/>
                <a:gd name="connsiteX5" fmla="*/ 239926 w 1233454"/>
                <a:gd name="connsiteY5" fmla="*/ 1016167 h 1289978"/>
                <a:gd name="connsiteX6" fmla="*/ 203476 w 1233454"/>
                <a:gd name="connsiteY6" fmla="*/ 1012979 h 1289978"/>
                <a:gd name="connsiteX7" fmla="*/ 20857 w 1233454"/>
                <a:gd name="connsiteY7" fmla="*/ 994466 h 1289978"/>
                <a:gd name="connsiteX8" fmla="*/ 214405 w 1233454"/>
                <a:gd name="connsiteY8" fmla="*/ 1062296 h 1289978"/>
                <a:gd name="connsiteX9" fmla="*/ 6319 w 1233454"/>
                <a:gd name="connsiteY9" fmla="*/ 1077565 h 1289978"/>
                <a:gd name="connsiteX10" fmla="*/ 223871 w 1233454"/>
                <a:gd name="connsiteY10" fmla="*/ 1128554 h 1289978"/>
                <a:gd name="connsiteX11" fmla="*/ 85077 w 1233454"/>
                <a:gd name="connsiteY11" fmla="*/ 1176874 h 1289978"/>
                <a:gd name="connsiteX12" fmla="*/ 128692 w 1233454"/>
                <a:gd name="connsiteY12" fmla="*/ 1186341 h 1289978"/>
                <a:gd name="connsiteX13" fmla="*/ 251065 w 1233454"/>
                <a:gd name="connsiteY13" fmla="*/ 1168979 h 1289978"/>
                <a:gd name="connsiteX14" fmla="*/ 366640 w 1233454"/>
                <a:gd name="connsiteY14" fmla="*/ 1261490 h 1289978"/>
                <a:gd name="connsiteX15" fmla="*/ 520182 w 1233454"/>
                <a:gd name="connsiteY15" fmla="*/ 1289836 h 1289978"/>
                <a:gd name="connsiteX16" fmla="*/ 1233450 w 1233454"/>
                <a:gd name="connsiteY16" fmla="*/ 744438 h 1289978"/>
                <a:gd name="connsiteX17" fmla="*/ 349643 w 1233454"/>
                <a:gd name="connsiteY17" fmla="*/ 0 h 1289978"/>
                <a:gd name="connsiteX18" fmla="*/ 349643 w 1233454"/>
                <a:gd name="connsiteY18" fmla="*/ 377319 h 1289978"/>
                <a:gd name="connsiteX0" fmla="*/ 349643 w 1233454"/>
                <a:gd name="connsiteY0" fmla="*/ 377319 h 1290129"/>
                <a:gd name="connsiteX1" fmla="*/ 937351 w 1233454"/>
                <a:gd name="connsiteY1" fmla="*/ 714420 h 1290129"/>
                <a:gd name="connsiteX2" fmla="*/ 529804 w 1233454"/>
                <a:gd name="connsiteY2" fmla="*/ 1111557 h 1290129"/>
                <a:gd name="connsiteX3" fmla="*/ 325849 w 1233454"/>
                <a:gd name="connsiteY3" fmla="*/ 1016378 h 1290129"/>
                <a:gd name="connsiteX4" fmla="*/ 119436 w 1233454"/>
                <a:gd name="connsiteY4" fmla="*/ 878316 h 1290129"/>
                <a:gd name="connsiteX5" fmla="*/ 239926 w 1233454"/>
                <a:gd name="connsiteY5" fmla="*/ 1016167 h 1290129"/>
                <a:gd name="connsiteX6" fmla="*/ 203476 w 1233454"/>
                <a:gd name="connsiteY6" fmla="*/ 1012979 h 1290129"/>
                <a:gd name="connsiteX7" fmla="*/ 20857 w 1233454"/>
                <a:gd name="connsiteY7" fmla="*/ 994466 h 1290129"/>
                <a:gd name="connsiteX8" fmla="*/ 214405 w 1233454"/>
                <a:gd name="connsiteY8" fmla="*/ 1062296 h 1290129"/>
                <a:gd name="connsiteX9" fmla="*/ 6319 w 1233454"/>
                <a:gd name="connsiteY9" fmla="*/ 1077565 h 1290129"/>
                <a:gd name="connsiteX10" fmla="*/ 223871 w 1233454"/>
                <a:gd name="connsiteY10" fmla="*/ 1128554 h 1290129"/>
                <a:gd name="connsiteX11" fmla="*/ 85077 w 1233454"/>
                <a:gd name="connsiteY11" fmla="*/ 1176874 h 1290129"/>
                <a:gd name="connsiteX12" fmla="*/ 128692 w 1233454"/>
                <a:gd name="connsiteY12" fmla="*/ 1186341 h 1290129"/>
                <a:gd name="connsiteX13" fmla="*/ 251065 w 1233454"/>
                <a:gd name="connsiteY13" fmla="*/ 1168979 h 1290129"/>
                <a:gd name="connsiteX14" fmla="*/ 366640 w 1233454"/>
                <a:gd name="connsiteY14" fmla="*/ 1261490 h 1290129"/>
                <a:gd name="connsiteX15" fmla="*/ 520182 w 1233454"/>
                <a:gd name="connsiteY15" fmla="*/ 1289836 h 1290129"/>
                <a:gd name="connsiteX16" fmla="*/ 1233450 w 1233454"/>
                <a:gd name="connsiteY16" fmla="*/ 744438 h 1290129"/>
                <a:gd name="connsiteX17" fmla="*/ 349643 w 1233454"/>
                <a:gd name="connsiteY17" fmla="*/ 0 h 1290129"/>
                <a:gd name="connsiteX18" fmla="*/ 349643 w 1233454"/>
                <a:gd name="connsiteY18" fmla="*/ 377319 h 1290129"/>
                <a:gd name="connsiteX0" fmla="*/ 349643 w 1233454"/>
                <a:gd name="connsiteY0" fmla="*/ 377319 h 1290129"/>
                <a:gd name="connsiteX1" fmla="*/ 937351 w 1233454"/>
                <a:gd name="connsiteY1" fmla="*/ 714420 h 1290129"/>
                <a:gd name="connsiteX2" fmla="*/ 529804 w 1233454"/>
                <a:gd name="connsiteY2" fmla="*/ 1111557 h 1290129"/>
                <a:gd name="connsiteX3" fmla="*/ 325849 w 1233454"/>
                <a:gd name="connsiteY3" fmla="*/ 1016378 h 1290129"/>
                <a:gd name="connsiteX4" fmla="*/ 119436 w 1233454"/>
                <a:gd name="connsiteY4" fmla="*/ 878316 h 1290129"/>
                <a:gd name="connsiteX5" fmla="*/ 239926 w 1233454"/>
                <a:gd name="connsiteY5" fmla="*/ 1016167 h 1290129"/>
                <a:gd name="connsiteX6" fmla="*/ 203476 w 1233454"/>
                <a:gd name="connsiteY6" fmla="*/ 1012979 h 1290129"/>
                <a:gd name="connsiteX7" fmla="*/ 20857 w 1233454"/>
                <a:gd name="connsiteY7" fmla="*/ 994466 h 1290129"/>
                <a:gd name="connsiteX8" fmla="*/ 214405 w 1233454"/>
                <a:gd name="connsiteY8" fmla="*/ 1062296 h 1290129"/>
                <a:gd name="connsiteX9" fmla="*/ 6319 w 1233454"/>
                <a:gd name="connsiteY9" fmla="*/ 1077565 h 1290129"/>
                <a:gd name="connsiteX10" fmla="*/ 223871 w 1233454"/>
                <a:gd name="connsiteY10" fmla="*/ 1128554 h 1290129"/>
                <a:gd name="connsiteX11" fmla="*/ 85077 w 1233454"/>
                <a:gd name="connsiteY11" fmla="*/ 1176874 h 1290129"/>
                <a:gd name="connsiteX12" fmla="*/ 128692 w 1233454"/>
                <a:gd name="connsiteY12" fmla="*/ 1186341 h 1290129"/>
                <a:gd name="connsiteX13" fmla="*/ 251065 w 1233454"/>
                <a:gd name="connsiteY13" fmla="*/ 1168979 h 1290129"/>
                <a:gd name="connsiteX14" fmla="*/ 366640 w 1233454"/>
                <a:gd name="connsiteY14" fmla="*/ 1261490 h 1290129"/>
                <a:gd name="connsiteX15" fmla="*/ 520182 w 1233454"/>
                <a:gd name="connsiteY15" fmla="*/ 1289836 h 1290129"/>
                <a:gd name="connsiteX16" fmla="*/ 1233450 w 1233454"/>
                <a:gd name="connsiteY16" fmla="*/ 744438 h 1290129"/>
                <a:gd name="connsiteX17" fmla="*/ 349643 w 1233454"/>
                <a:gd name="connsiteY17" fmla="*/ 0 h 1290129"/>
                <a:gd name="connsiteX18" fmla="*/ 349643 w 1233454"/>
                <a:gd name="connsiteY18" fmla="*/ 377319 h 1290129"/>
                <a:gd name="connsiteX0" fmla="*/ 349643 w 1233454"/>
                <a:gd name="connsiteY0" fmla="*/ 377319 h 1290671"/>
                <a:gd name="connsiteX1" fmla="*/ 937351 w 1233454"/>
                <a:gd name="connsiteY1" fmla="*/ 714420 h 1290671"/>
                <a:gd name="connsiteX2" fmla="*/ 529804 w 1233454"/>
                <a:gd name="connsiteY2" fmla="*/ 1111557 h 1290671"/>
                <a:gd name="connsiteX3" fmla="*/ 325849 w 1233454"/>
                <a:gd name="connsiteY3" fmla="*/ 1016378 h 1290671"/>
                <a:gd name="connsiteX4" fmla="*/ 119436 w 1233454"/>
                <a:gd name="connsiteY4" fmla="*/ 878316 h 1290671"/>
                <a:gd name="connsiteX5" fmla="*/ 239926 w 1233454"/>
                <a:gd name="connsiteY5" fmla="*/ 1016167 h 1290671"/>
                <a:gd name="connsiteX6" fmla="*/ 203476 w 1233454"/>
                <a:gd name="connsiteY6" fmla="*/ 1012979 h 1290671"/>
                <a:gd name="connsiteX7" fmla="*/ 20857 w 1233454"/>
                <a:gd name="connsiteY7" fmla="*/ 994466 h 1290671"/>
                <a:gd name="connsiteX8" fmla="*/ 214405 w 1233454"/>
                <a:gd name="connsiteY8" fmla="*/ 1062296 h 1290671"/>
                <a:gd name="connsiteX9" fmla="*/ 6319 w 1233454"/>
                <a:gd name="connsiteY9" fmla="*/ 1077565 h 1290671"/>
                <a:gd name="connsiteX10" fmla="*/ 223871 w 1233454"/>
                <a:gd name="connsiteY10" fmla="*/ 1128554 h 1290671"/>
                <a:gd name="connsiteX11" fmla="*/ 85077 w 1233454"/>
                <a:gd name="connsiteY11" fmla="*/ 1176874 h 1290671"/>
                <a:gd name="connsiteX12" fmla="*/ 128692 w 1233454"/>
                <a:gd name="connsiteY12" fmla="*/ 1186341 h 1290671"/>
                <a:gd name="connsiteX13" fmla="*/ 251065 w 1233454"/>
                <a:gd name="connsiteY13" fmla="*/ 1168979 h 1290671"/>
                <a:gd name="connsiteX14" fmla="*/ 369098 w 1233454"/>
                <a:gd name="connsiteY14" fmla="*/ 1266406 h 1290671"/>
                <a:gd name="connsiteX15" fmla="*/ 520182 w 1233454"/>
                <a:gd name="connsiteY15" fmla="*/ 1289836 h 1290671"/>
                <a:gd name="connsiteX16" fmla="*/ 1233450 w 1233454"/>
                <a:gd name="connsiteY16" fmla="*/ 744438 h 1290671"/>
                <a:gd name="connsiteX17" fmla="*/ 349643 w 1233454"/>
                <a:gd name="connsiteY17" fmla="*/ 0 h 1290671"/>
                <a:gd name="connsiteX18" fmla="*/ 349643 w 1233454"/>
                <a:gd name="connsiteY18" fmla="*/ 377319 h 1290671"/>
                <a:gd name="connsiteX0" fmla="*/ 349643 w 1233454"/>
                <a:gd name="connsiteY0" fmla="*/ 377319 h 1289980"/>
                <a:gd name="connsiteX1" fmla="*/ 937351 w 1233454"/>
                <a:gd name="connsiteY1" fmla="*/ 714420 h 1289980"/>
                <a:gd name="connsiteX2" fmla="*/ 529804 w 1233454"/>
                <a:gd name="connsiteY2" fmla="*/ 1111557 h 1289980"/>
                <a:gd name="connsiteX3" fmla="*/ 325849 w 1233454"/>
                <a:gd name="connsiteY3" fmla="*/ 1016378 h 1289980"/>
                <a:gd name="connsiteX4" fmla="*/ 119436 w 1233454"/>
                <a:gd name="connsiteY4" fmla="*/ 878316 h 1289980"/>
                <a:gd name="connsiteX5" fmla="*/ 239926 w 1233454"/>
                <a:gd name="connsiteY5" fmla="*/ 1016167 h 1289980"/>
                <a:gd name="connsiteX6" fmla="*/ 203476 w 1233454"/>
                <a:gd name="connsiteY6" fmla="*/ 1012979 h 1289980"/>
                <a:gd name="connsiteX7" fmla="*/ 20857 w 1233454"/>
                <a:gd name="connsiteY7" fmla="*/ 994466 h 1289980"/>
                <a:gd name="connsiteX8" fmla="*/ 214405 w 1233454"/>
                <a:gd name="connsiteY8" fmla="*/ 1062296 h 1289980"/>
                <a:gd name="connsiteX9" fmla="*/ 6319 w 1233454"/>
                <a:gd name="connsiteY9" fmla="*/ 1077565 h 1289980"/>
                <a:gd name="connsiteX10" fmla="*/ 223871 w 1233454"/>
                <a:gd name="connsiteY10" fmla="*/ 1128554 h 1289980"/>
                <a:gd name="connsiteX11" fmla="*/ 85077 w 1233454"/>
                <a:gd name="connsiteY11" fmla="*/ 1176874 h 1289980"/>
                <a:gd name="connsiteX12" fmla="*/ 128692 w 1233454"/>
                <a:gd name="connsiteY12" fmla="*/ 1186341 h 1289980"/>
                <a:gd name="connsiteX13" fmla="*/ 251065 w 1233454"/>
                <a:gd name="connsiteY13" fmla="*/ 1168979 h 1289980"/>
                <a:gd name="connsiteX14" fmla="*/ 369098 w 1233454"/>
                <a:gd name="connsiteY14" fmla="*/ 1266406 h 1289980"/>
                <a:gd name="connsiteX15" fmla="*/ 520182 w 1233454"/>
                <a:gd name="connsiteY15" fmla="*/ 1289836 h 1289980"/>
                <a:gd name="connsiteX16" fmla="*/ 1233450 w 1233454"/>
                <a:gd name="connsiteY16" fmla="*/ 744438 h 1289980"/>
                <a:gd name="connsiteX17" fmla="*/ 349643 w 1233454"/>
                <a:gd name="connsiteY17" fmla="*/ 0 h 1289980"/>
                <a:gd name="connsiteX18" fmla="*/ 349643 w 1233454"/>
                <a:gd name="connsiteY18" fmla="*/ 377319 h 1289980"/>
                <a:gd name="connsiteX0" fmla="*/ 349643 w 1233454"/>
                <a:gd name="connsiteY0" fmla="*/ 377319 h 1289980"/>
                <a:gd name="connsiteX1" fmla="*/ 937351 w 1233454"/>
                <a:gd name="connsiteY1" fmla="*/ 714420 h 1289980"/>
                <a:gd name="connsiteX2" fmla="*/ 529804 w 1233454"/>
                <a:gd name="connsiteY2" fmla="*/ 1111557 h 1289980"/>
                <a:gd name="connsiteX3" fmla="*/ 325849 w 1233454"/>
                <a:gd name="connsiteY3" fmla="*/ 1016378 h 1289980"/>
                <a:gd name="connsiteX4" fmla="*/ 119436 w 1233454"/>
                <a:gd name="connsiteY4" fmla="*/ 878316 h 1289980"/>
                <a:gd name="connsiteX5" fmla="*/ 239926 w 1233454"/>
                <a:gd name="connsiteY5" fmla="*/ 1016167 h 1289980"/>
                <a:gd name="connsiteX6" fmla="*/ 203476 w 1233454"/>
                <a:gd name="connsiteY6" fmla="*/ 1012979 h 1289980"/>
                <a:gd name="connsiteX7" fmla="*/ 20857 w 1233454"/>
                <a:gd name="connsiteY7" fmla="*/ 994466 h 1289980"/>
                <a:gd name="connsiteX8" fmla="*/ 214405 w 1233454"/>
                <a:gd name="connsiteY8" fmla="*/ 1062296 h 1289980"/>
                <a:gd name="connsiteX9" fmla="*/ 6319 w 1233454"/>
                <a:gd name="connsiteY9" fmla="*/ 1077565 h 1289980"/>
                <a:gd name="connsiteX10" fmla="*/ 223871 w 1233454"/>
                <a:gd name="connsiteY10" fmla="*/ 1128554 h 1289980"/>
                <a:gd name="connsiteX11" fmla="*/ 85077 w 1233454"/>
                <a:gd name="connsiteY11" fmla="*/ 1176874 h 1289980"/>
                <a:gd name="connsiteX12" fmla="*/ 128692 w 1233454"/>
                <a:gd name="connsiteY12" fmla="*/ 1186341 h 1289980"/>
                <a:gd name="connsiteX13" fmla="*/ 251065 w 1233454"/>
                <a:gd name="connsiteY13" fmla="*/ 1168979 h 1289980"/>
                <a:gd name="connsiteX14" fmla="*/ 369098 w 1233454"/>
                <a:gd name="connsiteY14" fmla="*/ 1266406 h 1289980"/>
                <a:gd name="connsiteX15" fmla="*/ 520182 w 1233454"/>
                <a:gd name="connsiteY15" fmla="*/ 1289836 h 1289980"/>
                <a:gd name="connsiteX16" fmla="*/ 1233450 w 1233454"/>
                <a:gd name="connsiteY16" fmla="*/ 744438 h 1289980"/>
                <a:gd name="connsiteX17" fmla="*/ 349643 w 1233454"/>
                <a:gd name="connsiteY17" fmla="*/ 0 h 1289980"/>
                <a:gd name="connsiteX18" fmla="*/ 349643 w 1233454"/>
                <a:gd name="connsiteY18" fmla="*/ 377319 h 1289980"/>
                <a:gd name="connsiteX0" fmla="*/ 349643 w 1233454"/>
                <a:gd name="connsiteY0" fmla="*/ 377319 h 1287583"/>
                <a:gd name="connsiteX1" fmla="*/ 937351 w 1233454"/>
                <a:gd name="connsiteY1" fmla="*/ 714420 h 1287583"/>
                <a:gd name="connsiteX2" fmla="*/ 529804 w 1233454"/>
                <a:gd name="connsiteY2" fmla="*/ 1111557 h 1287583"/>
                <a:gd name="connsiteX3" fmla="*/ 325849 w 1233454"/>
                <a:gd name="connsiteY3" fmla="*/ 1016378 h 1287583"/>
                <a:gd name="connsiteX4" fmla="*/ 119436 w 1233454"/>
                <a:gd name="connsiteY4" fmla="*/ 878316 h 1287583"/>
                <a:gd name="connsiteX5" fmla="*/ 239926 w 1233454"/>
                <a:gd name="connsiteY5" fmla="*/ 1016167 h 1287583"/>
                <a:gd name="connsiteX6" fmla="*/ 203476 w 1233454"/>
                <a:gd name="connsiteY6" fmla="*/ 1012979 h 1287583"/>
                <a:gd name="connsiteX7" fmla="*/ 20857 w 1233454"/>
                <a:gd name="connsiteY7" fmla="*/ 994466 h 1287583"/>
                <a:gd name="connsiteX8" fmla="*/ 214405 w 1233454"/>
                <a:gd name="connsiteY8" fmla="*/ 1062296 h 1287583"/>
                <a:gd name="connsiteX9" fmla="*/ 6319 w 1233454"/>
                <a:gd name="connsiteY9" fmla="*/ 1077565 h 1287583"/>
                <a:gd name="connsiteX10" fmla="*/ 223871 w 1233454"/>
                <a:gd name="connsiteY10" fmla="*/ 1128554 h 1287583"/>
                <a:gd name="connsiteX11" fmla="*/ 85077 w 1233454"/>
                <a:gd name="connsiteY11" fmla="*/ 1176874 h 1287583"/>
                <a:gd name="connsiteX12" fmla="*/ 128692 w 1233454"/>
                <a:gd name="connsiteY12" fmla="*/ 1186341 h 1287583"/>
                <a:gd name="connsiteX13" fmla="*/ 251065 w 1233454"/>
                <a:gd name="connsiteY13" fmla="*/ 1168979 h 1287583"/>
                <a:gd name="connsiteX14" fmla="*/ 369098 w 1233454"/>
                <a:gd name="connsiteY14" fmla="*/ 1266406 h 1287583"/>
                <a:gd name="connsiteX15" fmla="*/ 520182 w 1233454"/>
                <a:gd name="connsiteY15" fmla="*/ 1287378 h 1287583"/>
                <a:gd name="connsiteX16" fmla="*/ 1233450 w 1233454"/>
                <a:gd name="connsiteY16" fmla="*/ 744438 h 1287583"/>
                <a:gd name="connsiteX17" fmla="*/ 349643 w 1233454"/>
                <a:gd name="connsiteY17" fmla="*/ 0 h 1287583"/>
                <a:gd name="connsiteX18" fmla="*/ 349643 w 1233454"/>
                <a:gd name="connsiteY18" fmla="*/ 377319 h 1287583"/>
                <a:gd name="connsiteX0" fmla="*/ 349643 w 1233454"/>
                <a:gd name="connsiteY0" fmla="*/ 377319 h 1292396"/>
                <a:gd name="connsiteX1" fmla="*/ 937351 w 1233454"/>
                <a:gd name="connsiteY1" fmla="*/ 714420 h 1292396"/>
                <a:gd name="connsiteX2" fmla="*/ 529804 w 1233454"/>
                <a:gd name="connsiteY2" fmla="*/ 1111557 h 1292396"/>
                <a:gd name="connsiteX3" fmla="*/ 325849 w 1233454"/>
                <a:gd name="connsiteY3" fmla="*/ 1016378 h 1292396"/>
                <a:gd name="connsiteX4" fmla="*/ 119436 w 1233454"/>
                <a:gd name="connsiteY4" fmla="*/ 878316 h 1292396"/>
                <a:gd name="connsiteX5" fmla="*/ 239926 w 1233454"/>
                <a:gd name="connsiteY5" fmla="*/ 1016167 h 1292396"/>
                <a:gd name="connsiteX6" fmla="*/ 203476 w 1233454"/>
                <a:gd name="connsiteY6" fmla="*/ 1012979 h 1292396"/>
                <a:gd name="connsiteX7" fmla="*/ 20857 w 1233454"/>
                <a:gd name="connsiteY7" fmla="*/ 994466 h 1292396"/>
                <a:gd name="connsiteX8" fmla="*/ 214405 w 1233454"/>
                <a:gd name="connsiteY8" fmla="*/ 1062296 h 1292396"/>
                <a:gd name="connsiteX9" fmla="*/ 6319 w 1233454"/>
                <a:gd name="connsiteY9" fmla="*/ 1077565 h 1292396"/>
                <a:gd name="connsiteX10" fmla="*/ 223871 w 1233454"/>
                <a:gd name="connsiteY10" fmla="*/ 1128554 h 1292396"/>
                <a:gd name="connsiteX11" fmla="*/ 85077 w 1233454"/>
                <a:gd name="connsiteY11" fmla="*/ 1176874 h 1292396"/>
                <a:gd name="connsiteX12" fmla="*/ 128692 w 1233454"/>
                <a:gd name="connsiteY12" fmla="*/ 1186341 h 1292396"/>
                <a:gd name="connsiteX13" fmla="*/ 251065 w 1233454"/>
                <a:gd name="connsiteY13" fmla="*/ 1168979 h 1292396"/>
                <a:gd name="connsiteX14" fmla="*/ 369098 w 1233454"/>
                <a:gd name="connsiteY14" fmla="*/ 1266406 h 1292396"/>
                <a:gd name="connsiteX15" fmla="*/ 520182 w 1233454"/>
                <a:gd name="connsiteY15" fmla="*/ 1287378 h 1292396"/>
                <a:gd name="connsiteX16" fmla="*/ 1233450 w 1233454"/>
                <a:gd name="connsiteY16" fmla="*/ 744438 h 1292396"/>
                <a:gd name="connsiteX17" fmla="*/ 349643 w 1233454"/>
                <a:gd name="connsiteY17" fmla="*/ 0 h 1292396"/>
                <a:gd name="connsiteX18" fmla="*/ 349643 w 1233454"/>
                <a:gd name="connsiteY18" fmla="*/ 377319 h 1292396"/>
                <a:gd name="connsiteX0" fmla="*/ 518057 w 1233454"/>
                <a:gd name="connsiteY0" fmla="*/ 423040 h 1292396"/>
                <a:gd name="connsiteX1" fmla="*/ 937351 w 1233454"/>
                <a:gd name="connsiteY1" fmla="*/ 714420 h 1292396"/>
                <a:gd name="connsiteX2" fmla="*/ 529804 w 1233454"/>
                <a:gd name="connsiteY2" fmla="*/ 1111557 h 1292396"/>
                <a:gd name="connsiteX3" fmla="*/ 325849 w 1233454"/>
                <a:gd name="connsiteY3" fmla="*/ 1016378 h 1292396"/>
                <a:gd name="connsiteX4" fmla="*/ 119436 w 1233454"/>
                <a:gd name="connsiteY4" fmla="*/ 878316 h 1292396"/>
                <a:gd name="connsiteX5" fmla="*/ 239926 w 1233454"/>
                <a:gd name="connsiteY5" fmla="*/ 1016167 h 1292396"/>
                <a:gd name="connsiteX6" fmla="*/ 203476 w 1233454"/>
                <a:gd name="connsiteY6" fmla="*/ 1012979 h 1292396"/>
                <a:gd name="connsiteX7" fmla="*/ 20857 w 1233454"/>
                <a:gd name="connsiteY7" fmla="*/ 994466 h 1292396"/>
                <a:gd name="connsiteX8" fmla="*/ 214405 w 1233454"/>
                <a:gd name="connsiteY8" fmla="*/ 1062296 h 1292396"/>
                <a:gd name="connsiteX9" fmla="*/ 6319 w 1233454"/>
                <a:gd name="connsiteY9" fmla="*/ 1077565 h 1292396"/>
                <a:gd name="connsiteX10" fmla="*/ 223871 w 1233454"/>
                <a:gd name="connsiteY10" fmla="*/ 1128554 h 1292396"/>
                <a:gd name="connsiteX11" fmla="*/ 85077 w 1233454"/>
                <a:gd name="connsiteY11" fmla="*/ 1176874 h 1292396"/>
                <a:gd name="connsiteX12" fmla="*/ 128692 w 1233454"/>
                <a:gd name="connsiteY12" fmla="*/ 1186341 h 1292396"/>
                <a:gd name="connsiteX13" fmla="*/ 251065 w 1233454"/>
                <a:gd name="connsiteY13" fmla="*/ 1168979 h 1292396"/>
                <a:gd name="connsiteX14" fmla="*/ 369098 w 1233454"/>
                <a:gd name="connsiteY14" fmla="*/ 1266406 h 1292396"/>
                <a:gd name="connsiteX15" fmla="*/ 520182 w 1233454"/>
                <a:gd name="connsiteY15" fmla="*/ 1287378 h 1292396"/>
                <a:gd name="connsiteX16" fmla="*/ 1233450 w 1233454"/>
                <a:gd name="connsiteY16" fmla="*/ 744438 h 1292396"/>
                <a:gd name="connsiteX17" fmla="*/ 349643 w 1233454"/>
                <a:gd name="connsiteY17" fmla="*/ 0 h 1292396"/>
                <a:gd name="connsiteX18" fmla="*/ 518057 w 1233454"/>
                <a:gd name="connsiteY18" fmla="*/ 423040 h 1292396"/>
                <a:gd name="connsiteX0" fmla="*/ 518057 w 1233454"/>
                <a:gd name="connsiteY0" fmla="*/ 215217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672435 w 1233454"/>
                <a:gd name="connsiteY17" fmla="*/ 0 h 1084573"/>
                <a:gd name="connsiteX18" fmla="*/ 518057 w 1233454"/>
                <a:gd name="connsiteY18" fmla="*/ 215217 h 1084573"/>
                <a:gd name="connsiteX0" fmla="*/ 518057 w 1233454"/>
                <a:gd name="connsiteY0" fmla="*/ 215217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518057 w 1233454"/>
                <a:gd name="connsiteY18" fmla="*/ 215217 h 1084573"/>
                <a:gd name="connsiteX0" fmla="*/ 527413 w 1233454"/>
                <a:gd name="connsiteY0" fmla="*/ 219373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527413 w 1233454"/>
                <a:gd name="connsiteY18" fmla="*/ 219373 h 1084573"/>
                <a:gd name="connsiteX0" fmla="*/ 527413 w 1233454"/>
                <a:gd name="connsiteY0" fmla="*/ 219373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527413 w 1233454"/>
                <a:gd name="connsiteY18" fmla="*/ 219373 h 1084573"/>
                <a:gd name="connsiteX0" fmla="*/ 527413 w 1233454"/>
                <a:gd name="connsiteY0" fmla="*/ 219373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527413 w 1233454"/>
                <a:gd name="connsiteY18" fmla="*/ 219373 h 1084573"/>
                <a:gd name="connsiteX0" fmla="*/ 471275 w 1233454"/>
                <a:gd name="connsiteY0" fmla="*/ 260938 h 1084573"/>
                <a:gd name="connsiteX1" fmla="*/ 937351 w 1233454"/>
                <a:gd name="connsiteY1" fmla="*/ 506597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471275 w 1233454"/>
                <a:gd name="connsiteY18" fmla="*/ 260938 h 1084573"/>
                <a:gd name="connsiteX0" fmla="*/ 471275 w 1233454"/>
                <a:gd name="connsiteY0" fmla="*/ 260938 h 1084573"/>
                <a:gd name="connsiteX1" fmla="*/ 895247 w 1233454"/>
                <a:gd name="connsiteY1" fmla="*/ 510753 h 1084573"/>
                <a:gd name="connsiteX2" fmla="*/ 529804 w 1233454"/>
                <a:gd name="connsiteY2" fmla="*/ 903734 h 1084573"/>
                <a:gd name="connsiteX3" fmla="*/ 325849 w 1233454"/>
                <a:gd name="connsiteY3" fmla="*/ 808555 h 1084573"/>
                <a:gd name="connsiteX4" fmla="*/ 119436 w 1233454"/>
                <a:gd name="connsiteY4" fmla="*/ 670493 h 1084573"/>
                <a:gd name="connsiteX5" fmla="*/ 239926 w 1233454"/>
                <a:gd name="connsiteY5" fmla="*/ 808344 h 1084573"/>
                <a:gd name="connsiteX6" fmla="*/ 203476 w 1233454"/>
                <a:gd name="connsiteY6" fmla="*/ 805156 h 1084573"/>
                <a:gd name="connsiteX7" fmla="*/ 20857 w 1233454"/>
                <a:gd name="connsiteY7" fmla="*/ 786643 h 1084573"/>
                <a:gd name="connsiteX8" fmla="*/ 214405 w 1233454"/>
                <a:gd name="connsiteY8" fmla="*/ 854473 h 1084573"/>
                <a:gd name="connsiteX9" fmla="*/ 6319 w 1233454"/>
                <a:gd name="connsiteY9" fmla="*/ 869742 h 1084573"/>
                <a:gd name="connsiteX10" fmla="*/ 223871 w 1233454"/>
                <a:gd name="connsiteY10" fmla="*/ 920731 h 1084573"/>
                <a:gd name="connsiteX11" fmla="*/ 85077 w 1233454"/>
                <a:gd name="connsiteY11" fmla="*/ 969051 h 1084573"/>
                <a:gd name="connsiteX12" fmla="*/ 128692 w 1233454"/>
                <a:gd name="connsiteY12" fmla="*/ 978518 h 1084573"/>
                <a:gd name="connsiteX13" fmla="*/ 251065 w 1233454"/>
                <a:gd name="connsiteY13" fmla="*/ 961156 h 1084573"/>
                <a:gd name="connsiteX14" fmla="*/ 369098 w 1233454"/>
                <a:gd name="connsiteY14" fmla="*/ 1058583 h 1084573"/>
                <a:gd name="connsiteX15" fmla="*/ 520182 w 1233454"/>
                <a:gd name="connsiteY15" fmla="*/ 1079555 h 1084573"/>
                <a:gd name="connsiteX16" fmla="*/ 1233450 w 1233454"/>
                <a:gd name="connsiteY16" fmla="*/ 536615 h 1084573"/>
                <a:gd name="connsiteX17" fmla="*/ 709860 w 1233454"/>
                <a:gd name="connsiteY17" fmla="*/ 0 h 1084573"/>
                <a:gd name="connsiteX18" fmla="*/ 471275 w 1233454"/>
                <a:gd name="connsiteY18" fmla="*/ 260938 h 1084573"/>
                <a:gd name="connsiteX0" fmla="*/ 471275 w 1181995"/>
                <a:gd name="connsiteY0" fmla="*/ 260938 h 1084573"/>
                <a:gd name="connsiteX1" fmla="*/ 895247 w 1181995"/>
                <a:gd name="connsiteY1" fmla="*/ 510753 h 1084573"/>
                <a:gd name="connsiteX2" fmla="*/ 529804 w 1181995"/>
                <a:gd name="connsiteY2" fmla="*/ 903734 h 1084573"/>
                <a:gd name="connsiteX3" fmla="*/ 325849 w 1181995"/>
                <a:gd name="connsiteY3" fmla="*/ 808555 h 1084573"/>
                <a:gd name="connsiteX4" fmla="*/ 119436 w 1181995"/>
                <a:gd name="connsiteY4" fmla="*/ 670493 h 1084573"/>
                <a:gd name="connsiteX5" fmla="*/ 239926 w 1181995"/>
                <a:gd name="connsiteY5" fmla="*/ 808344 h 1084573"/>
                <a:gd name="connsiteX6" fmla="*/ 203476 w 1181995"/>
                <a:gd name="connsiteY6" fmla="*/ 805156 h 1084573"/>
                <a:gd name="connsiteX7" fmla="*/ 20857 w 1181995"/>
                <a:gd name="connsiteY7" fmla="*/ 786643 h 1084573"/>
                <a:gd name="connsiteX8" fmla="*/ 214405 w 1181995"/>
                <a:gd name="connsiteY8" fmla="*/ 854473 h 1084573"/>
                <a:gd name="connsiteX9" fmla="*/ 6319 w 1181995"/>
                <a:gd name="connsiteY9" fmla="*/ 869742 h 1084573"/>
                <a:gd name="connsiteX10" fmla="*/ 223871 w 1181995"/>
                <a:gd name="connsiteY10" fmla="*/ 920731 h 1084573"/>
                <a:gd name="connsiteX11" fmla="*/ 85077 w 1181995"/>
                <a:gd name="connsiteY11" fmla="*/ 969051 h 1084573"/>
                <a:gd name="connsiteX12" fmla="*/ 128692 w 1181995"/>
                <a:gd name="connsiteY12" fmla="*/ 978518 h 1084573"/>
                <a:gd name="connsiteX13" fmla="*/ 251065 w 1181995"/>
                <a:gd name="connsiteY13" fmla="*/ 961156 h 1084573"/>
                <a:gd name="connsiteX14" fmla="*/ 369098 w 1181995"/>
                <a:gd name="connsiteY14" fmla="*/ 1058583 h 1084573"/>
                <a:gd name="connsiteX15" fmla="*/ 520182 w 1181995"/>
                <a:gd name="connsiteY15" fmla="*/ 1079555 h 1084573"/>
                <a:gd name="connsiteX16" fmla="*/ 1181991 w 1181995"/>
                <a:gd name="connsiteY16" fmla="*/ 540772 h 1084573"/>
                <a:gd name="connsiteX17" fmla="*/ 709860 w 1181995"/>
                <a:gd name="connsiteY17" fmla="*/ 0 h 1084573"/>
                <a:gd name="connsiteX18" fmla="*/ 471275 w 1181995"/>
                <a:gd name="connsiteY18" fmla="*/ 260938 h 1084573"/>
                <a:gd name="connsiteX0" fmla="*/ 471275 w 1181995"/>
                <a:gd name="connsiteY0" fmla="*/ 256782 h 1080417"/>
                <a:gd name="connsiteX1" fmla="*/ 895247 w 1181995"/>
                <a:gd name="connsiteY1" fmla="*/ 506597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71275 w 1181995"/>
                <a:gd name="connsiteY18" fmla="*/ 256782 h 1080417"/>
                <a:gd name="connsiteX0" fmla="*/ 480631 w 1181995"/>
                <a:gd name="connsiteY0" fmla="*/ 265095 h 1080417"/>
                <a:gd name="connsiteX1" fmla="*/ 895247 w 1181995"/>
                <a:gd name="connsiteY1" fmla="*/ 506597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80631 w 1181995"/>
                <a:gd name="connsiteY18" fmla="*/ 265095 h 1080417"/>
                <a:gd name="connsiteX0" fmla="*/ 480631 w 1181995"/>
                <a:gd name="connsiteY0" fmla="*/ 265095 h 1080417"/>
                <a:gd name="connsiteX1" fmla="*/ 895247 w 1181995"/>
                <a:gd name="connsiteY1" fmla="*/ 506597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80631 w 1181995"/>
                <a:gd name="connsiteY18" fmla="*/ 265095 h 1080417"/>
                <a:gd name="connsiteX0" fmla="*/ 480631 w 1181995"/>
                <a:gd name="connsiteY0" fmla="*/ 265095 h 1080417"/>
                <a:gd name="connsiteX1" fmla="*/ 895247 w 1181995"/>
                <a:gd name="connsiteY1" fmla="*/ 506597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80631 w 1181995"/>
                <a:gd name="connsiteY18" fmla="*/ 265095 h 1080417"/>
                <a:gd name="connsiteX0" fmla="*/ 480631 w 1181995"/>
                <a:gd name="connsiteY0" fmla="*/ 265095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80631 w 1181995"/>
                <a:gd name="connsiteY18" fmla="*/ 265095 h 1080417"/>
                <a:gd name="connsiteX0" fmla="*/ 475011 w 1181995"/>
                <a:gd name="connsiteY0" fmla="*/ 285068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75011 w 1181995"/>
                <a:gd name="connsiteY18" fmla="*/ 285068 h 1080417"/>
                <a:gd name="connsiteX0" fmla="*/ 463771 w 1181995"/>
                <a:gd name="connsiteY0" fmla="*/ 282571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63771 w 1181995"/>
                <a:gd name="connsiteY18" fmla="*/ 282571 h 1080417"/>
                <a:gd name="connsiteX0" fmla="*/ 475011 w 1181995"/>
                <a:gd name="connsiteY0" fmla="*/ 282571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75011 w 1181995"/>
                <a:gd name="connsiteY18" fmla="*/ 282571 h 1080417"/>
                <a:gd name="connsiteX0" fmla="*/ 475011 w 1181995"/>
                <a:gd name="connsiteY0" fmla="*/ 282571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75011 w 1181995"/>
                <a:gd name="connsiteY18" fmla="*/ 282571 h 1080417"/>
                <a:gd name="connsiteX0" fmla="*/ 475011 w 1181995"/>
                <a:gd name="connsiteY0" fmla="*/ 282571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475011 w 1181995"/>
                <a:gd name="connsiteY18" fmla="*/ 282571 h 1080417"/>
                <a:gd name="connsiteX0" fmla="*/ 524769 w 1181995"/>
                <a:gd name="connsiteY0" fmla="*/ 233449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524769 w 1181995"/>
                <a:gd name="connsiteY18" fmla="*/ 233449 h 1080417"/>
                <a:gd name="connsiteX0" fmla="*/ 524769 w 1181995"/>
                <a:gd name="connsiteY0" fmla="*/ 233449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524769 w 1181995"/>
                <a:gd name="connsiteY18" fmla="*/ 233449 h 1080417"/>
                <a:gd name="connsiteX0" fmla="*/ 541355 w 1181995"/>
                <a:gd name="connsiteY0" fmla="*/ 228536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541355 w 1181995"/>
                <a:gd name="connsiteY18" fmla="*/ 228536 h 1080417"/>
                <a:gd name="connsiteX0" fmla="*/ 568426 w 1181995"/>
                <a:gd name="connsiteY0" fmla="*/ 235540 h 1080417"/>
                <a:gd name="connsiteX1" fmla="*/ 892437 w 1181995"/>
                <a:gd name="connsiteY1" fmla="*/ 516583 h 1080417"/>
                <a:gd name="connsiteX2" fmla="*/ 529804 w 1181995"/>
                <a:gd name="connsiteY2" fmla="*/ 899578 h 1080417"/>
                <a:gd name="connsiteX3" fmla="*/ 325849 w 1181995"/>
                <a:gd name="connsiteY3" fmla="*/ 804399 h 1080417"/>
                <a:gd name="connsiteX4" fmla="*/ 119436 w 1181995"/>
                <a:gd name="connsiteY4" fmla="*/ 666337 h 1080417"/>
                <a:gd name="connsiteX5" fmla="*/ 239926 w 1181995"/>
                <a:gd name="connsiteY5" fmla="*/ 804188 h 1080417"/>
                <a:gd name="connsiteX6" fmla="*/ 203476 w 1181995"/>
                <a:gd name="connsiteY6" fmla="*/ 801000 h 1080417"/>
                <a:gd name="connsiteX7" fmla="*/ 20857 w 1181995"/>
                <a:gd name="connsiteY7" fmla="*/ 782487 h 1080417"/>
                <a:gd name="connsiteX8" fmla="*/ 214405 w 1181995"/>
                <a:gd name="connsiteY8" fmla="*/ 850317 h 1080417"/>
                <a:gd name="connsiteX9" fmla="*/ 6319 w 1181995"/>
                <a:gd name="connsiteY9" fmla="*/ 865586 h 1080417"/>
                <a:gd name="connsiteX10" fmla="*/ 223871 w 1181995"/>
                <a:gd name="connsiteY10" fmla="*/ 916575 h 1080417"/>
                <a:gd name="connsiteX11" fmla="*/ 85077 w 1181995"/>
                <a:gd name="connsiteY11" fmla="*/ 964895 h 1080417"/>
                <a:gd name="connsiteX12" fmla="*/ 128692 w 1181995"/>
                <a:gd name="connsiteY12" fmla="*/ 974362 h 1080417"/>
                <a:gd name="connsiteX13" fmla="*/ 251065 w 1181995"/>
                <a:gd name="connsiteY13" fmla="*/ 957000 h 1080417"/>
                <a:gd name="connsiteX14" fmla="*/ 369098 w 1181995"/>
                <a:gd name="connsiteY14" fmla="*/ 1054427 h 1080417"/>
                <a:gd name="connsiteX15" fmla="*/ 520182 w 1181995"/>
                <a:gd name="connsiteY15" fmla="*/ 1075399 h 1080417"/>
                <a:gd name="connsiteX16" fmla="*/ 1181991 w 1181995"/>
                <a:gd name="connsiteY16" fmla="*/ 536616 h 1080417"/>
                <a:gd name="connsiteX17" fmla="*/ 719216 w 1181995"/>
                <a:gd name="connsiteY17" fmla="*/ 0 h 1080417"/>
                <a:gd name="connsiteX18" fmla="*/ 568426 w 1181995"/>
                <a:gd name="connsiteY18" fmla="*/ 235540 h 1080417"/>
                <a:gd name="connsiteX0" fmla="*/ 568426 w 1181995"/>
                <a:gd name="connsiteY0" fmla="*/ 249549 h 1094426"/>
                <a:gd name="connsiteX1" fmla="*/ 892437 w 1181995"/>
                <a:gd name="connsiteY1" fmla="*/ 530592 h 1094426"/>
                <a:gd name="connsiteX2" fmla="*/ 529804 w 1181995"/>
                <a:gd name="connsiteY2" fmla="*/ 913587 h 1094426"/>
                <a:gd name="connsiteX3" fmla="*/ 325849 w 1181995"/>
                <a:gd name="connsiteY3" fmla="*/ 818408 h 1094426"/>
                <a:gd name="connsiteX4" fmla="*/ 119436 w 1181995"/>
                <a:gd name="connsiteY4" fmla="*/ 680346 h 1094426"/>
                <a:gd name="connsiteX5" fmla="*/ 239926 w 1181995"/>
                <a:gd name="connsiteY5" fmla="*/ 818197 h 1094426"/>
                <a:gd name="connsiteX6" fmla="*/ 203476 w 1181995"/>
                <a:gd name="connsiteY6" fmla="*/ 815009 h 1094426"/>
                <a:gd name="connsiteX7" fmla="*/ 20857 w 1181995"/>
                <a:gd name="connsiteY7" fmla="*/ 796496 h 1094426"/>
                <a:gd name="connsiteX8" fmla="*/ 214405 w 1181995"/>
                <a:gd name="connsiteY8" fmla="*/ 864326 h 1094426"/>
                <a:gd name="connsiteX9" fmla="*/ 6319 w 1181995"/>
                <a:gd name="connsiteY9" fmla="*/ 879595 h 1094426"/>
                <a:gd name="connsiteX10" fmla="*/ 223871 w 1181995"/>
                <a:gd name="connsiteY10" fmla="*/ 930584 h 1094426"/>
                <a:gd name="connsiteX11" fmla="*/ 85077 w 1181995"/>
                <a:gd name="connsiteY11" fmla="*/ 978904 h 1094426"/>
                <a:gd name="connsiteX12" fmla="*/ 128692 w 1181995"/>
                <a:gd name="connsiteY12" fmla="*/ 988371 h 1094426"/>
                <a:gd name="connsiteX13" fmla="*/ 251065 w 1181995"/>
                <a:gd name="connsiteY13" fmla="*/ 971009 h 1094426"/>
                <a:gd name="connsiteX14" fmla="*/ 369098 w 1181995"/>
                <a:gd name="connsiteY14" fmla="*/ 1068436 h 1094426"/>
                <a:gd name="connsiteX15" fmla="*/ 520182 w 1181995"/>
                <a:gd name="connsiteY15" fmla="*/ 1089408 h 1094426"/>
                <a:gd name="connsiteX16" fmla="*/ 1181991 w 1181995"/>
                <a:gd name="connsiteY16" fmla="*/ 550625 h 1094426"/>
                <a:gd name="connsiteX17" fmla="*/ 746287 w 1181995"/>
                <a:gd name="connsiteY17" fmla="*/ 0 h 1094426"/>
                <a:gd name="connsiteX18" fmla="*/ 568426 w 1181995"/>
                <a:gd name="connsiteY18" fmla="*/ 249549 h 1094426"/>
                <a:gd name="connsiteX0" fmla="*/ 568426 w 1181995"/>
                <a:gd name="connsiteY0" fmla="*/ 249549 h 1094426"/>
                <a:gd name="connsiteX1" fmla="*/ 892437 w 1181995"/>
                <a:gd name="connsiteY1" fmla="*/ 530592 h 1094426"/>
                <a:gd name="connsiteX2" fmla="*/ 529804 w 1181995"/>
                <a:gd name="connsiteY2" fmla="*/ 913587 h 1094426"/>
                <a:gd name="connsiteX3" fmla="*/ 325849 w 1181995"/>
                <a:gd name="connsiteY3" fmla="*/ 818408 h 1094426"/>
                <a:gd name="connsiteX4" fmla="*/ 119436 w 1181995"/>
                <a:gd name="connsiteY4" fmla="*/ 680346 h 1094426"/>
                <a:gd name="connsiteX5" fmla="*/ 239926 w 1181995"/>
                <a:gd name="connsiteY5" fmla="*/ 818197 h 1094426"/>
                <a:gd name="connsiteX6" fmla="*/ 203476 w 1181995"/>
                <a:gd name="connsiteY6" fmla="*/ 815009 h 1094426"/>
                <a:gd name="connsiteX7" fmla="*/ 20857 w 1181995"/>
                <a:gd name="connsiteY7" fmla="*/ 796496 h 1094426"/>
                <a:gd name="connsiteX8" fmla="*/ 214405 w 1181995"/>
                <a:gd name="connsiteY8" fmla="*/ 864326 h 1094426"/>
                <a:gd name="connsiteX9" fmla="*/ 6319 w 1181995"/>
                <a:gd name="connsiteY9" fmla="*/ 879595 h 1094426"/>
                <a:gd name="connsiteX10" fmla="*/ 223871 w 1181995"/>
                <a:gd name="connsiteY10" fmla="*/ 930584 h 1094426"/>
                <a:gd name="connsiteX11" fmla="*/ 85077 w 1181995"/>
                <a:gd name="connsiteY11" fmla="*/ 978904 h 1094426"/>
                <a:gd name="connsiteX12" fmla="*/ 128692 w 1181995"/>
                <a:gd name="connsiteY12" fmla="*/ 988371 h 1094426"/>
                <a:gd name="connsiteX13" fmla="*/ 251065 w 1181995"/>
                <a:gd name="connsiteY13" fmla="*/ 971009 h 1094426"/>
                <a:gd name="connsiteX14" fmla="*/ 369098 w 1181995"/>
                <a:gd name="connsiteY14" fmla="*/ 1068436 h 1094426"/>
                <a:gd name="connsiteX15" fmla="*/ 520182 w 1181995"/>
                <a:gd name="connsiteY15" fmla="*/ 1089408 h 1094426"/>
                <a:gd name="connsiteX16" fmla="*/ 1181991 w 1181995"/>
                <a:gd name="connsiteY16" fmla="*/ 550625 h 1094426"/>
                <a:gd name="connsiteX17" fmla="*/ 746287 w 1181995"/>
                <a:gd name="connsiteY17" fmla="*/ 0 h 1094426"/>
                <a:gd name="connsiteX18" fmla="*/ 568426 w 1181995"/>
                <a:gd name="connsiteY18" fmla="*/ 249549 h 1094426"/>
                <a:gd name="connsiteX0" fmla="*/ 568426 w 1181995"/>
                <a:gd name="connsiteY0" fmla="*/ 249549 h 1094426"/>
                <a:gd name="connsiteX1" fmla="*/ 892437 w 1181995"/>
                <a:gd name="connsiteY1" fmla="*/ 530592 h 1094426"/>
                <a:gd name="connsiteX2" fmla="*/ 529804 w 1181995"/>
                <a:gd name="connsiteY2" fmla="*/ 913587 h 1094426"/>
                <a:gd name="connsiteX3" fmla="*/ 325849 w 1181995"/>
                <a:gd name="connsiteY3" fmla="*/ 818408 h 1094426"/>
                <a:gd name="connsiteX4" fmla="*/ 119436 w 1181995"/>
                <a:gd name="connsiteY4" fmla="*/ 680346 h 1094426"/>
                <a:gd name="connsiteX5" fmla="*/ 239926 w 1181995"/>
                <a:gd name="connsiteY5" fmla="*/ 818197 h 1094426"/>
                <a:gd name="connsiteX6" fmla="*/ 203476 w 1181995"/>
                <a:gd name="connsiteY6" fmla="*/ 815009 h 1094426"/>
                <a:gd name="connsiteX7" fmla="*/ 20857 w 1181995"/>
                <a:gd name="connsiteY7" fmla="*/ 796496 h 1094426"/>
                <a:gd name="connsiteX8" fmla="*/ 214405 w 1181995"/>
                <a:gd name="connsiteY8" fmla="*/ 864326 h 1094426"/>
                <a:gd name="connsiteX9" fmla="*/ 6319 w 1181995"/>
                <a:gd name="connsiteY9" fmla="*/ 879595 h 1094426"/>
                <a:gd name="connsiteX10" fmla="*/ 223871 w 1181995"/>
                <a:gd name="connsiteY10" fmla="*/ 930584 h 1094426"/>
                <a:gd name="connsiteX11" fmla="*/ 85077 w 1181995"/>
                <a:gd name="connsiteY11" fmla="*/ 978904 h 1094426"/>
                <a:gd name="connsiteX12" fmla="*/ 128692 w 1181995"/>
                <a:gd name="connsiteY12" fmla="*/ 988371 h 1094426"/>
                <a:gd name="connsiteX13" fmla="*/ 251065 w 1181995"/>
                <a:gd name="connsiteY13" fmla="*/ 971009 h 1094426"/>
                <a:gd name="connsiteX14" fmla="*/ 369098 w 1181995"/>
                <a:gd name="connsiteY14" fmla="*/ 1068436 h 1094426"/>
                <a:gd name="connsiteX15" fmla="*/ 520182 w 1181995"/>
                <a:gd name="connsiteY15" fmla="*/ 1089408 h 1094426"/>
                <a:gd name="connsiteX16" fmla="*/ 1181991 w 1181995"/>
                <a:gd name="connsiteY16" fmla="*/ 550625 h 1094426"/>
                <a:gd name="connsiteX17" fmla="*/ 746287 w 1181995"/>
                <a:gd name="connsiteY17" fmla="*/ 0 h 1094426"/>
                <a:gd name="connsiteX18" fmla="*/ 568426 w 1181995"/>
                <a:gd name="connsiteY18" fmla="*/ 249549 h 1094426"/>
                <a:gd name="connsiteX0" fmla="*/ 568426 w 1181995"/>
                <a:gd name="connsiteY0" fmla="*/ 249549 h 1094426"/>
                <a:gd name="connsiteX1" fmla="*/ 892437 w 1181995"/>
                <a:gd name="connsiteY1" fmla="*/ 530592 h 1094426"/>
                <a:gd name="connsiteX2" fmla="*/ 529804 w 1181995"/>
                <a:gd name="connsiteY2" fmla="*/ 913587 h 1094426"/>
                <a:gd name="connsiteX3" fmla="*/ 325849 w 1181995"/>
                <a:gd name="connsiteY3" fmla="*/ 818408 h 1094426"/>
                <a:gd name="connsiteX4" fmla="*/ 119436 w 1181995"/>
                <a:gd name="connsiteY4" fmla="*/ 680346 h 1094426"/>
                <a:gd name="connsiteX5" fmla="*/ 239926 w 1181995"/>
                <a:gd name="connsiteY5" fmla="*/ 818197 h 1094426"/>
                <a:gd name="connsiteX6" fmla="*/ 203476 w 1181995"/>
                <a:gd name="connsiteY6" fmla="*/ 815009 h 1094426"/>
                <a:gd name="connsiteX7" fmla="*/ 20857 w 1181995"/>
                <a:gd name="connsiteY7" fmla="*/ 796496 h 1094426"/>
                <a:gd name="connsiteX8" fmla="*/ 214405 w 1181995"/>
                <a:gd name="connsiteY8" fmla="*/ 864326 h 1094426"/>
                <a:gd name="connsiteX9" fmla="*/ 6319 w 1181995"/>
                <a:gd name="connsiteY9" fmla="*/ 879595 h 1094426"/>
                <a:gd name="connsiteX10" fmla="*/ 223871 w 1181995"/>
                <a:gd name="connsiteY10" fmla="*/ 930584 h 1094426"/>
                <a:gd name="connsiteX11" fmla="*/ 85077 w 1181995"/>
                <a:gd name="connsiteY11" fmla="*/ 978904 h 1094426"/>
                <a:gd name="connsiteX12" fmla="*/ 128692 w 1181995"/>
                <a:gd name="connsiteY12" fmla="*/ 988371 h 1094426"/>
                <a:gd name="connsiteX13" fmla="*/ 251065 w 1181995"/>
                <a:gd name="connsiteY13" fmla="*/ 971009 h 1094426"/>
                <a:gd name="connsiteX14" fmla="*/ 369098 w 1181995"/>
                <a:gd name="connsiteY14" fmla="*/ 1068436 h 1094426"/>
                <a:gd name="connsiteX15" fmla="*/ 520182 w 1181995"/>
                <a:gd name="connsiteY15" fmla="*/ 1089408 h 1094426"/>
                <a:gd name="connsiteX16" fmla="*/ 1181991 w 1181995"/>
                <a:gd name="connsiteY16" fmla="*/ 550625 h 1094426"/>
                <a:gd name="connsiteX17" fmla="*/ 746287 w 1181995"/>
                <a:gd name="connsiteY17" fmla="*/ 0 h 1094426"/>
                <a:gd name="connsiteX18" fmla="*/ 568426 w 1181995"/>
                <a:gd name="connsiteY18" fmla="*/ 249549 h 1094426"/>
                <a:gd name="connsiteX0" fmla="*/ 631118 w 1181995"/>
                <a:gd name="connsiteY0" fmla="*/ 249549 h 1094426"/>
                <a:gd name="connsiteX1" fmla="*/ 892437 w 1181995"/>
                <a:gd name="connsiteY1" fmla="*/ 530592 h 1094426"/>
                <a:gd name="connsiteX2" fmla="*/ 529804 w 1181995"/>
                <a:gd name="connsiteY2" fmla="*/ 913587 h 1094426"/>
                <a:gd name="connsiteX3" fmla="*/ 325849 w 1181995"/>
                <a:gd name="connsiteY3" fmla="*/ 818408 h 1094426"/>
                <a:gd name="connsiteX4" fmla="*/ 119436 w 1181995"/>
                <a:gd name="connsiteY4" fmla="*/ 680346 h 1094426"/>
                <a:gd name="connsiteX5" fmla="*/ 239926 w 1181995"/>
                <a:gd name="connsiteY5" fmla="*/ 818197 h 1094426"/>
                <a:gd name="connsiteX6" fmla="*/ 203476 w 1181995"/>
                <a:gd name="connsiteY6" fmla="*/ 815009 h 1094426"/>
                <a:gd name="connsiteX7" fmla="*/ 20857 w 1181995"/>
                <a:gd name="connsiteY7" fmla="*/ 796496 h 1094426"/>
                <a:gd name="connsiteX8" fmla="*/ 214405 w 1181995"/>
                <a:gd name="connsiteY8" fmla="*/ 864326 h 1094426"/>
                <a:gd name="connsiteX9" fmla="*/ 6319 w 1181995"/>
                <a:gd name="connsiteY9" fmla="*/ 879595 h 1094426"/>
                <a:gd name="connsiteX10" fmla="*/ 223871 w 1181995"/>
                <a:gd name="connsiteY10" fmla="*/ 930584 h 1094426"/>
                <a:gd name="connsiteX11" fmla="*/ 85077 w 1181995"/>
                <a:gd name="connsiteY11" fmla="*/ 978904 h 1094426"/>
                <a:gd name="connsiteX12" fmla="*/ 128692 w 1181995"/>
                <a:gd name="connsiteY12" fmla="*/ 988371 h 1094426"/>
                <a:gd name="connsiteX13" fmla="*/ 251065 w 1181995"/>
                <a:gd name="connsiteY13" fmla="*/ 971009 h 1094426"/>
                <a:gd name="connsiteX14" fmla="*/ 369098 w 1181995"/>
                <a:gd name="connsiteY14" fmla="*/ 1068436 h 1094426"/>
                <a:gd name="connsiteX15" fmla="*/ 520182 w 1181995"/>
                <a:gd name="connsiteY15" fmla="*/ 1089408 h 1094426"/>
                <a:gd name="connsiteX16" fmla="*/ 1181991 w 1181995"/>
                <a:gd name="connsiteY16" fmla="*/ 550625 h 1094426"/>
                <a:gd name="connsiteX17" fmla="*/ 746287 w 1181995"/>
                <a:gd name="connsiteY17" fmla="*/ 0 h 1094426"/>
                <a:gd name="connsiteX18" fmla="*/ 631118 w 1181995"/>
                <a:gd name="connsiteY18" fmla="*/ 249549 h 1094426"/>
                <a:gd name="connsiteX0" fmla="*/ 631118 w 1181995"/>
                <a:gd name="connsiteY0" fmla="*/ 200887 h 1045764"/>
                <a:gd name="connsiteX1" fmla="*/ 892437 w 1181995"/>
                <a:gd name="connsiteY1" fmla="*/ 481930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92437 w 1181995"/>
                <a:gd name="connsiteY1" fmla="*/ 481930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92437 w 1181995"/>
                <a:gd name="connsiteY1" fmla="*/ 481930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92437 w 1181995"/>
                <a:gd name="connsiteY1" fmla="*/ 481930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92437 w 1181995"/>
                <a:gd name="connsiteY1" fmla="*/ 481930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75340 w 1181995"/>
                <a:gd name="connsiteY1" fmla="*/ 486353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75340 w 1181995"/>
                <a:gd name="connsiteY1" fmla="*/ 486353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0887 h 1045764"/>
                <a:gd name="connsiteX1" fmla="*/ 875340 w 1181995"/>
                <a:gd name="connsiteY1" fmla="*/ 486353 h 1045764"/>
                <a:gd name="connsiteX2" fmla="*/ 529804 w 1181995"/>
                <a:gd name="connsiteY2" fmla="*/ 864925 h 1045764"/>
                <a:gd name="connsiteX3" fmla="*/ 325849 w 1181995"/>
                <a:gd name="connsiteY3" fmla="*/ 769746 h 1045764"/>
                <a:gd name="connsiteX4" fmla="*/ 119436 w 1181995"/>
                <a:gd name="connsiteY4" fmla="*/ 631684 h 1045764"/>
                <a:gd name="connsiteX5" fmla="*/ 239926 w 1181995"/>
                <a:gd name="connsiteY5" fmla="*/ 769535 h 1045764"/>
                <a:gd name="connsiteX6" fmla="*/ 203476 w 1181995"/>
                <a:gd name="connsiteY6" fmla="*/ 766347 h 1045764"/>
                <a:gd name="connsiteX7" fmla="*/ 20857 w 1181995"/>
                <a:gd name="connsiteY7" fmla="*/ 747834 h 1045764"/>
                <a:gd name="connsiteX8" fmla="*/ 214405 w 1181995"/>
                <a:gd name="connsiteY8" fmla="*/ 815664 h 1045764"/>
                <a:gd name="connsiteX9" fmla="*/ 6319 w 1181995"/>
                <a:gd name="connsiteY9" fmla="*/ 830933 h 1045764"/>
                <a:gd name="connsiteX10" fmla="*/ 223871 w 1181995"/>
                <a:gd name="connsiteY10" fmla="*/ 881922 h 1045764"/>
                <a:gd name="connsiteX11" fmla="*/ 85077 w 1181995"/>
                <a:gd name="connsiteY11" fmla="*/ 930242 h 1045764"/>
                <a:gd name="connsiteX12" fmla="*/ 128692 w 1181995"/>
                <a:gd name="connsiteY12" fmla="*/ 939709 h 1045764"/>
                <a:gd name="connsiteX13" fmla="*/ 251065 w 1181995"/>
                <a:gd name="connsiteY13" fmla="*/ 922347 h 1045764"/>
                <a:gd name="connsiteX14" fmla="*/ 369098 w 1181995"/>
                <a:gd name="connsiteY14" fmla="*/ 1019774 h 1045764"/>
                <a:gd name="connsiteX15" fmla="*/ 520182 w 1181995"/>
                <a:gd name="connsiteY15" fmla="*/ 1040746 h 1045764"/>
                <a:gd name="connsiteX16" fmla="*/ 1181991 w 1181995"/>
                <a:gd name="connsiteY16" fmla="*/ 501963 h 1045764"/>
                <a:gd name="connsiteX17" fmla="*/ 803279 w 1181995"/>
                <a:gd name="connsiteY17" fmla="*/ 0 h 1045764"/>
                <a:gd name="connsiteX18" fmla="*/ 631118 w 1181995"/>
                <a:gd name="connsiteY18" fmla="*/ 200887 h 1045764"/>
                <a:gd name="connsiteX0" fmla="*/ 631118 w 1181995"/>
                <a:gd name="connsiteY0" fmla="*/ 204824 h 1049701"/>
                <a:gd name="connsiteX1" fmla="*/ 875340 w 1181995"/>
                <a:gd name="connsiteY1" fmla="*/ 490290 h 1049701"/>
                <a:gd name="connsiteX2" fmla="*/ 529804 w 1181995"/>
                <a:gd name="connsiteY2" fmla="*/ 868862 h 1049701"/>
                <a:gd name="connsiteX3" fmla="*/ 325849 w 1181995"/>
                <a:gd name="connsiteY3" fmla="*/ 773683 h 1049701"/>
                <a:gd name="connsiteX4" fmla="*/ 119436 w 1181995"/>
                <a:gd name="connsiteY4" fmla="*/ 635621 h 1049701"/>
                <a:gd name="connsiteX5" fmla="*/ 239926 w 1181995"/>
                <a:gd name="connsiteY5" fmla="*/ 773472 h 1049701"/>
                <a:gd name="connsiteX6" fmla="*/ 203476 w 1181995"/>
                <a:gd name="connsiteY6" fmla="*/ 770284 h 1049701"/>
                <a:gd name="connsiteX7" fmla="*/ 20857 w 1181995"/>
                <a:gd name="connsiteY7" fmla="*/ 751771 h 1049701"/>
                <a:gd name="connsiteX8" fmla="*/ 214405 w 1181995"/>
                <a:gd name="connsiteY8" fmla="*/ 819601 h 1049701"/>
                <a:gd name="connsiteX9" fmla="*/ 6319 w 1181995"/>
                <a:gd name="connsiteY9" fmla="*/ 834870 h 1049701"/>
                <a:gd name="connsiteX10" fmla="*/ 223871 w 1181995"/>
                <a:gd name="connsiteY10" fmla="*/ 885859 h 1049701"/>
                <a:gd name="connsiteX11" fmla="*/ 85077 w 1181995"/>
                <a:gd name="connsiteY11" fmla="*/ 934179 h 1049701"/>
                <a:gd name="connsiteX12" fmla="*/ 128692 w 1181995"/>
                <a:gd name="connsiteY12" fmla="*/ 943646 h 1049701"/>
                <a:gd name="connsiteX13" fmla="*/ 251065 w 1181995"/>
                <a:gd name="connsiteY13" fmla="*/ 926284 h 1049701"/>
                <a:gd name="connsiteX14" fmla="*/ 369098 w 1181995"/>
                <a:gd name="connsiteY14" fmla="*/ 1023711 h 1049701"/>
                <a:gd name="connsiteX15" fmla="*/ 520182 w 1181995"/>
                <a:gd name="connsiteY15" fmla="*/ 1044683 h 1049701"/>
                <a:gd name="connsiteX16" fmla="*/ 1181991 w 1181995"/>
                <a:gd name="connsiteY16" fmla="*/ 505900 h 1049701"/>
                <a:gd name="connsiteX17" fmla="*/ 705408 w 1181995"/>
                <a:gd name="connsiteY17" fmla="*/ -1 h 1049701"/>
                <a:gd name="connsiteX18" fmla="*/ 631118 w 1181995"/>
                <a:gd name="connsiteY18" fmla="*/ 204824 h 1049701"/>
                <a:gd name="connsiteX0" fmla="*/ 694493 w 1181995"/>
                <a:gd name="connsiteY0" fmla="*/ 156762 h 1049703"/>
                <a:gd name="connsiteX1" fmla="*/ 875340 w 1181995"/>
                <a:gd name="connsiteY1" fmla="*/ 490292 h 1049703"/>
                <a:gd name="connsiteX2" fmla="*/ 529804 w 1181995"/>
                <a:gd name="connsiteY2" fmla="*/ 868864 h 1049703"/>
                <a:gd name="connsiteX3" fmla="*/ 325849 w 1181995"/>
                <a:gd name="connsiteY3" fmla="*/ 773685 h 1049703"/>
                <a:gd name="connsiteX4" fmla="*/ 119436 w 1181995"/>
                <a:gd name="connsiteY4" fmla="*/ 635623 h 1049703"/>
                <a:gd name="connsiteX5" fmla="*/ 239926 w 1181995"/>
                <a:gd name="connsiteY5" fmla="*/ 773474 h 1049703"/>
                <a:gd name="connsiteX6" fmla="*/ 203476 w 1181995"/>
                <a:gd name="connsiteY6" fmla="*/ 770286 h 1049703"/>
                <a:gd name="connsiteX7" fmla="*/ 20857 w 1181995"/>
                <a:gd name="connsiteY7" fmla="*/ 751773 h 1049703"/>
                <a:gd name="connsiteX8" fmla="*/ 214405 w 1181995"/>
                <a:gd name="connsiteY8" fmla="*/ 819603 h 1049703"/>
                <a:gd name="connsiteX9" fmla="*/ 6319 w 1181995"/>
                <a:gd name="connsiteY9" fmla="*/ 834872 h 1049703"/>
                <a:gd name="connsiteX10" fmla="*/ 223871 w 1181995"/>
                <a:gd name="connsiteY10" fmla="*/ 885861 h 1049703"/>
                <a:gd name="connsiteX11" fmla="*/ 85077 w 1181995"/>
                <a:gd name="connsiteY11" fmla="*/ 934181 h 1049703"/>
                <a:gd name="connsiteX12" fmla="*/ 128692 w 1181995"/>
                <a:gd name="connsiteY12" fmla="*/ 943648 h 1049703"/>
                <a:gd name="connsiteX13" fmla="*/ 251065 w 1181995"/>
                <a:gd name="connsiteY13" fmla="*/ 926286 h 1049703"/>
                <a:gd name="connsiteX14" fmla="*/ 369098 w 1181995"/>
                <a:gd name="connsiteY14" fmla="*/ 1023713 h 1049703"/>
                <a:gd name="connsiteX15" fmla="*/ 520182 w 1181995"/>
                <a:gd name="connsiteY15" fmla="*/ 1044685 h 1049703"/>
                <a:gd name="connsiteX16" fmla="*/ 1181991 w 1181995"/>
                <a:gd name="connsiteY16" fmla="*/ 505902 h 1049703"/>
                <a:gd name="connsiteX17" fmla="*/ 705408 w 1181995"/>
                <a:gd name="connsiteY17" fmla="*/ 1 h 1049703"/>
                <a:gd name="connsiteX18" fmla="*/ 694493 w 1181995"/>
                <a:gd name="connsiteY18" fmla="*/ 156762 h 1049703"/>
                <a:gd name="connsiteX0" fmla="*/ 694493 w 1054380"/>
                <a:gd name="connsiteY0" fmla="*/ 156760 h 1084399"/>
                <a:gd name="connsiteX1" fmla="*/ 875340 w 1054380"/>
                <a:gd name="connsiteY1" fmla="*/ 490290 h 1084399"/>
                <a:gd name="connsiteX2" fmla="*/ 529804 w 1054380"/>
                <a:gd name="connsiteY2" fmla="*/ 868862 h 1084399"/>
                <a:gd name="connsiteX3" fmla="*/ 325849 w 1054380"/>
                <a:gd name="connsiteY3" fmla="*/ 773683 h 1084399"/>
                <a:gd name="connsiteX4" fmla="*/ 119436 w 1054380"/>
                <a:gd name="connsiteY4" fmla="*/ 635621 h 1084399"/>
                <a:gd name="connsiteX5" fmla="*/ 239926 w 1054380"/>
                <a:gd name="connsiteY5" fmla="*/ 773472 h 1084399"/>
                <a:gd name="connsiteX6" fmla="*/ 203476 w 1054380"/>
                <a:gd name="connsiteY6" fmla="*/ 770284 h 1084399"/>
                <a:gd name="connsiteX7" fmla="*/ 20857 w 1054380"/>
                <a:gd name="connsiteY7" fmla="*/ 751771 h 1084399"/>
                <a:gd name="connsiteX8" fmla="*/ 214405 w 1054380"/>
                <a:gd name="connsiteY8" fmla="*/ 819601 h 1084399"/>
                <a:gd name="connsiteX9" fmla="*/ 6319 w 1054380"/>
                <a:gd name="connsiteY9" fmla="*/ 834870 h 1084399"/>
                <a:gd name="connsiteX10" fmla="*/ 223871 w 1054380"/>
                <a:gd name="connsiteY10" fmla="*/ 885859 h 1084399"/>
                <a:gd name="connsiteX11" fmla="*/ 85077 w 1054380"/>
                <a:gd name="connsiteY11" fmla="*/ 934179 h 1084399"/>
                <a:gd name="connsiteX12" fmla="*/ 128692 w 1054380"/>
                <a:gd name="connsiteY12" fmla="*/ 943646 h 1084399"/>
                <a:gd name="connsiteX13" fmla="*/ 251065 w 1054380"/>
                <a:gd name="connsiteY13" fmla="*/ 926284 h 1084399"/>
                <a:gd name="connsiteX14" fmla="*/ 369098 w 1054380"/>
                <a:gd name="connsiteY14" fmla="*/ 1023711 h 1084399"/>
                <a:gd name="connsiteX15" fmla="*/ 520182 w 1054380"/>
                <a:gd name="connsiteY15" fmla="*/ 1044683 h 1084399"/>
                <a:gd name="connsiteX16" fmla="*/ 1054374 w 1054380"/>
                <a:gd name="connsiteY16" fmla="*/ 470523 h 1084399"/>
                <a:gd name="connsiteX17" fmla="*/ 705408 w 1054380"/>
                <a:gd name="connsiteY17" fmla="*/ -1 h 1084399"/>
                <a:gd name="connsiteX18" fmla="*/ 694493 w 1054380"/>
                <a:gd name="connsiteY18" fmla="*/ 156760 h 1084399"/>
                <a:gd name="connsiteX0" fmla="*/ 694493 w 933403"/>
                <a:gd name="connsiteY0" fmla="*/ 156762 h 1084438"/>
                <a:gd name="connsiteX1" fmla="*/ 875340 w 933403"/>
                <a:gd name="connsiteY1" fmla="*/ 490292 h 1084438"/>
                <a:gd name="connsiteX2" fmla="*/ 529804 w 933403"/>
                <a:gd name="connsiteY2" fmla="*/ 868864 h 1084438"/>
                <a:gd name="connsiteX3" fmla="*/ 325849 w 933403"/>
                <a:gd name="connsiteY3" fmla="*/ 773685 h 1084438"/>
                <a:gd name="connsiteX4" fmla="*/ 119436 w 933403"/>
                <a:gd name="connsiteY4" fmla="*/ 635623 h 1084438"/>
                <a:gd name="connsiteX5" fmla="*/ 239926 w 933403"/>
                <a:gd name="connsiteY5" fmla="*/ 773474 h 1084438"/>
                <a:gd name="connsiteX6" fmla="*/ 203476 w 933403"/>
                <a:gd name="connsiteY6" fmla="*/ 770286 h 1084438"/>
                <a:gd name="connsiteX7" fmla="*/ 20857 w 933403"/>
                <a:gd name="connsiteY7" fmla="*/ 751773 h 1084438"/>
                <a:gd name="connsiteX8" fmla="*/ 214405 w 933403"/>
                <a:gd name="connsiteY8" fmla="*/ 819603 h 1084438"/>
                <a:gd name="connsiteX9" fmla="*/ 6319 w 933403"/>
                <a:gd name="connsiteY9" fmla="*/ 834872 h 1084438"/>
                <a:gd name="connsiteX10" fmla="*/ 223871 w 933403"/>
                <a:gd name="connsiteY10" fmla="*/ 885861 h 1084438"/>
                <a:gd name="connsiteX11" fmla="*/ 85077 w 933403"/>
                <a:gd name="connsiteY11" fmla="*/ 934181 h 1084438"/>
                <a:gd name="connsiteX12" fmla="*/ 128692 w 933403"/>
                <a:gd name="connsiteY12" fmla="*/ 943648 h 1084438"/>
                <a:gd name="connsiteX13" fmla="*/ 251065 w 933403"/>
                <a:gd name="connsiteY13" fmla="*/ 926286 h 1084438"/>
                <a:gd name="connsiteX14" fmla="*/ 369098 w 933403"/>
                <a:gd name="connsiteY14" fmla="*/ 1023713 h 1084438"/>
                <a:gd name="connsiteX15" fmla="*/ 520182 w 933403"/>
                <a:gd name="connsiteY15" fmla="*/ 1044685 h 1084438"/>
                <a:gd name="connsiteX16" fmla="*/ 932697 w 933403"/>
                <a:gd name="connsiteY16" fmla="*/ 470033 h 1084438"/>
                <a:gd name="connsiteX17" fmla="*/ 705408 w 933403"/>
                <a:gd name="connsiteY17" fmla="*/ 1 h 1084438"/>
                <a:gd name="connsiteX18" fmla="*/ 694493 w 933403"/>
                <a:gd name="connsiteY18" fmla="*/ 156762 h 1084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3403" h="1084438">
                  <a:moveTo>
                    <a:pt x="694493" y="156762"/>
                  </a:moveTo>
                  <a:cubicBezTo>
                    <a:pt x="860198" y="240263"/>
                    <a:pt x="867865" y="445598"/>
                    <a:pt x="875340" y="490292"/>
                  </a:cubicBezTo>
                  <a:cubicBezTo>
                    <a:pt x="872227" y="519432"/>
                    <a:pt x="665653" y="736485"/>
                    <a:pt x="529804" y="868864"/>
                  </a:cubicBezTo>
                  <a:cubicBezTo>
                    <a:pt x="441423" y="932317"/>
                    <a:pt x="393834" y="805411"/>
                    <a:pt x="325849" y="773685"/>
                  </a:cubicBezTo>
                  <a:cubicBezTo>
                    <a:pt x="257045" y="727664"/>
                    <a:pt x="188240" y="676728"/>
                    <a:pt x="119436" y="635623"/>
                  </a:cubicBezTo>
                  <a:cubicBezTo>
                    <a:pt x="-49970" y="617530"/>
                    <a:pt x="201401" y="725885"/>
                    <a:pt x="239926" y="773474"/>
                  </a:cubicBezTo>
                  <a:lnTo>
                    <a:pt x="203476" y="770286"/>
                  </a:lnTo>
                  <a:cubicBezTo>
                    <a:pt x="142603" y="764115"/>
                    <a:pt x="52233" y="745654"/>
                    <a:pt x="20857" y="751773"/>
                  </a:cubicBezTo>
                  <a:cubicBezTo>
                    <a:pt x="-66255" y="810327"/>
                    <a:pt x="168735" y="796558"/>
                    <a:pt x="214405" y="819603"/>
                  </a:cubicBezTo>
                  <a:cubicBezTo>
                    <a:pt x="145043" y="824693"/>
                    <a:pt x="26520" y="822407"/>
                    <a:pt x="6319" y="834872"/>
                  </a:cubicBezTo>
                  <a:cubicBezTo>
                    <a:pt x="-36693" y="886281"/>
                    <a:pt x="151354" y="868865"/>
                    <a:pt x="223871" y="885861"/>
                  </a:cubicBezTo>
                  <a:cubicBezTo>
                    <a:pt x="181703" y="901968"/>
                    <a:pt x="70709" y="905784"/>
                    <a:pt x="85077" y="934181"/>
                  </a:cubicBezTo>
                  <a:cubicBezTo>
                    <a:pt x="95518" y="957001"/>
                    <a:pt x="101027" y="944964"/>
                    <a:pt x="128692" y="943648"/>
                  </a:cubicBezTo>
                  <a:cubicBezTo>
                    <a:pt x="156357" y="942332"/>
                    <a:pt x="210274" y="935351"/>
                    <a:pt x="251065" y="926286"/>
                  </a:cubicBezTo>
                  <a:cubicBezTo>
                    <a:pt x="289590" y="957123"/>
                    <a:pt x="342863" y="1010082"/>
                    <a:pt x="369098" y="1023713"/>
                  </a:cubicBezTo>
                  <a:cubicBezTo>
                    <a:pt x="400615" y="1042174"/>
                    <a:pt x="426249" y="1136965"/>
                    <a:pt x="520182" y="1044685"/>
                  </a:cubicBezTo>
                  <a:cubicBezTo>
                    <a:pt x="614115" y="952405"/>
                    <a:pt x="934616" y="586338"/>
                    <a:pt x="932697" y="470033"/>
                  </a:cubicBezTo>
                  <a:cubicBezTo>
                    <a:pt x="923633" y="357859"/>
                    <a:pt x="989623" y="207680"/>
                    <a:pt x="705408" y="1"/>
                  </a:cubicBezTo>
                  <a:cubicBezTo>
                    <a:pt x="611442" y="102932"/>
                    <a:pt x="741993" y="95493"/>
                    <a:pt x="694493" y="156762"/>
                  </a:cubicBezTo>
                  <a:close/>
                </a:path>
              </a:pathLst>
            </a:custGeom>
            <a:solidFill>
              <a:srgbClr val="FBE6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3" name="任意多边形 82"/>
            <p:cNvSpPr/>
            <p:nvPr/>
          </p:nvSpPr>
          <p:spPr>
            <a:xfrm>
              <a:off x="5525119" y="3321825"/>
              <a:ext cx="250733" cy="740776"/>
            </a:xfrm>
            <a:custGeom>
              <a:avLst/>
              <a:gdLst>
                <a:gd name="connsiteX0" fmla="*/ 22302 w 285471"/>
                <a:gd name="connsiteY0" fmla="*/ 0 h 535259"/>
                <a:gd name="connsiteX1" fmla="*/ 285471 w 285471"/>
                <a:gd name="connsiteY1" fmla="*/ 223024 h 535259"/>
                <a:gd name="connsiteX2" fmla="*/ 147196 w 285471"/>
                <a:gd name="connsiteY2" fmla="*/ 535259 h 535259"/>
                <a:gd name="connsiteX3" fmla="*/ 84749 w 285471"/>
                <a:gd name="connsiteY3" fmla="*/ 468351 h 535259"/>
                <a:gd name="connsiteX4" fmla="*/ 142736 w 285471"/>
                <a:gd name="connsiteY4" fmla="*/ 258708 h 535259"/>
                <a:gd name="connsiteX5" fmla="*/ 0 w 285471"/>
                <a:gd name="connsiteY5" fmla="*/ 124894 h 535259"/>
                <a:gd name="connsiteX6" fmla="*/ 22302 w 285471"/>
                <a:gd name="connsiteY6" fmla="*/ 0 h 535259"/>
                <a:gd name="connsiteX0" fmla="*/ 0 w 263169"/>
                <a:gd name="connsiteY0" fmla="*/ 0 h 535259"/>
                <a:gd name="connsiteX1" fmla="*/ 263169 w 263169"/>
                <a:gd name="connsiteY1" fmla="*/ 223024 h 535259"/>
                <a:gd name="connsiteX2" fmla="*/ 124894 w 263169"/>
                <a:gd name="connsiteY2" fmla="*/ 535259 h 535259"/>
                <a:gd name="connsiteX3" fmla="*/ 62447 w 263169"/>
                <a:gd name="connsiteY3" fmla="*/ 468351 h 535259"/>
                <a:gd name="connsiteX4" fmla="*/ 120434 w 263169"/>
                <a:gd name="connsiteY4" fmla="*/ 258708 h 535259"/>
                <a:gd name="connsiteX5" fmla="*/ 1092 w 263169"/>
                <a:gd name="connsiteY5" fmla="*/ 140489 h 535259"/>
                <a:gd name="connsiteX6" fmla="*/ 0 w 263169"/>
                <a:gd name="connsiteY6" fmla="*/ 0 h 535259"/>
                <a:gd name="connsiteX0" fmla="*/ 22301 w 262077"/>
                <a:gd name="connsiteY0" fmla="*/ 0 h 535259"/>
                <a:gd name="connsiteX1" fmla="*/ 262077 w 262077"/>
                <a:gd name="connsiteY1" fmla="*/ 223024 h 535259"/>
                <a:gd name="connsiteX2" fmla="*/ 123802 w 262077"/>
                <a:gd name="connsiteY2" fmla="*/ 535259 h 535259"/>
                <a:gd name="connsiteX3" fmla="*/ 61355 w 262077"/>
                <a:gd name="connsiteY3" fmla="*/ 468351 h 535259"/>
                <a:gd name="connsiteX4" fmla="*/ 119342 w 262077"/>
                <a:gd name="connsiteY4" fmla="*/ 258708 h 535259"/>
                <a:gd name="connsiteX5" fmla="*/ 0 w 262077"/>
                <a:gd name="connsiteY5" fmla="*/ 140489 h 535259"/>
                <a:gd name="connsiteX6" fmla="*/ 22301 w 262077"/>
                <a:gd name="connsiteY6" fmla="*/ 0 h 535259"/>
                <a:gd name="connsiteX0" fmla="*/ 22301 w 262077"/>
                <a:gd name="connsiteY0" fmla="*/ 0 h 535259"/>
                <a:gd name="connsiteX1" fmla="*/ 262077 w 262077"/>
                <a:gd name="connsiteY1" fmla="*/ 223024 h 535259"/>
                <a:gd name="connsiteX2" fmla="*/ 123802 w 262077"/>
                <a:gd name="connsiteY2" fmla="*/ 535259 h 535259"/>
                <a:gd name="connsiteX3" fmla="*/ 61355 w 262077"/>
                <a:gd name="connsiteY3" fmla="*/ 468351 h 535259"/>
                <a:gd name="connsiteX4" fmla="*/ 119342 w 262077"/>
                <a:gd name="connsiteY4" fmla="*/ 258708 h 535259"/>
                <a:gd name="connsiteX5" fmla="*/ 0 w 262077"/>
                <a:gd name="connsiteY5" fmla="*/ 140489 h 535259"/>
                <a:gd name="connsiteX6" fmla="*/ 22301 w 262077"/>
                <a:gd name="connsiteY6" fmla="*/ 0 h 535259"/>
                <a:gd name="connsiteX0" fmla="*/ 22301 w 262582"/>
                <a:gd name="connsiteY0" fmla="*/ 0 h 535259"/>
                <a:gd name="connsiteX1" fmla="*/ 262077 w 262582"/>
                <a:gd name="connsiteY1" fmla="*/ 223024 h 535259"/>
                <a:gd name="connsiteX2" fmla="*/ 123802 w 262582"/>
                <a:gd name="connsiteY2" fmla="*/ 535259 h 535259"/>
                <a:gd name="connsiteX3" fmla="*/ 61355 w 262582"/>
                <a:gd name="connsiteY3" fmla="*/ 468351 h 535259"/>
                <a:gd name="connsiteX4" fmla="*/ 119342 w 262582"/>
                <a:gd name="connsiteY4" fmla="*/ 258708 h 535259"/>
                <a:gd name="connsiteX5" fmla="*/ 0 w 262582"/>
                <a:gd name="connsiteY5" fmla="*/ 140489 h 535259"/>
                <a:gd name="connsiteX6" fmla="*/ 22301 w 262582"/>
                <a:gd name="connsiteY6" fmla="*/ 0 h 535259"/>
                <a:gd name="connsiteX0" fmla="*/ 22301 w 262582"/>
                <a:gd name="connsiteY0" fmla="*/ 0 h 535259"/>
                <a:gd name="connsiteX1" fmla="*/ 262077 w 262582"/>
                <a:gd name="connsiteY1" fmla="*/ 223024 h 535259"/>
                <a:gd name="connsiteX2" fmla="*/ 123802 w 262582"/>
                <a:gd name="connsiteY2" fmla="*/ 535259 h 535259"/>
                <a:gd name="connsiteX3" fmla="*/ 61355 w 262582"/>
                <a:gd name="connsiteY3" fmla="*/ 468351 h 535259"/>
                <a:gd name="connsiteX4" fmla="*/ 119342 w 262582"/>
                <a:gd name="connsiteY4" fmla="*/ 258708 h 535259"/>
                <a:gd name="connsiteX5" fmla="*/ 0 w 262582"/>
                <a:gd name="connsiteY5" fmla="*/ 140489 h 535259"/>
                <a:gd name="connsiteX6" fmla="*/ 22301 w 262582"/>
                <a:gd name="connsiteY6" fmla="*/ 0 h 535259"/>
                <a:gd name="connsiteX0" fmla="*/ 0 w 263674"/>
                <a:gd name="connsiteY0" fmla="*/ 0 h 535259"/>
                <a:gd name="connsiteX1" fmla="*/ 263169 w 263674"/>
                <a:gd name="connsiteY1" fmla="*/ 223024 h 535259"/>
                <a:gd name="connsiteX2" fmla="*/ 124894 w 263674"/>
                <a:gd name="connsiteY2" fmla="*/ 535259 h 535259"/>
                <a:gd name="connsiteX3" fmla="*/ 62447 w 263674"/>
                <a:gd name="connsiteY3" fmla="*/ 468351 h 535259"/>
                <a:gd name="connsiteX4" fmla="*/ 120434 w 263674"/>
                <a:gd name="connsiteY4" fmla="*/ 258708 h 535259"/>
                <a:gd name="connsiteX5" fmla="*/ 1092 w 263674"/>
                <a:gd name="connsiteY5" fmla="*/ 140489 h 535259"/>
                <a:gd name="connsiteX6" fmla="*/ 0 w 263674"/>
                <a:gd name="connsiteY6" fmla="*/ 0 h 535259"/>
                <a:gd name="connsiteX0" fmla="*/ 0 w 255916"/>
                <a:gd name="connsiteY0" fmla="*/ 0 h 535259"/>
                <a:gd name="connsiteX1" fmla="*/ 255371 w 255916"/>
                <a:gd name="connsiteY1" fmla="*/ 215226 h 535259"/>
                <a:gd name="connsiteX2" fmla="*/ 124894 w 255916"/>
                <a:gd name="connsiteY2" fmla="*/ 535259 h 535259"/>
                <a:gd name="connsiteX3" fmla="*/ 62447 w 255916"/>
                <a:gd name="connsiteY3" fmla="*/ 468351 h 535259"/>
                <a:gd name="connsiteX4" fmla="*/ 120434 w 255916"/>
                <a:gd name="connsiteY4" fmla="*/ 258708 h 535259"/>
                <a:gd name="connsiteX5" fmla="*/ 1092 w 255916"/>
                <a:gd name="connsiteY5" fmla="*/ 140489 h 535259"/>
                <a:gd name="connsiteX6" fmla="*/ 0 w 255916"/>
                <a:gd name="connsiteY6" fmla="*/ 0 h 535259"/>
                <a:gd name="connsiteX0" fmla="*/ 0 w 255916"/>
                <a:gd name="connsiteY0" fmla="*/ 0 h 535259"/>
                <a:gd name="connsiteX1" fmla="*/ 255371 w 255916"/>
                <a:gd name="connsiteY1" fmla="*/ 215226 h 535259"/>
                <a:gd name="connsiteX2" fmla="*/ 124894 w 255916"/>
                <a:gd name="connsiteY2" fmla="*/ 535259 h 535259"/>
                <a:gd name="connsiteX3" fmla="*/ 62447 w 255916"/>
                <a:gd name="connsiteY3" fmla="*/ 468351 h 535259"/>
                <a:gd name="connsiteX4" fmla="*/ 120434 w 255916"/>
                <a:gd name="connsiteY4" fmla="*/ 258708 h 535259"/>
                <a:gd name="connsiteX5" fmla="*/ 1092 w 255916"/>
                <a:gd name="connsiteY5" fmla="*/ 140489 h 535259"/>
                <a:gd name="connsiteX6" fmla="*/ 0 w 255916"/>
                <a:gd name="connsiteY6" fmla="*/ 0 h 535259"/>
                <a:gd name="connsiteX0" fmla="*/ 0 w 255916"/>
                <a:gd name="connsiteY0" fmla="*/ 0 h 535259"/>
                <a:gd name="connsiteX1" fmla="*/ 255371 w 255916"/>
                <a:gd name="connsiteY1" fmla="*/ 215226 h 535259"/>
                <a:gd name="connsiteX2" fmla="*/ 124894 w 255916"/>
                <a:gd name="connsiteY2" fmla="*/ 535259 h 535259"/>
                <a:gd name="connsiteX3" fmla="*/ 46852 w 255916"/>
                <a:gd name="connsiteY3" fmla="*/ 452756 h 535259"/>
                <a:gd name="connsiteX4" fmla="*/ 120434 w 255916"/>
                <a:gd name="connsiteY4" fmla="*/ 258708 h 535259"/>
                <a:gd name="connsiteX5" fmla="*/ 1092 w 255916"/>
                <a:gd name="connsiteY5" fmla="*/ 140489 h 535259"/>
                <a:gd name="connsiteX6" fmla="*/ 0 w 255916"/>
                <a:gd name="connsiteY6" fmla="*/ 0 h 535259"/>
                <a:gd name="connsiteX0" fmla="*/ 0 w 255916"/>
                <a:gd name="connsiteY0" fmla="*/ 0 h 527460"/>
                <a:gd name="connsiteX1" fmla="*/ 255371 w 255916"/>
                <a:gd name="connsiteY1" fmla="*/ 215226 h 527460"/>
                <a:gd name="connsiteX2" fmla="*/ 124894 w 255916"/>
                <a:gd name="connsiteY2" fmla="*/ 527460 h 527460"/>
                <a:gd name="connsiteX3" fmla="*/ 46852 w 255916"/>
                <a:gd name="connsiteY3" fmla="*/ 452756 h 527460"/>
                <a:gd name="connsiteX4" fmla="*/ 120434 w 255916"/>
                <a:gd name="connsiteY4" fmla="*/ 258708 h 527460"/>
                <a:gd name="connsiteX5" fmla="*/ 1092 w 255916"/>
                <a:gd name="connsiteY5" fmla="*/ 140489 h 527460"/>
                <a:gd name="connsiteX6" fmla="*/ 0 w 255916"/>
                <a:gd name="connsiteY6" fmla="*/ 0 h 527460"/>
                <a:gd name="connsiteX0" fmla="*/ 0 w 255916"/>
                <a:gd name="connsiteY0" fmla="*/ 0 h 527460"/>
                <a:gd name="connsiteX1" fmla="*/ 255371 w 255916"/>
                <a:gd name="connsiteY1" fmla="*/ 215226 h 527460"/>
                <a:gd name="connsiteX2" fmla="*/ 124894 w 255916"/>
                <a:gd name="connsiteY2" fmla="*/ 527460 h 527460"/>
                <a:gd name="connsiteX3" fmla="*/ 46852 w 255916"/>
                <a:gd name="connsiteY3" fmla="*/ 452756 h 527460"/>
                <a:gd name="connsiteX4" fmla="*/ 120434 w 255916"/>
                <a:gd name="connsiteY4" fmla="*/ 258708 h 527460"/>
                <a:gd name="connsiteX5" fmla="*/ 1092 w 255916"/>
                <a:gd name="connsiteY5" fmla="*/ 140489 h 527460"/>
                <a:gd name="connsiteX6" fmla="*/ 0 w 255916"/>
                <a:gd name="connsiteY6" fmla="*/ 0 h 527460"/>
                <a:gd name="connsiteX0" fmla="*/ 0 w 255916"/>
                <a:gd name="connsiteY0" fmla="*/ 0 h 527460"/>
                <a:gd name="connsiteX1" fmla="*/ 255371 w 255916"/>
                <a:gd name="connsiteY1" fmla="*/ 215226 h 527460"/>
                <a:gd name="connsiteX2" fmla="*/ 124894 w 255916"/>
                <a:gd name="connsiteY2" fmla="*/ 527460 h 527460"/>
                <a:gd name="connsiteX3" fmla="*/ 46852 w 255916"/>
                <a:gd name="connsiteY3" fmla="*/ 452756 h 527460"/>
                <a:gd name="connsiteX4" fmla="*/ 120434 w 255916"/>
                <a:gd name="connsiteY4" fmla="*/ 258708 h 527460"/>
                <a:gd name="connsiteX5" fmla="*/ 1092 w 255916"/>
                <a:gd name="connsiteY5" fmla="*/ 140489 h 527460"/>
                <a:gd name="connsiteX6" fmla="*/ 0 w 255916"/>
                <a:gd name="connsiteY6" fmla="*/ 0 h 527460"/>
                <a:gd name="connsiteX0" fmla="*/ 0 w 255916"/>
                <a:gd name="connsiteY0" fmla="*/ 0 h 527460"/>
                <a:gd name="connsiteX1" fmla="*/ 255371 w 255916"/>
                <a:gd name="connsiteY1" fmla="*/ 215226 h 527460"/>
                <a:gd name="connsiteX2" fmla="*/ 124894 w 255916"/>
                <a:gd name="connsiteY2" fmla="*/ 527460 h 527460"/>
                <a:gd name="connsiteX3" fmla="*/ 46852 w 255916"/>
                <a:gd name="connsiteY3" fmla="*/ 452756 h 527460"/>
                <a:gd name="connsiteX4" fmla="*/ 103554 w 255916"/>
                <a:gd name="connsiteY4" fmla="*/ 258708 h 527460"/>
                <a:gd name="connsiteX5" fmla="*/ 1092 w 255916"/>
                <a:gd name="connsiteY5" fmla="*/ 140489 h 527460"/>
                <a:gd name="connsiteX6" fmla="*/ 0 w 255916"/>
                <a:gd name="connsiteY6" fmla="*/ 0 h 527460"/>
                <a:gd name="connsiteX0" fmla="*/ 0 w 222431"/>
                <a:gd name="connsiteY0" fmla="*/ 0 h 527460"/>
                <a:gd name="connsiteX1" fmla="*/ 221610 w 222431"/>
                <a:gd name="connsiteY1" fmla="*/ 225159 h 527460"/>
                <a:gd name="connsiteX2" fmla="*/ 124894 w 222431"/>
                <a:gd name="connsiteY2" fmla="*/ 527460 h 527460"/>
                <a:gd name="connsiteX3" fmla="*/ 46852 w 222431"/>
                <a:gd name="connsiteY3" fmla="*/ 452756 h 527460"/>
                <a:gd name="connsiteX4" fmla="*/ 103554 w 222431"/>
                <a:gd name="connsiteY4" fmla="*/ 258708 h 527460"/>
                <a:gd name="connsiteX5" fmla="*/ 1092 w 222431"/>
                <a:gd name="connsiteY5" fmla="*/ 140489 h 527460"/>
                <a:gd name="connsiteX6" fmla="*/ 0 w 222431"/>
                <a:gd name="connsiteY6" fmla="*/ 0 h 527460"/>
                <a:gd name="connsiteX0" fmla="*/ 0 w 222431"/>
                <a:gd name="connsiteY0" fmla="*/ 0 h 527460"/>
                <a:gd name="connsiteX1" fmla="*/ 221610 w 222431"/>
                <a:gd name="connsiteY1" fmla="*/ 225159 h 527460"/>
                <a:gd name="connsiteX2" fmla="*/ 124894 w 222431"/>
                <a:gd name="connsiteY2" fmla="*/ 527460 h 527460"/>
                <a:gd name="connsiteX3" fmla="*/ 46852 w 222431"/>
                <a:gd name="connsiteY3" fmla="*/ 452756 h 527460"/>
                <a:gd name="connsiteX4" fmla="*/ 103554 w 222431"/>
                <a:gd name="connsiteY4" fmla="*/ 258708 h 527460"/>
                <a:gd name="connsiteX5" fmla="*/ 1092 w 222431"/>
                <a:gd name="connsiteY5" fmla="*/ 140489 h 527460"/>
                <a:gd name="connsiteX6" fmla="*/ 0 w 222431"/>
                <a:gd name="connsiteY6" fmla="*/ 0 h 527460"/>
                <a:gd name="connsiteX0" fmla="*/ 0 w 210330"/>
                <a:gd name="connsiteY0" fmla="*/ 0 h 527460"/>
                <a:gd name="connsiteX1" fmla="*/ 209326 w 210330"/>
                <a:gd name="connsiteY1" fmla="*/ 230943 h 527460"/>
                <a:gd name="connsiteX2" fmla="*/ 124894 w 210330"/>
                <a:gd name="connsiteY2" fmla="*/ 527460 h 527460"/>
                <a:gd name="connsiteX3" fmla="*/ 46852 w 210330"/>
                <a:gd name="connsiteY3" fmla="*/ 452756 h 527460"/>
                <a:gd name="connsiteX4" fmla="*/ 103554 w 210330"/>
                <a:gd name="connsiteY4" fmla="*/ 258708 h 527460"/>
                <a:gd name="connsiteX5" fmla="*/ 1092 w 210330"/>
                <a:gd name="connsiteY5" fmla="*/ 140489 h 527460"/>
                <a:gd name="connsiteX6" fmla="*/ 0 w 210330"/>
                <a:gd name="connsiteY6" fmla="*/ 0 h 527460"/>
                <a:gd name="connsiteX0" fmla="*/ 0 w 227528"/>
                <a:gd name="connsiteY0" fmla="*/ 0 h 550593"/>
                <a:gd name="connsiteX1" fmla="*/ 226524 w 227528"/>
                <a:gd name="connsiteY1" fmla="*/ 254076 h 550593"/>
                <a:gd name="connsiteX2" fmla="*/ 142092 w 227528"/>
                <a:gd name="connsiteY2" fmla="*/ 550593 h 550593"/>
                <a:gd name="connsiteX3" fmla="*/ 64050 w 227528"/>
                <a:gd name="connsiteY3" fmla="*/ 475889 h 550593"/>
                <a:gd name="connsiteX4" fmla="*/ 120752 w 227528"/>
                <a:gd name="connsiteY4" fmla="*/ 281841 h 550593"/>
                <a:gd name="connsiteX5" fmla="*/ 18290 w 227528"/>
                <a:gd name="connsiteY5" fmla="*/ 163622 h 550593"/>
                <a:gd name="connsiteX6" fmla="*/ 0 w 227528"/>
                <a:gd name="connsiteY6" fmla="*/ 0 h 550593"/>
                <a:gd name="connsiteX0" fmla="*/ 0 w 225071"/>
                <a:gd name="connsiteY0" fmla="*/ 0 h 539026"/>
                <a:gd name="connsiteX1" fmla="*/ 224067 w 225071"/>
                <a:gd name="connsiteY1" fmla="*/ 242509 h 539026"/>
                <a:gd name="connsiteX2" fmla="*/ 139635 w 225071"/>
                <a:gd name="connsiteY2" fmla="*/ 539026 h 539026"/>
                <a:gd name="connsiteX3" fmla="*/ 61593 w 225071"/>
                <a:gd name="connsiteY3" fmla="*/ 464322 h 539026"/>
                <a:gd name="connsiteX4" fmla="*/ 118295 w 225071"/>
                <a:gd name="connsiteY4" fmla="*/ 270274 h 539026"/>
                <a:gd name="connsiteX5" fmla="*/ 15833 w 225071"/>
                <a:gd name="connsiteY5" fmla="*/ 152055 h 539026"/>
                <a:gd name="connsiteX6" fmla="*/ 0 w 225071"/>
                <a:gd name="connsiteY6" fmla="*/ 0 h 539026"/>
                <a:gd name="connsiteX0" fmla="*/ 0 w 225071"/>
                <a:gd name="connsiteY0" fmla="*/ 0 h 539026"/>
                <a:gd name="connsiteX1" fmla="*/ 224067 w 225071"/>
                <a:gd name="connsiteY1" fmla="*/ 242509 h 539026"/>
                <a:gd name="connsiteX2" fmla="*/ 139635 w 225071"/>
                <a:gd name="connsiteY2" fmla="*/ 539026 h 539026"/>
                <a:gd name="connsiteX3" fmla="*/ 61593 w 225071"/>
                <a:gd name="connsiteY3" fmla="*/ 464322 h 539026"/>
                <a:gd name="connsiteX4" fmla="*/ 118295 w 225071"/>
                <a:gd name="connsiteY4" fmla="*/ 270274 h 539026"/>
                <a:gd name="connsiteX5" fmla="*/ 15833 w 225071"/>
                <a:gd name="connsiteY5" fmla="*/ 152055 h 539026"/>
                <a:gd name="connsiteX6" fmla="*/ 0 w 225071"/>
                <a:gd name="connsiteY6" fmla="*/ 0 h 539026"/>
                <a:gd name="connsiteX0" fmla="*/ 0 w 225071"/>
                <a:gd name="connsiteY0" fmla="*/ 0 h 539026"/>
                <a:gd name="connsiteX1" fmla="*/ 224067 w 225071"/>
                <a:gd name="connsiteY1" fmla="*/ 242509 h 539026"/>
                <a:gd name="connsiteX2" fmla="*/ 139635 w 225071"/>
                <a:gd name="connsiteY2" fmla="*/ 539026 h 539026"/>
                <a:gd name="connsiteX3" fmla="*/ 36855 w 225071"/>
                <a:gd name="connsiteY3" fmla="*/ 474576 h 539026"/>
                <a:gd name="connsiteX4" fmla="*/ 118295 w 225071"/>
                <a:gd name="connsiteY4" fmla="*/ 270274 h 539026"/>
                <a:gd name="connsiteX5" fmla="*/ 15833 w 225071"/>
                <a:gd name="connsiteY5" fmla="*/ 152055 h 539026"/>
                <a:gd name="connsiteX6" fmla="*/ 0 w 225071"/>
                <a:gd name="connsiteY6" fmla="*/ 0 h 539026"/>
                <a:gd name="connsiteX0" fmla="*/ 0 w 224694"/>
                <a:gd name="connsiteY0" fmla="*/ 0 h 580039"/>
                <a:gd name="connsiteX1" fmla="*/ 224067 w 224694"/>
                <a:gd name="connsiteY1" fmla="*/ 242509 h 580039"/>
                <a:gd name="connsiteX2" fmla="*/ 106651 w 224694"/>
                <a:gd name="connsiteY2" fmla="*/ 580039 h 580039"/>
                <a:gd name="connsiteX3" fmla="*/ 36855 w 224694"/>
                <a:gd name="connsiteY3" fmla="*/ 474576 h 580039"/>
                <a:gd name="connsiteX4" fmla="*/ 118295 w 224694"/>
                <a:gd name="connsiteY4" fmla="*/ 270274 h 580039"/>
                <a:gd name="connsiteX5" fmla="*/ 15833 w 224694"/>
                <a:gd name="connsiteY5" fmla="*/ 152055 h 580039"/>
                <a:gd name="connsiteX6" fmla="*/ 0 w 224694"/>
                <a:gd name="connsiteY6" fmla="*/ 0 h 580039"/>
                <a:gd name="connsiteX0" fmla="*/ 0 w 224759"/>
                <a:gd name="connsiteY0" fmla="*/ 0 h 621052"/>
                <a:gd name="connsiteX1" fmla="*/ 224067 w 224759"/>
                <a:gd name="connsiteY1" fmla="*/ 242509 h 621052"/>
                <a:gd name="connsiteX2" fmla="*/ 114897 w 224759"/>
                <a:gd name="connsiteY2" fmla="*/ 621052 h 621052"/>
                <a:gd name="connsiteX3" fmla="*/ 36855 w 224759"/>
                <a:gd name="connsiteY3" fmla="*/ 474576 h 621052"/>
                <a:gd name="connsiteX4" fmla="*/ 118295 w 224759"/>
                <a:gd name="connsiteY4" fmla="*/ 270274 h 621052"/>
                <a:gd name="connsiteX5" fmla="*/ 15833 w 224759"/>
                <a:gd name="connsiteY5" fmla="*/ 152055 h 621052"/>
                <a:gd name="connsiteX6" fmla="*/ 0 w 224759"/>
                <a:gd name="connsiteY6" fmla="*/ 0 h 621052"/>
                <a:gd name="connsiteX0" fmla="*/ 0 w 224759"/>
                <a:gd name="connsiteY0" fmla="*/ 0 h 621052"/>
                <a:gd name="connsiteX1" fmla="*/ 224067 w 224759"/>
                <a:gd name="connsiteY1" fmla="*/ 242509 h 621052"/>
                <a:gd name="connsiteX2" fmla="*/ 114897 w 224759"/>
                <a:gd name="connsiteY2" fmla="*/ 621052 h 621052"/>
                <a:gd name="connsiteX3" fmla="*/ 61593 w 224759"/>
                <a:gd name="connsiteY3" fmla="*/ 505336 h 621052"/>
                <a:gd name="connsiteX4" fmla="*/ 118295 w 224759"/>
                <a:gd name="connsiteY4" fmla="*/ 270274 h 621052"/>
                <a:gd name="connsiteX5" fmla="*/ 15833 w 224759"/>
                <a:gd name="connsiteY5" fmla="*/ 152055 h 621052"/>
                <a:gd name="connsiteX6" fmla="*/ 0 w 224759"/>
                <a:gd name="connsiteY6" fmla="*/ 0 h 621052"/>
                <a:gd name="connsiteX0" fmla="*/ 0 w 224759"/>
                <a:gd name="connsiteY0" fmla="*/ 0 h 621052"/>
                <a:gd name="connsiteX1" fmla="*/ 224067 w 224759"/>
                <a:gd name="connsiteY1" fmla="*/ 242509 h 621052"/>
                <a:gd name="connsiteX2" fmla="*/ 114897 w 224759"/>
                <a:gd name="connsiteY2" fmla="*/ 621052 h 621052"/>
                <a:gd name="connsiteX3" fmla="*/ 66408 w 224759"/>
                <a:gd name="connsiteY3" fmla="*/ 520304 h 621052"/>
                <a:gd name="connsiteX4" fmla="*/ 118295 w 224759"/>
                <a:gd name="connsiteY4" fmla="*/ 270274 h 621052"/>
                <a:gd name="connsiteX5" fmla="*/ 15833 w 224759"/>
                <a:gd name="connsiteY5" fmla="*/ 152055 h 621052"/>
                <a:gd name="connsiteX6" fmla="*/ 0 w 224759"/>
                <a:gd name="connsiteY6" fmla="*/ 0 h 621052"/>
                <a:gd name="connsiteX0" fmla="*/ 0 w 224667"/>
                <a:gd name="connsiteY0" fmla="*/ 0 h 603091"/>
                <a:gd name="connsiteX1" fmla="*/ 224067 w 224667"/>
                <a:gd name="connsiteY1" fmla="*/ 242509 h 603091"/>
                <a:gd name="connsiteX2" fmla="*/ 102860 w 224667"/>
                <a:gd name="connsiteY2" fmla="*/ 603091 h 603091"/>
                <a:gd name="connsiteX3" fmla="*/ 66408 w 224667"/>
                <a:gd name="connsiteY3" fmla="*/ 520304 h 603091"/>
                <a:gd name="connsiteX4" fmla="*/ 118295 w 224667"/>
                <a:gd name="connsiteY4" fmla="*/ 270274 h 603091"/>
                <a:gd name="connsiteX5" fmla="*/ 15833 w 224667"/>
                <a:gd name="connsiteY5" fmla="*/ 152055 h 603091"/>
                <a:gd name="connsiteX6" fmla="*/ 0 w 224667"/>
                <a:gd name="connsiteY6" fmla="*/ 0 h 603091"/>
                <a:gd name="connsiteX0" fmla="*/ 0 w 224778"/>
                <a:gd name="connsiteY0" fmla="*/ 0 h 603091"/>
                <a:gd name="connsiteX1" fmla="*/ 224067 w 224778"/>
                <a:gd name="connsiteY1" fmla="*/ 242509 h 603091"/>
                <a:gd name="connsiteX2" fmla="*/ 102860 w 224778"/>
                <a:gd name="connsiteY2" fmla="*/ 603091 h 603091"/>
                <a:gd name="connsiteX3" fmla="*/ 66408 w 224778"/>
                <a:gd name="connsiteY3" fmla="*/ 520304 h 603091"/>
                <a:gd name="connsiteX4" fmla="*/ 118295 w 224778"/>
                <a:gd name="connsiteY4" fmla="*/ 270274 h 603091"/>
                <a:gd name="connsiteX5" fmla="*/ 15833 w 224778"/>
                <a:gd name="connsiteY5" fmla="*/ 152055 h 603091"/>
                <a:gd name="connsiteX6" fmla="*/ 0 w 224778"/>
                <a:gd name="connsiteY6" fmla="*/ 0 h 603091"/>
                <a:gd name="connsiteX0" fmla="*/ 0 w 224778"/>
                <a:gd name="connsiteY0" fmla="*/ 0 h 603091"/>
                <a:gd name="connsiteX1" fmla="*/ 224067 w 224778"/>
                <a:gd name="connsiteY1" fmla="*/ 242509 h 603091"/>
                <a:gd name="connsiteX2" fmla="*/ 102860 w 224778"/>
                <a:gd name="connsiteY2" fmla="*/ 603091 h 603091"/>
                <a:gd name="connsiteX3" fmla="*/ 66408 w 224778"/>
                <a:gd name="connsiteY3" fmla="*/ 520304 h 603091"/>
                <a:gd name="connsiteX4" fmla="*/ 118295 w 224778"/>
                <a:gd name="connsiteY4" fmla="*/ 270274 h 603091"/>
                <a:gd name="connsiteX5" fmla="*/ 18241 w 224778"/>
                <a:gd name="connsiteY5" fmla="*/ 146069 h 603091"/>
                <a:gd name="connsiteX6" fmla="*/ 0 w 224778"/>
                <a:gd name="connsiteY6" fmla="*/ 0 h 603091"/>
                <a:gd name="connsiteX0" fmla="*/ 0 w 224778"/>
                <a:gd name="connsiteY0" fmla="*/ 0 h 603091"/>
                <a:gd name="connsiteX1" fmla="*/ 224067 w 224778"/>
                <a:gd name="connsiteY1" fmla="*/ 242509 h 603091"/>
                <a:gd name="connsiteX2" fmla="*/ 102860 w 224778"/>
                <a:gd name="connsiteY2" fmla="*/ 603091 h 603091"/>
                <a:gd name="connsiteX3" fmla="*/ 66408 w 224778"/>
                <a:gd name="connsiteY3" fmla="*/ 520304 h 603091"/>
                <a:gd name="connsiteX4" fmla="*/ 118295 w 224778"/>
                <a:gd name="connsiteY4" fmla="*/ 270274 h 603091"/>
                <a:gd name="connsiteX5" fmla="*/ 9546 w 224778"/>
                <a:gd name="connsiteY5" fmla="*/ 162288 h 603091"/>
                <a:gd name="connsiteX6" fmla="*/ 0 w 224778"/>
                <a:gd name="connsiteY6" fmla="*/ 0 h 603091"/>
                <a:gd name="connsiteX0" fmla="*/ 0 w 224778"/>
                <a:gd name="connsiteY0" fmla="*/ 0 h 603091"/>
                <a:gd name="connsiteX1" fmla="*/ 224067 w 224778"/>
                <a:gd name="connsiteY1" fmla="*/ 242509 h 603091"/>
                <a:gd name="connsiteX2" fmla="*/ 102860 w 224778"/>
                <a:gd name="connsiteY2" fmla="*/ 603091 h 603091"/>
                <a:gd name="connsiteX3" fmla="*/ 66408 w 224778"/>
                <a:gd name="connsiteY3" fmla="*/ 520304 h 603091"/>
                <a:gd name="connsiteX4" fmla="*/ 98367 w 224778"/>
                <a:gd name="connsiteY4" fmla="*/ 316292 h 603091"/>
                <a:gd name="connsiteX5" fmla="*/ 9546 w 224778"/>
                <a:gd name="connsiteY5" fmla="*/ 162288 h 603091"/>
                <a:gd name="connsiteX6" fmla="*/ 0 w 224778"/>
                <a:gd name="connsiteY6" fmla="*/ 0 h 603091"/>
                <a:gd name="connsiteX0" fmla="*/ 0 w 193938"/>
                <a:gd name="connsiteY0" fmla="*/ 0 h 603091"/>
                <a:gd name="connsiteX1" fmla="*/ 192752 w 193938"/>
                <a:gd name="connsiteY1" fmla="*/ 267288 h 603091"/>
                <a:gd name="connsiteX2" fmla="*/ 102860 w 193938"/>
                <a:gd name="connsiteY2" fmla="*/ 603091 h 603091"/>
                <a:gd name="connsiteX3" fmla="*/ 66408 w 193938"/>
                <a:gd name="connsiteY3" fmla="*/ 520304 h 603091"/>
                <a:gd name="connsiteX4" fmla="*/ 98367 w 193938"/>
                <a:gd name="connsiteY4" fmla="*/ 316292 h 603091"/>
                <a:gd name="connsiteX5" fmla="*/ 9546 w 193938"/>
                <a:gd name="connsiteY5" fmla="*/ 162288 h 603091"/>
                <a:gd name="connsiteX6" fmla="*/ 0 w 193938"/>
                <a:gd name="connsiteY6" fmla="*/ 0 h 603091"/>
                <a:gd name="connsiteX0" fmla="*/ 0 w 205095"/>
                <a:gd name="connsiteY0" fmla="*/ 0 h 603091"/>
                <a:gd name="connsiteX1" fmla="*/ 204139 w 205095"/>
                <a:gd name="connsiteY1" fmla="*/ 260208 h 603091"/>
                <a:gd name="connsiteX2" fmla="*/ 102860 w 205095"/>
                <a:gd name="connsiteY2" fmla="*/ 603091 h 603091"/>
                <a:gd name="connsiteX3" fmla="*/ 66408 w 205095"/>
                <a:gd name="connsiteY3" fmla="*/ 520304 h 603091"/>
                <a:gd name="connsiteX4" fmla="*/ 98367 w 205095"/>
                <a:gd name="connsiteY4" fmla="*/ 316292 h 603091"/>
                <a:gd name="connsiteX5" fmla="*/ 9546 w 205095"/>
                <a:gd name="connsiteY5" fmla="*/ 162288 h 603091"/>
                <a:gd name="connsiteX6" fmla="*/ 0 w 205095"/>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66408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66408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57867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57867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57867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 name="connsiteX0" fmla="*/ 0 w 196717"/>
                <a:gd name="connsiteY0" fmla="*/ 0 h 603091"/>
                <a:gd name="connsiteX1" fmla="*/ 195598 w 196717"/>
                <a:gd name="connsiteY1" fmla="*/ 288526 h 603091"/>
                <a:gd name="connsiteX2" fmla="*/ 102860 w 196717"/>
                <a:gd name="connsiteY2" fmla="*/ 603091 h 603091"/>
                <a:gd name="connsiteX3" fmla="*/ 57867 w 196717"/>
                <a:gd name="connsiteY3" fmla="*/ 520304 h 603091"/>
                <a:gd name="connsiteX4" fmla="*/ 98367 w 196717"/>
                <a:gd name="connsiteY4" fmla="*/ 316292 h 603091"/>
                <a:gd name="connsiteX5" fmla="*/ 9546 w 196717"/>
                <a:gd name="connsiteY5" fmla="*/ 162288 h 603091"/>
                <a:gd name="connsiteX6" fmla="*/ 0 w 196717"/>
                <a:gd name="connsiteY6" fmla="*/ 0 h 60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717" h="603091">
                  <a:moveTo>
                    <a:pt x="0" y="0"/>
                  </a:moveTo>
                  <a:cubicBezTo>
                    <a:pt x="27155" y="1172"/>
                    <a:pt x="188209" y="233728"/>
                    <a:pt x="195598" y="288526"/>
                  </a:cubicBezTo>
                  <a:cubicBezTo>
                    <a:pt x="204092" y="369209"/>
                    <a:pt x="163397" y="493026"/>
                    <a:pt x="102860" y="603091"/>
                  </a:cubicBezTo>
                  <a:lnTo>
                    <a:pt x="57867" y="520304"/>
                  </a:lnTo>
                  <a:cubicBezTo>
                    <a:pt x="91295" y="448760"/>
                    <a:pt x="104794" y="345358"/>
                    <a:pt x="98367" y="316292"/>
                  </a:cubicBezTo>
                  <a:lnTo>
                    <a:pt x="9546" y="162288"/>
                  </a:lnTo>
                  <a:lnTo>
                    <a:pt x="0" y="0"/>
                  </a:lnTo>
                  <a:close/>
                </a:path>
              </a:pathLst>
            </a:custGeom>
            <a:solidFill>
              <a:srgbClr val="F5ECE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4" name="任意多边形 83"/>
            <p:cNvSpPr/>
            <p:nvPr/>
          </p:nvSpPr>
          <p:spPr>
            <a:xfrm>
              <a:off x="5463749" y="3325207"/>
              <a:ext cx="131498" cy="220088"/>
            </a:xfrm>
            <a:custGeom>
              <a:avLst/>
              <a:gdLst>
                <a:gd name="connsiteX0" fmla="*/ 109331 w 109331"/>
                <a:gd name="connsiteY0" fmla="*/ 168965 h 168965"/>
                <a:gd name="connsiteX1" fmla="*/ 0 w 109331"/>
                <a:gd name="connsiteY1" fmla="*/ 119270 h 168965"/>
                <a:gd name="connsiteX2" fmla="*/ 39757 w 109331"/>
                <a:gd name="connsiteY2" fmla="*/ 0 h 168965"/>
                <a:gd name="connsiteX3" fmla="*/ 99391 w 109331"/>
                <a:gd name="connsiteY3" fmla="*/ 59635 h 168965"/>
                <a:gd name="connsiteX4" fmla="*/ 109331 w 109331"/>
                <a:gd name="connsiteY4" fmla="*/ 168965 h 168965"/>
                <a:gd name="connsiteX0" fmla="*/ 109331 w 109822"/>
                <a:gd name="connsiteY0" fmla="*/ 168965 h 168965"/>
                <a:gd name="connsiteX1" fmla="*/ 0 w 109822"/>
                <a:gd name="connsiteY1" fmla="*/ 119270 h 168965"/>
                <a:gd name="connsiteX2" fmla="*/ 39757 w 109822"/>
                <a:gd name="connsiteY2" fmla="*/ 0 h 168965"/>
                <a:gd name="connsiteX3" fmla="*/ 109822 w 109822"/>
                <a:gd name="connsiteY3" fmla="*/ 42251 h 168965"/>
                <a:gd name="connsiteX4" fmla="*/ 109331 w 109822"/>
                <a:gd name="connsiteY4" fmla="*/ 168965 h 168965"/>
                <a:gd name="connsiteX0" fmla="*/ 109331 w 109822"/>
                <a:gd name="connsiteY0" fmla="*/ 182872 h 182872"/>
                <a:gd name="connsiteX1" fmla="*/ 0 w 109822"/>
                <a:gd name="connsiteY1" fmla="*/ 133177 h 182872"/>
                <a:gd name="connsiteX2" fmla="*/ 39757 w 109822"/>
                <a:gd name="connsiteY2" fmla="*/ 0 h 182872"/>
                <a:gd name="connsiteX3" fmla="*/ 109822 w 109822"/>
                <a:gd name="connsiteY3" fmla="*/ 56158 h 182872"/>
                <a:gd name="connsiteX4" fmla="*/ 109331 w 109822"/>
                <a:gd name="connsiteY4" fmla="*/ 182872 h 182872"/>
                <a:gd name="connsiteX0" fmla="*/ 109331 w 109822"/>
                <a:gd name="connsiteY0" fmla="*/ 182872 h 182872"/>
                <a:gd name="connsiteX1" fmla="*/ 0 w 109822"/>
                <a:gd name="connsiteY1" fmla="*/ 133177 h 182872"/>
                <a:gd name="connsiteX2" fmla="*/ 39757 w 109822"/>
                <a:gd name="connsiteY2" fmla="*/ 0 h 182872"/>
                <a:gd name="connsiteX3" fmla="*/ 109822 w 109822"/>
                <a:gd name="connsiteY3" fmla="*/ 73516 h 182872"/>
                <a:gd name="connsiteX4" fmla="*/ 109331 w 109822"/>
                <a:gd name="connsiteY4" fmla="*/ 182872 h 182872"/>
                <a:gd name="connsiteX0" fmla="*/ 131498 w 131498"/>
                <a:gd name="connsiteY0" fmla="*/ 224216 h 224216"/>
                <a:gd name="connsiteX1" fmla="*/ 0 w 131498"/>
                <a:gd name="connsiteY1" fmla="*/ 133177 h 224216"/>
                <a:gd name="connsiteX2" fmla="*/ 39757 w 131498"/>
                <a:gd name="connsiteY2" fmla="*/ 0 h 224216"/>
                <a:gd name="connsiteX3" fmla="*/ 109822 w 131498"/>
                <a:gd name="connsiteY3" fmla="*/ 73516 h 224216"/>
                <a:gd name="connsiteX4" fmla="*/ 131498 w 131498"/>
                <a:gd name="connsiteY4" fmla="*/ 224216 h 224216"/>
                <a:gd name="connsiteX0" fmla="*/ 131498 w 131498"/>
                <a:gd name="connsiteY0" fmla="*/ 224216 h 224216"/>
                <a:gd name="connsiteX1" fmla="*/ 0 w 131498"/>
                <a:gd name="connsiteY1" fmla="*/ 140068 h 224216"/>
                <a:gd name="connsiteX2" fmla="*/ 39757 w 131498"/>
                <a:gd name="connsiteY2" fmla="*/ 0 h 224216"/>
                <a:gd name="connsiteX3" fmla="*/ 109822 w 131498"/>
                <a:gd name="connsiteY3" fmla="*/ 73516 h 224216"/>
                <a:gd name="connsiteX4" fmla="*/ 131498 w 131498"/>
                <a:gd name="connsiteY4" fmla="*/ 224216 h 224216"/>
                <a:gd name="connsiteX0" fmla="*/ 131498 w 131498"/>
                <a:gd name="connsiteY0" fmla="*/ 220673 h 220673"/>
                <a:gd name="connsiteX1" fmla="*/ 0 w 131498"/>
                <a:gd name="connsiteY1" fmla="*/ 136525 h 220673"/>
                <a:gd name="connsiteX2" fmla="*/ 19816 w 131498"/>
                <a:gd name="connsiteY2" fmla="*/ 0 h 220673"/>
                <a:gd name="connsiteX3" fmla="*/ 109822 w 131498"/>
                <a:gd name="connsiteY3" fmla="*/ 69973 h 220673"/>
                <a:gd name="connsiteX4" fmla="*/ 131498 w 131498"/>
                <a:gd name="connsiteY4" fmla="*/ 220673 h 220673"/>
                <a:gd name="connsiteX0" fmla="*/ 131498 w 131498"/>
                <a:gd name="connsiteY0" fmla="*/ 234842 h 234842"/>
                <a:gd name="connsiteX1" fmla="*/ 0 w 131498"/>
                <a:gd name="connsiteY1" fmla="*/ 150694 h 234842"/>
                <a:gd name="connsiteX2" fmla="*/ 11270 w 131498"/>
                <a:gd name="connsiteY2" fmla="*/ 0 h 234842"/>
                <a:gd name="connsiteX3" fmla="*/ 109822 w 131498"/>
                <a:gd name="connsiteY3" fmla="*/ 84142 h 234842"/>
                <a:gd name="connsiteX4" fmla="*/ 131498 w 131498"/>
                <a:gd name="connsiteY4" fmla="*/ 234842 h 234842"/>
                <a:gd name="connsiteX0" fmla="*/ 131498 w 131498"/>
                <a:gd name="connsiteY0" fmla="*/ 234842 h 234842"/>
                <a:gd name="connsiteX1" fmla="*/ 0 w 131498"/>
                <a:gd name="connsiteY1" fmla="*/ 150694 h 234842"/>
                <a:gd name="connsiteX2" fmla="*/ 11270 w 131498"/>
                <a:gd name="connsiteY2" fmla="*/ 0 h 234842"/>
                <a:gd name="connsiteX3" fmla="*/ 109822 w 131498"/>
                <a:gd name="connsiteY3" fmla="*/ 84142 h 234842"/>
                <a:gd name="connsiteX4" fmla="*/ 131498 w 131498"/>
                <a:gd name="connsiteY4" fmla="*/ 234842 h 234842"/>
                <a:gd name="connsiteX0" fmla="*/ 131498 w 131498"/>
                <a:gd name="connsiteY0" fmla="*/ 234842 h 234842"/>
                <a:gd name="connsiteX1" fmla="*/ 0 w 131498"/>
                <a:gd name="connsiteY1" fmla="*/ 150694 h 234842"/>
                <a:gd name="connsiteX2" fmla="*/ 11270 w 131498"/>
                <a:gd name="connsiteY2" fmla="*/ 0 h 234842"/>
                <a:gd name="connsiteX3" fmla="*/ 109822 w 131498"/>
                <a:gd name="connsiteY3" fmla="*/ 84142 h 234842"/>
                <a:gd name="connsiteX4" fmla="*/ 131498 w 131498"/>
                <a:gd name="connsiteY4" fmla="*/ 234842 h 234842"/>
                <a:gd name="connsiteX0" fmla="*/ 131498 w 131498"/>
                <a:gd name="connsiteY0" fmla="*/ 234842 h 234842"/>
                <a:gd name="connsiteX1" fmla="*/ 0 w 131498"/>
                <a:gd name="connsiteY1" fmla="*/ 150694 h 234842"/>
                <a:gd name="connsiteX2" fmla="*/ 11270 w 131498"/>
                <a:gd name="connsiteY2" fmla="*/ 0 h 234842"/>
                <a:gd name="connsiteX3" fmla="*/ 106194 w 131498"/>
                <a:gd name="connsiteY3" fmla="*/ 75119 h 234842"/>
                <a:gd name="connsiteX4" fmla="*/ 131498 w 131498"/>
                <a:gd name="connsiteY4" fmla="*/ 234842 h 234842"/>
                <a:gd name="connsiteX0" fmla="*/ 131498 w 131498"/>
                <a:gd name="connsiteY0" fmla="*/ 234842 h 234842"/>
                <a:gd name="connsiteX1" fmla="*/ 0 w 131498"/>
                <a:gd name="connsiteY1" fmla="*/ 150694 h 234842"/>
                <a:gd name="connsiteX2" fmla="*/ 11270 w 131498"/>
                <a:gd name="connsiteY2" fmla="*/ 0 h 234842"/>
                <a:gd name="connsiteX3" fmla="*/ 106194 w 131498"/>
                <a:gd name="connsiteY3" fmla="*/ 75119 h 234842"/>
                <a:gd name="connsiteX4" fmla="*/ 131498 w 131498"/>
                <a:gd name="connsiteY4" fmla="*/ 234842 h 234842"/>
                <a:gd name="connsiteX0" fmla="*/ 131498 w 131498"/>
                <a:gd name="connsiteY0" fmla="*/ 221306 h 221306"/>
                <a:gd name="connsiteX1" fmla="*/ 0 w 131498"/>
                <a:gd name="connsiteY1" fmla="*/ 137158 h 221306"/>
                <a:gd name="connsiteX2" fmla="*/ 18527 w 131498"/>
                <a:gd name="connsiteY2" fmla="*/ 0 h 221306"/>
                <a:gd name="connsiteX3" fmla="*/ 106194 w 131498"/>
                <a:gd name="connsiteY3" fmla="*/ 61583 h 221306"/>
                <a:gd name="connsiteX4" fmla="*/ 131498 w 131498"/>
                <a:gd name="connsiteY4" fmla="*/ 221306 h 221306"/>
                <a:gd name="connsiteX0" fmla="*/ 131498 w 131498"/>
                <a:gd name="connsiteY0" fmla="*/ 228863 h 228863"/>
                <a:gd name="connsiteX1" fmla="*/ 0 w 131498"/>
                <a:gd name="connsiteY1" fmla="*/ 144715 h 228863"/>
                <a:gd name="connsiteX2" fmla="*/ 18527 w 131498"/>
                <a:gd name="connsiteY2" fmla="*/ 7557 h 228863"/>
                <a:gd name="connsiteX3" fmla="*/ 106194 w 131498"/>
                <a:gd name="connsiteY3" fmla="*/ 69140 h 228863"/>
                <a:gd name="connsiteX4" fmla="*/ 131498 w 131498"/>
                <a:gd name="connsiteY4" fmla="*/ 228863 h 228863"/>
                <a:gd name="connsiteX0" fmla="*/ 131498 w 131498"/>
                <a:gd name="connsiteY0" fmla="*/ 233374 h 233374"/>
                <a:gd name="connsiteX1" fmla="*/ 0 w 131498"/>
                <a:gd name="connsiteY1" fmla="*/ 144715 h 233374"/>
                <a:gd name="connsiteX2" fmla="*/ 18527 w 131498"/>
                <a:gd name="connsiteY2" fmla="*/ 7557 h 233374"/>
                <a:gd name="connsiteX3" fmla="*/ 106194 w 131498"/>
                <a:gd name="connsiteY3" fmla="*/ 69140 h 233374"/>
                <a:gd name="connsiteX4" fmla="*/ 131498 w 131498"/>
                <a:gd name="connsiteY4" fmla="*/ 233374 h 233374"/>
                <a:gd name="connsiteX0" fmla="*/ 131498 w 131498"/>
                <a:gd name="connsiteY0" fmla="*/ 228380 h 228380"/>
                <a:gd name="connsiteX1" fmla="*/ 0 w 131498"/>
                <a:gd name="connsiteY1" fmla="*/ 139721 h 228380"/>
                <a:gd name="connsiteX2" fmla="*/ 18527 w 131498"/>
                <a:gd name="connsiteY2" fmla="*/ 2563 h 228380"/>
                <a:gd name="connsiteX3" fmla="*/ 106194 w 131498"/>
                <a:gd name="connsiteY3" fmla="*/ 64146 h 228380"/>
                <a:gd name="connsiteX4" fmla="*/ 131498 w 131498"/>
                <a:gd name="connsiteY4" fmla="*/ 228380 h 228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1498" h="228380">
                  <a:moveTo>
                    <a:pt x="131498" y="228380"/>
                  </a:moveTo>
                  <a:lnTo>
                    <a:pt x="0" y="139721"/>
                  </a:lnTo>
                  <a:lnTo>
                    <a:pt x="18527" y="2563"/>
                  </a:lnTo>
                  <a:cubicBezTo>
                    <a:pt x="51378" y="-8689"/>
                    <a:pt x="73343" y="18052"/>
                    <a:pt x="106194" y="64146"/>
                  </a:cubicBezTo>
                  <a:cubicBezTo>
                    <a:pt x="106030" y="106384"/>
                    <a:pt x="131662" y="186142"/>
                    <a:pt x="131498" y="228380"/>
                  </a:cubicBezTo>
                  <a:close/>
                </a:path>
              </a:pathLst>
            </a:custGeom>
            <a:solidFill>
              <a:srgbClr val="F5ECED"/>
            </a:solidFill>
            <a:ln>
              <a:solidFill>
                <a:srgbClr val="F5ECE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5" name="任意多边形 84"/>
            <p:cNvSpPr/>
            <p:nvPr/>
          </p:nvSpPr>
          <p:spPr>
            <a:xfrm flipH="1">
              <a:off x="5026643" y="3262316"/>
              <a:ext cx="193169" cy="791349"/>
            </a:xfrm>
            <a:custGeom>
              <a:avLst/>
              <a:gdLst>
                <a:gd name="connsiteX0" fmla="*/ 44246 w 213852"/>
                <a:gd name="connsiteY0" fmla="*/ 0 h 626807"/>
                <a:gd name="connsiteX1" fmla="*/ 213852 w 213852"/>
                <a:gd name="connsiteY1" fmla="*/ 235974 h 626807"/>
                <a:gd name="connsiteX2" fmla="*/ 103239 w 213852"/>
                <a:gd name="connsiteY2" fmla="*/ 294968 h 626807"/>
                <a:gd name="connsiteX3" fmla="*/ 199104 w 213852"/>
                <a:gd name="connsiteY3" fmla="*/ 435078 h 626807"/>
                <a:gd name="connsiteX4" fmla="*/ 0 w 213852"/>
                <a:gd name="connsiteY4" fmla="*/ 626807 h 626807"/>
                <a:gd name="connsiteX5" fmla="*/ 44246 w 213852"/>
                <a:gd name="connsiteY5" fmla="*/ 0 h 626807"/>
                <a:gd name="connsiteX0" fmla="*/ 67406 w 237012"/>
                <a:gd name="connsiteY0" fmla="*/ 0 h 626807"/>
                <a:gd name="connsiteX1" fmla="*/ 237012 w 237012"/>
                <a:gd name="connsiteY1" fmla="*/ 235974 h 626807"/>
                <a:gd name="connsiteX2" fmla="*/ 126399 w 237012"/>
                <a:gd name="connsiteY2" fmla="*/ 294968 h 626807"/>
                <a:gd name="connsiteX3" fmla="*/ 222264 w 237012"/>
                <a:gd name="connsiteY3" fmla="*/ 435078 h 626807"/>
                <a:gd name="connsiteX4" fmla="*/ 23160 w 237012"/>
                <a:gd name="connsiteY4" fmla="*/ 626807 h 626807"/>
                <a:gd name="connsiteX5" fmla="*/ 67406 w 23701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31934 w 246682"/>
                <a:gd name="connsiteY3" fmla="*/ 435078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31934 w 246682"/>
                <a:gd name="connsiteY3" fmla="*/ 435078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32832 w 202438"/>
                <a:gd name="connsiteY0" fmla="*/ 0 h 671052"/>
                <a:gd name="connsiteX1" fmla="*/ 202438 w 202438"/>
                <a:gd name="connsiteY1" fmla="*/ 235974 h 671052"/>
                <a:gd name="connsiteX2" fmla="*/ 91825 w 202438"/>
                <a:gd name="connsiteY2" fmla="*/ 294968 h 671052"/>
                <a:gd name="connsiteX3" fmla="*/ 158194 w 202438"/>
                <a:gd name="connsiteY3" fmla="*/ 464575 h 671052"/>
                <a:gd name="connsiteX4" fmla="*/ 77076 w 202438"/>
                <a:gd name="connsiteY4" fmla="*/ 671052 h 671052"/>
                <a:gd name="connsiteX5" fmla="*/ 32832 w 202438"/>
                <a:gd name="connsiteY5" fmla="*/ 0 h 671052"/>
                <a:gd name="connsiteX0" fmla="*/ 40073 w 209679"/>
                <a:gd name="connsiteY0" fmla="*/ 0 h 671052"/>
                <a:gd name="connsiteX1" fmla="*/ 209679 w 209679"/>
                <a:gd name="connsiteY1" fmla="*/ 235974 h 671052"/>
                <a:gd name="connsiteX2" fmla="*/ 99066 w 209679"/>
                <a:gd name="connsiteY2" fmla="*/ 294968 h 671052"/>
                <a:gd name="connsiteX3" fmla="*/ 165435 w 209679"/>
                <a:gd name="connsiteY3" fmla="*/ 464575 h 671052"/>
                <a:gd name="connsiteX4" fmla="*/ 62194 w 209679"/>
                <a:gd name="connsiteY4" fmla="*/ 671052 h 671052"/>
                <a:gd name="connsiteX5" fmla="*/ 40073 w 209679"/>
                <a:gd name="connsiteY5" fmla="*/ 0 h 671052"/>
                <a:gd name="connsiteX0" fmla="*/ 40073 w 281598"/>
                <a:gd name="connsiteY0" fmla="*/ 0 h 671052"/>
                <a:gd name="connsiteX1" fmla="*/ 281598 w 281598"/>
                <a:gd name="connsiteY1" fmla="*/ 235974 h 671052"/>
                <a:gd name="connsiteX2" fmla="*/ 99066 w 281598"/>
                <a:gd name="connsiteY2" fmla="*/ 294968 h 671052"/>
                <a:gd name="connsiteX3" fmla="*/ 165435 w 281598"/>
                <a:gd name="connsiteY3" fmla="*/ 464575 h 671052"/>
                <a:gd name="connsiteX4" fmla="*/ 62194 w 281598"/>
                <a:gd name="connsiteY4" fmla="*/ 671052 h 671052"/>
                <a:gd name="connsiteX5" fmla="*/ 40073 w 281598"/>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165435 w 240502"/>
                <a:gd name="connsiteY3" fmla="*/ 464575 h 671052"/>
                <a:gd name="connsiteX4" fmla="*/ 62194 w 240502"/>
                <a:gd name="connsiteY4" fmla="*/ 671052 h 671052"/>
                <a:gd name="connsiteX5" fmla="*/ 40073 w 240502"/>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227080 w 240502"/>
                <a:gd name="connsiteY3" fmla="*/ 464575 h 671052"/>
                <a:gd name="connsiteX4" fmla="*/ 62194 w 240502"/>
                <a:gd name="connsiteY4" fmla="*/ 671052 h 671052"/>
                <a:gd name="connsiteX5" fmla="*/ 40073 w 240502"/>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227080 w 240502"/>
                <a:gd name="connsiteY3" fmla="*/ 464575 h 671052"/>
                <a:gd name="connsiteX4" fmla="*/ 62194 w 240502"/>
                <a:gd name="connsiteY4" fmla="*/ 671052 h 671052"/>
                <a:gd name="connsiteX5" fmla="*/ 40073 w 240502"/>
                <a:gd name="connsiteY5" fmla="*/ 0 h 671052"/>
                <a:gd name="connsiteX0" fmla="*/ 71886 w 272315"/>
                <a:gd name="connsiteY0" fmla="*/ 0 h 719332"/>
                <a:gd name="connsiteX1" fmla="*/ 272315 w 272315"/>
                <a:gd name="connsiteY1" fmla="*/ 225700 h 719332"/>
                <a:gd name="connsiteX2" fmla="*/ 130879 w 272315"/>
                <a:gd name="connsiteY2" fmla="*/ 294968 h 719332"/>
                <a:gd name="connsiteX3" fmla="*/ 258893 w 272315"/>
                <a:gd name="connsiteY3" fmla="*/ 464575 h 719332"/>
                <a:gd name="connsiteX4" fmla="*/ 34998 w 272315"/>
                <a:gd name="connsiteY4" fmla="*/ 719332 h 719332"/>
                <a:gd name="connsiteX5" fmla="*/ 71886 w 272315"/>
                <a:gd name="connsiteY5" fmla="*/ 0 h 719332"/>
                <a:gd name="connsiteX0" fmla="*/ 62464 w 262893"/>
                <a:gd name="connsiteY0" fmla="*/ 0 h 719332"/>
                <a:gd name="connsiteX1" fmla="*/ 262893 w 262893"/>
                <a:gd name="connsiteY1" fmla="*/ 225700 h 719332"/>
                <a:gd name="connsiteX2" fmla="*/ 121457 w 262893"/>
                <a:gd name="connsiteY2" fmla="*/ 294968 h 719332"/>
                <a:gd name="connsiteX3" fmla="*/ 249471 w 262893"/>
                <a:gd name="connsiteY3" fmla="*/ 464575 h 719332"/>
                <a:gd name="connsiteX4" fmla="*/ 25576 w 262893"/>
                <a:gd name="connsiteY4" fmla="*/ 719332 h 719332"/>
                <a:gd name="connsiteX5" fmla="*/ 62464 w 262893"/>
                <a:gd name="connsiteY5" fmla="*/ 0 h 719332"/>
                <a:gd name="connsiteX0" fmla="*/ 49519 w 249948"/>
                <a:gd name="connsiteY0" fmla="*/ 0 h 724697"/>
                <a:gd name="connsiteX1" fmla="*/ 249948 w 249948"/>
                <a:gd name="connsiteY1" fmla="*/ 225700 h 724697"/>
                <a:gd name="connsiteX2" fmla="*/ 108512 w 249948"/>
                <a:gd name="connsiteY2" fmla="*/ 294968 h 724697"/>
                <a:gd name="connsiteX3" fmla="*/ 236526 w 249948"/>
                <a:gd name="connsiteY3" fmla="*/ 464575 h 724697"/>
                <a:gd name="connsiteX4" fmla="*/ 34090 w 249948"/>
                <a:gd name="connsiteY4" fmla="*/ 724697 h 724697"/>
                <a:gd name="connsiteX5" fmla="*/ 49519 w 249948"/>
                <a:gd name="connsiteY5" fmla="*/ 0 h 724697"/>
                <a:gd name="connsiteX0" fmla="*/ 55954 w 256383"/>
                <a:gd name="connsiteY0" fmla="*/ 0 h 724697"/>
                <a:gd name="connsiteX1" fmla="*/ 256383 w 256383"/>
                <a:gd name="connsiteY1" fmla="*/ 225700 h 724697"/>
                <a:gd name="connsiteX2" fmla="*/ 114947 w 256383"/>
                <a:gd name="connsiteY2" fmla="*/ 294968 h 724697"/>
                <a:gd name="connsiteX3" fmla="*/ 242961 w 256383"/>
                <a:gd name="connsiteY3" fmla="*/ 464575 h 724697"/>
                <a:gd name="connsiteX4" fmla="*/ 40525 w 256383"/>
                <a:gd name="connsiteY4" fmla="*/ 724697 h 724697"/>
                <a:gd name="connsiteX5" fmla="*/ 55954 w 256383"/>
                <a:gd name="connsiteY5" fmla="*/ 0 h 724697"/>
                <a:gd name="connsiteX0" fmla="*/ 63534 w 263963"/>
                <a:gd name="connsiteY0" fmla="*/ 0 h 724697"/>
                <a:gd name="connsiteX1" fmla="*/ 263963 w 263963"/>
                <a:gd name="connsiteY1" fmla="*/ 225700 h 724697"/>
                <a:gd name="connsiteX2" fmla="*/ 122527 w 263963"/>
                <a:gd name="connsiteY2" fmla="*/ 294968 h 724697"/>
                <a:gd name="connsiteX3" fmla="*/ 250541 w 263963"/>
                <a:gd name="connsiteY3" fmla="*/ 464575 h 724697"/>
                <a:gd name="connsiteX4" fmla="*/ 48105 w 263963"/>
                <a:gd name="connsiteY4" fmla="*/ 724697 h 724697"/>
                <a:gd name="connsiteX5" fmla="*/ 63534 w 263963"/>
                <a:gd name="connsiteY5" fmla="*/ 0 h 724697"/>
                <a:gd name="connsiteX0" fmla="*/ 63535 w 263964"/>
                <a:gd name="connsiteY0" fmla="*/ 0 h 724697"/>
                <a:gd name="connsiteX1" fmla="*/ 263964 w 263964"/>
                <a:gd name="connsiteY1" fmla="*/ 225700 h 724697"/>
                <a:gd name="connsiteX2" fmla="*/ 122528 w 263964"/>
                <a:gd name="connsiteY2" fmla="*/ 294968 h 724697"/>
                <a:gd name="connsiteX3" fmla="*/ 206753 w 263964"/>
                <a:gd name="connsiteY3" fmla="*/ 480668 h 724697"/>
                <a:gd name="connsiteX4" fmla="*/ 48106 w 263964"/>
                <a:gd name="connsiteY4" fmla="*/ 724697 h 724697"/>
                <a:gd name="connsiteX5" fmla="*/ 63535 w 263964"/>
                <a:gd name="connsiteY5" fmla="*/ 0 h 724697"/>
                <a:gd name="connsiteX0" fmla="*/ 63535 w 226431"/>
                <a:gd name="connsiteY0" fmla="*/ 0 h 724697"/>
                <a:gd name="connsiteX1" fmla="*/ 226431 w 226431"/>
                <a:gd name="connsiteY1" fmla="*/ 257887 h 724697"/>
                <a:gd name="connsiteX2" fmla="*/ 122528 w 226431"/>
                <a:gd name="connsiteY2" fmla="*/ 294968 h 724697"/>
                <a:gd name="connsiteX3" fmla="*/ 206753 w 226431"/>
                <a:gd name="connsiteY3" fmla="*/ 480668 h 724697"/>
                <a:gd name="connsiteX4" fmla="*/ 48106 w 226431"/>
                <a:gd name="connsiteY4" fmla="*/ 724697 h 724697"/>
                <a:gd name="connsiteX5" fmla="*/ 63535 w 226431"/>
                <a:gd name="connsiteY5" fmla="*/ 0 h 724697"/>
                <a:gd name="connsiteX0" fmla="*/ 45708 w 208604"/>
                <a:gd name="connsiteY0" fmla="*/ 0 h 874903"/>
                <a:gd name="connsiteX1" fmla="*/ 208604 w 208604"/>
                <a:gd name="connsiteY1" fmla="*/ 257887 h 874903"/>
                <a:gd name="connsiteX2" fmla="*/ 104701 w 208604"/>
                <a:gd name="connsiteY2" fmla="*/ 294968 h 874903"/>
                <a:gd name="connsiteX3" fmla="*/ 188926 w 208604"/>
                <a:gd name="connsiteY3" fmla="*/ 480668 h 874903"/>
                <a:gd name="connsiteX4" fmla="*/ 74068 w 208604"/>
                <a:gd name="connsiteY4" fmla="*/ 874903 h 874903"/>
                <a:gd name="connsiteX5" fmla="*/ 45708 w 208604"/>
                <a:gd name="connsiteY5" fmla="*/ 0 h 874903"/>
                <a:gd name="connsiteX0" fmla="*/ 56764 w 219660"/>
                <a:gd name="connsiteY0" fmla="*/ 0 h 874903"/>
                <a:gd name="connsiteX1" fmla="*/ 219660 w 219660"/>
                <a:gd name="connsiteY1" fmla="*/ 257887 h 874903"/>
                <a:gd name="connsiteX2" fmla="*/ 115757 w 219660"/>
                <a:gd name="connsiteY2" fmla="*/ 294968 h 874903"/>
                <a:gd name="connsiteX3" fmla="*/ 199982 w 219660"/>
                <a:gd name="connsiteY3" fmla="*/ 480668 h 874903"/>
                <a:gd name="connsiteX4" fmla="*/ 85124 w 219660"/>
                <a:gd name="connsiteY4" fmla="*/ 874903 h 874903"/>
                <a:gd name="connsiteX5" fmla="*/ 56764 w 219660"/>
                <a:gd name="connsiteY5" fmla="*/ 0 h 874903"/>
                <a:gd name="connsiteX0" fmla="*/ 56764 w 219660"/>
                <a:gd name="connsiteY0" fmla="*/ 0 h 874903"/>
                <a:gd name="connsiteX1" fmla="*/ 219660 w 219660"/>
                <a:gd name="connsiteY1" fmla="*/ 257887 h 874903"/>
                <a:gd name="connsiteX2" fmla="*/ 115757 w 219660"/>
                <a:gd name="connsiteY2" fmla="*/ 294968 h 874903"/>
                <a:gd name="connsiteX3" fmla="*/ 199982 w 219660"/>
                <a:gd name="connsiteY3" fmla="*/ 480668 h 874903"/>
                <a:gd name="connsiteX4" fmla="*/ 85124 w 219660"/>
                <a:gd name="connsiteY4" fmla="*/ 874903 h 874903"/>
                <a:gd name="connsiteX5" fmla="*/ 56764 w 219660"/>
                <a:gd name="connsiteY5" fmla="*/ 0 h 874903"/>
                <a:gd name="connsiteX0" fmla="*/ 56764 w 213404"/>
                <a:gd name="connsiteY0" fmla="*/ 0 h 874903"/>
                <a:gd name="connsiteX1" fmla="*/ 213404 w 213404"/>
                <a:gd name="connsiteY1" fmla="*/ 220335 h 874903"/>
                <a:gd name="connsiteX2" fmla="*/ 115757 w 213404"/>
                <a:gd name="connsiteY2" fmla="*/ 294968 h 874903"/>
                <a:gd name="connsiteX3" fmla="*/ 199982 w 213404"/>
                <a:gd name="connsiteY3" fmla="*/ 480668 h 874903"/>
                <a:gd name="connsiteX4" fmla="*/ 85124 w 213404"/>
                <a:gd name="connsiteY4" fmla="*/ 874903 h 874903"/>
                <a:gd name="connsiteX5" fmla="*/ 56764 w 213404"/>
                <a:gd name="connsiteY5" fmla="*/ 0 h 874903"/>
                <a:gd name="connsiteX0" fmla="*/ 56764 w 213404"/>
                <a:gd name="connsiteY0" fmla="*/ 0 h 874903"/>
                <a:gd name="connsiteX1" fmla="*/ 213404 w 213404"/>
                <a:gd name="connsiteY1" fmla="*/ 220335 h 874903"/>
                <a:gd name="connsiteX2" fmla="*/ 78224 w 213404"/>
                <a:gd name="connsiteY2" fmla="*/ 289604 h 874903"/>
                <a:gd name="connsiteX3" fmla="*/ 199982 w 213404"/>
                <a:gd name="connsiteY3" fmla="*/ 480668 h 874903"/>
                <a:gd name="connsiteX4" fmla="*/ 85124 w 213404"/>
                <a:gd name="connsiteY4" fmla="*/ 874903 h 874903"/>
                <a:gd name="connsiteX5" fmla="*/ 56764 w 213404"/>
                <a:gd name="connsiteY5" fmla="*/ 0 h 874903"/>
                <a:gd name="connsiteX0" fmla="*/ 56764 w 213404"/>
                <a:gd name="connsiteY0" fmla="*/ 0 h 874903"/>
                <a:gd name="connsiteX1" fmla="*/ 213404 w 213404"/>
                <a:gd name="connsiteY1" fmla="*/ 220335 h 874903"/>
                <a:gd name="connsiteX2" fmla="*/ 78224 w 213404"/>
                <a:gd name="connsiteY2" fmla="*/ 289604 h 874903"/>
                <a:gd name="connsiteX3" fmla="*/ 199982 w 213404"/>
                <a:gd name="connsiteY3" fmla="*/ 459210 h 874903"/>
                <a:gd name="connsiteX4" fmla="*/ 85124 w 213404"/>
                <a:gd name="connsiteY4" fmla="*/ 874903 h 874903"/>
                <a:gd name="connsiteX5" fmla="*/ 56764 w 213404"/>
                <a:gd name="connsiteY5" fmla="*/ 0 h 874903"/>
                <a:gd name="connsiteX0" fmla="*/ 56764 w 225004"/>
                <a:gd name="connsiteY0" fmla="*/ 0 h 874903"/>
                <a:gd name="connsiteX1" fmla="*/ 213404 w 225004"/>
                <a:gd name="connsiteY1" fmla="*/ 220335 h 874903"/>
                <a:gd name="connsiteX2" fmla="*/ 78224 w 225004"/>
                <a:gd name="connsiteY2" fmla="*/ 289604 h 874903"/>
                <a:gd name="connsiteX3" fmla="*/ 225004 w 225004"/>
                <a:gd name="connsiteY3" fmla="*/ 486032 h 874903"/>
                <a:gd name="connsiteX4" fmla="*/ 85124 w 225004"/>
                <a:gd name="connsiteY4" fmla="*/ 874903 h 874903"/>
                <a:gd name="connsiteX5" fmla="*/ 56764 w 225004"/>
                <a:gd name="connsiteY5" fmla="*/ 0 h 874903"/>
                <a:gd name="connsiteX0" fmla="*/ 64735 w 215020"/>
                <a:gd name="connsiteY0" fmla="*/ 0 h 890301"/>
                <a:gd name="connsiteX1" fmla="*/ 203420 w 215020"/>
                <a:gd name="connsiteY1" fmla="*/ 235733 h 890301"/>
                <a:gd name="connsiteX2" fmla="*/ 68240 w 215020"/>
                <a:gd name="connsiteY2" fmla="*/ 305002 h 890301"/>
                <a:gd name="connsiteX3" fmla="*/ 215020 w 215020"/>
                <a:gd name="connsiteY3" fmla="*/ 501430 h 890301"/>
                <a:gd name="connsiteX4" fmla="*/ 75140 w 215020"/>
                <a:gd name="connsiteY4" fmla="*/ 890301 h 890301"/>
                <a:gd name="connsiteX5" fmla="*/ 64735 w 215020"/>
                <a:gd name="connsiteY5" fmla="*/ 0 h 890301"/>
                <a:gd name="connsiteX0" fmla="*/ 90185 w 240470"/>
                <a:gd name="connsiteY0" fmla="*/ 0 h 890301"/>
                <a:gd name="connsiteX1" fmla="*/ 228870 w 240470"/>
                <a:gd name="connsiteY1" fmla="*/ 235733 h 890301"/>
                <a:gd name="connsiteX2" fmla="*/ 93690 w 240470"/>
                <a:gd name="connsiteY2" fmla="*/ 305002 h 890301"/>
                <a:gd name="connsiteX3" fmla="*/ 240470 w 240470"/>
                <a:gd name="connsiteY3" fmla="*/ 501430 h 890301"/>
                <a:gd name="connsiteX4" fmla="*/ 100590 w 240470"/>
                <a:gd name="connsiteY4" fmla="*/ 890301 h 890301"/>
                <a:gd name="connsiteX5" fmla="*/ 90185 w 240470"/>
                <a:gd name="connsiteY5" fmla="*/ 0 h 890301"/>
                <a:gd name="connsiteX0" fmla="*/ 97736 w 230065"/>
                <a:gd name="connsiteY0" fmla="*/ 0 h 905698"/>
                <a:gd name="connsiteX1" fmla="*/ 218465 w 230065"/>
                <a:gd name="connsiteY1" fmla="*/ 251130 h 905698"/>
                <a:gd name="connsiteX2" fmla="*/ 83285 w 230065"/>
                <a:gd name="connsiteY2" fmla="*/ 320399 h 905698"/>
                <a:gd name="connsiteX3" fmla="*/ 230065 w 230065"/>
                <a:gd name="connsiteY3" fmla="*/ 516827 h 905698"/>
                <a:gd name="connsiteX4" fmla="*/ 90185 w 230065"/>
                <a:gd name="connsiteY4" fmla="*/ 905698 h 905698"/>
                <a:gd name="connsiteX5" fmla="*/ 97736 w 230065"/>
                <a:gd name="connsiteY5" fmla="*/ 0 h 905698"/>
                <a:gd name="connsiteX0" fmla="*/ 108675 w 241004"/>
                <a:gd name="connsiteY0" fmla="*/ 0 h 905698"/>
                <a:gd name="connsiteX1" fmla="*/ 229404 w 241004"/>
                <a:gd name="connsiteY1" fmla="*/ 251130 h 905698"/>
                <a:gd name="connsiteX2" fmla="*/ 94224 w 241004"/>
                <a:gd name="connsiteY2" fmla="*/ 320399 h 905698"/>
                <a:gd name="connsiteX3" fmla="*/ 241004 w 241004"/>
                <a:gd name="connsiteY3" fmla="*/ 516827 h 905698"/>
                <a:gd name="connsiteX4" fmla="*/ 101124 w 241004"/>
                <a:gd name="connsiteY4" fmla="*/ 905698 h 905698"/>
                <a:gd name="connsiteX5" fmla="*/ 108675 w 241004"/>
                <a:gd name="connsiteY5" fmla="*/ 0 h 905698"/>
                <a:gd name="connsiteX0" fmla="*/ 116113 w 248442"/>
                <a:gd name="connsiteY0" fmla="*/ 0 h 905698"/>
                <a:gd name="connsiteX1" fmla="*/ 236842 w 248442"/>
                <a:gd name="connsiteY1" fmla="*/ 251130 h 905698"/>
                <a:gd name="connsiteX2" fmla="*/ 101662 w 248442"/>
                <a:gd name="connsiteY2" fmla="*/ 320399 h 905698"/>
                <a:gd name="connsiteX3" fmla="*/ 248442 w 248442"/>
                <a:gd name="connsiteY3" fmla="*/ 516827 h 905698"/>
                <a:gd name="connsiteX4" fmla="*/ 108562 w 248442"/>
                <a:gd name="connsiteY4" fmla="*/ 905698 h 905698"/>
                <a:gd name="connsiteX5" fmla="*/ 116113 w 248442"/>
                <a:gd name="connsiteY5" fmla="*/ 0 h 905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442" h="905698">
                  <a:moveTo>
                    <a:pt x="116113" y="0"/>
                  </a:moveTo>
                  <a:lnTo>
                    <a:pt x="236842" y="251130"/>
                  </a:lnTo>
                  <a:lnTo>
                    <a:pt x="101662" y="320399"/>
                  </a:lnTo>
                  <a:cubicBezTo>
                    <a:pt x="123785" y="376935"/>
                    <a:pt x="189448" y="460291"/>
                    <a:pt x="248442" y="516827"/>
                  </a:cubicBezTo>
                  <a:cubicBezTo>
                    <a:pt x="182074" y="580737"/>
                    <a:pt x="123310" y="719077"/>
                    <a:pt x="108562" y="905698"/>
                  </a:cubicBezTo>
                  <a:cubicBezTo>
                    <a:pt x="10029" y="682678"/>
                    <a:pt x="-79443" y="232033"/>
                    <a:pt x="116113" y="0"/>
                  </a:cubicBezTo>
                  <a:close/>
                </a:path>
              </a:pathLst>
            </a:custGeom>
            <a:solidFill>
              <a:srgbClr val="F5ECE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86" name="任意多边形 85"/>
            <p:cNvSpPr/>
            <p:nvPr/>
          </p:nvSpPr>
          <p:spPr>
            <a:xfrm>
              <a:off x="5293471" y="3245261"/>
              <a:ext cx="238671" cy="625099"/>
            </a:xfrm>
            <a:custGeom>
              <a:avLst/>
              <a:gdLst>
                <a:gd name="connsiteX0" fmla="*/ 44246 w 213852"/>
                <a:gd name="connsiteY0" fmla="*/ 0 h 626807"/>
                <a:gd name="connsiteX1" fmla="*/ 213852 w 213852"/>
                <a:gd name="connsiteY1" fmla="*/ 235974 h 626807"/>
                <a:gd name="connsiteX2" fmla="*/ 103239 w 213852"/>
                <a:gd name="connsiteY2" fmla="*/ 294968 h 626807"/>
                <a:gd name="connsiteX3" fmla="*/ 199104 w 213852"/>
                <a:gd name="connsiteY3" fmla="*/ 435078 h 626807"/>
                <a:gd name="connsiteX4" fmla="*/ 0 w 213852"/>
                <a:gd name="connsiteY4" fmla="*/ 626807 h 626807"/>
                <a:gd name="connsiteX5" fmla="*/ 44246 w 213852"/>
                <a:gd name="connsiteY5" fmla="*/ 0 h 626807"/>
                <a:gd name="connsiteX0" fmla="*/ 67406 w 237012"/>
                <a:gd name="connsiteY0" fmla="*/ 0 h 626807"/>
                <a:gd name="connsiteX1" fmla="*/ 237012 w 237012"/>
                <a:gd name="connsiteY1" fmla="*/ 235974 h 626807"/>
                <a:gd name="connsiteX2" fmla="*/ 126399 w 237012"/>
                <a:gd name="connsiteY2" fmla="*/ 294968 h 626807"/>
                <a:gd name="connsiteX3" fmla="*/ 222264 w 237012"/>
                <a:gd name="connsiteY3" fmla="*/ 435078 h 626807"/>
                <a:gd name="connsiteX4" fmla="*/ 23160 w 237012"/>
                <a:gd name="connsiteY4" fmla="*/ 626807 h 626807"/>
                <a:gd name="connsiteX5" fmla="*/ 67406 w 23701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31934 w 246682"/>
                <a:gd name="connsiteY3" fmla="*/ 435078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31934 w 246682"/>
                <a:gd name="connsiteY3" fmla="*/ 435078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77076 w 246682"/>
                <a:gd name="connsiteY0" fmla="*/ 0 h 626807"/>
                <a:gd name="connsiteX1" fmla="*/ 246682 w 246682"/>
                <a:gd name="connsiteY1" fmla="*/ 235974 h 626807"/>
                <a:gd name="connsiteX2" fmla="*/ 136069 w 246682"/>
                <a:gd name="connsiteY2" fmla="*/ 294968 h 626807"/>
                <a:gd name="connsiteX3" fmla="*/ 202438 w 246682"/>
                <a:gd name="connsiteY3" fmla="*/ 464575 h 626807"/>
                <a:gd name="connsiteX4" fmla="*/ 32830 w 246682"/>
                <a:gd name="connsiteY4" fmla="*/ 626807 h 626807"/>
                <a:gd name="connsiteX5" fmla="*/ 77076 w 246682"/>
                <a:gd name="connsiteY5" fmla="*/ 0 h 626807"/>
                <a:gd name="connsiteX0" fmla="*/ 32832 w 202438"/>
                <a:gd name="connsiteY0" fmla="*/ 0 h 671052"/>
                <a:gd name="connsiteX1" fmla="*/ 202438 w 202438"/>
                <a:gd name="connsiteY1" fmla="*/ 235974 h 671052"/>
                <a:gd name="connsiteX2" fmla="*/ 91825 w 202438"/>
                <a:gd name="connsiteY2" fmla="*/ 294968 h 671052"/>
                <a:gd name="connsiteX3" fmla="*/ 158194 w 202438"/>
                <a:gd name="connsiteY3" fmla="*/ 464575 h 671052"/>
                <a:gd name="connsiteX4" fmla="*/ 77076 w 202438"/>
                <a:gd name="connsiteY4" fmla="*/ 671052 h 671052"/>
                <a:gd name="connsiteX5" fmla="*/ 32832 w 202438"/>
                <a:gd name="connsiteY5" fmla="*/ 0 h 671052"/>
                <a:gd name="connsiteX0" fmla="*/ 40073 w 209679"/>
                <a:gd name="connsiteY0" fmla="*/ 0 h 671052"/>
                <a:gd name="connsiteX1" fmla="*/ 209679 w 209679"/>
                <a:gd name="connsiteY1" fmla="*/ 235974 h 671052"/>
                <a:gd name="connsiteX2" fmla="*/ 99066 w 209679"/>
                <a:gd name="connsiteY2" fmla="*/ 294968 h 671052"/>
                <a:gd name="connsiteX3" fmla="*/ 165435 w 209679"/>
                <a:gd name="connsiteY3" fmla="*/ 464575 h 671052"/>
                <a:gd name="connsiteX4" fmla="*/ 62194 w 209679"/>
                <a:gd name="connsiteY4" fmla="*/ 671052 h 671052"/>
                <a:gd name="connsiteX5" fmla="*/ 40073 w 209679"/>
                <a:gd name="connsiteY5" fmla="*/ 0 h 671052"/>
                <a:gd name="connsiteX0" fmla="*/ 40073 w 281598"/>
                <a:gd name="connsiteY0" fmla="*/ 0 h 671052"/>
                <a:gd name="connsiteX1" fmla="*/ 281598 w 281598"/>
                <a:gd name="connsiteY1" fmla="*/ 235974 h 671052"/>
                <a:gd name="connsiteX2" fmla="*/ 99066 w 281598"/>
                <a:gd name="connsiteY2" fmla="*/ 294968 h 671052"/>
                <a:gd name="connsiteX3" fmla="*/ 165435 w 281598"/>
                <a:gd name="connsiteY3" fmla="*/ 464575 h 671052"/>
                <a:gd name="connsiteX4" fmla="*/ 62194 w 281598"/>
                <a:gd name="connsiteY4" fmla="*/ 671052 h 671052"/>
                <a:gd name="connsiteX5" fmla="*/ 40073 w 281598"/>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165435 w 240502"/>
                <a:gd name="connsiteY3" fmla="*/ 464575 h 671052"/>
                <a:gd name="connsiteX4" fmla="*/ 62194 w 240502"/>
                <a:gd name="connsiteY4" fmla="*/ 671052 h 671052"/>
                <a:gd name="connsiteX5" fmla="*/ 40073 w 240502"/>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227080 w 240502"/>
                <a:gd name="connsiteY3" fmla="*/ 464575 h 671052"/>
                <a:gd name="connsiteX4" fmla="*/ 62194 w 240502"/>
                <a:gd name="connsiteY4" fmla="*/ 671052 h 671052"/>
                <a:gd name="connsiteX5" fmla="*/ 40073 w 240502"/>
                <a:gd name="connsiteY5" fmla="*/ 0 h 671052"/>
                <a:gd name="connsiteX0" fmla="*/ 40073 w 240502"/>
                <a:gd name="connsiteY0" fmla="*/ 0 h 671052"/>
                <a:gd name="connsiteX1" fmla="*/ 240502 w 240502"/>
                <a:gd name="connsiteY1" fmla="*/ 225700 h 671052"/>
                <a:gd name="connsiteX2" fmla="*/ 99066 w 240502"/>
                <a:gd name="connsiteY2" fmla="*/ 294968 h 671052"/>
                <a:gd name="connsiteX3" fmla="*/ 227080 w 240502"/>
                <a:gd name="connsiteY3" fmla="*/ 464575 h 671052"/>
                <a:gd name="connsiteX4" fmla="*/ 62194 w 240502"/>
                <a:gd name="connsiteY4" fmla="*/ 671052 h 671052"/>
                <a:gd name="connsiteX5" fmla="*/ 40073 w 240502"/>
                <a:gd name="connsiteY5" fmla="*/ 0 h 671052"/>
                <a:gd name="connsiteX0" fmla="*/ 71886 w 272315"/>
                <a:gd name="connsiteY0" fmla="*/ 0 h 719332"/>
                <a:gd name="connsiteX1" fmla="*/ 272315 w 272315"/>
                <a:gd name="connsiteY1" fmla="*/ 225700 h 719332"/>
                <a:gd name="connsiteX2" fmla="*/ 130879 w 272315"/>
                <a:gd name="connsiteY2" fmla="*/ 294968 h 719332"/>
                <a:gd name="connsiteX3" fmla="*/ 258893 w 272315"/>
                <a:gd name="connsiteY3" fmla="*/ 464575 h 719332"/>
                <a:gd name="connsiteX4" fmla="*/ 34998 w 272315"/>
                <a:gd name="connsiteY4" fmla="*/ 719332 h 719332"/>
                <a:gd name="connsiteX5" fmla="*/ 71886 w 272315"/>
                <a:gd name="connsiteY5" fmla="*/ 0 h 719332"/>
                <a:gd name="connsiteX0" fmla="*/ 62464 w 262893"/>
                <a:gd name="connsiteY0" fmla="*/ 0 h 719332"/>
                <a:gd name="connsiteX1" fmla="*/ 262893 w 262893"/>
                <a:gd name="connsiteY1" fmla="*/ 225700 h 719332"/>
                <a:gd name="connsiteX2" fmla="*/ 121457 w 262893"/>
                <a:gd name="connsiteY2" fmla="*/ 294968 h 719332"/>
                <a:gd name="connsiteX3" fmla="*/ 249471 w 262893"/>
                <a:gd name="connsiteY3" fmla="*/ 464575 h 719332"/>
                <a:gd name="connsiteX4" fmla="*/ 25576 w 262893"/>
                <a:gd name="connsiteY4" fmla="*/ 719332 h 719332"/>
                <a:gd name="connsiteX5" fmla="*/ 62464 w 262893"/>
                <a:gd name="connsiteY5" fmla="*/ 0 h 719332"/>
                <a:gd name="connsiteX0" fmla="*/ 64640 w 265069"/>
                <a:gd name="connsiteY0" fmla="*/ 0 h 719332"/>
                <a:gd name="connsiteX1" fmla="*/ 265069 w 265069"/>
                <a:gd name="connsiteY1" fmla="*/ 225700 h 719332"/>
                <a:gd name="connsiteX2" fmla="*/ 123633 w 265069"/>
                <a:gd name="connsiteY2" fmla="*/ 294968 h 719332"/>
                <a:gd name="connsiteX3" fmla="*/ 251647 w 265069"/>
                <a:gd name="connsiteY3" fmla="*/ 464575 h 719332"/>
                <a:gd name="connsiteX4" fmla="*/ 27752 w 265069"/>
                <a:gd name="connsiteY4" fmla="*/ 719332 h 719332"/>
                <a:gd name="connsiteX5" fmla="*/ 64640 w 265069"/>
                <a:gd name="connsiteY5" fmla="*/ 0 h 719332"/>
                <a:gd name="connsiteX0" fmla="*/ 67962 w 268391"/>
                <a:gd name="connsiteY0" fmla="*/ 0 h 719332"/>
                <a:gd name="connsiteX1" fmla="*/ 268391 w 268391"/>
                <a:gd name="connsiteY1" fmla="*/ 225700 h 719332"/>
                <a:gd name="connsiteX2" fmla="*/ 126955 w 268391"/>
                <a:gd name="connsiteY2" fmla="*/ 294968 h 719332"/>
                <a:gd name="connsiteX3" fmla="*/ 254969 w 268391"/>
                <a:gd name="connsiteY3" fmla="*/ 464575 h 719332"/>
                <a:gd name="connsiteX4" fmla="*/ 31074 w 268391"/>
                <a:gd name="connsiteY4" fmla="*/ 719332 h 719332"/>
                <a:gd name="connsiteX5" fmla="*/ 67962 w 268391"/>
                <a:gd name="connsiteY5" fmla="*/ 0 h 719332"/>
                <a:gd name="connsiteX0" fmla="*/ 60213 w 260642"/>
                <a:gd name="connsiteY0" fmla="*/ 0 h 715425"/>
                <a:gd name="connsiteX1" fmla="*/ 260642 w 260642"/>
                <a:gd name="connsiteY1" fmla="*/ 225700 h 715425"/>
                <a:gd name="connsiteX2" fmla="*/ 119206 w 260642"/>
                <a:gd name="connsiteY2" fmla="*/ 294968 h 715425"/>
                <a:gd name="connsiteX3" fmla="*/ 247220 w 260642"/>
                <a:gd name="connsiteY3" fmla="*/ 464575 h 715425"/>
                <a:gd name="connsiteX4" fmla="*/ 35892 w 260642"/>
                <a:gd name="connsiteY4" fmla="*/ 715425 h 715425"/>
                <a:gd name="connsiteX5" fmla="*/ 60213 w 260642"/>
                <a:gd name="connsiteY5" fmla="*/ 0 h 715425"/>
                <a:gd name="connsiteX0" fmla="*/ 62809 w 263238"/>
                <a:gd name="connsiteY0" fmla="*/ 0 h 715425"/>
                <a:gd name="connsiteX1" fmla="*/ 263238 w 263238"/>
                <a:gd name="connsiteY1" fmla="*/ 225700 h 715425"/>
                <a:gd name="connsiteX2" fmla="*/ 121802 w 263238"/>
                <a:gd name="connsiteY2" fmla="*/ 294968 h 715425"/>
                <a:gd name="connsiteX3" fmla="*/ 249816 w 263238"/>
                <a:gd name="connsiteY3" fmla="*/ 464575 h 715425"/>
                <a:gd name="connsiteX4" fmla="*/ 38488 w 263238"/>
                <a:gd name="connsiteY4" fmla="*/ 715425 h 715425"/>
                <a:gd name="connsiteX5" fmla="*/ 62809 w 263238"/>
                <a:gd name="connsiteY5" fmla="*/ 0 h 715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3238" h="715425">
                  <a:moveTo>
                    <a:pt x="62809" y="0"/>
                  </a:moveTo>
                  <a:lnTo>
                    <a:pt x="263238" y="225700"/>
                  </a:lnTo>
                  <a:lnTo>
                    <a:pt x="121802" y="294968"/>
                  </a:lnTo>
                  <a:cubicBezTo>
                    <a:pt x="143925" y="351504"/>
                    <a:pt x="190822" y="408039"/>
                    <a:pt x="249816" y="464575"/>
                  </a:cubicBezTo>
                  <a:cubicBezTo>
                    <a:pt x="183448" y="528485"/>
                    <a:pt x="53236" y="528804"/>
                    <a:pt x="38488" y="715425"/>
                  </a:cubicBezTo>
                  <a:cubicBezTo>
                    <a:pt x="-20403" y="513863"/>
                    <a:pt x="-11259" y="208936"/>
                    <a:pt x="62809" y="0"/>
                  </a:cubicBezTo>
                  <a:close/>
                </a:path>
              </a:pathLst>
            </a:custGeom>
            <a:solidFill>
              <a:srgbClr val="F5ECED"/>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73" name="任意多边形 72"/>
          <p:cNvSpPr/>
          <p:nvPr/>
        </p:nvSpPr>
        <p:spPr>
          <a:xfrm>
            <a:off x="5876928" y="3988335"/>
            <a:ext cx="107965" cy="75302"/>
          </a:xfrm>
          <a:custGeom>
            <a:avLst/>
            <a:gdLst>
              <a:gd name="connsiteX0" fmla="*/ 132623 w 132623"/>
              <a:gd name="connsiteY0" fmla="*/ 0 h 97722"/>
              <a:gd name="connsiteX1" fmla="*/ 0 w 132623"/>
              <a:gd name="connsiteY1" fmla="*/ 97722 h 97722"/>
            </a:gdLst>
            <a:ahLst/>
            <a:cxnLst>
              <a:cxn ang="0">
                <a:pos x="connsiteX0" y="connsiteY0"/>
              </a:cxn>
              <a:cxn ang="0">
                <a:pos x="connsiteX1" y="connsiteY1"/>
              </a:cxn>
            </a:cxnLst>
            <a:rect l="l" t="t" r="r" b="b"/>
            <a:pathLst>
              <a:path w="132623" h="97722">
                <a:moveTo>
                  <a:pt x="132623" y="0"/>
                </a:moveTo>
                <a:lnTo>
                  <a:pt x="0" y="97722"/>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4" name="任意多边形 73"/>
          <p:cNvSpPr/>
          <p:nvPr/>
        </p:nvSpPr>
        <p:spPr>
          <a:xfrm>
            <a:off x="5722211" y="3991738"/>
            <a:ext cx="142064" cy="26562"/>
          </a:xfrm>
          <a:custGeom>
            <a:avLst/>
            <a:gdLst>
              <a:gd name="connsiteX0" fmla="*/ 0 w 202425"/>
              <a:gd name="connsiteY0" fmla="*/ 6980 h 6980"/>
              <a:gd name="connsiteX1" fmla="*/ 202425 w 202425"/>
              <a:gd name="connsiteY1" fmla="*/ 0 h 6980"/>
              <a:gd name="connsiteX0" fmla="*/ 0 w 9655"/>
              <a:gd name="connsiteY0" fmla="*/ 0 h 30001"/>
              <a:gd name="connsiteX1" fmla="*/ 9655 w 9655"/>
              <a:gd name="connsiteY1" fmla="*/ 30001 h 30001"/>
              <a:gd name="connsiteX0" fmla="*/ 0 w 10000"/>
              <a:gd name="connsiteY0" fmla="*/ 0 h 14091"/>
              <a:gd name="connsiteX1" fmla="*/ 10000 w 10000"/>
              <a:gd name="connsiteY1" fmla="*/ 10000 h 14091"/>
              <a:gd name="connsiteX0" fmla="*/ 0 w 8929"/>
              <a:gd name="connsiteY0" fmla="*/ 262 h 11406"/>
              <a:gd name="connsiteX1" fmla="*/ 8929 w 8929"/>
              <a:gd name="connsiteY1" fmla="*/ 262 h 11406"/>
              <a:gd name="connsiteX0" fmla="*/ 0 w 10000"/>
              <a:gd name="connsiteY0" fmla="*/ 0 h 14431"/>
              <a:gd name="connsiteX1" fmla="*/ 10000 w 10000"/>
              <a:gd name="connsiteY1" fmla="*/ 0 h 14431"/>
            </a:gdLst>
            <a:ahLst/>
            <a:cxnLst>
              <a:cxn ang="0">
                <a:pos x="connsiteX0" y="connsiteY0"/>
              </a:cxn>
              <a:cxn ang="0">
                <a:pos x="connsiteX1" y="connsiteY1"/>
              </a:cxn>
            </a:cxnLst>
            <a:rect l="l" t="t" r="r" b="b"/>
            <a:pathLst>
              <a:path w="10000" h="14431">
                <a:moveTo>
                  <a:pt x="0" y="0"/>
                </a:moveTo>
                <a:cubicBezTo>
                  <a:pt x="4532" y="23379"/>
                  <a:pt x="7467" y="14611"/>
                  <a:pt x="10000" y="0"/>
                </a:cubicBez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5" name="任意多边形 74"/>
          <p:cNvSpPr/>
          <p:nvPr/>
        </p:nvSpPr>
        <p:spPr>
          <a:xfrm>
            <a:off x="5703505" y="3907175"/>
            <a:ext cx="85234" cy="86058"/>
          </a:xfrm>
          <a:custGeom>
            <a:avLst/>
            <a:gdLst>
              <a:gd name="connsiteX0" fmla="*/ 0 w 76781"/>
              <a:gd name="connsiteY0" fmla="*/ 0 h 41881"/>
              <a:gd name="connsiteX1" fmla="*/ 76781 w 76781"/>
              <a:gd name="connsiteY1" fmla="*/ 41881 h 41881"/>
              <a:gd name="connsiteX0" fmla="*/ 0 w 90741"/>
              <a:gd name="connsiteY0" fmla="*/ 0 h 62822"/>
              <a:gd name="connsiteX1" fmla="*/ 90741 w 90741"/>
              <a:gd name="connsiteY1" fmla="*/ 62822 h 62822"/>
              <a:gd name="connsiteX0" fmla="*/ 0 w 55840"/>
              <a:gd name="connsiteY0" fmla="*/ 0 h 90742"/>
              <a:gd name="connsiteX1" fmla="*/ 55840 w 55840"/>
              <a:gd name="connsiteY1" fmla="*/ 90742 h 90742"/>
              <a:gd name="connsiteX0" fmla="*/ 0 w 69800"/>
              <a:gd name="connsiteY0" fmla="*/ 0 h 69801"/>
              <a:gd name="connsiteX1" fmla="*/ 69800 w 69800"/>
              <a:gd name="connsiteY1" fmla="*/ 69801 h 69801"/>
              <a:gd name="connsiteX0" fmla="*/ 0 w 48859"/>
              <a:gd name="connsiteY0" fmla="*/ 0 h 90741"/>
              <a:gd name="connsiteX1" fmla="*/ 48859 w 48859"/>
              <a:gd name="connsiteY1" fmla="*/ 90741 h 90741"/>
              <a:gd name="connsiteX0" fmla="*/ 0 w 83760"/>
              <a:gd name="connsiteY0" fmla="*/ 0 h 90741"/>
              <a:gd name="connsiteX1" fmla="*/ 83760 w 83760"/>
              <a:gd name="connsiteY1" fmla="*/ 90741 h 90741"/>
              <a:gd name="connsiteX0" fmla="*/ 0 w 62820"/>
              <a:gd name="connsiteY0" fmla="*/ 0 h 139602"/>
              <a:gd name="connsiteX1" fmla="*/ 62820 w 62820"/>
              <a:gd name="connsiteY1" fmla="*/ 139602 h 139602"/>
              <a:gd name="connsiteX0" fmla="*/ 0 w 62820"/>
              <a:gd name="connsiteY0" fmla="*/ 0 h 139602"/>
              <a:gd name="connsiteX1" fmla="*/ 62820 w 62820"/>
              <a:gd name="connsiteY1" fmla="*/ 139602 h 139602"/>
              <a:gd name="connsiteX0" fmla="*/ 0 w 62820"/>
              <a:gd name="connsiteY0" fmla="*/ 0 h 118661"/>
              <a:gd name="connsiteX1" fmla="*/ 62820 w 62820"/>
              <a:gd name="connsiteY1" fmla="*/ 118661 h 118661"/>
              <a:gd name="connsiteX0" fmla="*/ 0 w 104700"/>
              <a:gd name="connsiteY0" fmla="*/ 0 h 111681"/>
              <a:gd name="connsiteX1" fmla="*/ 104700 w 104700"/>
              <a:gd name="connsiteY1" fmla="*/ 111681 h 111681"/>
            </a:gdLst>
            <a:ahLst/>
            <a:cxnLst>
              <a:cxn ang="0">
                <a:pos x="connsiteX0" y="connsiteY0"/>
              </a:cxn>
              <a:cxn ang="0">
                <a:pos x="connsiteX1" y="connsiteY1"/>
              </a:cxn>
            </a:cxnLst>
            <a:rect l="l" t="t" r="r" b="b"/>
            <a:pathLst>
              <a:path w="104700" h="111681">
                <a:moveTo>
                  <a:pt x="0" y="0"/>
                </a:moveTo>
                <a:cubicBezTo>
                  <a:pt x="48860" y="32574"/>
                  <a:pt x="83760" y="65147"/>
                  <a:pt x="104700" y="111681"/>
                </a:cubicBez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6" name="任意多边形 75"/>
          <p:cNvSpPr/>
          <p:nvPr/>
        </p:nvSpPr>
        <p:spPr>
          <a:xfrm>
            <a:off x="5738547" y="3845796"/>
            <a:ext cx="51141" cy="10757"/>
          </a:xfrm>
          <a:custGeom>
            <a:avLst/>
            <a:gdLst>
              <a:gd name="connsiteX0" fmla="*/ 0 w 62821"/>
              <a:gd name="connsiteY0" fmla="*/ 0 h 13960"/>
              <a:gd name="connsiteX1" fmla="*/ 62821 w 62821"/>
              <a:gd name="connsiteY1" fmla="*/ 13960 h 13960"/>
            </a:gdLst>
            <a:ahLst/>
            <a:cxnLst>
              <a:cxn ang="0">
                <a:pos x="connsiteX0" y="connsiteY0"/>
              </a:cxn>
              <a:cxn ang="0">
                <a:pos x="connsiteX1" y="connsiteY1"/>
              </a:cxn>
            </a:cxnLst>
            <a:rect l="l" t="t" r="r" b="b"/>
            <a:pathLst>
              <a:path w="62821" h="13960">
                <a:moveTo>
                  <a:pt x="0" y="0"/>
                </a:moveTo>
                <a:lnTo>
                  <a:pt x="62821" y="13960"/>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4" name="任意多边形 63"/>
          <p:cNvSpPr/>
          <p:nvPr/>
        </p:nvSpPr>
        <p:spPr>
          <a:xfrm>
            <a:off x="5752689" y="4221329"/>
            <a:ext cx="167641" cy="49846"/>
          </a:xfrm>
          <a:custGeom>
            <a:avLst/>
            <a:gdLst>
              <a:gd name="connsiteX0" fmla="*/ 0 w 389965"/>
              <a:gd name="connsiteY0" fmla="*/ 0 h 53788"/>
              <a:gd name="connsiteX1" fmla="*/ 389965 w 389965"/>
              <a:gd name="connsiteY1" fmla="*/ 13447 h 53788"/>
              <a:gd name="connsiteX2" fmla="*/ 53789 w 389965"/>
              <a:gd name="connsiteY2" fmla="*/ 40341 h 53788"/>
              <a:gd name="connsiteX3" fmla="*/ 282389 w 389965"/>
              <a:gd name="connsiteY3" fmla="*/ 53788 h 53788"/>
              <a:gd name="connsiteX0" fmla="*/ 0 w 389965"/>
              <a:gd name="connsiteY0" fmla="*/ 0 h 114748"/>
              <a:gd name="connsiteX1" fmla="*/ 389965 w 389965"/>
              <a:gd name="connsiteY1" fmla="*/ 13447 h 114748"/>
              <a:gd name="connsiteX2" fmla="*/ 53789 w 389965"/>
              <a:gd name="connsiteY2" fmla="*/ 40341 h 114748"/>
              <a:gd name="connsiteX3" fmla="*/ 287931 w 389965"/>
              <a:gd name="connsiteY3" fmla="*/ 114748 h 114748"/>
              <a:gd name="connsiteX0" fmla="*/ 0 w 389965"/>
              <a:gd name="connsiteY0" fmla="*/ 0 h 114748"/>
              <a:gd name="connsiteX1" fmla="*/ 389965 w 389965"/>
              <a:gd name="connsiteY1" fmla="*/ 13447 h 114748"/>
              <a:gd name="connsiteX2" fmla="*/ 42705 w 389965"/>
              <a:gd name="connsiteY2" fmla="*/ 68050 h 114748"/>
              <a:gd name="connsiteX3" fmla="*/ 287931 w 389965"/>
              <a:gd name="connsiteY3" fmla="*/ 114748 h 114748"/>
              <a:gd name="connsiteX0" fmla="*/ 0 w 389965"/>
              <a:gd name="connsiteY0" fmla="*/ 0 h 68050"/>
              <a:gd name="connsiteX1" fmla="*/ 389965 w 389965"/>
              <a:gd name="connsiteY1" fmla="*/ 13447 h 68050"/>
              <a:gd name="connsiteX2" fmla="*/ 42705 w 389965"/>
              <a:gd name="connsiteY2" fmla="*/ 68050 h 68050"/>
              <a:gd name="connsiteX3" fmla="*/ 287931 w 389965"/>
              <a:gd name="connsiteY3" fmla="*/ 64871 h 68050"/>
              <a:gd name="connsiteX0" fmla="*/ 12713 w 347260"/>
              <a:gd name="connsiteY0" fmla="*/ 0 h 68050"/>
              <a:gd name="connsiteX1" fmla="*/ 347260 w 347260"/>
              <a:gd name="connsiteY1" fmla="*/ 13447 h 68050"/>
              <a:gd name="connsiteX2" fmla="*/ 0 w 347260"/>
              <a:gd name="connsiteY2" fmla="*/ 68050 h 68050"/>
              <a:gd name="connsiteX3" fmla="*/ 245226 w 347260"/>
              <a:gd name="connsiteY3" fmla="*/ 64871 h 68050"/>
              <a:gd name="connsiteX0" fmla="*/ 12713 w 347274"/>
              <a:gd name="connsiteY0" fmla="*/ 0 h 68050"/>
              <a:gd name="connsiteX1" fmla="*/ 347260 w 347274"/>
              <a:gd name="connsiteY1" fmla="*/ 13447 h 68050"/>
              <a:gd name="connsiteX2" fmla="*/ 0 w 347274"/>
              <a:gd name="connsiteY2" fmla="*/ 68050 h 68050"/>
              <a:gd name="connsiteX3" fmla="*/ 245226 w 347274"/>
              <a:gd name="connsiteY3" fmla="*/ 64871 h 68050"/>
              <a:gd name="connsiteX0" fmla="*/ 23113 w 357674"/>
              <a:gd name="connsiteY0" fmla="*/ 0 h 68068"/>
              <a:gd name="connsiteX1" fmla="*/ 357660 w 357674"/>
              <a:gd name="connsiteY1" fmla="*/ 13447 h 68068"/>
              <a:gd name="connsiteX2" fmla="*/ 10400 w 357674"/>
              <a:gd name="connsiteY2" fmla="*/ 68050 h 68068"/>
              <a:gd name="connsiteX3" fmla="*/ 255626 w 357674"/>
              <a:gd name="connsiteY3" fmla="*/ 64871 h 68068"/>
              <a:gd name="connsiteX0" fmla="*/ 12750 w 347311"/>
              <a:gd name="connsiteY0" fmla="*/ 0 h 76879"/>
              <a:gd name="connsiteX1" fmla="*/ 347297 w 347311"/>
              <a:gd name="connsiteY1" fmla="*/ 13447 h 76879"/>
              <a:gd name="connsiteX2" fmla="*/ 37 w 347311"/>
              <a:gd name="connsiteY2" fmla="*/ 68050 h 76879"/>
              <a:gd name="connsiteX3" fmla="*/ 245263 w 347311"/>
              <a:gd name="connsiteY3" fmla="*/ 64871 h 76879"/>
            </a:gdLst>
            <a:ahLst/>
            <a:cxnLst>
              <a:cxn ang="0">
                <a:pos x="connsiteX0" y="connsiteY0"/>
              </a:cxn>
              <a:cxn ang="0">
                <a:pos x="connsiteX1" y="connsiteY1"/>
              </a:cxn>
              <a:cxn ang="0">
                <a:pos x="connsiteX2" y="connsiteY2"/>
              </a:cxn>
              <a:cxn ang="0">
                <a:pos x="connsiteX3" y="connsiteY3"/>
              </a:cxn>
            </a:cxnLst>
            <a:rect l="l" t="t" r="r" b="b"/>
            <a:pathLst>
              <a:path w="347311" h="76879">
                <a:moveTo>
                  <a:pt x="12750" y="0"/>
                </a:moveTo>
                <a:cubicBezTo>
                  <a:pt x="124266" y="4482"/>
                  <a:pt x="349416" y="2105"/>
                  <a:pt x="347297" y="13447"/>
                </a:cubicBezTo>
                <a:cubicBezTo>
                  <a:pt x="345178" y="24789"/>
                  <a:pt x="-4120" y="46942"/>
                  <a:pt x="37" y="68050"/>
                </a:cubicBezTo>
                <a:cubicBezTo>
                  <a:pt x="4194" y="89158"/>
                  <a:pt x="163521" y="65931"/>
                  <a:pt x="245263" y="64871"/>
                </a:cubicBezTo>
              </a:path>
            </a:pathLst>
          </a:custGeom>
          <a:noFill/>
          <a:ln w="285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65" name="组合 64"/>
          <p:cNvGrpSpPr/>
          <p:nvPr/>
        </p:nvGrpSpPr>
        <p:grpSpPr>
          <a:xfrm>
            <a:off x="5814892" y="4146479"/>
            <a:ext cx="49076" cy="145651"/>
            <a:chOff x="5719003" y="4150245"/>
            <a:chExt cx="53948" cy="147875"/>
          </a:xfrm>
        </p:grpSpPr>
        <p:sp>
          <p:nvSpPr>
            <p:cNvPr id="70" name="任意多边形 69"/>
            <p:cNvSpPr/>
            <p:nvPr/>
          </p:nvSpPr>
          <p:spPr>
            <a:xfrm>
              <a:off x="5719003" y="4150418"/>
              <a:ext cx="27107" cy="147702"/>
            </a:xfrm>
            <a:custGeom>
              <a:avLst/>
              <a:gdLst>
                <a:gd name="connsiteX0" fmla="*/ 0 w 7620"/>
                <a:gd name="connsiteY0" fmla="*/ 220980 h 220980"/>
                <a:gd name="connsiteX1" fmla="*/ 7620 w 7620"/>
                <a:gd name="connsiteY1" fmla="*/ 0 h 220980"/>
                <a:gd name="connsiteX0" fmla="*/ 30000 w 30000"/>
                <a:gd name="connsiteY0" fmla="*/ 10000 h 10000"/>
                <a:gd name="connsiteX1" fmla="*/ 0 w 30000"/>
                <a:gd name="connsiteY1" fmla="*/ 0 h 10000"/>
                <a:gd name="connsiteX0" fmla="*/ 45000 w 45000"/>
                <a:gd name="connsiteY0" fmla="*/ 10000 h 10000"/>
                <a:gd name="connsiteX1" fmla="*/ 0 w 45000"/>
                <a:gd name="connsiteY1" fmla="*/ 0 h 10000"/>
                <a:gd name="connsiteX0" fmla="*/ 45000 w 45000"/>
                <a:gd name="connsiteY0" fmla="*/ 10000 h 10000"/>
                <a:gd name="connsiteX1" fmla="*/ 0 w 45000"/>
                <a:gd name="connsiteY1" fmla="*/ 0 h 10000"/>
                <a:gd name="connsiteX0" fmla="*/ 48990 w 48990"/>
                <a:gd name="connsiteY0" fmla="*/ 10000 h 10000"/>
                <a:gd name="connsiteX1" fmla="*/ 3990 w 48990"/>
                <a:gd name="connsiteY1" fmla="*/ 0 h 10000"/>
                <a:gd name="connsiteX0" fmla="*/ 47252 w 47528"/>
                <a:gd name="connsiteY0" fmla="*/ 10000 h 10000"/>
                <a:gd name="connsiteX1" fmla="*/ 2252 w 47528"/>
                <a:gd name="connsiteY1" fmla="*/ 0 h 10000"/>
                <a:gd name="connsiteX0" fmla="*/ 45000 w 45553"/>
                <a:gd name="connsiteY0" fmla="*/ 10000 h 10000"/>
                <a:gd name="connsiteX1" fmla="*/ 0 w 45553"/>
                <a:gd name="connsiteY1" fmla="*/ 0 h 10000"/>
              </a:gdLst>
              <a:ahLst/>
              <a:cxnLst>
                <a:cxn ang="0">
                  <a:pos x="connsiteX0" y="connsiteY0"/>
                </a:cxn>
                <a:cxn ang="0">
                  <a:pos x="connsiteX1" y="connsiteY1"/>
                </a:cxn>
              </a:cxnLst>
              <a:rect l="l" t="t" r="r" b="b"/>
              <a:pathLst>
                <a:path w="45553" h="10000">
                  <a:moveTo>
                    <a:pt x="45000" y="10000"/>
                  </a:moveTo>
                  <a:cubicBezTo>
                    <a:pt x="50000" y="6495"/>
                    <a:pt x="20000" y="3333"/>
                    <a:pt x="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71" name="任意多边形 70"/>
            <p:cNvSpPr/>
            <p:nvPr/>
          </p:nvSpPr>
          <p:spPr>
            <a:xfrm>
              <a:off x="5745844" y="4150245"/>
              <a:ext cx="27107" cy="147875"/>
            </a:xfrm>
            <a:custGeom>
              <a:avLst/>
              <a:gdLst>
                <a:gd name="connsiteX0" fmla="*/ 0 w 3810"/>
                <a:gd name="connsiteY0" fmla="*/ 220980 h 220980"/>
                <a:gd name="connsiteX1" fmla="*/ 3810 w 3810"/>
                <a:gd name="connsiteY1" fmla="*/ 0 h 220980"/>
                <a:gd name="connsiteX0" fmla="*/ 0 w 10000"/>
                <a:gd name="connsiteY0" fmla="*/ 10000 h 10000"/>
                <a:gd name="connsiteX1" fmla="*/ 10000 w 10000"/>
                <a:gd name="connsiteY1" fmla="*/ 0 h 10000"/>
                <a:gd name="connsiteX0" fmla="*/ 0 w 38995"/>
                <a:gd name="connsiteY0" fmla="*/ 10000 h 10000"/>
                <a:gd name="connsiteX1" fmla="*/ 10000 w 38995"/>
                <a:gd name="connsiteY1" fmla="*/ 0 h 10000"/>
                <a:gd name="connsiteX0" fmla="*/ 0 w 50536"/>
                <a:gd name="connsiteY0" fmla="*/ 10000 h 10000"/>
                <a:gd name="connsiteX1" fmla="*/ 10000 w 50536"/>
                <a:gd name="connsiteY1" fmla="*/ 0 h 10000"/>
                <a:gd name="connsiteX0" fmla="*/ 0 w 65888"/>
                <a:gd name="connsiteY0" fmla="*/ 10000 h 10000"/>
                <a:gd name="connsiteX1" fmla="*/ 40000 w 65888"/>
                <a:gd name="connsiteY1" fmla="*/ 0 h 10000"/>
              </a:gdLst>
              <a:ahLst/>
              <a:cxnLst>
                <a:cxn ang="0">
                  <a:pos x="connsiteX0" y="connsiteY0"/>
                </a:cxn>
                <a:cxn ang="0">
                  <a:pos x="connsiteX1" y="connsiteY1"/>
                </a:cxn>
              </a:cxnLst>
              <a:rect l="l" t="t" r="r" b="b"/>
              <a:pathLst>
                <a:path w="65888" h="10000">
                  <a:moveTo>
                    <a:pt x="0" y="10000"/>
                  </a:moveTo>
                  <a:cubicBezTo>
                    <a:pt x="83333" y="3391"/>
                    <a:pt x="76667" y="3333"/>
                    <a:pt x="40000" y="0"/>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66" name="任意多边形 65"/>
          <p:cNvSpPr/>
          <p:nvPr/>
        </p:nvSpPr>
        <p:spPr>
          <a:xfrm>
            <a:off x="5352355" y="3547650"/>
            <a:ext cx="36761" cy="45950"/>
          </a:xfrm>
          <a:custGeom>
            <a:avLst/>
            <a:gdLst>
              <a:gd name="connsiteX0" fmla="*/ 45156 w 45156"/>
              <a:gd name="connsiteY0" fmla="*/ 0 h 56444"/>
              <a:gd name="connsiteX1" fmla="*/ 0 w 45156"/>
              <a:gd name="connsiteY1" fmla="*/ 56444 h 56444"/>
            </a:gdLst>
            <a:ahLst/>
            <a:cxnLst>
              <a:cxn ang="0">
                <a:pos x="connsiteX0" y="connsiteY0"/>
              </a:cxn>
              <a:cxn ang="0">
                <a:pos x="connsiteX1" y="connsiteY1"/>
              </a:cxn>
            </a:cxnLst>
            <a:rect l="l" t="t" r="r" b="b"/>
            <a:pathLst>
              <a:path w="45156" h="56444">
                <a:moveTo>
                  <a:pt x="45156" y="0"/>
                </a:moveTo>
                <a:lnTo>
                  <a:pt x="0" y="56444"/>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7" name="任意多边形 66"/>
          <p:cNvSpPr/>
          <p:nvPr/>
        </p:nvSpPr>
        <p:spPr>
          <a:xfrm>
            <a:off x="5393729" y="3551950"/>
            <a:ext cx="6948" cy="62033"/>
          </a:xfrm>
          <a:custGeom>
            <a:avLst/>
            <a:gdLst>
              <a:gd name="connsiteX0" fmla="*/ 0 w 8021"/>
              <a:gd name="connsiteY0" fmla="*/ 0 h 76200"/>
              <a:gd name="connsiteX1" fmla="*/ 8021 w 8021"/>
              <a:gd name="connsiteY1" fmla="*/ 76200 h 76200"/>
              <a:gd name="connsiteX0" fmla="*/ 0 w 10641"/>
              <a:gd name="connsiteY0" fmla="*/ 0 h 10000"/>
              <a:gd name="connsiteX1" fmla="*/ 10000 w 10641"/>
              <a:gd name="connsiteY1" fmla="*/ 10000 h 10000"/>
            </a:gdLst>
            <a:ahLst/>
            <a:cxnLst>
              <a:cxn ang="0">
                <a:pos x="connsiteX0" y="connsiteY0"/>
              </a:cxn>
              <a:cxn ang="0">
                <a:pos x="connsiteX1" y="connsiteY1"/>
              </a:cxn>
            </a:cxnLst>
            <a:rect l="l" t="t" r="r" b="b"/>
            <a:pathLst>
              <a:path w="10641" h="10000">
                <a:moveTo>
                  <a:pt x="0" y="0"/>
                </a:moveTo>
                <a:cubicBezTo>
                  <a:pt x="18333" y="3333"/>
                  <a:pt x="6667" y="6667"/>
                  <a:pt x="10000" y="10000"/>
                </a:cubicBez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8" name="任意多边形 67"/>
          <p:cNvSpPr/>
          <p:nvPr/>
        </p:nvSpPr>
        <p:spPr>
          <a:xfrm>
            <a:off x="6170399" y="3578843"/>
            <a:ext cx="38371" cy="15349"/>
          </a:xfrm>
          <a:custGeom>
            <a:avLst/>
            <a:gdLst>
              <a:gd name="connsiteX0" fmla="*/ 0 w 47134"/>
              <a:gd name="connsiteY0" fmla="*/ 18854 h 18854"/>
              <a:gd name="connsiteX1" fmla="*/ 47134 w 47134"/>
              <a:gd name="connsiteY1" fmla="*/ 0 h 18854"/>
            </a:gdLst>
            <a:ahLst/>
            <a:cxnLst>
              <a:cxn ang="0">
                <a:pos x="connsiteX0" y="connsiteY0"/>
              </a:cxn>
              <a:cxn ang="0">
                <a:pos x="connsiteX1" y="connsiteY1"/>
              </a:cxn>
            </a:cxnLst>
            <a:rect l="l" t="t" r="r" b="b"/>
            <a:pathLst>
              <a:path w="47134" h="18854">
                <a:moveTo>
                  <a:pt x="0" y="18854"/>
                </a:moveTo>
                <a:lnTo>
                  <a:pt x="47134" y="0"/>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任意多边形 68"/>
          <p:cNvSpPr/>
          <p:nvPr/>
        </p:nvSpPr>
        <p:spPr>
          <a:xfrm>
            <a:off x="6178074" y="3601865"/>
            <a:ext cx="57556" cy="3838"/>
          </a:xfrm>
          <a:custGeom>
            <a:avLst/>
            <a:gdLst>
              <a:gd name="connsiteX0" fmla="*/ 0 w 70701"/>
              <a:gd name="connsiteY0" fmla="*/ 4714 h 4714"/>
              <a:gd name="connsiteX1" fmla="*/ 70701 w 70701"/>
              <a:gd name="connsiteY1" fmla="*/ 0 h 4714"/>
            </a:gdLst>
            <a:ahLst/>
            <a:cxnLst>
              <a:cxn ang="0">
                <a:pos x="connsiteX0" y="connsiteY0"/>
              </a:cxn>
              <a:cxn ang="0">
                <a:pos x="connsiteX1" y="connsiteY1"/>
              </a:cxn>
            </a:cxnLst>
            <a:rect l="l" t="t" r="r" b="b"/>
            <a:pathLst>
              <a:path w="70701" h="4714">
                <a:moveTo>
                  <a:pt x="0" y="4714"/>
                </a:moveTo>
                <a:lnTo>
                  <a:pt x="70701" y="0"/>
                </a:lnTo>
              </a:path>
            </a:pathLst>
          </a:cu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3" name="任意多边形 22"/>
          <p:cNvSpPr/>
          <p:nvPr/>
        </p:nvSpPr>
        <p:spPr>
          <a:xfrm rot="592897">
            <a:off x="6212455" y="2409742"/>
            <a:ext cx="132233" cy="877684"/>
          </a:xfrm>
          <a:custGeom>
            <a:avLst/>
            <a:gdLst>
              <a:gd name="connsiteX0" fmla="*/ 0 w 153749"/>
              <a:gd name="connsiteY0" fmla="*/ 0 h 1165253"/>
              <a:gd name="connsiteX1" fmla="*/ 8092 w 153749"/>
              <a:gd name="connsiteY1" fmla="*/ 1165253 h 1165253"/>
              <a:gd name="connsiteX2" fmla="*/ 153749 w 153749"/>
              <a:gd name="connsiteY2" fmla="*/ 436970 h 1165253"/>
              <a:gd name="connsiteX0" fmla="*/ 16418 w 145891"/>
              <a:gd name="connsiteY0" fmla="*/ 0 h 1213805"/>
              <a:gd name="connsiteX1" fmla="*/ 234 w 145891"/>
              <a:gd name="connsiteY1" fmla="*/ 1213805 h 1213805"/>
              <a:gd name="connsiteX2" fmla="*/ 145891 w 145891"/>
              <a:gd name="connsiteY2" fmla="*/ 485522 h 1213805"/>
              <a:gd name="connsiteX0" fmla="*/ 16218 w 145691"/>
              <a:gd name="connsiteY0" fmla="*/ 0 h 1213805"/>
              <a:gd name="connsiteX1" fmla="*/ 34 w 145691"/>
              <a:gd name="connsiteY1" fmla="*/ 1213805 h 1213805"/>
              <a:gd name="connsiteX2" fmla="*/ 145691 w 145691"/>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184 w 169933"/>
              <a:gd name="connsiteY0" fmla="*/ 0 h 1213805"/>
              <a:gd name="connsiteX1" fmla="*/ 0 w 169933"/>
              <a:gd name="connsiteY1" fmla="*/ 1213805 h 1213805"/>
              <a:gd name="connsiteX2" fmla="*/ 169933 w 169933"/>
              <a:gd name="connsiteY2" fmla="*/ 485522 h 1213805"/>
              <a:gd name="connsiteX0" fmla="*/ 56644 w 169933"/>
              <a:gd name="connsiteY0" fmla="*/ 0 h 1108609"/>
              <a:gd name="connsiteX1" fmla="*/ 0 w 169933"/>
              <a:gd name="connsiteY1" fmla="*/ 1108609 h 1108609"/>
              <a:gd name="connsiteX2" fmla="*/ 169933 w 169933"/>
              <a:gd name="connsiteY2" fmla="*/ 380326 h 1108609"/>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364142 h 1132885"/>
              <a:gd name="connsiteX0" fmla="*/ 137564 w 250853"/>
              <a:gd name="connsiteY0" fmla="*/ 0 h 1157161"/>
              <a:gd name="connsiteX1" fmla="*/ 0 w 250853"/>
              <a:gd name="connsiteY1" fmla="*/ 1157161 h 1157161"/>
              <a:gd name="connsiteX2" fmla="*/ 250853 w 250853"/>
              <a:gd name="connsiteY2" fmla="*/ 364142 h 1157161"/>
              <a:gd name="connsiteX0" fmla="*/ 137564 w 234669"/>
              <a:gd name="connsiteY0" fmla="*/ 0 h 1157161"/>
              <a:gd name="connsiteX1" fmla="*/ 0 w 234669"/>
              <a:gd name="connsiteY1" fmla="*/ 1157161 h 1157161"/>
              <a:gd name="connsiteX2" fmla="*/ 234669 w 234669"/>
              <a:gd name="connsiteY2" fmla="*/ 339866 h 1157161"/>
              <a:gd name="connsiteX0" fmla="*/ 137564 w 267037"/>
              <a:gd name="connsiteY0" fmla="*/ 0 h 1157161"/>
              <a:gd name="connsiteX1" fmla="*/ 0 w 267037"/>
              <a:gd name="connsiteY1" fmla="*/ 1157161 h 1157161"/>
              <a:gd name="connsiteX2" fmla="*/ 267037 w 267037"/>
              <a:gd name="connsiteY2" fmla="*/ 267037 h 1157161"/>
              <a:gd name="connsiteX0" fmla="*/ 137564 w 258945"/>
              <a:gd name="connsiteY0" fmla="*/ 0 h 1157161"/>
              <a:gd name="connsiteX1" fmla="*/ 0 w 258945"/>
              <a:gd name="connsiteY1" fmla="*/ 1157161 h 1157161"/>
              <a:gd name="connsiteX2" fmla="*/ 258945 w 258945"/>
              <a:gd name="connsiteY2" fmla="*/ 291314 h 1157161"/>
              <a:gd name="connsiteX0" fmla="*/ 137564 w 258945"/>
              <a:gd name="connsiteY0" fmla="*/ 0 h 1157161"/>
              <a:gd name="connsiteX1" fmla="*/ 0 w 258945"/>
              <a:gd name="connsiteY1" fmla="*/ 1157161 h 1157161"/>
              <a:gd name="connsiteX2" fmla="*/ 258945 w 258945"/>
              <a:gd name="connsiteY2" fmla="*/ 291314 h 1157161"/>
              <a:gd name="connsiteX0" fmla="*/ 137564 w 234669"/>
              <a:gd name="connsiteY0" fmla="*/ 0 h 1157161"/>
              <a:gd name="connsiteX1" fmla="*/ 0 w 234669"/>
              <a:gd name="connsiteY1" fmla="*/ 1157161 h 1157161"/>
              <a:gd name="connsiteX2" fmla="*/ 234669 w 234669"/>
              <a:gd name="connsiteY2" fmla="*/ 275130 h 1157161"/>
              <a:gd name="connsiteX0" fmla="*/ 137564 w 267037"/>
              <a:gd name="connsiteY0" fmla="*/ 0 h 1157161"/>
              <a:gd name="connsiteX1" fmla="*/ 0 w 267037"/>
              <a:gd name="connsiteY1" fmla="*/ 1157161 h 1157161"/>
              <a:gd name="connsiteX2" fmla="*/ 267037 w 267037"/>
              <a:gd name="connsiteY2" fmla="*/ 315591 h 1157161"/>
              <a:gd name="connsiteX0" fmla="*/ 137564 w 267037"/>
              <a:gd name="connsiteY0" fmla="*/ 0 h 1157161"/>
              <a:gd name="connsiteX1" fmla="*/ 0 w 267037"/>
              <a:gd name="connsiteY1" fmla="*/ 1157161 h 1157161"/>
              <a:gd name="connsiteX2" fmla="*/ 267037 w 267037"/>
              <a:gd name="connsiteY2" fmla="*/ 315591 h 1157161"/>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275130 h 1149069"/>
              <a:gd name="connsiteX0" fmla="*/ 80920 w 210393"/>
              <a:gd name="connsiteY0" fmla="*/ 0 h 1149069"/>
              <a:gd name="connsiteX1" fmla="*/ 0 w 210393"/>
              <a:gd name="connsiteY1" fmla="*/ 1149069 h 1149069"/>
              <a:gd name="connsiteX2" fmla="*/ 210393 w 210393"/>
              <a:gd name="connsiteY2" fmla="*/ 275130 h 1149069"/>
              <a:gd name="connsiteX0" fmla="*/ 80920 w 210831"/>
              <a:gd name="connsiteY0" fmla="*/ 0 h 1149069"/>
              <a:gd name="connsiteX1" fmla="*/ 0 w 210831"/>
              <a:gd name="connsiteY1" fmla="*/ 1149069 h 1149069"/>
              <a:gd name="connsiteX2" fmla="*/ 210393 w 210831"/>
              <a:gd name="connsiteY2" fmla="*/ 275130 h 1149069"/>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62601"/>
              <a:gd name="connsiteY0" fmla="*/ 0 h 1060057"/>
              <a:gd name="connsiteX1" fmla="*/ 0 w 162601"/>
              <a:gd name="connsiteY1" fmla="*/ 1060057 h 1060057"/>
              <a:gd name="connsiteX2" fmla="*/ 161841 w 162601"/>
              <a:gd name="connsiteY2" fmla="*/ 218486 h 1060057"/>
              <a:gd name="connsiteX0" fmla="*/ 56644 w 213946"/>
              <a:gd name="connsiteY0" fmla="*/ 0 h 1060057"/>
              <a:gd name="connsiteX1" fmla="*/ 0 w 213946"/>
              <a:gd name="connsiteY1" fmla="*/ 1060057 h 1060057"/>
              <a:gd name="connsiteX2" fmla="*/ 161841 w 213946"/>
              <a:gd name="connsiteY2" fmla="*/ 218486 h 1060057"/>
              <a:gd name="connsiteX0" fmla="*/ 0 w 176356"/>
              <a:gd name="connsiteY0" fmla="*/ 0 h 1068149"/>
              <a:gd name="connsiteX1" fmla="*/ 32368 w 176356"/>
              <a:gd name="connsiteY1" fmla="*/ 1068149 h 1068149"/>
              <a:gd name="connsiteX2" fmla="*/ 105197 w 176356"/>
              <a:gd name="connsiteY2" fmla="*/ 218486 h 1068149"/>
              <a:gd name="connsiteX0" fmla="*/ 0 w 176356"/>
              <a:gd name="connsiteY0" fmla="*/ 0 h 1068149"/>
              <a:gd name="connsiteX1" fmla="*/ 32368 w 176356"/>
              <a:gd name="connsiteY1" fmla="*/ 1068149 h 1068149"/>
              <a:gd name="connsiteX2" fmla="*/ 105197 w 176356"/>
              <a:gd name="connsiteY2" fmla="*/ 218486 h 1068149"/>
              <a:gd name="connsiteX0" fmla="*/ 0 w 226242"/>
              <a:gd name="connsiteY0" fmla="*/ 0 h 1068149"/>
              <a:gd name="connsiteX1" fmla="*/ 32368 w 226242"/>
              <a:gd name="connsiteY1" fmla="*/ 1068149 h 1068149"/>
              <a:gd name="connsiteX2" fmla="*/ 169933 w 226242"/>
              <a:gd name="connsiteY2" fmla="*/ 258946 h 1068149"/>
              <a:gd name="connsiteX0" fmla="*/ 0 w 182235"/>
              <a:gd name="connsiteY0" fmla="*/ 0 h 1068149"/>
              <a:gd name="connsiteX1" fmla="*/ 32368 w 182235"/>
              <a:gd name="connsiteY1" fmla="*/ 1068149 h 1068149"/>
              <a:gd name="connsiteX2" fmla="*/ 113289 w 182235"/>
              <a:gd name="connsiteY2" fmla="*/ 32369 h 1068149"/>
              <a:gd name="connsiteX0" fmla="*/ 0 w 164973"/>
              <a:gd name="connsiteY0" fmla="*/ 24275 h 1092424"/>
              <a:gd name="connsiteX1" fmla="*/ 32368 w 164973"/>
              <a:gd name="connsiteY1" fmla="*/ 1092424 h 1092424"/>
              <a:gd name="connsiteX2" fmla="*/ 89013 w 164973"/>
              <a:gd name="connsiteY2" fmla="*/ 0 h 1092424"/>
              <a:gd name="connsiteX0" fmla="*/ 0 w 197115"/>
              <a:gd name="connsiteY0" fmla="*/ 24275 h 1092424"/>
              <a:gd name="connsiteX1" fmla="*/ 32368 w 197115"/>
              <a:gd name="connsiteY1" fmla="*/ 1092424 h 1092424"/>
              <a:gd name="connsiteX2" fmla="*/ 89013 w 197115"/>
              <a:gd name="connsiteY2" fmla="*/ 0 h 1092424"/>
              <a:gd name="connsiteX0" fmla="*/ 0 w 232807"/>
              <a:gd name="connsiteY0" fmla="*/ 0 h 1068149"/>
              <a:gd name="connsiteX1" fmla="*/ 32368 w 232807"/>
              <a:gd name="connsiteY1" fmla="*/ 1068149 h 1068149"/>
              <a:gd name="connsiteX2" fmla="*/ 137565 w 232807"/>
              <a:gd name="connsiteY2" fmla="*/ 89014 h 1068149"/>
              <a:gd name="connsiteX0" fmla="*/ 0 w 232807"/>
              <a:gd name="connsiteY0" fmla="*/ 0 h 1068149"/>
              <a:gd name="connsiteX1" fmla="*/ 32368 w 232807"/>
              <a:gd name="connsiteY1" fmla="*/ 1068149 h 1068149"/>
              <a:gd name="connsiteX2" fmla="*/ 137565 w 232807"/>
              <a:gd name="connsiteY2" fmla="*/ 89014 h 1068149"/>
              <a:gd name="connsiteX0" fmla="*/ 0 w 234485"/>
              <a:gd name="connsiteY0" fmla="*/ 0 h 1068149"/>
              <a:gd name="connsiteX1" fmla="*/ 32368 w 234485"/>
              <a:gd name="connsiteY1" fmla="*/ 1068149 h 1068149"/>
              <a:gd name="connsiteX2" fmla="*/ 137565 w 234485"/>
              <a:gd name="connsiteY2" fmla="*/ 89014 h 1068149"/>
              <a:gd name="connsiteX0" fmla="*/ 0 w 180645"/>
              <a:gd name="connsiteY0" fmla="*/ 0 h 1068149"/>
              <a:gd name="connsiteX1" fmla="*/ 32368 w 180645"/>
              <a:gd name="connsiteY1" fmla="*/ 1068149 h 1068149"/>
              <a:gd name="connsiteX2" fmla="*/ 137565 w 180645"/>
              <a:gd name="connsiteY2" fmla="*/ 89014 h 1068149"/>
              <a:gd name="connsiteX0" fmla="*/ 0 w 131187"/>
              <a:gd name="connsiteY0" fmla="*/ 0 h 1068149"/>
              <a:gd name="connsiteX1" fmla="*/ 32368 w 131187"/>
              <a:gd name="connsiteY1" fmla="*/ 1068149 h 1068149"/>
              <a:gd name="connsiteX2" fmla="*/ 64737 w 131187"/>
              <a:gd name="connsiteY2" fmla="*/ 72829 h 1068149"/>
              <a:gd name="connsiteX0" fmla="*/ 0 w 103419"/>
              <a:gd name="connsiteY0" fmla="*/ 0 h 1068149"/>
              <a:gd name="connsiteX1" fmla="*/ 32368 w 103419"/>
              <a:gd name="connsiteY1" fmla="*/ 1068149 h 1068149"/>
              <a:gd name="connsiteX2" fmla="*/ 5568 w 103419"/>
              <a:gd name="connsiteY2" fmla="*/ 73262 h 1068149"/>
              <a:gd name="connsiteX0" fmla="*/ 50263 w 113554"/>
              <a:gd name="connsiteY0" fmla="*/ 0 h 1087748"/>
              <a:gd name="connsiteX1" fmla="*/ 26800 w 113554"/>
              <a:gd name="connsiteY1" fmla="*/ 1087748 h 1087748"/>
              <a:gd name="connsiteX2" fmla="*/ 0 w 113554"/>
              <a:gd name="connsiteY2" fmla="*/ 92861 h 1087748"/>
              <a:gd name="connsiteX0" fmla="*/ 64637 w 127928"/>
              <a:gd name="connsiteY0" fmla="*/ 0 h 1087748"/>
              <a:gd name="connsiteX1" fmla="*/ 41174 w 127928"/>
              <a:gd name="connsiteY1" fmla="*/ 1087748 h 1087748"/>
              <a:gd name="connsiteX2" fmla="*/ 0 w 127928"/>
              <a:gd name="connsiteY2" fmla="*/ 95363 h 1087748"/>
              <a:gd name="connsiteX0" fmla="*/ 144642 w 207933"/>
              <a:gd name="connsiteY0" fmla="*/ 0 h 1087748"/>
              <a:gd name="connsiteX1" fmla="*/ 121179 w 207933"/>
              <a:gd name="connsiteY1" fmla="*/ 1087748 h 1087748"/>
              <a:gd name="connsiteX2" fmla="*/ 0 w 207933"/>
              <a:gd name="connsiteY2" fmla="*/ 89551 h 1087748"/>
              <a:gd name="connsiteX0" fmla="*/ 23463 w 92514"/>
              <a:gd name="connsiteY0" fmla="*/ 0 h 1087748"/>
              <a:gd name="connsiteX1" fmla="*/ 0 w 92514"/>
              <a:gd name="connsiteY1" fmla="*/ 1087748 h 1087748"/>
              <a:gd name="connsiteX2" fmla="*/ 20901 w 92514"/>
              <a:gd name="connsiteY2" fmla="*/ 54927 h 1087748"/>
              <a:gd name="connsiteX0" fmla="*/ 0 w 204053"/>
              <a:gd name="connsiteY0" fmla="*/ 0 h 1069168"/>
              <a:gd name="connsiteX1" fmla="*/ 111539 w 204053"/>
              <a:gd name="connsiteY1" fmla="*/ 1069168 h 1069168"/>
              <a:gd name="connsiteX2" fmla="*/ 132440 w 204053"/>
              <a:gd name="connsiteY2" fmla="*/ 36347 h 1069168"/>
              <a:gd name="connsiteX0" fmla="*/ 0 w 180930"/>
              <a:gd name="connsiteY0" fmla="*/ 0 h 1078133"/>
              <a:gd name="connsiteX1" fmla="*/ 88416 w 180930"/>
              <a:gd name="connsiteY1" fmla="*/ 1078133 h 1078133"/>
              <a:gd name="connsiteX2" fmla="*/ 109317 w 180930"/>
              <a:gd name="connsiteY2" fmla="*/ 45312 h 1078133"/>
              <a:gd name="connsiteX0" fmla="*/ 0 w 162433"/>
              <a:gd name="connsiteY0" fmla="*/ 0 h 1078133"/>
              <a:gd name="connsiteX1" fmla="*/ 88416 w 162433"/>
              <a:gd name="connsiteY1" fmla="*/ 1078133 h 1078133"/>
              <a:gd name="connsiteX2" fmla="*/ 69314 w 162433"/>
              <a:gd name="connsiteY2" fmla="*/ 42406 h 1078133"/>
            </a:gdLst>
            <a:ahLst/>
            <a:cxnLst>
              <a:cxn ang="0">
                <a:pos x="connsiteX0" y="connsiteY0"/>
              </a:cxn>
              <a:cxn ang="0">
                <a:pos x="connsiteX1" y="connsiteY1"/>
              </a:cxn>
              <a:cxn ang="0">
                <a:pos x="connsiteX2" y="connsiteY2"/>
              </a:cxn>
            </a:cxnLst>
            <a:rect l="l" t="t" r="r" b="b"/>
            <a:pathLst>
              <a:path w="162433" h="1078133">
                <a:moveTo>
                  <a:pt x="0" y="0"/>
                </a:moveTo>
                <a:cubicBezTo>
                  <a:pt x="107894" y="534075"/>
                  <a:pt x="174731" y="584519"/>
                  <a:pt x="88416" y="1078133"/>
                </a:cubicBezTo>
                <a:cubicBezTo>
                  <a:pt x="209797" y="665438"/>
                  <a:pt x="166418" y="228521"/>
                  <a:pt x="69314" y="42406"/>
                </a:cubicBezTo>
              </a:path>
            </a:pathLst>
          </a:custGeom>
          <a:solidFill>
            <a:srgbClr val="512F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任意多边形 23"/>
          <p:cNvSpPr/>
          <p:nvPr/>
        </p:nvSpPr>
        <p:spPr>
          <a:xfrm rot="340619">
            <a:off x="4845944" y="1665278"/>
            <a:ext cx="736763" cy="1599826"/>
          </a:xfrm>
          <a:custGeom>
            <a:avLst/>
            <a:gdLst>
              <a:gd name="connsiteX0" fmla="*/ 1313646 w 1313646"/>
              <a:gd name="connsiteY0" fmla="*/ 167426 h 2240924"/>
              <a:gd name="connsiteX1" fmla="*/ 869324 w 1313646"/>
              <a:gd name="connsiteY1" fmla="*/ 0 h 2240924"/>
              <a:gd name="connsiteX2" fmla="*/ 6440 w 1313646"/>
              <a:gd name="connsiteY2" fmla="*/ 1010992 h 2240924"/>
              <a:gd name="connsiteX3" fmla="*/ 135229 w 1313646"/>
              <a:gd name="connsiteY3" fmla="*/ 1088265 h 2240924"/>
              <a:gd name="connsiteX4" fmla="*/ 0 w 1313646"/>
              <a:gd name="connsiteY4" fmla="*/ 1210615 h 2240924"/>
              <a:gd name="connsiteX5" fmla="*/ 90153 w 1313646"/>
              <a:gd name="connsiteY5" fmla="*/ 1249251 h 2240924"/>
              <a:gd name="connsiteX6" fmla="*/ 122350 w 1313646"/>
              <a:gd name="connsiteY6" fmla="*/ 1828800 h 2240924"/>
              <a:gd name="connsiteX7" fmla="*/ 225381 w 1313646"/>
              <a:gd name="connsiteY7" fmla="*/ 2054181 h 2240924"/>
              <a:gd name="connsiteX8" fmla="*/ 334851 w 1313646"/>
              <a:gd name="connsiteY8" fmla="*/ 2240924 h 2240924"/>
              <a:gd name="connsiteX9" fmla="*/ 360609 w 1313646"/>
              <a:gd name="connsiteY9" fmla="*/ 2041302 h 2240924"/>
              <a:gd name="connsiteX10" fmla="*/ 437882 w 1313646"/>
              <a:gd name="connsiteY10" fmla="*/ 2105696 h 2240924"/>
              <a:gd name="connsiteX11" fmla="*/ 457200 w 1313646"/>
              <a:gd name="connsiteY11" fmla="*/ 1989786 h 2240924"/>
              <a:gd name="connsiteX12" fmla="*/ 746975 w 1313646"/>
              <a:gd name="connsiteY12" fmla="*/ 1680693 h 2240924"/>
              <a:gd name="connsiteX13" fmla="*/ 1313646 w 1313646"/>
              <a:gd name="connsiteY13" fmla="*/ 167426 h 2240924"/>
              <a:gd name="connsiteX0" fmla="*/ 1313646 w 1313646"/>
              <a:gd name="connsiteY0" fmla="*/ 167426 h 2240924"/>
              <a:gd name="connsiteX1" fmla="*/ 869324 w 1313646"/>
              <a:gd name="connsiteY1" fmla="*/ 0 h 2240924"/>
              <a:gd name="connsiteX2" fmla="*/ 6440 w 1313646"/>
              <a:gd name="connsiteY2" fmla="*/ 1010992 h 2240924"/>
              <a:gd name="connsiteX3" fmla="*/ 135229 w 1313646"/>
              <a:gd name="connsiteY3" fmla="*/ 1088265 h 2240924"/>
              <a:gd name="connsiteX4" fmla="*/ 0 w 1313646"/>
              <a:gd name="connsiteY4" fmla="*/ 1210615 h 2240924"/>
              <a:gd name="connsiteX5" fmla="*/ 90153 w 1313646"/>
              <a:gd name="connsiteY5" fmla="*/ 1249251 h 2240924"/>
              <a:gd name="connsiteX6" fmla="*/ 122350 w 1313646"/>
              <a:gd name="connsiteY6" fmla="*/ 1828800 h 2240924"/>
              <a:gd name="connsiteX7" fmla="*/ 225381 w 1313646"/>
              <a:gd name="connsiteY7" fmla="*/ 2054181 h 2240924"/>
              <a:gd name="connsiteX8" fmla="*/ 334851 w 1313646"/>
              <a:gd name="connsiteY8" fmla="*/ 2240924 h 2240924"/>
              <a:gd name="connsiteX9" fmla="*/ 360609 w 1313646"/>
              <a:gd name="connsiteY9" fmla="*/ 2041302 h 2240924"/>
              <a:gd name="connsiteX10" fmla="*/ 437882 w 1313646"/>
              <a:gd name="connsiteY10" fmla="*/ 2105696 h 2240924"/>
              <a:gd name="connsiteX11" fmla="*/ 457200 w 1313646"/>
              <a:gd name="connsiteY11" fmla="*/ 1989786 h 2240924"/>
              <a:gd name="connsiteX12" fmla="*/ 746975 w 1313646"/>
              <a:gd name="connsiteY12" fmla="*/ 1680693 h 2240924"/>
              <a:gd name="connsiteX13" fmla="*/ 1313646 w 1313646"/>
              <a:gd name="connsiteY13" fmla="*/ 167426 h 2240924"/>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15427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15427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15427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15427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07206 w 1307206"/>
              <a:gd name="connsiteY0" fmla="*/ 172238 h 2245736"/>
              <a:gd name="connsiteX1" fmla="*/ 862884 w 1307206"/>
              <a:gd name="connsiteY1" fmla="*/ 4812 h 2245736"/>
              <a:gd name="connsiteX2" fmla="*/ 0 w 1307206"/>
              <a:gd name="connsiteY2" fmla="*/ 1015804 h 2245736"/>
              <a:gd name="connsiteX3" fmla="*/ 128789 w 1307206"/>
              <a:gd name="connsiteY3" fmla="*/ 1093077 h 2245736"/>
              <a:gd name="connsiteX4" fmla="*/ 0 w 1307206"/>
              <a:gd name="connsiteY4" fmla="*/ 1234746 h 2245736"/>
              <a:gd name="connsiteX5" fmla="*/ 83713 w 1307206"/>
              <a:gd name="connsiteY5" fmla="*/ 1254063 h 2245736"/>
              <a:gd name="connsiteX6" fmla="*/ 115910 w 1307206"/>
              <a:gd name="connsiteY6" fmla="*/ 1833612 h 2245736"/>
              <a:gd name="connsiteX7" fmla="*/ 218941 w 1307206"/>
              <a:gd name="connsiteY7" fmla="*/ 2058993 h 2245736"/>
              <a:gd name="connsiteX8" fmla="*/ 328411 w 1307206"/>
              <a:gd name="connsiteY8" fmla="*/ 2245736 h 2245736"/>
              <a:gd name="connsiteX9" fmla="*/ 354169 w 1307206"/>
              <a:gd name="connsiteY9" fmla="*/ 2046114 h 2245736"/>
              <a:gd name="connsiteX10" fmla="*/ 431442 w 1307206"/>
              <a:gd name="connsiteY10" fmla="*/ 2110508 h 2245736"/>
              <a:gd name="connsiteX11" fmla="*/ 450760 w 1307206"/>
              <a:gd name="connsiteY11" fmla="*/ 1994598 h 2245736"/>
              <a:gd name="connsiteX12" fmla="*/ 740535 w 1307206"/>
              <a:gd name="connsiteY12" fmla="*/ 1685505 h 2245736"/>
              <a:gd name="connsiteX13" fmla="*/ 1307206 w 1307206"/>
              <a:gd name="connsiteY13" fmla="*/ 172238 h 2245736"/>
              <a:gd name="connsiteX0" fmla="*/ 1307206 w 1307206"/>
              <a:gd name="connsiteY0" fmla="*/ 172238 h 2245736"/>
              <a:gd name="connsiteX1" fmla="*/ 862884 w 1307206"/>
              <a:gd name="connsiteY1" fmla="*/ 4812 h 2245736"/>
              <a:gd name="connsiteX2" fmla="*/ 0 w 1307206"/>
              <a:gd name="connsiteY2" fmla="*/ 1015804 h 2245736"/>
              <a:gd name="connsiteX3" fmla="*/ 128789 w 1307206"/>
              <a:gd name="connsiteY3" fmla="*/ 1093077 h 2245736"/>
              <a:gd name="connsiteX4" fmla="*/ 0 w 1307206"/>
              <a:gd name="connsiteY4" fmla="*/ 1234746 h 2245736"/>
              <a:gd name="connsiteX5" fmla="*/ 83713 w 1307206"/>
              <a:gd name="connsiteY5" fmla="*/ 1254063 h 2245736"/>
              <a:gd name="connsiteX6" fmla="*/ 115910 w 1307206"/>
              <a:gd name="connsiteY6" fmla="*/ 1833612 h 2245736"/>
              <a:gd name="connsiteX7" fmla="*/ 218941 w 1307206"/>
              <a:gd name="connsiteY7" fmla="*/ 2058993 h 2245736"/>
              <a:gd name="connsiteX8" fmla="*/ 328411 w 1307206"/>
              <a:gd name="connsiteY8" fmla="*/ 2245736 h 2245736"/>
              <a:gd name="connsiteX9" fmla="*/ 354169 w 1307206"/>
              <a:gd name="connsiteY9" fmla="*/ 2046114 h 2245736"/>
              <a:gd name="connsiteX10" fmla="*/ 431442 w 1307206"/>
              <a:gd name="connsiteY10" fmla="*/ 2110508 h 2245736"/>
              <a:gd name="connsiteX11" fmla="*/ 450760 w 1307206"/>
              <a:gd name="connsiteY11" fmla="*/ 1994598 h 2245736"/>
              <a:gd name="connsiteX12" fmla="*/ 740535 w 1307206"/>
              <a:gd name="connsiteY12" fmla="*/ 1685505 h 2245736"/>
              <a:gd name="connsiteX13" fmla="*/ 1307206 w 130720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45736"/>
              <a:gd name="connsiteX1" fmla="*/ 869324 w 1313646"/>
              <a:gd name="connsiteY1" fmla="*/ 4812 h 2245736"/>
              <a:gd name="connsiteX2" fmla="*/ 6440 w 1313646"/>
              <a:gd name="connsiteY2" fmla="*/ 1015804 h 2245736"/>
              <a:gd name="connsiteX3" fmla="*/ 135229 w 1313646"/>
              <a:gd name="connsiteY3" fmla="*/ 1093077 h 2245736"/>
              <a:gd name="connsiteX4" fmla="*/ 0 w 1313646"/>
              <a:gd name="connsiteY4" fmla="*/ 1202549 h 2245736"/>
              <a:gd name="connsiteX5" fmla="*/ 90153 w 1313646"/>
              <a:gd name="connsiteY5" fmla="*/ 1254063 h 2245736"/>
              <a:gd name="connsiteX6" fmla="*/ 122350 w 1313646"/>
              <a:gd name="connsiteY6" fmla="*/ 1833612 h 2245736"/>
              <a:gd name="connsiteX7" fmla="*/ 225381 w 1313646"/>
              <a:gd name="connsiteY7" fmla="*/ 2058993 h 2245736"/>
              <a:gd name="connsiteX8" fmla="*/ 334851 w 1313646"/>
              <a:gd name="connsiteY8" fmla="*/ 2245736 h 2245736"/>
              <a:gd name="connsiteX9" fmla="*/ 360609 w 1313646"/>
              <a:gd name="connsiteY9" fmla="*/ 2046114 h 2245736"/>
              <a:gd name="connsiteX10" fmla="*/ 437882 w 1313646"/>
              <a:gd name="connsiteY10" fmla="*/ 2110508 h 2245736"/>
              <a:gd name="connsiteX11" fmla="*/ 457200 w 1313646"/>
              <a:gd name="connsiteY11" fmla="*/ 1994598 h 2245736"/>
              <a:gd name="connsiteX12" fmla="*/ 746975 w 1313646"/>
              <a:gd name="connsiteY12" fmla="*/ 1685505 h 2245736"/>
              <a:gd name="connsiteX13" fmla="*/ 1313646 w 1313646"/>
              <a:gd name="connsiteY13" fmla="*/ 172238 h 2245736"/>
              <a:gd name="connsiteX0" fmla="*/ 1313646 w 1313646"/>
              <a:gd name="connsiteY0" fmla="*/ 172238 h 2226418"/>
              <a:gd name="connsiteX1" fmla="*/ 869324 w 1313646"/>
              <a:gd name="connsiteY1" fmla="*/ 4812 h 2226418"/>
              <a:gd name="connsiteX2" fmla="*/ 6440 w 1313646"/>
              <a:gd name="connsiteY2" fmla="*/ 1015804 h 2226418"/>
              <a:gd name="connsiteX3" fmla="*/ 135229 w 1313646"/>
              <a:gd name="connsiteY3" fmla="*/ 1093077 h 2226418"/>
              <a:gd name="connsiteX4" fmla="*/ 0 w 1313646"/>
              <a:gd name="connsiteY4" fmla="*/ 1202549 h 2226418"/>
              <a:gd name="connsiteX5" fmla="*/ 90153 w 1313646"/>
              <a:gd name="connsiteY5" fmla="*/ 1254063 h 2226418"/>
              <a:gd name="connsiteX6" fmla="*/ 122350 w 1313646"/>
              <a:gd name="connsiteY6" fmla="*/ 1833612 h 2226418"/>
              <a:gd name="connsiteX7" fmla="*/ 225381 w 1313646"/>
              <a:gd name="connsiteY7" fmla="*/ 2058993 h 2226418"/>
              <a:gd name="connsiteX8" fmla="*/ 315533 w 1313646"/>
              <a:gd name="connsiteY8" fmla="*/ 2226418 h 2226418"/>
              <a:gd name="connsiteX9" fmla="*/ 360609 w 1313646"/>
              <a:gd name="connsiteY9" fmla="*/ 2046114 h 2226418"/>
              <a:gd name="connsiteX10" fmla="*/ 437882 w 1313646"/>
              <a:gd name="connsiteY10" fmla="*/ 2110508 h 2226418"/>
              <a:gd name="connsiteX11" fmla="*/ 457200 w 1313646"/>
              <a:gd name="connsiteY11" fmla="*/ 1994598 h 2226418"/>
              <a:gd name="connsiteX12" fmla="*/ 746975 w 1313646"/>
              <a:gd name="connsiteY12" fmla="*/ 1685505 h 2226418"/>
              <a:gd name="connsiteX13" fmla="*/ 1313646 w 1313646"/>
              <a:gd name="connsiteY13" fmla="*/ 172238 h 2226418"/>
              <a:gd name="connsiteX0" fmla="*/ 1313646 w 1313646"/>
              <a:gd name="connsiteY0" fmla="*/ 172238 h 2226418"/>
              <a:gd name="connsiteX1" fmla="*/ 869324 w 1313646"/>
              <a:gd name="connsiteY1" fmla="*/ 4812 h 2226418"/>
              <a:gd name="connsiteX2" fmla="*/ 6440 w 1313646"/>
              <a:gd name="connsiteY2" fmla="*/ 1015804 h 2226418"/>
              <a:gd name="connsiteX3" fmla="*/ 135229 w 1313646"/>
              <a:gd name="connsiteY3" fmla="*/ 1093077 h 2226418"/>
              <a:gd name="connsiteX4" fmla="*/ 0 w 1313646"/>
              <a:gd name="connsiteY4" fmla="*/ 1202549 h 2226418"/>
              <a:gd name="connsiteX5" fmla="*/ 90153 w 1313646"/>
              <a:gd name="connsiteY5" fmla="*/ 1254063 h 2226418"/>
              <a:gd name="connsiteX6" fmla="*/ 122350 w 1313646"/>
              <a:gd name="connsiteY6" fmla="*/ 1833612 h 2226418"/>
              <a:gd name="connsiteX7" fmla="*/ 225381 w 1313646"/>
              <a:gd name="connsiteY7" fmla="*/ 2058993 h 2226418"/>
              <a:gd name="connsiteX8" fmla="*/ 315533 w 1313646"/>
              <a:gd name="connsiteY8" fmla="*/ 2226418 h 2226418"/>
              <a:gd name="connsiteX9" fmla="*/ 360609 w 1313646"/>
              <a:gd name="connsiteY9" fmla="*/ 2046114 h 2226418"/>
              <a:gd name="connsiteX10" fmla="*/ 437882 w 1313646"/>
              <a:gd name="connsiteY10" fmla="*/ 2110508 h 2226418"/>
              <a:gd name="connsiteX11" fmla="*/ 457200 w 1313646"/>
              <a:gd name="connsiteY11" fmla="*/ 1994598 h 2226418"/>
              <a:gd name="connsiteX12" fmla="*/ 746975 w 1313646"/>
              <a:gd name="connsiteY12" fmla="*/ 1685505 h 2226418"/>
              <a:gd name="connsiteX13" fmla="*/ 1313646 w 1313646"/>
              <a:gd name="connsiteY13" fmla="*/ 172238 h 2226418"/>
              <a:gd name="connsiteX0" fmla="*/ 1313646 w 1313646"/>
              <a:gd name="connsiteY0" fmla="*/ 172238 h 2226418"/>
              <a:gd name="connsiteX1" fmla="*/ 869324 w 1313646"/>
              <a:gd name="connsiteY1" fmla="*/ 4812 h 2226418"/>
              <a:gd name="connsiteX2" fmla="*/ 6440 w 1313646"/>
              <a:gd name="connsiteY2" fmla="*/ 1015804 h 2226418"/>
              <a:gd name="connsiteX3" fmla="*/ 135229 w 1313646"/>
              <a:gd name="connsiteY3" fmla="*/ 1093077 h 2226418"/>
              <a:gd name="connsiteX4" fmla="*/ 0 w 1313646"/>
              <a:gd name="connsiteY4" fmla="*/ 1202549 h 2226418"/>
              <a:gd name="connsiteX5" fmla="*/ 90153 w 1313646"/>
              <a:gd name="connsiteY5" fmla="*/ 1254063 h 2226418"/>
              <a:gd name="connsiteX6" fmla="*/ 122350 w 1313646"/>
              <a:gd name="connsiteY6" fmla="*/ 1833612 h 2226418"/>
              <a:gd name="connsiteX7" fmla="*/ 225381 w 1313646"/>
              <a:gd name="connsiteY7" fmla="*/ 2058993 h 2226418"/>
              <a:gd name="connsiteX8" fmla="*/ 315533 w 1313646"/>
              <a:gd name="connsiteY8" fmla="*/ 2226418 h 2226418"/>
              <a:gd name="connsiteX9" fmla="*/ 360609 w 1313646"/>
              <a:gd name="connsiteY9" fmla="*/ 2046114 h 2226418"/>
              <a:gd name="connsiteX10" fmla="*/ 437882 w 1313646"/>
              <a:gd name="connsiteY10" fmla="*/ 2110508 h 2226418"/>
              <a:gd name="connsiteX11" fmla="*/ 457200 w 1313646"/>
              <a:gd name="connsiteY11" fmla="*/ 1994598 h 2226418"/>
              <a:gd name="connsiteX12" fmla="*/ 746975 w 1313646"/>
              <a:gd name="connsiteY12" fmla="*/ 1685505 h 2226418"/>
              <a:gd name="connsiteX13" fmla="*/ 1313646 w 1313646"/>
              <a:gd name="connsiteY13" fmla="*/ 172238 h 2226418"/>
              <a:gd name="connsiteX0" fmla="*/ 1313646 w 1313646"/>
              <a:gd name="connsiteY0" fmla="*/ 172238 h 2226418"/>
              <a:gd name="connsiteX1" fmla="*/ 869324 w 1313646"/>
              <a:gd name="connsiteY1" fmla="*/ 4812 h 2226418"/>
              <a:gd name="connsiteX2" fmla="*/ 6440 w 1313646"/>
              <a:gd name="connsiteY2" fmla="*/ 1015804 h 2226418"/>
              <a:gd name="connsiteX3" fmla="*/ 135229 w 1313646"/>
              <a:gd name="connsiteY3" fmla="*/ 1093077 h 2226418"/>
              <a:gd name="connsiteX4" fmla="*/ 0 w 1313646"/>
              <a:gd name="connsiteY4" fmla="*/ 1202549 h 2226418"/>
              <a:gd name="connsiteX5" fmla="*/ 90153 w 1313646"/>
              <a:gd name="connsiteY5" fmla="*/ 1254063 h 2226418"/>
              <a:gd name="connsiteX6" fmla="*/ 122350 w 1313646"/>
              <a:gd name="connsiteY6" fmla="*/ 1833612 h 2226418"/>
              <a:gd name="connsiteX7" fmla="*/ 225381 w 1313646"/>
              <a:gd name="connsiteY7" fmla="*/ 2058993 h 2226418"/>
              <a:gd name="connsiteX8" fmla="*/ 315533 w 1313646"/>
              <a:gd name="connsiteY8" fmla="*/ 2226418 h 2226418"/>
              <a:gd name="connsiteX9" fmla="*/ 360609 w 1313646"/>
              <a:gd name="connsiteY9" fmla="*/ 2046114 h 2226418"/>
              <a:gd name="connsiteX10" fmla="*/ 437882 w 1313646"/>
              <a:gd name="connsiteY10" fmla="*/ 2110508 h 2226418"/>
              <a:gd name="connsiteX11" fmla="*/ 457200 w 1313646"/>
              <a:gd name="connsiteY11" fmla="*/ 1994598 h 2226418"/>
              <a:gd name="connsiteX12" fmla="*/ 746975 w 1313646"/>
              <a:gd name="connsiteY12" fmla="*/ 1685505 h 2226418"/>
              <a:gd name="connsiteX13" fmla="*/ 1313646 w 1313646"/>
              <a:gd name="connsiteY13" fmla="*/ 172238 h 2226418"/>
              <a:gd name="connsiteX0" fmla="*/ 1313646 w 1313646"/>
              <a:gd name="connsiteY0" fmla="*/ 172238 h 2231926"/>
              <a:gd name="connsiteX1" fmla="*/ 869324 w 1313646"/>
              <a:gd name="connsiteY1" fmla="*/ 4812 h 2231926"/>
              <a:gd name="connsiteX2" fmla="*/ 6440 w 1313646"/>
              <a:gd name="connsiteY2" fmla="*/ 1015804 h 2231926"/>
              <a:gd name="connsiteX3" fmla="*/ 135229 w 1313646"/>
              <a:gd name="connsiteY3" fmla="*/ 1093077 h 2231926"/>
              <a:gd name="connsiteX4" fmla="*/ 0 w 1313646"/>
              <a:gd name="connsiteY4" fmla="*/ 1202549 h 2231926"/>
              <a:gd name="connsiteX5" fmla="*/ 90153 w 1313646"/>
              <a:gd name="connsiteY5" fmla="*/ 1254063 h 2231926"/>
              <a:gd name="connsiteX6" fmla="*/ 122350 w 1313646"/>
              <a:gd name="connsiteY6" fmla="*/ 1833612 h 2231926"/>
              <a:gd name="connsiteX7" fmla="*/ 225381 w 1313646"/>
              <a:gd name="connsiteY7" fmla="*/ 2058993 h 2231926"/>
              <a:gd name="connsiteX8" fmla="*/ 326550 w 1313646"/>
              <a:gd name="connsiteY8" fmla="*/ 2231926 h 2231926"/>
              <a:gd name="connsiteX9" fmla="*/ 360609 w 1313646"/>
              <a:gd name="connsiteY9" fmla="*/ 2046114 h 2231926"/>
              <a:gd name="connsiteX10" fmla="*/ 437882 w 1313646"/>
              <a:gd name="connsiteY10" fmla="*/ 2110508 h 2231926"/>
              <a:gd name="connsiteX11" fmla="*/ 457200 w 1313646"/>
              <a:gd name="connsiteY11" fmla="*/ 1994598 h 2231926"/>
              <a:gd name="connsiteX12" fmla="*/ 746975 w 1313646"/>
              <a:gd name="connsiteY12" fmla="*/ 1685505 h 2231926"/>
              <a:gd name="connsiteX13" fmla="*/ 1313646 w 1313646"/>
              <a:gd name="connsiteY13" fmla="*/ 172238 h 2231926"/>
              <a:gd name="connsiteX0" fmla="*/ 1313646 w 1313646"/>
              <a:gd name="connsiteY0" fmla="*/ 172238 h 2231926"/>
              <a:gd name="connsiteX1" fmla="*/ 869324 w 1313646"/>
              <a:gd name="connsiteY1" fmla="*/ 4812 h 2231926"/>
              <a:gd name="connsiteX2" fmla="*/ 6440 w 1313646"/>
              <a:gd name="connsiteY2" fmla="*/ 1015804 h 2231926"/>
              <a:gd name="connsiteX3" fmla="*/ 135229 w 1313646"/>
              <a:gd name="connsiteY3" fmla="*/ 1093077 h 2231926"/>
              <a:gd name="connsiteX4" fmla="*/ 0 w 1313646"/>
              <a:gd name="connsiteY4" fmla="*/ 1202549 h 2231926"/>
              <a:gd name="connsiteX5" fmla="*/ 90153 w 1313646"/>
              <a:gd name="connsiteY5" fmla="*/ 1254063 h 2231926"/>
              <a:gd name="connsiteX6" fmla="*/ 122350 w 1313646"/>
              <a:gd name="connsiteY6" fmla="*/ 1833612 h 2231926"/>
              <a:gd name="connsiteX7" fmla="*/ 225381 w 1313646"/>
              <a:gd name="connsiteY7" fmla="*/ 2058993 h 2231926"/>
              <a:gd name="connsiteX8" fmla="*/ 326550 w 1313646"/>
              <a:gd name="connsiteY8" fmla="*/ 2231926 h 2231926"/>
              <a:gd name="connsiteX9" fmla="*/ 360609 w 1313646"/>
              <a:gd name="connsiteY9" fmla="*/ 2046114 h 2231926"/>
              <a:gd name="connsiteX10" fmla="*/ 437882 w 1313646"/>
              <a:gd name="connsiteY10" fmla="*/ 2110508 h 2231926"/>
              <a:gd name="connsiteX11" fmla="*/ 457200 w 1313646"/>
              <a:gd name="connsiteY11" fmla="*/ 1994598 h 2231926"/>
              <a:gd name="connsiteX12" fmla="*/ 746975 w 1313646"/>
              <a:gd name="connsiteY12" fmla="*/ 1685505 h 2231926"/>
              <a:gd name="connsiteX13" fmla="*/ 1313646 w 1313646"/>
              <a:gd name="connsiteY13" fmla="*/ 172238 h 2231926"/>
              <a:gd name="connsiteX0" fmla="*/ 1313646 w 1313646"/>
              <a:gd name="connsiteY0" fmla="*/ 172238 h 2231926"/>
              <a:gd name="connsiteX1" fmla="*/ 869324 w 1313646"/>
              <a:gd name="connsiteY1" fmla="*/ 4812 h 2231926"/>
              <a:gd name="connsiteX2" fmla="*/ 6440 w 1313646"/>
              <a:gd name="connsiteY2" fmla="*/ 1015804 h 2231926"/>
              <a:gd name="connsiteX3" fmla="*/ 135229 w 1313646"/>
              <a:gd name="connsiteY3" fmla="*/ 1093077 h 2231926"/>
              <a:gd name="connsiteX4" fmla="*/ 0 w 1313646"/>
              <a:gd name="connsiteY4" fmla="*/ 1202549 h 2231926"/>
              <a:gd name="connsiteX5" fmla="*/ 90153 w 1313646"/>
              <a:gd name="connsiteY5" fmla="*/ 1254063 h 2231926"/>
              <a:gd name="connsiteX6" fmla="*/ 122350 w 1313646"/>
              <a:gd name="connsiteY6" fmla="*/ 1833612 h 2231926"/>
              <a:gd name="connsiteX7" fmla="*/ 225381 w 1313646"/>
              <a:gd name="connsiteY7" fmla="*/ 2058993 h 2231926"/>
              <a:gd name="connsiteX8" fmla="*/ 326550 w 1313646"/>
              <a:gd name="connsiteY8" fmla="*/ 2231926 h 2231926"/>
              <a:gd name="connsiteX9" fmla="*/ 360609 w 1313646"/>
              <a:gd name="connsiteY9" fmla="*/ 2046114 h 2231926"/>
              <a:gd name="connsiteX10" fmla="*/ 446145 w 1313646"/>
              <a:gd name="connsiteY10" fmla="*/ 2096737 h 2231926"/>
              <a:gd name="connsiteX11" fmla="*/ 457200 w 1313646"/>
              <a:gd name="connsiteY11" fmla="*/ 1994598 h 2231926"/>
              <a:gd name="connsiteX12" fmla="*/ 746975 w 1313646"/>
              <a:gd name="connsiteY12" fmla="*/ 1685505 h 2231926"/>
              <a:gd name="connsiteX13" fmla="*/ 1313646 w 1313646"/>
              <a:gd name="connsiteY13" fmla="*/ 172238 h 2231926"/>
              <a:gd name="connsiteX0" fmla="*/ 1313646 w 1313646"/>
              <a:gd name="connsiteY0" fmla="*/ 172238 h 2231926"/>
              <a:gd name="connsiteX1" fmla="*/ 869324 w 1313646"/>
              <a:gd name="connsiteY1" fmla="*/ 4812 h 2231926"/>
              <a:gd name="connsiteX2" fmla="*/ 6440 w 1313646"/>
              <a:gd name="connsiteY2" fmla="*/ 1015804 h 2231926"/>
              <a:gd name="connsiteX3" fmla="*/ 135229 w 1313646"/>
              <a:gd name="connsiteY3" fmla="*/ 1093077 h 2231926"/>
              <a:gd name="connsiteX4" fmla="*/ 0 w 1313646"/>
              <a:gd name="connsiteY4" fmla="*/ 1202549 h 2231926"/>
              <a:gd name="connsiteX5" fmla="*/ 90153 w 1313646"/>
              <a:gd name="connsiteY5" fmla="*/ 1254063 h 2231926"/>
              <a:gd name="connsiteX6" fmla="*/ 122350 w 1313646"/>
              <a:gd name="connsiteY6" fmla="*/ 1833612 h 2231926"/>
              <a:gd name="connsiteX7" fmla="*/ 225381 w 1313646"/>
              <a:gd name="connsiteY7" fmla="*/ 2058993 h 2231926"/>
              <a:gd name="connsiteX8" fmla="*/ 326550 w 1313646"/>
              <a:gd name="connsiteY8" fmla="*/ 2231926 h 2231926"/>
              <a:gd name="connsiteX9" fmla="*/ 360609 w 1313646"/>
              <a:gd name="connsiteY9" fmla="*/ 2046114 h 2231926"/>
              <a:gd name="connsiteX10" fmla="*/ 446145 w 1313646"/>
              <a:gd name="connsiteY10" fmla="*/ 2096737 h 2231926"/>
              <a:gd name="connsiteX11" fmla="*/ 457200 w 1313646"/>
              <a:gd name="connsiteY11" fmla="*/ 2016632 h 2231926"/>
              <a:gd name="connsiteX12" fmla="*/ 746975 w 1313646"/>
              <a:gd name="connsiteY12" fmla="*/ 1685505 h 2231926"/>
              <a:gd name="connsiteX13" fmla="*/ 1313646 w 1313646"/>
              <a:gd name="connsiteY13" fmla="*/ 172238 h 2231926"/>
              <a:gd name="connsiteX0" fmla="*/ 1313646 w 1313646"/>
              <a:gd name="connsiteY0" fmla="*/ 172238 h 2231926"/>
              <a:gd name="connsiteX1" fmla="*/ 869324 w 1313646"/>
              <a:gd name="connsiteY1" fmla="*/ 4812 h 2231926"/>
              <a:gd name="connsiteX2" fmla="*/ 6440 w 1313646"/>
              <a:gd name="connsiteY2" fmla="*/ 1015804 h 2231926"/>
              <a:gd name="connsiteX3" fmla="*/ 135229 w 1313646"/>
              <a:gd name="connsiteY3" fmla="*/ 1093077 h 2231926"/>
              <a:gd name="connsiteX4" fmla="*/ 0 w 1313646"/>
              <a:gd name="connsiteY4" fmla="*/ 1202549 h 2231926"/>
              <a:gd name="connsiteX5" fmla="*/ 90153 w 1313646"/>
              <a:gd name="connsiteY5" fmla="*/ 1254063 h 2231926"/>
              <a:gd name="connsiteX6" fmla="*/ 122350 w 1313646"/>
              <a:gd name="connsiteY6" fmla="*/ 1833612 h 2231926"/>
              <a:gd name="connsiteX7" fmla="*/ 225381 w 1313646"/>
              <a:gd name="connsiteY7" fmla="*/ 2058993 h 2231926"/>
              <a:gd name="connsiteX8" fmla="*/ 326550 w 1313646"/>
              <a:gd name="connsiteY8" fmla="*/ 2231926 h 2231926"/>
              <a:gd name="connsiteX9" fmla="*/ 360609 w 1313646"/>
              <a:gd name="connsiteY9" fmla="*/ 2046114 h 2231926"/>
              <a:gd name="connsiteX10" fmla="*/ 446145 w 1313646"/>
              <a:gd name="connsiteY10" fmla="*/ 2096737 h 2231926"/>
              <a:gd name="connsiteX11" fmla="*/ 457200 w 1313646"/>
              <a:gd name="connsiteY11" fmla="*/ 2016632 h 2231926"/>
              <a:gd name="connsiteX12" fmla="*/ 746975 w 1313646"/>
              <a:gd name="connsiteY12" fmla="*/ 1685505 h 2231926"/>
              <a:gd name="connsiteX13" fmla="*/ 1313646 w 1313646"/>
              <a:gd name="connsiteY13" fmla="*/ 172238 h 2231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13646" h="2231926">
                <a:moveTo>
                  <a:pt x="1313646" y="172238"/>
                </a:moveTo>
                <a:cubicBezTo>
                  <a:pt x="1152660" y="32717"/>
                  <a:pt x="1023871" y="-16652"/>
                  <a:pt x="869324" y="4812"/>
                </a:cubicBezTo>
                <a:cubicBezTo>
                  <a:pt x="227527" y="-63875"/>
                  <a:pt x="339144" y="871990"/>
                  <a:pt x="6440" y="1015804"/>
                </a:cubicBezTo>
                <a:lnTo>
                  <a:pt x="135229" y="1093077"/>
                </a:lnTo>
                <a:cubicBezTo>
                  <a:pt x="92299" y="1140300"/>
                  <a:pt x="62248" y="1142447"/>
                  <a:pt x="0" y="1202549"/>
                </a:cubicBezTo>
                <a:lnTo>
                  <a:pt x="90153" y="1254063"/>
                </a:lnTo>
                <a:cubicBezTo>
                  <a:pt x="-47222" y="1563156"/>
                  <a:pt x="72982" y="1762778"/>
                  <a:pt x="122350" y="1833612"/>
                </a:cubicBezTo>
                <a:cubicBezTo>
                  <a:pt x="124497" y="1953815"/>
                  <a:pt x="191037" y="1983866"/>
                  <a:pt x="225381" y="2058993"/>
                </a:cubicBezTo>
                <a:cubicBezTo>
                  <a:pt x="223235" y="2192075"/>
                  <a:pt x="265272" y="2230271"/>
                  <a:pt x="326550" y="2231926"/>
                </a:cubicBezTo>
                <a:cubicBezTo>
                  <a:pt x="298284" y="2161661"/>
                  <a:pt x="352023" y="2112655"/>
                  <a:pt x="360609" y="2046114"/>
                </a:cubicBezTo>
                <a:cubicBezTo>
                  <a:pt x="391875" y="2103383"/>
                  <a:pt x="420387" y="2075272"/>
                  <a:pt x="446145" y="2096737"/>
                </a:cubicBezTo>
                <a:lnTo>
                  <a:pt x="457200" y="2016632"/>
                </a:lnTo>
                <a:cubicBezTo>
                  <a:pt x="647436" y="2002654"/>
                  <a:pt x="650383" y="1795881"/>
                  <a:pt x="746975" y="1685505"/>
                </a:cubicBezTo>
                <a:lnTo>
                  <a:pt x="1313646" y="172238"/>
                </a:lnTo>
                <a:close/>
              </a:path>
            </a:pathLst>
          </a:custGeom>
          <a:solidFill>
            <a:srgbClr val="512F25"/>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5" name="任意多边形 24"/>
          <p:cNvSpPr/>
          <p:nvPr/>
        </p:nvSpPr>
        <p:spPr>
          <a:xfrm rot="340619">
            <a:off x="5165318" y="1750704"/>
            <a:ext cx="1286616" cy="1081131"/>
          </a:xfrm>
          <a:custGeom>
            <a:avLst/>
            <a:gdLst>
              <a:gd name="connsiteX0" fmla="*/ 2228850 w 2390775"/>
              <a:gd name="connsiteY0" fmla="*/ 1609725 h 1933575"/>
              <a:gd name="connsiteX1" fmla="*/ 2390775 w 2390775"/>
              <a:gd name="connsiteY1" fmla="*/ 1143000 h 1933575"/>
              <a:gd name="connsiteX2" fmla="*/ 2171700 w 2390775"/>
              <a:gd name="connsiteY2" fmla="*/ 419100 h 1933575"/>
              <a:gd name="connsiteX3" fmla="*/ 1228725 w 2390775"/>
              <a:gd name="connsiteY3" fmla="*/ 0 h 1933575"/>
              <a:gd name="connsiteX4" fmla="*/ 714375 w 2390775"/>
              <a:gd name="connsiteY4" fmla="*/ 95250 h 1933575"/>
              <a:gd name="connsiteX5" fmla="*/ 0 w 2390775"/>
              <a:gd name="connsiteY5" fmla="*/ 1257300 h 1933575"/>
              <a:gd name="connsiteX6" fmla="*/ 142875 w 2390775"/>
              <a:gd name="connsiteY6" fmla="*/ 1933575 h 1933575"/>
              <a:gd name="connsiteX7" fmla="*/ 2228850 w 2390775"/>
              <a:gd name="connsiteY7" fmla="*/ 1609725 h 1933575"/>
              <a:gd name="connsiteX0" fmla="*/ 2228850 w 2390775"/>
              <a:gd name="connsiteY0" fmla="*/ 1609725 h 1933575"/>
              <a:gd name="connsiteX1" fmla="*/ 2390775 w 2390775"/>
              <a:gd name="connsiteY1" fmla="*/ 1143000 h 1933575"/>
              <a:gd name="connsiteX2" fmla="*/ 2145943 w 2390775"/>
              <a:gd name="connsiteY2" fmla="*/ 451297 h 1933575"/>
              <a:gd name="connsiteX3" fmla="*/ 1228725 w 2390775"/>
              <a:gd name="connsiteY3" fmla="*/ 0 h 1933575"/>
              <a:gd name="connsiteX4" fmla="*/ 714375 w 2390775"/>
              <a:gd name="connsiteY4" fmla="*/ 95250 h 1933575"/>
              <a:gd name="connsiteX5" fmla="*/ 0 w 2390775"/>
              <a:gd name="connsiteY5" fmla="*/ 1257300 h 1933575"/>
              <a:gd name="connsiteX6" fmla="*/ 142875 w 2390775"/>
              <a:gd name="connsiteY6" fmla="*/ 1933575 h 1933575"/>
              <a:gd name="connsiteX7" fmla="*/ 2228850 w 2390775"/>
              <a:gd name="connsiteY7" fmla="*/ 1609725 h 1933575"/>
              <a:gd name="connsiteX0" fmla="*/ 2228850 w 2390775"/>
              <a:gd name="connsiteY0" fmla="*/ 1609725 h 1933575"/>
              <a:gd name="connsiteX1" fmla="*/ 2390775 w 2390775"/>
              <a:gd name="connsiteY1" fmla="*/ 1143000 h 1933575"/>
              <a:gd name="connsiteX2" fmla="*/ 2145943 w 2390775"/>
              <a:gd name="connsiteY2" fmla="*/ 451297 h 1933575"/>
              <a:gd name="connsiteX3" fmla="*/ 1228725 w 2390775"/>
              <a:gd name="connsiteY3" fmla="*/ 0 h 1933575"/>
              <a:gd name="connsiteX4" fmla="*/ 714375 w 2390775"/>
              <a:gd name="connsiteY4" fmla="*/ 95250 h 1933575"/>
              <a:gd name="connsiteX5" fmla="*/ 0 w 2390775"/>
              <a:gd name="connsiteY5" fmla="*/ 1257300 h 1933575"/>
              <a:gd name="connsiteX6" fmla="*/ 142875 w 2390775"/>
              <a:gd name="connsiteY6" fmla="*/ 1933575 h 1933575"/>
              <a:gd name="connsiteX7" fmla="*/ 2228850 w 2390775"/>
              <a:gd name="connsiteY7" fmla="*/ 1609725 h 1933575"/>
              <a:gd name="connsiteX0" fmla="*/ 2228850 w 2401774"/>
              <a:gd name="connsiteY0" fmla="*/ 1609725 h 1933575"/>
              <a:gd name="connsiteX1" fmla="*/ 2390775 w 2401774"/>
              <a:gd name="connsiteY1" fmla="*/ 1143000 h 1933575"/>
              <a:gd name="connsiteX2" fmla="*/ 2145943 w 2401774"/>
              <a:gd name="connsiteY2" fmla="*/ 451297 h 1933575"/>
              <a:gd name="connsiteX3" fmla="*/ 1228725 w 2401774"/>
              <a:gd name="connsiteY3" fmla="*/ 0 h 1933575"/>
              <a:gd name="connsiteX4" fmla="*/ 714375 w 2401774"/>
              <a:gd name="connsiteY4" fmla="*/ 95250 h 1933575"/>
              <a:gd name="connsiteX5" fmla="*/ 0 w 2401774"/>
              <a:gd name="connsiteY5" fmla="*/ 1257300 h 1933575"/>
              <a:gd name="connsiteX6" fmla="*/ 142875 w 2401774"/>
              <a:gd name="connsiteY6" fmla="*/ 1933575 h 1933575"/>
              <a:gd name="connsiteX7" fmla="*/ 2228850 w 2401774"/>
              <a:gd name="connsiteY7" fmla="*/ 1609725 h 1933575"/>
              <a:gd name="connsiteX0" fmla="*/ 2228850 w 2402112"/>
              <a:gd name="connsiteY0" fmla="*/ 1609725 h 1933575"/>
              <a:gd name="connsiteX1" fmla="*/ 2390775 w 2402112"/>
              <a:gd name="connsiteY1" fmla="*/ 1143000 h 1933575"/>
              <a:gd name="connsiteX2" fmla="*/ 2145943 w 2402112"/>
              <a:gd name="connsiteY2" fmla="*/ 451297 h 1933575"/>
              <a:gd name="connsiteX3" fmla="*/ 1228725 w 2402112"/>
              <a:gd name="connsiteY3" fmla="*/ 0 h 1933575"/>
              <a:gd name="connsiteX4" fmla="*/ 714375 w 2402112"/>
              <a:gd name="connsiteY4" fmla="*/ 95250 h 1933575"/>
              <a:gd name="connsiteX5" fmla="*/ 0 w 2402112"/>
              <a:gd name="connsiteY5" fmla="*/ 1257300 h 1933575"/>
              <a:gd name="connsiteX6" fmla="*/ 142875 w 2402112"/>
              <a:gd name="connsiteY6" fmla="*/ 1933575 h 1933575"/>
              <a:gd name="connsiteX7" fmla="*/ 2228850 w 2402112"/>
              <a:gd name="connsiteY7" fmla="*/ 1609725 h 1933575"/>
              <a:gd name="connsiteX0" fmla="*/ 2254608 w 2403713"/>
              <a:gd name="connsiteY0" fmla="*/ 1635483 h 1933575"/>
              <a:gd name="connsiteX1" fmla="*/ 2390775 w 2403713"/>
              <a:gd name="connsiteY1" fmla="*/ 1143000 h 1933575"/>
              <a:gd name="connsiteX2" fmla="*/ 2145943 w 2403713"/>
              <a:gd name="connsiteY2" fmla="*/ 451297 h 1933575"/>
              <a:gd name="connsiteX3" fmla="*/ 1228725 w 2403713"/>
              <a:gd name="connsiteY3" fmla="*/ 0 h 1933575"/>
              <a:gd name="connsiteX4" fmla="*/ 714375 w 2403713"/>
              <a:gd name="connsiteY4" fmla="*/ 95250 h 1933575"/>
              <a:gd name="connsiteX5" fmla="*/ 0 w 2403713"/>
              <a:gd name="connsiteY5" fmla="*/ 1257300 h 1933575"/>
              <a:gd name="connsiteX6" fmla="*/ 142875 w 2403713"/>
              <a:gd name="connsiteY6" fmla="*/ 1933575 h 1933575"/>
              <a:gd name="connsiteX7" fmla="*/ 2254608 w 2403713"/>
              <a:gd name="connsiteY7" fmla="*/ 1635483 h 1933575"/>
              <a:gd name="connsiteX0" fmla="*/ 2293245 w 2442350"/>
              <a:gd name="connsiteY0" fmla="*/ 1635483 h 1933575"/>
              <a:gd name="connsiteX1" fmla="*/ 2429412 w 2442350"/>
              <a:gd name="connsiteY1" fmla="*/ 1143000 h 1933575"/>
              <a:gd name="connsiteX2" fmla="*/ 2184580 w 2442350"/>
              <a:gd name="connsiteY2" fmla="*/ 451297 h 1933575"/>
              <a:gd name="connsiteX3" fmla="*/ 1267362 w 2442350"/>
              <a:gd name="connsiteY3" fmla="*/ 0 h 1933575"/>
              <a:gd name="connsiteX4" fmla="*/ 753012 w 2442350"/>
              <a:gd name="connsiteY4" fmla="*/ 95250 h 1933575"/>
              <a:gd name="connsiteX5" fmla="*/ 0 w 2442350"/>
              <a:gd name="connsiteY5" fmla="*/ 1257300 h 1933575"/>
              <a:gd name="connsiteX6" fmla="*/ 181512 w 2442350"/>
              <a:gd name="connsiteY6" fmla="*/ 1933575 h 1933575"/>
              <a:gd name="connsiteX7" fmla="*/ 2293245 w 2442350"/>
              <a:gd name="connsiteY7" fmla="*/ 1635483 h 1933575"/>
              <a:gd name="connsiteX0" fmla="*/ 2301987 w 2451092"/>
              <a:gd name="connsiteY0" fmla="*/ 1635483 h 1933575"/>
              <a:gd name="connsiteX1" fmla="*/ 2438154 w 2451092"/>
              <a:gd name="connsiteY1" fmla="*/ 1143000 h 1933575"/>
              <a:gd name="connsiteX2" fmla="*/ 2193322 w 2451092"/>
              <a:gd name="connsiteY2" fmla="*/ 451297 h 1933575"/>
              <a:gd name="connsiteX3" fmla="*/ 1276104 w 2451092"/>
              <a:gd name="connsiteY3" fmla="*/ 0 h 1933575"/>
              <a:gd name="connsiteX4" fmla="*/ 761754 w 2451092"/>
              <a:gd name="connsiteY4" fmla="*/ 95250 h 1933575"/>
              <a:gd name="connsiteX5" fmla="*/ 8742 w 2451092"/>
              <a:gd name="connsiteY5" fmla="*/ 1257300 h 1933575"/>
              <a:gd name="connsiteX6" fmla="*/ 190254 w 2451092"/>
              <a:gd name="connsiteY6" fmla="*/ 1933575 h 1933575"/>
              <a:gd name="connsiteX7" fmla="*/ 2301987 w 2451092"/>
              <a:gd name="connsiteY7" fmla="*/ 1635483 h 1933575"/>
              <a:gd name="connsiteX0" fmla="*/ 2304203 w 2453308"/>
              <a:gd name="connsiteY0" fmla="*/ 1635483 h 1933575"/>
              <a:gd name="connsiteX1" fmla="*/ 2440370 w 2453308"/>
              <a:gd name="connsiteY1" fmla="*/ 1143000 h 1933575"/>
              <a:gd name="connsiteX2" fmla="*/ 2195538 w 2453308"/>
              <a:gd name="connsiteY2" fmla="*/ 451297 h 1933575"/>
              <a:gd name="connsiteX3" fmla="*/ 1278320 w 2453308"/>
              <a:gd name="connsiteY3" fmla="*/ 0 h 1933575"/>
              <a:gd name="connsiteX4" fmla="*/ 763970 w 2453308"/>
              <a:gd name="connsiteY4" fmla="*/ 95250 h 1933575"/>
              <a:gd name="connsiteX5" fmla="*/ 10958 w 2453308"/>
              <a:gd name="connsiteY5" fmla="*/ 1257300 h 1933575"/>
              <a:gd name="connsiteX6" fmla="*/ 192470 w 2453308"/>
              <a:gd name="connsiteY6" fmla="*/ 1933575 h 1933575"/>
              <a:gd name="connsiteX7" fmla="*/ 2304203 w 2453308"/>
              <a:gd name="connsiteY7" fmla="*/ 1635483 h 1933575"/>
              <a:gd name="connsiteX0" fmla="*/ 2304203 w 2453308"/>
              <a:gd name="connsiteY0" fmla="*/ 1635483 h 1933575"/>
              <a:gd name="connsiteX1" fmla="*/ 2440370 w 2453308"/>
              <a:gd name="connsiteY1" fmla="*/ 1143000 h 1933575"/>
              <a:gd name="connsiteX2" fmla="*/ 2195538 w 2453308"/>
              <a:gd name="connsiteY2" fmla="*/ 451297 h 1933575"/>
              <a:gd name="connsiteX3" fmla="*/ 1278320 w 2453308"/>
              <a:gd name="connsiteY3" fmla="*/ 0 h 1933575"/>
              <a:gd name="connsiteX4" fmla="*/ 763970 w 2453308"/>
              <a:gd name="connsiteY4" fmla="*/ 95250 h 1933575"/>
              <a:gd name="connsiteX5" fmla="*/ 10958 w 2453308"/>
              <a:gd name="connsiteY5" fmla="*/ 1257300 h 1933575"/>
              <a:gd name="connsiteX6" fmla="*/ 192470 w 2453308"/>
              <a:gd name="connsiteY6" fmla="*/ 1933575 h 1933575"/>
              <a:gd name="connsiteX7" fmla="*/ 2304203 w 2453308"/>
              <a:gd name="connsiteY7" fmla="*/ 1635483 h 1933575"/>
              <a:gd name="connsiteX0" fmla="*/ 2304203 w 2453308"/>
              <a:gd name="connsiteY0" fmla="*/ 1635483 h 1933575"/>
              <a:gd name="connsiteX1" fmla="*/ 2440370 w 2453308"/>
              <a:gd name="connsiteY1" fmla="*/ 1143000 h 1933575"/>
              <a:gd name="connsiteX2" fmla="*/ 2195538 w 2453308"/>
              <a:gd name="connsiteY2" fmla="*/ 451297 h 1933575"/>
              <a:gd name="connsiteX3" fmla="*/ 1278320 w 2453308"/>
              <a:gd name="connsiteY3" fmla="*/ 0 h 1933575"/>
              <a:gd name="connsiteX4" fmla="*/ 763970 w 2453308"/>
              <a:gd name="connsiteY4" fmla="*/ 95250 h 1933575"/>
              <a:gd name="connsiteX5" fmla="*/ 10958 w 2453308"/>
              <a:gd name="connsiteY5" fmla="*/ 1257300 h 1933575"/>
              <a:gd name="connsiteX6" fmla="*/ 192470 w 2453308"/>
              <a:gd name="connsiteY6" fmla="*/ 1933575 h 1933575"/>
              <a:gd name="connsiteX7" fmla="*/ 2304203 w 2453308"/>
              <a:gd name="connsiteY7" fmla="*/ 1635483 h 1933575"/>
              <a:gd name="connsiteX0" fmla="*/ 2304203 w 2453308"/>
              <a:gd name="connsiteY0" fmla="*/ 1629043 h 1927135"/>
              <a:gd name="connsiteX1" fmla="*/ 2440370 w 2453308"/>
              <a:gd name="connsiteY1" fmla="*/ 1136560 h 1927135"/>
              <a:gd name="connsiteX2" fmla="*/ 2195538 w 2453308"/>
              <a:gd name="connsiteY2" fmla="*/ 444857 h 1927135"/>
              <a:gd name="connsiteX3" fmla="*/ 1246123 w 2453308"/>
              <a:gd name="connsiteY3" fmla="*/ 0 h 1927135"/>
              <a:gd name="connsiteX4" fmla="*/ 763970 w 2453308"/>
              <a:gd name="connsiteY4" fmla="*/ 88810 h 1927135"/>
              <a:gd name="connsiteX5" fmla="*/ 10958 w 2453308"/>
              <a:gd name="connsiteY5" fmla="*/ 1250860 h 1927135"/>
              <a:gd name="connsiteX6" fmla="*/ 192470 w 2453308"/>
              <a:gd name="connsiteY6" fmla="*/ 1927135 h 1927135"/>
              <a:gd name="connsiteX7" fmla="*/ 2304203 w 2453308"/>
              <a:gd name="connsiteY7" fmla="*/ 1629043 h 1927135"/>
              <a:gd name="connsiteX0" fmla="*/ 2304203 w 2453308"/>
              <a:gd name="connsiteY0" fmla="*/ 1629043 h 1927135"/>
              <a:gd name="connsiteX1" fmla="*/ 2440370 w 2453308"/>
              <a:gd name="connsiteY1" fmla="*/ 1136560 h 1927135"/>
              <a:gd name="connsiteX2" fmla="*/ 2195538 w 2453308"/>
              <a:gd name="connsiteY2" fmla="*/ 444857 h 1927135"/>
              <a:gd name="connsiteX3" fmla="*/ 1246123 w 2453308"/>
              <a:gd name="connsiteY3" fmla="*/ 0 h 1927135"/>
              <a:gd name="connsiteX4" fmla="*/ 763970 w 2453308"/>
              <a:gd name="connsiteY4" fmla="*/ 121007 h 1927135"/>
              <a:gd name="connsiteX5" fmla="*/ 10958 w 2453308"/>
              <a:gd name="connsiteY5" fmla="*/ 1250860 h 1927135"/>
              <a:gd name="connsiteX6" fmla="*/ 192470 w 2453308"/>
              <a:gd name="connsiteY6" fmla="*/ 1927135 h 1927135"/>
              <a:gd name="connsiteX7" fmla="*/ 2304203 w 2453308"/>
              <a:gd name="connsiteY7" fmla="*/ 1629043 h 1927135"/>
              <a:gd name="connsiteX0" fmla="*/ 2304203 w 2453308"/>
              <a:gd name="connsiteY0" fmla="*/ 1629043 h 1927135"/>
              <a:gd name="connsiteX1" fmla="*/ 2440370 w 2453308"/>
              <a:gd name="connsiteY1" fmla="*/ 1136560 h 1927135"/>
              <a:gd name="connsiteX2" fmla="*/ 2195538 w 2453308"/>
              <a:gd name="connsiteY2" fmla="*/ 444857 h 1927135"/>
              <a:gd name="connsiteX3" fmla="*/ 1246123 w 2453308"/>
              <a:gd name="connsiteY3" fmla="*/ 0 h 1927135"/>
              <a:gd name="connsiteX4" fmla="*/ 763970 w 2453308"/>
              <a:gd name="connsiteY4" fmla="*/ 121007 h 1927135"/>
              <a:gd name="connsiteX5" fmla="*/ 10958 w 2453308"/>
              <a:gd name="connsiteY5" fmla="*/ 1250860 h 1927135"/>
              <a:gd name="connsiteX6" fmla="*/ 192470 w 2453308"/>
              <a:gd name="connsiteY6" fmla="*/ 1927135 h 1927135"/>
              <a:gd name="connsiteX7" fmla="*/ 2304203 w 2453308"/>
              <a:gd name="connsiteY7" fmla="*/ 1629043 h 1927135"/>
              <a:gd name="connsiteX0" fmla="*/ 2304203 w 2453308"/>
              <a:gd name="connsiteY0" fmla="*/ 1629043 h 1927135"/>
              <a:gd name="connsiteX1" fmla="*/ 2440370 w 2453308"/>
              <a:gd name="connsiteY1" fmla="*/ 1136560 h 1927135"/>
              <a:gd name="connsiteX2" fmla="*/ 2195538 w 2453308"/>
              <a:gd name="connsiteY2" fmla="*/ 444857 h 1927135"/>
              <a:gd name="connsiteX3" fmla="*/ 1246123 w 2453308"/>
              <a:gd name="connsiteY3" fmla="*/ 0 h 1927135"/>
              <a:gd name="connsiteX4" fmla="*/ 763970 w 2453308"/>
              <a:gd name="connsiteY4" fmla="*/ 121007 h 1927135"/>
              <a:gd name="connsiteX5" fmla="*/ 10958 w 2453308"/>
              <a:gd name="connsiteY5" fmla="*/ 1250860 h 1927135"/>
              <a:gd name="connsiteX6" fmla="*/ 192470 w 2453308"/>
              <a:gd name="connsiteY6" fmla="*/ 1927135 h 1927135"/>
              <a:gd name="connsiteX7" fmla="*/ 2304203 w 2453308"/>
              <a:gd name="connsiteY7" fmla="*/ 1629043 h 1927135"/>
              <a:gd name="connsiteX0" fmla="*/ 2304203 w 2453308"/>
              <a:gd name="connsiteY0" fmla="*/ 1629043 h 1927135"/>
              <a:gd name="connsiteX1" fmla="*/ 2440370 w 2453308"/>
              <a:gd name="connsiteY1" fmla="*/ 1136560 h 1927135"/>
              <a:gd name="connsiteX2" fmla="*/ 2195538 w 2453308"/>
              <a:gd name="connsiteY2" fmla="*/ 444857 h 1927135"/>
              <a:gd name="connsiteX3" fmla="*/ 1246123 w 2453308"/>
              <a:gd name="connsiteY3" fmla="*/ 0 h 1927135"/>
              <a:gd name="connsiteX4" fmla="*/ 763970 w 2453308"/>
              <a:gd name="connsiteY4" fmla="*/ 101689 h 1927135"/>
              <a:gd name="connsiteX5" fmla="*/ 10958 w 2453308"/>
              <a:gd name="connsiteY5" fmla="*/ 1250860 h 1927135"/>
              <a:gd name="connsiteX6" fmla="*/ 192470 w 2453308"/>
              <a:gd name="connsiteY6" fmla="*/ 1927135 h 1927135"/>
              <a:gd name="connsiteX7" fmla="*/ 2304203 w 2453308"/>
              <a:gd name="connsiteY7" fmla="*/ 1629043 h 1927135"/>
              <a:gd name="connsiteX0" fmla="*/ 2304203 w 2453308"/>
              <a:gd name="connsiteY0" fmla="*/ 1629558 h 1927650"/>
              <a:gd name="connsiteX1" fmla="*/ 2440370 w 2453308"/>
              <a:gd name="connsiteY1" fmla="*/ 1137075 h 1927650"/>
              <a:gd name="connsiteX2" fmla="*/ 2195538 w 2453308"/>
              <a:gd name="connsiteY2" fmla="*/ 445372 h 1927650"/>
              <a:gd name="connsiteX3" fmla="*/ 1246123 w 2453308"/>
              <a:gd name="connsiteY3" fmla="*/ 515 h 1927650"/>
              <a:gd name="connsiteX4" fmla="*/ 763970 w 2453308"/>
              <a:gd name="connsiteY4" fmla="*/ 102204 h 1927650"/>
              <a:gd name="connsiteX5" fmla="*/ 10958 w 2453308"/>
              <a:gd name="connsiteY5" fmla="*/ 1251375 h 1927650"/>
              <a:gd name="connsiteX6" fmla="*/ 192470 w 2453308"/>
              <a:gd name="connsiteY6" fmla="*/ 1927650 h 1927650"/>
              <a:gd name="connsiteX7" fmla="*/ 2304203 w 2453308"/>
              <a:gd name="connsiteY7" fmla="*/ 1629558 h 1927650"/>
              <a:gd name="connsiteX0" fmla="*/ 2304203 w 2453308"/>
              <a:gd name="connsiteY0" fmla="*/ 1629558 h 1927650"/>
              <a:gd name="connsiteX1" fmla="*/ 2440370 w 2453308"/>
              <a:gd name="connsiteY1" fmla="*/ 1137075 h 1927650"/>
              <a:gd name="connsiteX2" fmla="*/ 2195538 w 2453308"/>
              <a:gd name="connsiteY2" fmla="*/ 445372 h 1927650"/>
              <a:gd name="connsiteX3" fmla="*/ 1246123 w 2453308"/>
              <a:gd name="connsiteY3" fmla="*/ 515 h 1927650"/>
              <a:gd name="connsiteX4" fmla="*/ 763970 w 2453308"/>
              <a:gd name="connsiteY4" fmla="*/ 102204 h 1927650"/>
              <a:gd name="connsiteX5" fmla="*/ 10958 w 2453308"/>
              <a:gd name="connsiteY5" fmla="*/ 1251375 h 1927650"/>
              <a:gd name="connsiteX6" fmla="*/ 192470 w 2453308"/>
              <a:gd name="connsiteY6" fmla="*/ 1927650 h 1927650"/>
              <a:gd name="connsiteX7" fmla="*/ 2304203 w 2453308"/>
              <a:gd name="connsiteY7" fmla="*/ 1629558 h 1927650"/>
              <a:gd name="connsiteX0" fmla="*/ 2304203 w 2453308"/>
              <a:gd name="connsiteY0" fmla="*/ 1629558 h 1927650"/>
              <a:gd name="connsiteX1" fmla="*/ 2440370 w 2453308"/>
              <a:gd name="connsiteY1" fmla="*/ 1137075 h 1927650"/>
              <a:gd name="connsiteX2" fmla="*/ 2195538 w 2453308"/>
              <a:gd name="connsiteY2" fmla="*/ 445372 h 1927650"/>
              <a:gd name="connsiteX3" fmla="*/ 1246123 w 2453308"/>
              <a:gd name="connsiteY3" fmla="*/ 515 h 1927650"/>
              <a:gd name="connsiteX4" fmla="*/ 763970 w 2453308"/>
              <a:gd name="connsiteY4" fmla="*/ 102204 h 1927650"/>
              <a:gd name="connsiteX5" fmla="*/ 10958 w 2453308"/>
              <a:gd name="connsiteY5" fmla="*/ 1251375 h 1927650"/>
              <a:gd name="connsiteX6" fmla="*/ 192470 w 2453308"/>
              <a:gd name="connsiteY6" fmla="*/ 1927650 h 1927650"/>
              <a:gd name="connsiteX7" fmla="*/ 2304203 w 2453308"/>
              <a:gd name="connsiteY7" fmla="*/ 1629558 h 1927650"/>
              <a:gd name="connsiteX0" fmla="*/ 2304203 w 2453308"/>
              <a:gd name="connsiteY0" fmla="*/ 1629558 h 1927650"/>
              <a:gd name="connsiteX1" fmla="*/ 2440370 w 2453308"/>
              <a:gd name="connsiteY1" fmla="*/ 1137075 h 1927650"/>
              <a:gd name="connsiteX2" fmla="*/ 2141815 w 2453308"/>
              <a:gd name="connsiteY2" fmla="*/ 414956 h 1927650"/>
              <a:gd name="connsiteX3" fmla="*/ 1246123 w 2453308"/>
              <a:gd name="connsiteY3" fmla="*/ 515 h 1927650"/>
              <a:gd name="connsiteX4" fmla="*/ 763970 w 2453308"/>
              <a:gd name="connsiteY4" fmla="*/ 102204 h 1927650"/>
              <a:gd name="connsiteX5" fmla="*/ 10958 w 2453308"/>
              <a:gd name="connsiteY5" fmla="*/ 1251375 h 1927650"/>
              <a:gd name="connsiteX6" fmla="*/ 192470 w 2453308"/>
              <a:gd name="connsiteY6" fmla="*/ 1927650 h 1927650"/>
              <a:gd name="connsiteX7" fmla="*/ 2304203 w 2453308"/>
              <a:gd name="connsiteY7" fmla="*/ 1629558 h 192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53308" h="1927650">
                <a:moveTo>
                  <a:pt x="2304203" y="1629558"/>
                </a:moveTo>
                <a:cubicBezTo>
                  <a:pt x="2358178" y="1473983"/>
                  <a:pt x="2495865" y="1395681"/>
                  <a:pt x="2440370" y="1137075"/>
                </a:cubicBezTo>
                <a:cubicBezTo>
                  <a:pt x="2474669" y="925825"/>
                  <a:pt x="2384412" y="503856"/>
                  <a:pt x="2141815" y="414956"/>
                </a:cubicBezTo>
                <a:cubicBezTo>
                  <a:pt x="2018527" y="253791"/>
                  <a:pt x="1736460" y="71528"/>
                  <a:pt x="1246123" y="515"/>
                </a:cubicBezTo>
                <a:cubicBezTo>
                  <a:pt x="1149800" y="-4225"/>
                  <a:pt x="886052" y="23232"/>
                  <a:pt x="763970" y="102204"/>
                </a:cubicBezTo>
                <a:cubicBezTo>
                  <a:pt x="429253" y="186900"/>
                  <a:pt x="10824" y="638645"/>
                  <a:pt x="10958" y="1251375"/>
                </a:cubicBezTo>
                <a:cubicBezTo>
                  <a:pt x="-38009" y="1579831"/>
                  <a:pt x="86890" y="1702225"/>
                  <a:pt x="192470" y="1927650"/>
                </a:cubicBezTo>
                <a:lnTo>
                  <a:pt x="2304203" y="1629558"/>
                </a:lnTo>
                <a:close/>
              </a:path>
            </a:pathLst>
          </a:custGeom>
          <a:solidFill>
            <a:srgbClr val="512F25"/>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6" name="任意多边形 25"/>
          <p:cNvSpPr/>
          <p:nvPr/>
        </p:nvSpPr>
        <p:spPr>
          <a:xfrm>
            <a:off x="6284003" y="2267171"/>
            <a:ext cx="147059" cy="869556"/>
          </a:xfrm>
          <a:custGeom>
            <a:avLst/>
            <a:gdLst>
              <a:gd name="connsiteX0" fmla="*/ 0 w 153749"/>
              <a:gd name="connsiteY0" fmla="*/ 0 h 1165253"/>
              <a:gd name="connsiteX1" fmla="*/ 8092 w 153749"/>
              <a:gd name="connsiteY1" fmla="*/ 1165253 h 1165253"/>
              <a:gd name="connsiteX2" fmla="*/ 153749 w 153749"/>
              <a:gd name="connsiteY2" fmla="*/ 436970 h 1165253"/>
              <a:gd name="connsiteX0" fmla="*/ 16418 w 145891"/>
              <a:gd name="connsiteY0" fmla="*/ 0 h 1213805"/>
              <a:gd name="connsiteX1" fmla="*/ 234 w 145891"/>
              <a:gd name="connsiteY1" fmla="*/ 1213805 h 1213805"/>
              <a:gd name="connsiteX2" fmla="*/ 145891 w 145891"/>
              <a:gd name="connsiteY2" fmla="*/ 485522 h 1213805"/>
              <a:gd name="connsiteX0" fmla="*/ 16218 w 145691"/>
              <a:gd name="connsiteY0" fmla="*/ 0 h 1213805"/>
              <a:gd name="connsiteX1" fmla="*/ 34 w 145691"/>
              <a:gd name="connsiteY1" fmla="*/ 1213805 h 1213805"/>
              <a:gd name="connsiteX2" fmla="*/ 145691 w 145691"/>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184 w 169933"/>
              <a:gd name="connsiteY0" fmla="*/ 0 h 1213805"/>
              <a:gd name="connsiteX1" fmla="*/ 0 w 169933"/>
              <a:gd name="connsiteY1" fmla="*/ 1213805 h 1213805"/>
              <a:gd name="connsiteX2" fmla="*/ 169933 w 169933"/>
              <a:gd name="connsiteY2" fmla="*/ 485522 h 1213805"/>
              <a:gd name="connsiteX0" fmla="*/ 56644 w 169933"/>
              <a:gd name="connsiteY0" fmla="*/ 0 h 1108609"/>
              <a:gd name="connsiteX1" fmla="*/ 0 w 169933"/>
              <a:gd name="connsiteY1" fmla="*/ 1108609 h 1108609"/>
              <a:gd name="connsiteX2" fmla="*/ 169933 w 169933"/>
              <a:gd name="connsiteY2" fmla="*/ 380326 h 1108609"/>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364142 h 1132885"/>
              <a:gd name="connsiteX0" fmla="*/ 137564 w 250853"/>
              <a:gd name="connsiteY0" fmla="*/ 0 h 1157161"/>
              <a:gd name="connsiteX1" fmla="*/ 0 w 250853"/>
              <a:gd name="connsiteY1" fmla="*/ 1157161 h 1157161"/>
              <a:gd name="connsiteX2" fmla="*/ 250853 w 250853"/>
              <a:gd name="connsiteY2" fmla="*/ 364142 h 1157161"/>
              <a:gd name="connsiteX0" fmla="*/ 137564 w 234669"/>
              <a:gd name="connsiteY0" fmla="*/ 0 h 1157161"/>
              <a:gd name="connsiteX1" fmla="*/ 0 w 234669"/>
              <a:gd name="connsiteY1" fmla="*/ 1157161 h 1157161"/>
              <a:gd name="connsiteX2" fmla="*/ 234669 w 234669"/>
              <a:gd name="connsiteY2" fmla="*/ 339866 h 1157161"/>
              <a:gd name="connsiteX0" fmla="*/ 137564 w 267037"/>
              <a:gd name="connsiteY0" fmla="*/ 0 h 1157161"/>
              <a:gd name="connsiteX1" fmla="*/ 0 w 267037"/>
              <a:gd name="connsiteY1" fmla="*/ 1157161 h 1157161"/>
              <a:gd name="connsiteX2" fmla="*/ 267037 w 267037"/>
              <a:gd name="connsiteY2" fmla="*/ 267037 h 1157161"/>
              <a:gd name="connsiteX0" fmla="*/ 137564 w 258945"/>
              <a:gd name="connsiteY0" fmla="*/ 0 h 1157161"/>
              <a:gd name="connsiteX1" fmla="*/ 0 w 258945"/>
              <a:gd name="connsiteY1" fmla="*/ 1157161 h 1157161"/>
              <a:gd name="connsiteX2" fmla="*/ 258945 w 258945"/>
              <a:gd name="connsiteY2" fmla="*/ 291314 h 1157161"/>
              <a:gd name="connsiteX0" fmla="*/ 137564 w 258945"/>
              <a:gd name="connsiteY0" fmla="*/ 0 h 1157161"/>
              <a:gd name="connsiteX1" fmla="*/ 0 w 258945"/>
              <a:gd name="connsiteY1" fmla="*/ 1157161 h 1157161"/>
              <a:gd name="connsiteX2" fmla="*/ 258945 w 258945"/>
              <a:gd name="connsiteY2" fmla="*/ 291314 h 1157161"/>
              <a:gd name="connsiteX0" fmla="*/ 137564 w 234669"/>
              <a:gd name="connsiteY0" fmla="*/ 0 h 1157161"/>
              <a:gd name="connsiteX1" fmla="*/ 0 w 234669"/>
              <a:gd name="connsiteY1" fmla="*/ 1157161 h 1157161"/>
              <a:gd name="connsiteX2" fmla="*/ 234669 w 234669"/>
              <a:gd name="connsiteY2" fmla="*/ 275130 h 1157161"/>
              <a:gd name="connsiteX0" fmla="*/ 137564 w 267037"/>
              <a:gd name="connsiteY0" fmla="*/ 0 h 1157161"/>
              <a:gd name="connsiteX1" fmla="*/ 0 w 267037"/>
              <a:gd name="connsiteY1" fmla="*/ 1157161 h 1157161"/>
              <a:gd name="connsiteX2" fmla="*/ 267037 w 267037"/>
              <a:gd name="connsiteY2" fmla="*/ 315591 h 1157161"/>
              <a:gd name="connsiteX0" fmla="*/ 137564 w 267037"/>
              <a:gd name="connsiteY0" fmla="*/ 0 h 1157161"/>
              <a:gd name="connsiteX1" fmla="*/ 0 w 267037"/>
              <a:gd name="connsiteY1" fmla="*/ 1157161 h 1157161"/>
              <a:gd name="connsiteX2" fmla="*/ 267037 w 267037"/>
              <a:gd name="connsiteY2" fmla="*/ 315591 h 1157161"/>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275130 h 1149069"/>
              <a:gd name="connsiteX0" fmla="*/ 80920 w 210393"/>
              <a:gd name="connsiteY0" fmla="*/ 0 h 1149069"/>
              <a:gd name="connsiteX1" fmla="*/ 0 w 210393"/>
              <a:gd name="connsiteY1" fmla="*/ 1149069 h 1149069"/>
              <a:gd name="connsiteX2" fmla="*/ 210393 w 210393"/>
              <a:gd name="connsiteY2" fmla="*/ 275130 h 1149069"/>
              <a:gd name="connsiteX0" fmla="*/ 80920 w 210831"/>
              <a:gd name="connsiteY0" fmla="*/ 0 h 1149069"/>
              <a:gd name="connsiteX1" fmla="*/ 0 w 210831"/>
              <a:gd name="connsiteY1" fmla="*/ 1149069 h 1149069"/>
              <a:gd name="connsiteX2" fmla="*/ 210393 w 210831"/>
              <a:gd name="connsiteY2" fmla="*/ 275130 h 1149069"/>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62601"/>
              <a:gd name="connsiteY0" fmla="*/ 0 h 1060057"/>
              <a:gd name="connsiteX1" fmla="*/ 0 w 162601"/>
              <a:gd name="connsiteY1" fmla="*/ 1060057 h 1060057"/>
              <a:gd name="connsiteX2" fmla="*/ 161841 w 162601"/>
              <a:gd name="connsiteY2" fmla="*/ 218486 h 1060057"/>
              <a:gd name="connsiteX0" fmla="*/ 56644 w 213946"/>
              <a:gd name="connsiteY0" fmla="*/ 0 h 1060057"/>
              <a:gd name="connsiteX1" fmla="*/ 0 w 213946"/>
              <a:gd name="connsiteY1" fmla="*/ 1060057 h 1060057"/>
              <a:gd name="connsiteX2" fmla="*/ 161841 w 213946"/>
              <a:gd name="connsiteY2" fmla="*/ 218486 h 1060057"/>
              <a:gd name="connsiteX0" fmla="*/ 0 w 176356"/>
              <a:gd name="connsiteY0" fmla="*/ 0 h 1068149"/>
              <a:gd name="connsiteX1" fmla="*/ 32368 w 176356"/>
              <a:gd name="connsiteY1" fmla="*/ 1068149 h 1068149"/>
              <a:gd name="connsiteX2" fmla="*/ 105197 w 176356"/>
              <a:gd name="connsiteY2" fmla="*/ 218486 h 1068149"/>
              <a:gd name="connsiteX0" fmla="*/ 0 w 176356"/>
              <a:gd name="connsiteY0" fmla="*/ 0 h 1068149"/>
              <a:gd name="connsiteX1" fmla="*/ 32368 w 176356"/>
              <a:gd name="connsiteY1" fmla="*/ 1068149 h 1068149"/>
              <a:gd name="connsiteX2" fmla="*/ 105197 w 176356"/>
              <a:gd name="connsiteY2" fmla="*/ 218486 h 1068149"/>
              <a:gd name="connsiteX0" fmla="*/ 0 w 226242"/>
              <a:gd name="connsiteY0" fmla="*/ 0 h 1068149"/>
              <a:gd name="connsiteX1" fmla="*/ 32368 w 226242"/>
              <a:gd name="connsiteY1" fmla="*/ 1068149 h 1068149"/>
              <a:gd name="connsiteX2" fmla="*/ 169933 w 226242"/>
              <a:gd name="connsiteY2" fmla="*/ 258946 h 1068149"/>
              <a:gd name="connsiteX0" fmla="*/ 0 w 182235"/>
              <a:gd name="connsiteY0" fmla="*/ 0 h 1068149"/>
              <a:gd name="connsiteX1" fmla="*/ 32368 w 182235"/>
              <a:gd name="connsiteY1" fmla="*/ 1068149 h 1068149"/>
              <a:gd name="connsiteX2" fmla="*/ 113289 w 182235"/>
              <a:gd name="connsiteY2" fmla="*/ 32369 h 1068149"/>
              <a:gd name="connsiteX0" fmla="*/ 0 w 164973"/>
              <a:gd name="connsiteY0" fmla="*/ 24275 h 1092424"/>
              <a:gd name="connsiteX1" fmla="*/ 32368 w 164973"/>
              <a:gd name="connsiteY1" fmla="*/ 1092424 h 1092424"/>
              <a:gd name="connsiteX2" fmla="*/ 89013 w 164973"/>
              <a:gd name="connsiteY2" fmla="*/ 0 h 1092424"/>
              <a:gd name="connsiteX0" fmla="*/ 0 w 197115"/>
              <a:gd name="connsiteY0" fmla="*/ 24275 h 1092424"/>
              <a:gd name="connsiteX1" fmla="*/ 32368 w 197115"/>
              <a:gd name="connsiteY1" fmla="*/ 1092424 h 1092424"/>
              <a:gd name="connsiteX2" fmla="*/ 89013 w 197115"/>
              <a:gd name="connsiteY2" fmla="*/ 0 h 1092424"/>
              <a:gd name="connsiteX0" fmla="*/ 0 w 232807"/>
              <a:gd name="connsiteY0" fmla="*/ 0 h 1068149"/>
              <a:gd name="connsiteX1" fmla="*/ 32368 w 232807"/>
              <a:gd name="connsiteY1" fmla="*/ 1068149 h 1068149"/>
              <a:gd name="connsiteX2" fmla="*/ 137565 w 232807"/>
              <a:gd name="connsiteY2" fmla="*/ 89014 h 1068149"/>
              <a:gd name="connsiteX0" fmla="*/ 0 w 232807"/>
              <a:gd name="connsiteY0" fmla="*/ 0 h 1068149"/>
              <a:gd name="connsiteX1" fmla="*/ 32368 w 232807"/>
              <a:gd name="connsiteY1" fmla="*/ 1068149 h 1068149"/>
              <a:gd name="connsiteX2" fmla="*/ 137565 w 232807"/>
              <a:gd name="connsiteY2" fmla="*/ 89014 h 1068149"/>
              <a:gd name="connsiteX0" fmla="*/ 0 w 234485"/>
              <a:gd name="connsiteY0" fmla="*/ 0 h 1068149"/>
              <a:gd name="connsiteX1" fmla="*/ 32368 w 234485"/>
              <a:gd name="connsiteY1" fmla="*/ 1068149 h 1068149"/>
              <a:gd name="connsiteX2" fmla="*/ 137565 w 234485"/>
              <a:gd name="connsiteY2" fmla="*/ 89014 h 1068149"/>
              <a:gd name="connsiteX0" fmla="*/ 0 w 180645"/>
              <a:gd name="connsiteY0" fmla="*/ 0 h 1068149"/>
              <a:gd name="connsiteX1" fmla="*/ 32368 w 180645"/>
              <a:gd name="connsiteY1" fmla="*/ 1068149 h 1068149"/>
              <a:gd name="connsiteX2" fmla="*/ 137565 w 180645"/>
              <a:gd name="connsiteY2" fmla="*/ 89014 h 1068149"/>
            </a:gdLst>
            <a:ahLst/>
            <a:cxnLst>
              <a:cxn ang="0">
                <a:pos x="connsiteX0" y="connsiteY0"/>
              </a:cxn>
              <a:cxn ang="0">
                <a:pos x="connsiteX1" y="connsiteY1"/>
              </a:cxn>
              <a:cxn ang="0">
                <a:pos x="connsiteX2" y="connsiteY2"/>
              </a:cxn>
            </a:cxnLst>
            <a:rect l="l" t="t" r="r" b="b"/>
            <a:pathLst>
              <a:path w="180645" h="1068149">
                <a:moveTo>
                  <a:pt x="0" y="0"/>
                </a:moveTo>
                <a:cubicBezTo>
                  <a:pt x="107894" y="534075"/>
                  <a:pt x="118683" y="574535"/>
                  <a:pt x="32368" y="1068149"/>
                </a:cubicBezTo>
                <a:cubicBezTo>
                  <a:pt x="153749" y="655454"/>
                  <a:pt x="234669" y="275129"/>
                  <a:pt x="137565" y="89014"/>
                </a:cubicBezTo>
              </a:path>
            </a:pathLst>
          </a:custGeom>
          <a:solidFill>
            <a:srgbClr val="512F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rot="340619">
            <a:off x="5260208" y="2121047"/>
            <a:ext cx="1084021" cy="1122259"/>
          </a:xfrm>
          <a:custGeom>
            <a:avLst/>
            <a:gdLst>
              <a:gd name="connsiteX0" fmla="*/ 1311215 w 1932317"/>
              <a:gd name="connsiteY0" fmla="*/ 120769 h 1857554"/>
              <a:gd name="connsiteX1" fmla="*/ 1351471 w 1932317"/>
              <a:gd name="connsiteY1" fmla="*/ 74762 h 1857554"/>
              <a:gd name="connsiteX2" fmla="*/ 1391728 w 1932317"/>
              <a:gd name="connsiteY2" fmla="*/ 74762 h 1857554"/>
              <a:gd name="connsiteX3" fmla="*/ 1408981 w 1932317"/>
              <a:gd name="connsiteY3" fmla="*/ 57509 h 1857554"/>
              <a:gd name="connsiteX4" fmla="*/ 1932317 w 1932317"/>
              <a:gd name="connsiteY4" fmla="*/ 212785 h 1857554"/>
              <a:gd name="connsiteX5" fmla="*/ 1190445 w 1932317"/>
              <a:gd name="connsiteY5" fmla="*/ 1857554 h 1857554"/>
              <a:gd name="connsiteX6" fmla="*/ 0 w 1932317"/>
              <a:gd name="connsiteY6" fmla="*/ 1081177 h 1857554"/>
              <a:gd name="connsiteX7" fmla="*/ 362309 w 1932317"/>
              <a:gd name="connsiteY7" fmla="*/ 396815 h 1857554"/>
              <a:gd name="connsiteX8" fmla="*/ 339305 w 1932317"/>
              <a:gd name="connsiteY8" fmla="*/ 327803 h 1857554"/>
              <a:gd name="connsiteX9" fmla="*/ 425569 w 1932317"/>
              <a:gd name="connsiteY9" fmla="*/ 276045 h 1857554"/>
              <a:gd name="connsiteX10" fmla="*/ 385313 w 1932317"/>
              <a:gd name="connsiteY10" fmla="*/ 189781 h 1857554"/>
              <a:gd name="connsiteX11" fmla="*/ 885645 w 1932317"/>
              <a:gd name="connsiteY11" fmla="*/ 63260 h 1857554"/>
              <a:gd name="connsiteX12" fmla="*/ 874143 w 1932317"/>
              <a:gd name="connsiteY12" fmla="*/ 34505 h 1857554"/>
              <a:gd name="connsiteX13" fmla="*/ 971909 w 1932317"/>
              <a:gd name="connsiteY13" fmla="*/ 34505 h 1857554"/>
              <a:gd name="connsiteX14" fmla="*/ 937403 w 1932317"/>
              <a:gd name="connsiteY14" fmla="*/ 0 h 1857554"/>
              <a:gd name="connsiteX15" fmla="*/ 1201947 w 1932317"/>
              <a:gd name="connsiteY15" fmla="*/ 74762 h 1857554"/>
              <a:gd name="connsiteX16" fmla="*/ 1196196 w 1932317"/>
              <a:gd name="connsiteY16" fmla="*/ 28754 h 1857554"/>
              <a:gd name="connsiteX17" fmla="*/ 1311215 w 1932317"/>
              <a:gd name="connsiteY17" fmla="*/ 120769 h 1857554"/>
              <a:gd name="connsiteX0" fmla="*/ 1311215 w 1932317"/>
              <a:gd name="connsiteY0" fmla="*/ 120769 h 1857554"/>
              <a:gd name="connsiteX1" fmla="*/ 1351471 w 1932317"/>
              <a:gd name="connsiteY1" fmla="*/ 74762 h 1857554"/>
              <a:gd name="connsiteX2" fmla="*/ 1391728 w 1932317"/>
              <a:gd name="connsiteY2" fmla="*/ 74762 h 1857554"/>
              <a:gd name="connsiteX3" fmla="*/ 1408981 w 1932317"/>
              <a:gd name="connsiteY3" fmla="*/ 57509 h 1857554"/>
              <a:gd name="connsiteX4" fmla="*/ 1932317 w 1932317"/>
              <a:gd name="connsiteY4" fmla="*/ 212785 h 1857554"/>
              <a:gd name="connsiteX5" fmla="*/ 1190445 w 1932317"/>
              <a:gd name="connsiteY5" fmla="*/ 1857554 h 1857554"/>
              <a:gd name="connsiteX6" fmla="*/ 0 w 1932317"/>
              <a:gd name="connsiteY6" fmla="*/ 1081177 h 1857554"/>
              <a:gd name="connsiteX7" fmla="*/ 362309 w 1932317"/>
              <a:gd name="connsiteY7" fmla="*/ 396815 h 1857554"/>
              <a:gd name="connsiteX8" fmla="*/ 339305 w 1932317"/>
              <a:gd name="connsiteY8" fmla="*/ 327803 h 1857554"/>
              <a:gd name="connsiteX9" fmla="*/ 425569 w 1932317"/>
              <a:gd name="connsiteY9" fmla="*/ 276045 h 1857554"/>
              <a:gd name="connsiteX10" fmla="*/ 385313 w 1932317"/>
              <a:gd name="connsiteY10" fmla="*/ 189781 h 1857554"/>
              <a:gd name="connsiteX11" fmla="*/ 885645 w 1932317"/>
              <a:gd name="connsiteY11" fmla="*/ 63260 h 1857554"/>
              <a:gd name="connsiteX12" fmla="*/ 874143 w 1932317"/>
              <a:gd name="connsiteY12" fmla="*/ 34505 h 1857554"/>
              <a:gd name="connsiteX13" fmla="*/ 971909 w 1932317"/>
              <a:gd name="connsiteY13" fmla="*/ 34505 h 1857554"/>
              <a:gd name="connsiteX14" fmla="*/ 937403 w 1932317"/>
              <a:gd name="connsiteY14" fmla="*/ 0 h 1857554"/>
              <a:gd name="connsiteX15" fmla="*/ 1201947 w 1932317"/>
              <a:gd name="connsiteY15" fmla="*/ 74762 h 1857554"/>
              <a:gd name="connsiteX16" fmla="*/ 1196196 w 1932317"/>
              <a:gd name="connsiteY16" fmla="*/ 28754 h 1857554"/>
              <a:gd name="connsiteX17" fmla="*/ 1311215 w 1932317"/>
              <a:gd name="connsiteY17" fmla="*/ 120769 h 1857554"/>
              <a:gd name="connsiteX0" fmla="*/ 1311215 w 1932317"/>
              <a:gd name="connsiteY0" fmla="*/ 120769 h 1857554"/>
              <a:gd name="connsiteX1" fmla="*/ 1351471 w 1932317"/>
              <a:gd name="connsiteY1" fmla="*/ 74762 h 1857554"/>
              <a:gd name="connsiteX2" fmla="*/ 1391728 w 1932317"/>
              <a:gd name="connsiteY2" fmla="*/ 74762 h 1857554"/>
              <a:gd name="connsiteX3" fmla="*/ 1408981 w 1932317"/>
              <a:gd name="connsiteY3" fmla="*/ 57509 h 1857554"/>
              <a:gd name="connsiteX4" fmla="*/ 1932317 w 1932317"/>
              <a:gd name="connsiteY4" fmla="*/ 212785 h 1857554"/>
              <a:gd name="connsiteX5" fmla="*/ 1190445 w 1932317"/>
              <a:gd name="connsiteY5" fmla="*/ 1857554 h 1857554"/>
              <a:gd name="connsiteX6" fmla="*/ 0 w 1932317"/>
              <a:gd name="connsiteY6" fmla="*/ 1081177 h 1857554"/>
              <a:gd name="connsiteX7" fmla="*/ 362309 w 1932317"/>
              <a:gd name="connsiteY7" fmla="*/ 396815 h 1857554"/>
              <a:gd name="connsiteX8" fmla="*/ 339305 w 1932317"/>
              <a:gd name="connsiteY8" fmla="*/ 327803 h 1857554"/>
              <a:gd name="connsiteX9" fmla="*/ 425569 w 1932317"/>
              <a:gd name="connsiteY9" fmla="*/ 276045 h 1857554"/>
              <a:gd name="connsiteX10" fmla="*/ 385313 w 1932317"/>
              <a:gd name="connsiteY10" fmla="*/ 189781 h 1857554"/>
              <a:gd name="connsiteX11" fmla="*/ 885645 w 1932317"/>
              <a:gd name="connsiteY11" fmla="*/ 63260 h 1857554"/>
              <a:gd name="connsiteX12" fmla="*/ 874143 w 1932317"/>
              <a:gd name="connsiteY12" fmla="*/ 34505 h 1857554"/>
              <a:gd name="connsiteX13" fmla="*/ 971909 w 1932317"/>
              <a:gd name="connsiteY13" fmla="*/ 34505 h 1857554"/>
              <a:gd name="connsiteX14" fmla="*/ 937403 w 1932317"/>
              <a:gd name="connsiteY14" fmla="*/ 0 h 1857554"/>
              <a:gd name="connsiteX15" fmla="*/ 1201947 w 1932317"/>
              <a:gd name="connsiteY15" fmla="*/ 74762 h 1857554"/>
              <a:gd name="connsiteX16" fmla="*/ 1196196 w 1932317"/>
              <a:gd name="connsiteY16" fmla="*/ 28754 h 1857554"/>
              <a:gd name="connsiteX17" fmla="*/ 1311215 w 1932317"/>
              <a:gd name="connsiteY17" fmla="*/ 120769 h 1857554"/>
              <a:gd name="connsiteX0" fmla="*/ 1311215 w 1932317"/>
              <a:gd name="connsiteY0" fmla="*/ 120769 h 1857554"/>
              <a:gd name="connsiteX1" fmla="*/ 1351471 w 1932317"/>
              <a:gd name="connsiteY1" fmla="*/ 74762 h 1857554"/>
              <a:gd name="connsiteX2" fmla="*/ 1391728 w 1932317"/>
              <a:gd name="connsiteY2" fmla="*/ 74762 h 1857554"/>
              <a:gd name="connsiteX3" fmla="*/ 1408981 w 1932317"/>
              <a:gd name="connsiteY3" fmla="*/ 57509 h 1857554"/>
              <a:gd name="connsiteX4" fmla="*/ 1932317 w 1932317"/>
              <a:gd name="connsiteY4" fmla="*/ 212785 h 1857554"/>
              <a:gd name="connsiteX5" fmla="*/ 1190445 w 1932317"/>
              <a:gd name="connsiteY5" fmla="*/ 1857554 h 1857554"/>
              <a:gd name="connsiteX6" fmla="*/ 0 w 1932317"/>
              <a:gd name="connsiteY6" fmla="*/ 1081177 h 1857554"/>
              <a:gd name="connsiteX7" fmla="*/ 362309 w 1932317"/>
              <a:gd name="connsiteY7" fmla="*/ 396815 h 1857554"/>
              <a:gd name="connsiteX8" fmla="*/ 339305 w 1932317"/>
              <a:gd name="connsiteY8" fmla="*/ 327803 h 1857554"/>
              <a:gd name="connsiteX9" fmla="*/ 420807 w 1932317"/>
              <a:gd name="connsiteY9" fmla="*/ 276045 h 1857554"/>
              <a:gd name="connsiteX10" fmla="*/ 385313 w 1932317"/>
              <a:gd name="connsiteY10" fmla="*/ 189781 h 1857554"/>
              <a:gd name="connsiteX11" fmla="*/ 885645 w 1932317"/>
              <a:gd name="connsiteY11" fmla="*/ 63260 h 1857554"/>
              <a:gd name="connsiteX12" fmla="*/ 874143 w 1932317"/>
              <a:gd name="connsiteY12" fmla="*/ 34505 h 1857554"/>
              <a:gd name="connsiteX13" fmla="*/ 971909 w 1932317"/>
              <a:gd name="connsiteY13" fmla="*/ 34505 h 1857554"/>
              <a:gd name="connsiteX14" fmla="*/ 937403 w 1932317"/>
              <a:gd name="connsiteY14" fmla="*/ 0 h 1857554"/>
              <a:gd name="connsiteX15" fmla="*/ 1201947 w 1932317"/>
              <a:gd name="connsiteY15" fmla="*/ 74762 h 1857554"/>
              <a:gd name="connsiteX16" fmla="*/ 1196196 w 1932317"/>
              <a:gd name="connsiteY16" fmla="*/ 28754 h 1857554"/>
              <a:gd name="connsiteX17" fmla="*/ 1311215 w 1932317"/>
              <a:gd name="connsiteY17" fmla="*/ 120769 h 1857554"/>
              <a:gd name="connsiteX0" fmla="*/ 1311215 w 1932317"/>
              <a:gd name="connsiteY0" fmla="*/ 120769 h 1857554"/>
              <a:gd name="connsiteX1" fmla="*/ 1351471 w 1932317"/>
              <a:gd name="connsiteY1" fmla="*/ 74762 h 1857554"/>
              <a:gd name="connsiteX2" fmla="*/ 1391728 w 1932317"/>
              <a:gd name="connsiteY2" fmla="*/ 74762 h 1857554"/>
              <a:gd name="connsiteX3" fmla="*/ 1408981 w 1932317"/>
              <a:gd name="connsiteY3" fmla="*/ 57509 h 1857554"/>
              <a:gd name="connsiteX4" fmla="*/ 1932317 w 1932317"/>
              <a:gd name="connsiteY4" fmla="*/ 212785 h 1857554"/>
              <a:gd name="connsiteX5" fmla="*/ 1190445 w 1932317"/>
              <a:gd name="connsiteY5" fmla="*/ 1857554 h 1857554"/>
              <a:gd name="connsiteX6" fmla="*/ 0 w 1932317"/>
              <a:gd name="connsiteY6" fmla="*/ 1081177 h 1857554"/>
              <a:gd name="connsiteX7" fmla="*/ 381359 w 1932317"/>
              <a:gd name="connsiteY7" fmla="*/ 392052 h 1857554"/>
              <a:gd name="connsiteX8" fmla="*/ 339305 w 1932317"/>
              <a:gd name="connsiteY8" fmla="*/ 327803 h 1857554"/>
              <a:gd name="connsiteX9" fmla="*/ 420807 w 1932317"/>
              <a:gd name="connsiteY9" fmla="*/ 276045 h 1857554"/>
              <a:gd name="connsiteX10" fmla="*/ 385313 w 1932317"/>
              <a:gd name="connsiteY10" fmla="*/ 189781 h 1857554"/>
              <a:gd name="connsiteX11" fmla="*/ 885645 w 1932317"/>
              <a:gd name="connsiteY11" fmla="*/ 63260 h 1857554"/>
              <a:gd name="connsiteX12" fmla="*/ 874143 w 1932317"/>
              <a:gd name="connsiteY12" fmla="*/ 34505 h 1857554"/>
              <a:gd name="connsiteX13" fmla="*/ 971909 w 1932317"/>
              <a:gd name="connsiteY13" fmla="*/ 34505 h 1857554"/>
              <a:gd name="connsiteX14" fmla="*/ 937403 w 1932317"/>
              <a:gd name="connsiteY14" fmla="*/ 0 h 1857554"/>
              <a:gd name="connsiteX15" fmla="*/ 1201947 w 1932317"/>
              <a:gd name="connsiteY15" fmla="*/ 74762 h 1857554"/>
              <a:gd name="connsiteX16" fmla="*/ 1196196 w 1932317"/>
              <a:gd name="connsiteY16" fmla="*/ 28754 h 1857554"/>
              <a:gd name="connsiteX17" fmla="*/ 1311215 w 1932317"/>
              <a:gd name="connsiteY17" fmla="*/ 120769 h 1857554"/>
              <a:gd name="connsiteX0" fmla="*/ 1311215 w 1932317"/>
              <a:gd name="connsiteY0" fmla="*/ 116006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6196 w 1932317"/>
              <a:gd name="connsiteY16" fmla="*/ 23991 h 1852791"/>
              <a:gd name="connsiteX17" fmla="*/ 1311215 w 1932317"/>
              <a:gd name="connsiteY17" fmla="*/ 116006 h 1852791"/>
              <a:gd name="connsiteX0" fmla="*/ 1311215 w 1932317"/>
              <a:gd name="connsiteY0" fmla="*/ 116006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6196 w 1932317"/>
              <a:gd name="connsiteY16" fmla="*/ 23991 h 1852791"/>
              <a:gd name="connsiteX17" fmla="*/ 1311215 w 1932317"/>
              <a:gd name="connsiteY17" fmla="*/ 116006 h 1852791"/>
              <a:gd name="connsiteX0" fmla="*/ 1311215 w 1932317"/>
              <a:gd name="connsiteY0" fmla="*/ 116006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6196 w 1932317"/>
              <a:gd name="connsiteY16" fmla="*/ 23991 h 1852791"/>
              <a:gd name="connsiteX17" fmla="*/ 1311215 w 1932317"/>
              <a:gd name="connsiteY17" fmla="*/ 116006 h 1852791"/>
              <a:gd name="connsiteX0" fmla="*/ 1311215 w 1932317"/>
              <a:gd name="connsiteY0" fmla="*/ 116006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1215 w 1932317"/>
              <a:gd name="connsiteY17" fmla="*/ 116006 h 1852791"/>
              <a:gd name="connsiteX0" fmla="*/ 1315978 w 1932317"/>
              <a:gd name="connsiteY0" fmla="*/ 108862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32317"/>
              <a:gd name="connsiteY0" fmla="*/ 108862 h 1852791"/>
              <a:gd name="connsiteX1" fmla="*/ 1351471 w 1932317"/>
              <a:gd name="connsiteY1" fmla="*/ 69999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32317"/>
              <a:gd name="connsiteY0" fmla="*/ 108862 h 1852791"/>
              <a:gd name="connsiteX1" fmla="*/ 1351471 w 1932317"/>
              <a:gd name="connsiteY1" fmla="*/ 62855 h 1852791"/>
              <a:gd name="connsiteX2" fmla="*/ 1391728 w 1932317"/>
              <a:gd name="connsiteY2" fmla="*/ 69999 h 1852791"/>
              <a:gd name="connsiteX3" fmla="*/ 1408981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32317"/>
              <a:gd name="connsiteY0" fmla="*/ 108862 h 1852791"/>
              <a:gd name="connsiteX1" fmla="*/ 1351471 w 1932317"/>
              <a:gd name="connsiteY1" fmla="*/ 62855 h 1852791"/>
              <a:gd name="connsiteX2" fmla="*/ 1391728 w 1932317"/>
              <a:gd name="connsiteY2" fmla="*/ 69999 h 1852791"/>
              <a:gd name="connsiteX3" fmla="*/ 1423269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32317"/>
              <a:gd name="connsiteY0" fmla="*/ 108862 h 1852791"/>
              <a:gd name="connsiteX1" fmla="*/ 1351471 w 1932317"/>
              <a:gd name="connsiteY1" fmla="*/ 62855 h 1852791"/>
              <a:gd name="connsiteX2" fmla="*/ 1391728 w 1932317"/>
              <a:gd name="connsiteY2" fmla="*/ 69999 h 1852791"/>
              <a:gd name="connsiteX3" fmla="*/ 1413744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32317"/>
              <a:gd name="connsiteY0" fmla="*/ 108862 h 1852791"/>
              <a:gd name="connsiteX1" fmla="*/ 1351471 w 1932317"/>
              <a:gd name="connsiteY1" fmla="*/ 62855 h 1852791"/>
              <a:gd name="connsiteX2" fmla="*/ 1391728 w 1932317"/>
              <a:gd name="connsiteY2" fmla="*/ 69999 h 1852791"/>
              <a:gd name="connsiteX3" fmla="*/ 1413744 w 1932317"/>
              <a:gd name="connsiteY3" fmla="*/ 52746 h 1852791"/>
              <a:gd name="connsiteX4" fmla="*/ 1932317 w 1932317"/>
              <a:gd name="connsiteY4" fmla="*/ 208022 h 1852791"/>
              <a:gd name="connsiteX5" fmla="*/ 1190445 w 1932317"/>
              <a:gd name="connsiteY5" fmla="*/ 1852791 h 1852791"/>
              <a:gd name="connsiteX6" fmla="*/ 0 w 1932317"/>
              <a:gd name="connsiteY6" fmla="*/ 1076414 h 1852791"/>
              <a:gd name="connsiteX7" fmla="*/ 381359 w 1932317"/>
              <a:gd name="connsiteY7" fmla="*/ 387289 h 1852791"/>
              <a:gd name="connsiteX8" fmla="*/ 339305 w 1932317"/>
              <a:gd name="connsiteY8" fmla="*/ 323040 h 1852791"/>
              <a:gd name="connsiteX9" fmla="*/ 420807 w 1932317"/>
              <a:gd name="connsiteY9" fmla="*/ 271282 h 1852791"/>
              <a:gd name="connsiteX10" fmla="*/ 385313 w 1932317"/>
              <a:gd name="connsiteY10" fmla="*/ 185018 h 1852791"/>
              <a:gd name="connsiteX11" fmla="*/ 885645 w 1932317"/>
              <a:gd name="connsiteY11" fmla="*/ 58497 h 1852791"/>
              <a:gd name="connsiteX12" fmla="*/ 874143 w 1932317"/>
              <a:gd name="connsiteY12" fmla="*/ 29742 h 1852791"/>
              <a:gd name="connsiteX13" fmla="*/ 971909 w 1932317"/>
              <a:gd name="connsiteY13" fmla="*/ 29742 h 1852791"/>
              <a:gd name="connsiteX14" fmla="*/ 949309 w 1932317"/>
              <a:gd name="connsiteY14" fmla="*/ 0 h 1852791"/>
              <a:gd name="connsiteX15" fmla="*/ 1201947 w 1932317"/>
              <a:gd name="connsiteY15" fmla="*/ 69999 h 1852791"/>
              <a:gd name="connsiteX16" fmla="*/ 1198577 w 1932317"/>
              <a:gd name="connsiteY16" fmla="*/ 33516 h 1852791"/>
              <a:gd name="connsiteX17" fmla="*/ 1315978 w 1932317"/>
              <a:gd name="connsiteY17" fmla="*/ 108862 h 1852791"/>
              <a:gd name="connsiteX0" fmla="*/ 1315978 w 1901361"/>
              <a:gd name="connsiteY0" fmla="*/ 108862 h 1852791"/>
              <a:gd name="connsiteX1" fmla="*/ 1351471 w 1901361"/>
              <a:gd name="connsiteY1" fmla="*/ 62855 h 1852791"/>
              <a:gd name="connsiteX2" fmla="*/ 1391728 w 1901361"/>
              <a:gd name="connsiteY2" fmla="*/ 69999 h 1852791"/>
              <a:gd name="connsiteX3" fmla="*/ 1413744 w 1901361"/>
              <a:gd name="connsiteY3" fmla="*/ 52746 h 1852791"/>
              <a:gd name="connsiteX4" fmla="*/ 1901361 w 1901361"/>
              <a:gd name="connsiteY4" fmla="*/ 238979 h 1852791"/>
              <a:gd name="connsiteX5" fmla="*/ 1190445 w 1901361"/>
              <a:gd name="connsiteY5" fmla="*/ 1852791 h 1852791"/>
              <a:gd name="connsiteX6" fmla="*/ 0 w 1901361"/>
              <a:gd name="connsiteY6" fmla="*/ 1076414 h 1852791"/>
              <a:gd name="connsiteX7" fmla="*/ 381359 w 1901361"/>
              <a:gd name="connsiteY7" fmla="*/ 387289 h 1852791"/>
              <a:gd name="connsiteX8" fmla="*/ 339305 w 1901361"/>
              <a:gd name="connsiteY8" fmla="*/ 323040 h 1852791"/>
              <a:gd name="connsiteX9" fmla="*/ 420807 w 1901361"/>
              <a:gd name="connsiteY9" fmla="*/ 271282 h 1852791"/>
              <a:gd name="connsiteX10" fmla="*/ 385313 w 1901361"/>
              <a:gd name="connsiteY10" fmla="*/ 185018 h 1852791"/>
              <a:gd name="connsiteX11" fmla="*/ 885645 w 1901361"/>
              <a:gd name="connsiteY11" fmla="*/ 58497 h 1852791"/>
              <a:gd name="connsiteX12" fmla="*/ 874143 w 1901361"/>
              <a:gd name="connsiteY12" fmla="*/ 29742 h 1852791"/>
              <a:gd name="connsiteX13" fmla="*/ 971909 w 1901361"/>
              <a:gd name="connsiteY13" fmla="*/ 29742 h 1852791"/>
              <a:gd name="connsiteX14" fmla="*/ 949309 w 1901361"/>
              <a:gd name="connsiteY14" fmla="*/ 0 h 1852791"/>
              <a:gd name="connsiteX15" fmla="*/ 1201947 w 1901361"/>
              <a:gd name="connsiteY15" fmla="*/ 69999 h 1852791"/>
              <a:gd name="connsiteX16" fmla="*/ 1198577 w 1901361"/>
              <a:gd name="connsiteY16" fmla="*/ 33516 h 1852791"/>
              <a:gd name="connsiteX17" fmla="*/ 1315978 w 1901361"/>
              <a:gd name="connsiteY17" fmla="*/ 108862 h 1852791"/>
              <a:gd name="connsiteX0" fmla="*/ 1315978 w 1901361"/>
              <a:gd name="connsiteY0" fmla="*/ 108862 h 1852791"/>
              <a:gd name="connsiteX1" fmla="*/ 1351471 w 1901361"/>
              <a:gd name="connsiteY1" fmla="*/ 62855 h 1852791"/>
              <a:gd name="connsiteX2" fmla="*/ 1391728 w 1901361"/>
              <a:gd name="connsiteY2" fmla="*/ 69999 h 1852791"/>
              <a:gd name="connsiteX3" fmla="*/ 1413744 w 1901361"/>
              <a:gd name="connsiteY3" fmla="*/ 52746 h 1852791"/>
              <a:gd name="connsiteX4" fmla="*/ 1901361 w 1901361"/>
              <a:gd name="connsiteY4" fmla="*/ 238979 h 1852791"/>
              <a:gd name="connsiteX5" fmla="*/ 1190445 w 1901361"/>
              <a:gd name="connsiteY5" fmla="*/ 1852791 h 1852791"/>
              <a:gd name="connsiteX6" fmla="*/ 0 w 1901361"/>
              <a:gd name="connsiteY6" fmla="*/ 1076414 h 1852791"/>
              <a:gd name="connsiteX7" fmla="*/ 381359 w 1901361"/>
              <a:gd name="connsiteY7" fmla="*/ 387289 h 1852791"/>
              <a:gd name="connsiteX8" fmla="*/ 339305 w 1901361"/>
              <a:gd name="connsiteY8" fmla="*/ 323040 h 1852791"/>
              <a:gd name="connsiteX9" fmla="*/ 420807 w 1901361"/>
              <a:gd name="connsiteY9" fmla="*/ 271282 h 1852791"/>
              <a:gd name="connsiteX10" fmla="*/ 385313 w 1901361"/>
              <a:gd name="connsiteY10" fmla="*/ 185018 h 1852791"/>
              <a:gd name="connsiteX11" fmla="*/ 885645 w 1901361"/>
              <a:gd name="connsiteY11" fmla="*/ 58497 h 1852791"/>
              <a:gd name="connsiteX12" fmla="*/ 874143 w 1901361"/>
              <a:gd name="connsiteY12" fmla="*/ 29742 h 1852791"/>
              <a:gd name="connsiteX13" fmla="*/ 971909 w 1901361"/>
              <a:gd name="connsiteY13" fmla="*/ 29742 h 1852791"/>
              <a:gd name="connsiteX14" fmla="*/ 949309 w 1901361"/>
              <a:gd name="connsiteY14" fmla="*/ 0 h 1852791"/>
              <a:gd name="connsiteX15" fmla="*/ 1201947 w 1901361"/>
              <a:gd name="connsiteY15" fmla="*/ 69999 h 1852791"/>
              <a:gd name="connsiteX16" fmla="*/ 1198577 w 1901361"/>
              <a:gd name="connsiteY16" fmla="*/ 33516 h 1852791"/>
              <a:gd name="connsiteX17" fmla="*/ 1315978 w 1901361"/>
              <a:gd name="connsiteY17" fmla="*/ 108862 h 1852791"/>
              <a:gd name="connsiteX0" fmla="*/ 1315978 w 2009479"/>
              <a:gd name="connsiteY0" fmla="*/ 108862 h 1852791"/>
              <a:gd name="connsiteX1" fmla="*/ 1351471 w 2009479"/>
              <a:gd name="connsiteY1" fmla="*/ 62855 h 1852791"/>
              <a:gd name="connsiteX2" fmla="*/ 1391728 w 2009479"/>
              <a:gd name="connsiteY2" fmla="*/ 69999 h 1852791"/>
              <a:gd name="connsiteX3" fmla="*/ 1413744 w 2009479"/>
              <a:gd name="connsiteY3" fmla="*/ 52746 h 1852791"/>
              <a:gd name="connsiteX4" fmla="*/ 1901361 w 2009479"/>
              <a:gd name="connsiteY4" fmla="*/ 238979 h 1852791"/>
              <a:gd name="connsiteX5" fmla="*/ 1190445 w 2009479"/>
              <a:gd name="connsiteY5" fmla="*/ 1852791 h 1852791"/>
              <a:gd name="connsiteX6" fmla="*/ 0 w 2009479"/>
              <a:gd name="connsiteY6" fmla="*/ 1076414 h 1852791"/>
              <a:gd name="connsiteX7" fmla="*/ 381359 w 2009479"/>
              <a:gd name="connsiteY7" fmla="*/ 387289 h 1852791"/>
              <a:gd name="connsiteX8" fmla="*/ 339305 w 2009479"/>
              <a:gd name="connsiteY8" fmla="*/ 323040 h 1852791"/>
              <a:gd name="connsiteX9" fmla="*/ 420807 w 2009479"/>
              <a:gd name="connsiteY9" fmla="*/ 271282 h 1852791"/>
              <a:gd name="connsiteX10" fmla="*/ 385313 w 2009479"/>
              <a:gd name="connsiteY10" fmla="*/ 185018 h 1852791"/>
              <a:gd name="connsiteX11" fmla="*/ 885645 w 2009479"/>
              <a:gd name="connsiteY11" fmla="*/ 58497 h 1852791"/>
              <a:gd name="connsiteX12" fmla="*/ 874143 w 2009479"/>
              <a:gd name="connsiteY12" fmla="*/ 29742 h 1852791"/>
              <a:gd name="connsiteX13" fmla="*/ 971909 w 2009479"/>
              <a:gd name="connsiteY13" fmla="*/ 29742 h 1852791"/>
              <a:gd name="connsiteX14" fmla="*/ 949309 w 2009479"/>
              <a:gd name="connsiteY14" fmla="*/ 0 h 1852791"/>
              <a:gd name="connsiteX15" fmla="*/ 1201947 w 2009479"/>
              <a:gd name="connsiteY15" fmla="*/ 69999 h 1852791"/>
              <a:gd name="connsiteX16" fmla="*/ 1198577 w 2009479"/>
              <a:gd name="connsiteY16" fmla="*/ 33516 h 1852791"/>
              <a:gd name="connsiteX17" fmla="*/ 1315978 w 2009479"/>
              <a:gd name="connsiteY17" fmla="*/ 108862 h 1852791"/>
              <a:gd name="connsiteX0" fmla="*/ 1315978 w 2011451"/>
              <a:gd name="connsiteY0" fmla="*/ 108862 h 1930797"/>
              <a:gd name="connsiteX1" fmla="*/ 1351471 w 2011451"/>
              <a:gd name="connsiteY1" fmla="*/ 62855 h 1930797"/>
              <a:gd name="connsiteX2" fmla="*/ 1391728 w 2011451"/>
              <a:gd name="connsiteY2" fmla="*/ 69999 h 1930797"/>
              <a:gd name="connsiteX3" fmla="*/ 1413744 w 2011451"/>
              <a:gd name="connsiteY3" fmla="*/ 52746 h 1930797"/>
              <a:gd name="connsiteX4" fmla="*/ 1901361 w 2011451"/>
              <a:gd name="connsiteY4" fmla="*/ 238979 h 1930797"/>
              <a:gd name="connsiteX5" fmla="*/ 1212113 w 2011451"/>
              <a:gd name="connsiteY5" fmla="*/ 1930797 h 1930797"/>
              <a:gd name="connsiteX6" fmla="*/ 0 w 2011451"/>
              <a:gd name="connsiteY6" fmla="*/ 1076414 h 1930797"/>
              <a:gd name="connsiteX7" fmla="*/ 381359 w 2011451"/>
              <a:gd name="connsiteY7" fmla="*/ 387289 h 1930797"/>
              <a:gd name="connsiteX8" fmla="*/ 339305 w 2011451"/>
              <a:gd name="connsiteY8" fmla="*/ 323040 h 1930797"/>
              <a:gd name="connsiteX9" fmla="*/ 420807 w 2011451"/>
              <a:gd name="connsiteY9" fmla="*/ 271282 h 1930797"/>
              <a:gd name="connsiteX10" fmla="*/ 385313 w 2011451"/>
              <a:gd name="connsiteY10" fmla="*/ 185018 h 1930797"/>
              <a:gd name="connsiteX11" fmla="*/ 885645 w 2011451"/>
              <a:gd name="connsiteY11" fmla="*/ 58497 h 1930797"/>
              <a:gd name="connsiteX12" fmla="*/ 874143 w 2011451"/>
              <a:gd name="connsiteY12" fmla="*/ 29742 h 1930797"/>
              <a:gd name="connsiteX13" fmla="*/ 971909 w 2011451"/>
              <a:gd name="connsiteY13" fmla="*/ 29742 h 1930797"/>
              <a:gd name="connsiteX14" fmla="*/ 949309 w 2011451"/>
              <a:gd name="connsiteY14" fmla="*/ 0 h 1930797"/>
              <a:gd name="connsiteX15" fmla="*/ 1201947 w 2011451"/>
              <a:gd name="connsiteY15" fmla="*/ 69999 h 1930797"/>
              <a:gd name="connsiteX16" fmla="*/ 1198577 w 2011451"/>
              <a:gd name="connsiteY16" fmla="*/ 33516 h 1930797"/>
              <a:gd name="connsiteX17" fmla="*/ 1315978 w 2011451"/>
              <a:gd name="connsiteY17" fmla="*/ 108862 h 1930797"/>
              <a:gd name="connsiteX0" fmla="*/ 1315978 w 2040678"/>
              <a:gd name="connsiteY0" fmla="*/ 108862 h 1930797"/>
              <a:gd name="connsiteX1" fmla="*/ 1351471 w 2040678"/>
              <a:gd name="connsiteY1" fmla="*/ 62855 h 1930797"/>
              <a:gd name="connsiteX2" fmla="*/ 1391728 w 2040678"/>
              <a:gd name="connsiteY2" fmla="*/ 69999 h 1930797"/>
              <a:gd name="connsiteX3" fmla="*/ 1413744 w 2040678"/>
              <a:gd name="connsiteY3" fmla="*/ 52746 h 1930797"/>
              <a:gd name="connsiteX4" fmla="*/ 1901361 w 2040678"/>
              <a:gd name="connsiteY4" fmla="*/ 238979 h 1930797"/>
              <a:gd name="connsiteX5" fmla="*/ 1212113 w 2040678"/>
              <a:gd name="connsiteY5" fmla="*/ 1930797 h 1930797"/>
              <a:gd name="connsiteX6" fmla="*/ 0 w 2040678"/>
              <a:gd name="connsiteY6" fmla="*/ 1076414 h 1930797"/>
              <a:gd name="connsiteX7" fmla="*/ 381359 w 2040678"/>
              <a:gd name="connsiteY7" fmla="*/ 387289 h 1930797"/>
              <a:gd name="connsiteX8" fmla="*/ 339305 w 2040678"/>
              <a:gd name="connsiteY8" fmla="*/ 323040 h 1930797"/>
              <a:gd name="connsiteX9" fmla="*/ 420807 w 2040678"/>
              <a:gd name="connsiteY9" fmla="*/ 271282 h 1930797"/>
              <a:gd name="connsiteX10" fmla="*/ 385313 w 2040678"/>
              <a:gd name="connsiteY10" fmla="*/ 185018 h 1930797"/>
              <a:gd name="connsiteX11" fmla="*/ 885645 w 2040678"/>
              <a:gd name="connsiteY11" fmla="*/ 58497 h 1930797"/>
              <a:gd name="connsiteX12" fmla="*/ 874143 w 2040678"/>
              <a:gd name="connsiteY12" fmla="*/ 29742 h 1930797"/>
              <a:gd name="connsiteX13" fmla="*/ 971909 w 2040678"/>
              <a:gd name="connsiteY13" fmla="*/ 29742 h 1930797"/>
              <a:gd name="connsiteX14" fmla="*/ 949309 w 2040678"/>
              <a:gd name="connsiteY14" fmla="*/ 0 h 1930797"/>
              <a:gd name="connsiteX15" fmla="*/ 1201947 w 2040678"/>
              <a:gd name="connsiteY15" fmla="*/ 69999 h 1930797"/>
              <a:gd name="connsiteX16" fmla="*/ 1198577 w 2040678"/>
              <a:gd name="connsiteY16" fmla="*/ 33516 h 1930797"/>
              <a:gd name="connsiteX17" fmla="*/ 1315978 w 2040678"/>
              <a:gd name="connsiteY17" fmla="*/ 108862 h 1930797"/>
              <a:gd name="connsiteX0" fmla="*/ 1315978 w 2040678"/>
              <a:gd name="connsiteY0" fmla="*/ 108862 h 1930797"/>
              <a:gd name="connsiteX1" fmla="*/ 1351471 w 2040678"/>
              <a:gd name="connsiteY1" fmla="*/ 62855 h 1930797"/>
              <a:gd name="connsiteX2" fmla="*/ 1391728 w 2040678"/>
              <a:gd name="connsiteY2" fmla="*/ 69999 h 1930797"/>
              <a:gd name="connsiteX3" fmla="*/ 1413744 w 2040678"/>
              <a:gd name="connsiteY3" fmla="*/ 52746 h 1930797"/>
              <a:gd name="connsiteX4" fmla="*/ 1901361 w 2040678"/>
              <a:gd name="connsiteY4" fmla="*/ 238979 h 1930797"/>
              <a:gd name="connsiteX5" fmla="*/ 1212113 w 2040678"/>
              <a:gd name="connsiteY5" fmla="*/ 1930797 h 1930797"/>
              <a:gd name="connsiteX6" fmla="*/ 76260 w 2040678"/>
              <a:gd name="connsiteY6" fmla="*/ 1509316 h 1930797"/>
              <a:gd name="connsiteX7" fmla="*/ 0 w 2040678"/>
              <a:gd name="connsiteY7" fmla="*/ 1076414 h 1930797"/>
              <a:gd name="connsiteX8" fmla="*/ 381359 w 2040678"/>
              <a:gd name="connsiteY8" fmla="*/ 387289 h 1930797"/>
              <a:gd name="connsiteX9" fmla="*/ 339305 w 2040678"/>
              <a:gd name="connsiteY9" fmla="*/ 323040 h 1930797"/>
              <a:gd name="connsiteX10" fmla="*/ 420807 w 2040678"/>
              <a:gd name="connsiteY10" fmla="*/ 271282 h 1930797"/>
              <a:gd name="connsiteX11" fmla="*/ 385313 w 2040678"/>
              <a:gd name="connsiteY11" fmla="*/ 185018 h 1930797"/>
              <a:gd name="connsiteX12" fmla="*/ 885645 w 2040678"/>
              <a:gd name="connsiteY12" fmla="*/ 58497 h 1930797"/>
              <a:gd name="connsiteX13" fmla="*/ 874143 w 2040678"/>
              <a:gd name="connsiteY13" fmla="*/ 29742 h 1930797"/>
              <a:gd name="connsiteX14" fmla="*/ 971909 w 2040678"/>
              <a:gd name="connsiteY14" fmla="*/ 29742 h 1930797"/>
              <a:gd name="connsiteX15" fmla="*/ 949309 w 2040678"/>
              <a:gd name="connsiteY15" fmla="*/ 0 h 1930797"/>
              <a:gd name="connsiteX16" fmla="*/ 1201947 w 2040678"/>
              <a:gd name="connsiteY16" fmla="*/ 69999 h 1930797"/>
              <a:gd name="connsiteX17" fmla="*/ 1198577 w 2040678"/>
              <a:gd name="connsiteY17" fmla="*/ 33516 h 1930797"/>
              <a:gd name="connsiteX18" fmla="*/ 1315978 w 2040678"/>
              <a:gd name="connsiteY18" fmla="*/ 108862 h 1930797"/>
              <a:gd name="connsiteX0" fmla="*/ 1268308 w 1993008"/>
              <a:gd name="connsiteY0" fmla="*/ 108862 h 1930797"/>
              <a:gd name="connsiteX1" fmla="*/ 1303801 w 1993008"/>
              <a:gd name="connsiteY1" fmla="*/ 62855 h 1930797"/>
              <a:gd name="connsiteX2" fmla="*/ 1344058 w 1993008"/>
              <a:gd name="connsiteY2" fmla="*/ 69999 h 1930797"/>
              <a:gd name="connsiteX3" fmla="*/ 1366074 w 1993008"/>
              <a:gd name="connsiteY3" fmla="*/ 52746 h 1930797"/>
              <a:gd name="connsiteX4" fmla="*/ 1853691 w 1993008"/>
              <a:gd name="connsiteY4" fmla="*/ 238979 h 1930797"/>
              <a:gd name="connsiteX5" fmla="*/ 1164443 w 1993008"/>
              <a:gd name="connsiteY5" fmla="*/ 1930797 h 1930797"/>
              <a:gd name="connsiteX6" fmla="*/ 28590 w 1993008"/>
              <a:gd name="connsiteY6" fmla="*/ 1509316 h 1930797"/>
              <a:gd name="connsiteX7" fmla="*/ 0 w 1993008"/>
              <a:gd name="connsiteY7" fmla="*/ 1072081 h 1930797"/>
              <a:gd name="connsiteX8" fmla="*/ 333689 w 1993008"/>
              <a:gd name="connsiteY8" fmla="*/ 387289 h 1930797"/>
              <a:gd name="connsiteX9" fmla="*/ 291635 w 1993008"/>
              <a:gd name="connsiteY9" fmla="*/ 323040 h 1930797"/>
              <a:gd name="connsiteX10" fmla="*/ 373137 w 1993008"/>
              <a:gd name="connsiteY10" fmla="*/ 271282 h 1930797"/>
              <a:gd name="connsiteX11" fmla="*/ 337643 w 1993008"/>
              <a:gd name="connsiteY11" fmla="*/ 185018 h 1930797"/>
              <a:gd name="connsiteX12" fmla="*/ 837975 w 1993008"/>
              <a:gd name="connsiteY12" fmla="*/ 58497 h 1930797"/>
              <a:gd name="connsiteX13" fmla="*/ 826473 w 1993008"/>
              <a:gd name="connsiteY13" fmla="*/ 29742 h 1930797"/>
              <a:gd name="connsiteX14" fmla="*/ 924239 w 1993008"/>
              <a:gd name="connsiteY14" fmla="*/ 29742 h 1930797"/>
              <a:gd name="connsiteX15" fmla="*/ 901639 w 1993008"/>
              <a:gd name="connsiteY15" fmla="*/ 0 h 1930797"/>
              <a:gd name="connsiteX16" fmla="*/ 1154277 w 1993008"/>
              <a:gd name="connsiteY16" fmla="*/ 69999 h 1930797"/>
              <a:gd name="connsiteX17" fmla="*/ 1150907 w 1993008"/>
              <a:gd name="connsiteY17" fmla="*/ 33516 h 1930797"/>
              <a:gd name="connsiteX18" fmla="*/ 1268308 w 1993008"/>
              <a:gd name="connsiteY18" fmla="*/ 108862 h 1930797"/>
              <a:gd name="connsiteX0" fmla="*/ 1268308 w 1993008"/>
              <a:gd name="connsiteY0" fmla="*/ 108862 h 1930797"/>
              <a:gd name="connsiteX1" fmla="*/ 1303801 w 1993008"/>
              <a:gd name="connsiteY1" fmla="*/ 62855 h 1930797"/>
              <a:gd name="connsiteX2" fmla="*/ 1344058 w 1993008"/>
              <a:gd name="connsiteY2" fmla="*/ 69999 h 1930797"/>
              <a:gd name="connsiteX3" fmla="*/ 1366074 w 1993008"/>
              <a:gd name="connsiteY3" fmla="*/ 52746 h 1930797"/>
              <a:gd name="connsiteX4" fmla="*/ 1853691 w 1993008"/>
              <a:gd name="connsiteY4" fmla="*/ 238979 h 1930797"/>
              <a:gd name="connsiteX5" fmla="*/ 1164443 w 1993008"/>
              <a:gd name="connsiteY5" fmla="*/ 1930797 h 1930797"/>
              <a:gd name="connsiteX6" fmla="*/ 28590 w 1993008"/>
              <a:gd name="connsiteY6" fmla="*/ 1509316 h 1930797"/>
              <a:gd name="connsiteX7" fmla="*/ 0 w 1993008"/>
              <a:gd name="connsiteY7" fmla="*/ 1072081 h 1930797"/>
              <a:gd name="connsiteX8" fmla="*/ 333689 w 1993008"/>
              <a:gd name="connsiteY8" fmla="*/ 387289 h 1930797"/>
              <a:gd name="connsiteX9" fmla="*/ 291635 w 1993008"/>
              <a:gd name="connsiteY9" fmla="*/ 323040 h 1930797"/>
              <a:gd name="connsiteX10" fmla="*/ 373137 w 1993008"/>
              <a:gd name="connsiteY10" fmla="*/ 271282 h 1930797"/>
              <a:gd name="connsiteX11" fmla="*/ 337643 w 1993008"/>
              <a:gd name="connsiteY11" fmla="*/ 185018 h 1930797"/>
              <a:gd name="connsiteX12" fmla="*/ 837975 w 1993008"/>
              <a:gd name="connsiteY12" fmla="*/ 58497 h 1930797"/>
              <a:gd name="connsiteX13" fmla="*/ 826473 w 1993008"/>
              <a:gd name="connsiteY13" fmla="*/ 29742 h 1930797"/>
              <a:gd name="connsiteX14" fmla="*/ 924239 w 1993008"/>
              <a:gd name="connsiteY14" fmla="*/ 29742 h 1930797"/>
              <a:gd name="connsiteX15" fmla="*/ 901639 w 1993008"/>
              <a:gd name="connsiteY15" fmla="*/ 0 h 1930797"/>
              <a:gd name="connsiteX16" fmla="*/ 1154277 w 1993008"/>
              <a:gd name="connsiteY16" fmla="*/ 69999 h 1930797"/>
              <a:gd name="connsiteX17" fmla="*/ 1150907 w 1993008"/>
              <a:gd name="connsiteY17" fmla="*/ 33516 h 1930797"/>
              <a:gd name="connsiteX18" fmla="*/ 1268308 w 1993008"/>
              <a:gd name="connsiteY18" fmla="*/ 108862 h 1930797"/>
              <a:gd name="connsiteX0" fmla="*/ 1268308 w 1993008"/>
              <a:gd name="connsiteY0" fmla="*/ 108862 h 1930797"/>
              <a:gd name="connsiteX1" fmla="*/ 1303801 w 1993008"/>
              <a:gd name="connsiteY1" fmla="*/ 62855 h 1930797"/>
              <a:gd name="connsiteX2" fmla="*/ 1344058 w 1993008"/>
              <a:gd name="connsiteY2" fmla="*/ 69999 h 1930797"/>
              <a:gd name="connsiteX3" fmla="*/ 1366074 w 1993008"/>
              <a:gd name="connsiteY3" fmla="*/ 52746 h 1930797"/>
              <a:gd name="connsiteX4" fmla="*/ 1853691 w 1993008"/>
              <a:gd name="connsiteY4" fmla="*/ 238979 h 1930797"/>
              <a:gd name="connsiteX5" fmla="*/ 1164443 w 1993008"/>
              <a:gd name="connsiteY5" fmla="*/ 1930797 h 1930797"/>
              <a:gd name="connsiteX6" fmla="*/ 28590 w 1993008"/>
              <a:gd name="connsiteY6" fmla="*/ 1509316 h 1930797"/>
              <a:gd name="connsiteX7" fmla="*/ 0 w 1993008"/>
              <a:gd name="connsiteY7" fmla="*/ 1072081 h 1930797"/>
              <a:gd name="connsiteX8" fmla="*/ 333689 w 1993008"/>
              <a:gd name="connsiteY8" fmla="*/ 387289 h 1930797"/>
              <a:gd name="connsiteX9" fmla="*/ 291635 w 1993008"/>
              <a:gd name="connsiteY9" fmla="*/ 323040 h 1930797"/>
              <a:gd name="connsiteX10" fmla="*/ 373137 w 1993008"/>
              <a:gd name="connsiteY10" fmla="*/ 271282 h 1930797"/>
              <a:gd name="connsiteX11" fmla="*/ 337643 w 1993008"/>
              <a:gd name="connsiteY11" fmla="*/ 185018 h 1930797"/>
              <a:gd name="connsiteX12" fmla="*/ 837975 w 1993008"/>
              <a:gd name="connsiteY12" fmla="*/ 58497 h 1930797"/>
              <a:gd name="connsiteX13" fmla="*/ 826473 w 1993008"/>
              <a:gd name="connsiteY13" fmla="*/ 29742 h 1930797"/>
              <a:gd name="connsiteX14" fmla="*/ 924239 w 1993008"/>
              <a:gd name="connsiteY14" fmla="*/ 29742 h 1930797"/>
              <a:gd name="connsiteX15" fmla="*/ 901639 w 1993008"/>
              <a:gd name="connsiteY15" fmla="*/ 0 h 1930797"/>
              <a:gd name="connsiteX16" fmla="*/ 1154277 w 1993008"/>
              <a:gd name="connsiteY16" fmla="*/ 69999 h 1930797"/>
              <a:gd name="connsiteX17" fmla="*/ 1150907 w 1993008"/>
              <a:gd name="connsiteY17" fmla="*/ 33516 h 1930797"/>
              <a:gd name="connsiteX18" fmla="*/ 1268308 w 1993008"/>
              <a:gd name="connsiteY18" fmla="*/ 108862 h 1930797"/>
              <a:gd name="connsiteX0" fmla="*/ 1503510 w 2228210"/>
              <a:gd name="connsiteY0" fmla="*/ 108862 h 1930797"/>
              <a:gd name="connsiteX1" fmla="*/ 1539003 w 2228210"/>
              <a:gd name="connsiteY1" fmla="*/ 62855 h 1930797"/>
              <a:gd name="connsiteX2" fmla="*/ 1579260 w 2228210"/>
              <a:gd name="connsiteY2" fmla="*/ 69999 h 1930797"/>
              <a:gd name="connsiteX3" fmla="*/ 1601276 w 2228210"/>
              <a:gd name="connsiteY3" fmla="*/ 52746 h 1930797"/>
              <a:gd name="connsiteX4" fmla="*/ 2088893 w 2228210"/>
              <a:gd name="connsiteY4" fmla="*/ 238979 h 1930797"/>
              <a:gd name="connsiteX5" fmla="*/ 1399645 w 2228210"/>
              <a:gd name="connsiteY5" fmla="*/ 1930797 h 1930797"/>
              <a:gd name="connsiteX6" fmla="*/ 263792 w 2228210"/>
              <a:gd name="connsiteY6" fmla="*/ 1509316 h 1930797"/>
              <a:gd name="connsiteX7" fmla="*/ 235202 w 2228210"/>
              <a:gd name="connsiteY7" fmla="*/ 1072081 h 1930797"/>
              <a:gd name="connsiteX8" fmla="*/ 568891 w 2228210"/>
              <a:gd name="connsiteY8" fmla="*/ 387289 h 1930797"/>
              <a:gd name="connsiteX9" fmla="*/ 526837 w 2228210"/>
              <a:gd name="connsiteY9" fmla="*/ 323040 h 1930797"/>
              <a:gd name="connsiteX10" fmla="*/ 608339 w 2228210"/>
              <a:gd name="connsiteY10" fmla="*/ 271282 h 1930797"/>
              <a:gd name="connsiteX11" fmla="*/ 572845 w 2228210"/>
              <a:gd name="connsiteY11" fmla="*/ 185018 h 1930797"/>
              <a:gd name="connsiteX12" fmla="*/ 1073177 w 2228210"/>
              <a:gd name="connsiteY12" fmla="*/ 58497 h 1930797"/>
              <a:gd name="connsiteX13" fmla="*/ 1061675 w 2228210"/>
              <a:gd name="connsiteY13" fmla="*/ 29742 h 1930797"/>
              <a:gd name="connsiteX14" fmla="*/ 1159441 w 2228210"/>
              <a:gd name="connsiteY14" fmla="*/ 29742 h 1930797"/>
              <a:gd name="connsiteX15" fmla="*/ 1136841 w 2228210"/>
              <a:gd name="connsiteY15" fmla="*/ 0 h 1930797"/>
              <a:gd name="connsiteX16" fmla="*/ 1389479 w 2228210"/>
              <a:gd name="connsiteY16" fmla="*/ 69999 h 1930797"/>
              <a:gd name="connsiteX17" fmla="*/ 1386109 w 2228210"/>
              <a:gd name="connsiteY17" fmla="*/ 33516 h 1930797"/>
              <a:gd name="connsiteX18" fmla="*/ 1503510 w 2228210"/>
              <a:gd name="connsiteY18" fmla="*/ 108862 h 1930797"/>
              <a:gd name="connsiteX0" fmla="*/ 1596347 w 2321047"/>
              <a:gd name="connsiteY0" fmla="*/ 108862 h 1930797"/>
              <a:gd name="connsiteX1" fmla="*/ 1631840 w 2321047"/>
              <a:gd name="connsiteY1" fmla="*/ 62855 h 1930797"/>
              <a:gd name="connsiteX2" fmla="*/ 1672097 w 2321047"/>
              <a:gd name="connsiteY2" fmla="*/ 69999 h 1930797"/>
              <a:gd name="connsiteX3" fmla="*/ 1694113 w 2321047"/>
              <a:gd name="connsiteY3" fmla="*/ 52746 h 1930797"/>
              <a:gd name="connsiteX4" fmla="*/ 2181730 w 2321047"/>
              <a:gd name="connsiteY4" fmla="*/ 238979 h 1930797"/>
              <a:gd name="connsiteX5" fmla="*/ 1492482 w 2321047"/>
              <a:gd name="connsiteY5" fmla="*/ 1930797 h 1930797"/>
              <a:gd name="connsiteX6" fmla="*/ 356629 w 2321047"/>
              <a:gd name="connsiteY6" fmla="*/ 1509316 h 1930797"/>
              <a:gd name="connsiteX7" fmla="*/ 328039 w 2321047"/>
              <a:gd name="connsiteY7" fmla="*/ 1072081 h 1930797"/>
              <a:gd name="connsiteX8" fmla="*/ 661728 w 2321047"/>
              <a:gd name="connsiteY8" fmla="*/ 387289 h 1930797"/>
              <a:gd name="connsiteX9" fmla="*/ 619674 w 2321047"/>
              <a:gd name="connsiteY9" fmla="*/ 323040 h 1930797"/>
              <a:gd name="connsiteX10" fmla="*/ 701176 w 2321047"/>
              <a:gd name="connsiteY10" fmla="*/ 271282 h 1930797"/>
              <a:gd name="connsiteX11" fmla="*/ 665682 w 2321047"/>
              <a:gd name="connsiteY11" fmla="*/ 185018 h 1930797"/>
              <a:gd name="connsiteX12" fmla="*/ 1166014 w 2321047"/>
              <a:gd name="connsiteY12" fmla="*/ 58497 h 1930797"/>
              <a:gd name="connsiteX13" fmla="*/ 1154512 w 2321047"/>
              <a:gd name="connsiteY13" fmla="*/ 29742 h 1930797"/>
              <a:gd name="connsiteX14" fmla="*/ 1252278 w 2321047"/>
              <a:gd name="connsiteY14" fmla="*/ 29742 h 1930797"/>
              <a:gd name="connsiteX15" fmla="*/ 1229678 w 2321047"/>
              <a:gd name="connsiteY15" fmla="*/ 0 h 1930797"/>
              <a:gd name="connsiteX16" fmla="*/ 1482316 w 2321047"/>
              <a:gd name="connsiteY16" fmla="*/ 69999 h 1930797"/>
              <a:gd name="connsiteX17" fmla="*/ 1478946 w 2321047"/>
              <a:gd name="connsiteY17" fmla="*/ 33516 h 1930797"/>
              <a:gd name="connsiteX18" fmla="*/ 1596347 w 2321047"/>
              <a:gd name="connsiteY18" fmla="*/ 108862 h 1930797"/>
              <a:gd name="connsiteX0" fmla="*/ 1596347 w 2326619"/>
              <a:gd name="connsiteY0" fmla="*/ 108862 h 1987947"/>
              <a:gd name="connsiteX1" fmla="*/ 1631840 w 2326619"/>
              <a:gd name="connsiteY1" fmla="*/ 62855 h 1987947"/>
              <a:gd name="connsiteX2" fmla="*/ 1672097 w 2326619"/>
              <a:gd name="connsiteY2" fmla="*/ 69999 h 1987947"/>
              <a:gd name="connsiteX3" fmla="*/ 1694113 w 2326619"/>
              <a:gd name="connsiteY3" fmla="*/ 52746 h 1987947"/>
              <a:gd name="connsiteX4" fmla="*/ 2181730 w 2326619"/>
              <a:gd name="connsiteY4" fmla="*/ 238979 h 1987947"/>
              <a:gd name="connsiteX5" fmla="*/ 1530582 w 2326619"/>
              <a:gd name="connsiteY5" fmla="*/ 1987947 h 1987947"/>
              <a:gd name="connsiteX6" fmla="*/ 356629 w 2326619"/>
              <a:gd name="connsiteY6" fmla="*/ 1509316 h 1987947"/>
              <a:gd name="connsiteX7" fmla="*/ 328039 w 2326619"/>
              <a:gd name="connsiteY7" fmla="*/ 1072081 h 1987947"/>
              <a:gd name="connsiteX8" fmla="*/ 661728 w 2326619"/>
              <a:gd name="connsiteY8" fmla="*/ 387289 h 1987947"/>
              <a:gd name="connsiteX9" fmla="*/ 619674 w 2326619"/>
              <a:gd name="connsiteY9" fmla="*/ 323040 h 1987947"/>
              <a:gd name="connsiteX10" fmla="*/ 701176 w 2326619"/>
              <a:gd name="connsiteY10" fmla="*/ 271282 h 1987947"/>
              <a:gd name="connsiteX11" fmla="*/ 665682 w 2326619"/>
              <a:gd name="connsiteY11" fmla="*/ 185018 h 1987947"/>
              <a:gd name="connsiteX12" fmla="*/ 1166014 w 2326619"/>
              <a:gd name="connsiteY12" fmla="*/ 58497 h 1987947"/>
              <a:gd name="connsiteX13" fmla="*/ 1154512 w 2326619"/>
              <a:gd name="connsiteY13" fmla="*/ 29742 h 1987947"/>
              <a:gd name="connsiteX14" fmla="*/ 1252278 w 2326619"/>
              <a:gd name="connsiteY14" fmla="*/ 29742 h 1987947"/>
              <a:gd name="connsiteX15" fmla="*/ 1229678 w 2326619"/>
              <a:gd name="connsiteY15" fmla="*/ 0 h 1987947"/>
              <a:gd name="connsiteX16" fmla="*/ 1482316 w 2326619"/>
              <a:gd name="connsiteY16" fmla="*/ 69999 h 1987947"/>
              <a:gd name="connsiteX17" fmla="*/ 1478946 w 2326619"/>
              <a:gd name="connsiteY17" fmla="*/ 33516 h 1987947"/>
              <a:gd name="connsiteX18" fmla="*/ 1596347 w 2326619"/>
              <a:gd name="connsiteY18" fmla="*/ 108862 h 1987947"/>
              <a:gd name="connsiteX0" fmla="*/ 1596347 w 2326619"/>
              <a:gd name="connsiteY0" fmla="*/ 108862 h 1987947"/>
              <a:gd name="connsiteX1" fmla="*/ 1631840 w 2326619"/>
              <a:gd name="connsiteY1" fmla="*/ 62855 h 1987947"/>
              <a:gd name="connsiteX2" fmla="*/ 1672097 w 2326619"/>
              <a:gd name="connsiteY2" fmla="*/ 69999 h 1987947"/>
              <a:gd name="connsiteX3" fmla="*/ 1694113 w 2326619"/>
              <a:gd name="connsiteY3" fmla="*/ 52746 h 1987947"/>
              <a:gd name="connsiteX4" fmla="*/ 2181730 w 2326619"/>
              <a:gd name="connsiteY4" fmla="*/ 238979 h 1987947"/>
              <a:gd name="connsiteX5" fmla="*/ 1530582 w 2326619"/>
              <a:gd name="connsiteY5" fmla="*/ 1987947 h 1987947"/>
              <a:gd name="connsiteX6" fmla="*/ 356629 w 2326619"/>
              <a:gd name="connsiteY6" fmla="*/ 1509316 h 1987947"/>
              <a:gd name="connsiteX7" fmla="*/ 328039 w 2326619"/>
              <a:gd name="connsiteY7" fmla="*/ 1072081 h 1987947"/>
              <a:gd name="connsiteX8" fmla="*/ 661728 w 2326619"/>
              <a:gd name="connsiteY8" fmla="*/ 387289 h 1987947"/>
              <a:gd name="connsiteX9" fmla="*/ 619674 w 2326619"/>
              <a:gd name="connsiteY9" fmla="*/ 323040 h 1987947"/>
              <a:gd name="connsiteX10" fmla="*/ 701176 w 2326619"/>
              <a:gd name="connsiteY10" fmla="*/ 271282 h 1987947"/>
              <a:gd name="connsiteX11" fmla="*/ 665682 w 2326619"/>
              <a:gd name="connsiteY11" fmla="*/ 185018 h 1987947"/>
              <a:gd name="connsiteX12" fmla="*/ 1166014 w 2326619"/>
              <a:gd name="connsiteY12" fmla="*/ 58497 h 1987947"/>
              <a:gd name="connsiteX13" fmla="*/ 1154512 w 2326619"/>
              <a:gd name="connsiteY13" fmla="*/ 29742 h 1987947"/>
              <a:gd name="connsiteX14" fmla="*/ 1252278 w 2326619"/>
              <a:gd name="connsiteY14" fmla="*/ 29742 h 1987947"/>
              <a:gd name="connsiteX15" fmla="*/ 1229678 w 2326619"/>
              <a:gd name="connsiteY15" fmla="*/ 0 h 1987947"/>
              <a:gd name="connsiteX16" fmla="*/ 1482316 w 2326619"/>
              <a:gd name="connsiteY16" fmla="*/ 69999 h 1987947"/>
              <a:gd name="connsiteX17" fmla="*/ 1478946 w 2326619"/>
              <a:gd name="connsiteY17" fmla="*/ 33516 h 1987947"/>
              <a:gd name="connsiteX18" fmla="*/ 1596347 w 2326619"/>
              <a:gd name="connsiteY18" fmla="*/ 108862 h 1987947"/>
              <a:gd name="connsiteX0" fmla="*/ 1596347 w 2330609"/>
              <a:gd name="connsiteY0" fmla="*/ 108862 h 1987947"/>
              <a:gd name="connsiteX1" fmla="*/ 1631840 w 2330609"/>
              <a:gd name="connsiteY1" fmla="*/ 62855 h 1987947"/>
              <a:gd name="connsiteX2" fmla="*/ 1672097 w 2330609"/>
              <a:gd name="connsiteY2" fmla="*/ 69999 h 1987947"/>
              <a:gd name="connsiteX3" fmla="*/ 1694113 w 2330609"/>
              <a:gd name="connsiteY3" fmla="*/ 52746 h 1987947"/>
              <a:gd name="connsiteX4" fmla="*/ 2181730 w 2330609"/>
              <a:gd name="connsiteY4" fmla="*/ 238979 h 1987947"/>
              <a:gd name="connsiteX5" fmla="*/ 1530582 w 2330609"/>
              <a:gd name="connsiteY5" fmla="*/ 1987947 h 1987947"/>
              <a:gd name="connsiteX6" fmla="*/ 356629 w 2330609"/>
              <a:gd name="connsiteY6" fmla="*/ 1509316 h 1987947"/>
              <a:gd name="connsiteX7" fmla="*/ 328039 w 2330609"/>
              <a:gd name="connsiteY7" fmla="*/ 1072081 h 1987947"/>
              <a:gd name="connsiteX8" fmla="*/ 661728 w 2330609"/>
              <a:gd name="connsiteY8" fmla="*/ 387289 h 1987947"/>
              <a:gd name="connsiteX9" fmla="*/ 619674 w 2330609"/>
              <a:gd name="connsiteY9" fmla="*/ 323040 h 1987947"/>
              <a:gd name="connsiteX10" fmla="*/ 701176 w 2330609"/>
              <a:gd name="connsiteY10" fmla="*/ 271282 h 1987947"/>
              <a:gd name="connsiteX11" fmla="*/ 665682 w 2330609"/>
              <a:gd name="connsiteY11" fmla="*/ 185018 h 1987947"/>
              <a:gd name="connsiteX12" fmla="*/ 1166014 w 2330609"/>
              <a:gd name="connsiteY12" fmla="*/ 58497 h 1987947"/>
              <a:gd name="connsiteX13" fmla="*/ 1154512 w 2330609"/>
              <a:gd name="connsiteY13" fmla="*/ 29742 h 1987947"/>
              <a:gd name="connsiteX14" fmla="*/ 1252278 w 2330609"/>
              <a:gd name="connsiteY14" fmla="*/ 29742 h 1987947"/>
              <a:gd name="connsiteX15" fmla="*/ 1229678 w 2330609"/>
              <a:gd name="connsiteY15" fmla="*/ 0 h 1987947"/>
              <a:gd name="connsiteX16" fmla="*/ 1482316 w 2330609"/>
              <a:gd name="connsiteY16" fmla="*/ 69999 h 1987947"/>
              <a:gd name="connsiteX17" fmla="*/ 1478946 w 2330609"/>
              <a:gd name="connsiteY17" fmla="*/ 33516 h 1987947"/>
              <a:gd name="connsiteX18" fmla="*/ 1596347 w 2330609"/>
              <a:gd name="connsiteY18" fmla="*/ 108862 h 1987947"/>
              <a:gd name="connsiteX0" fmla="*/ 1596347 w 2278917"/>
              <a:gd name="connsiteY0" fmla="*/ 108862 h 1987947"/>
              <a:gd name="connsiteX1" fmla="*/ 1631840 w 2278917"/>
              <a:gd name="connsiteY1" fmla="*/ 62855 h 1987947"/>
              <a:gd name="connsiteX2" fmla="*/ 1672097 w 2278917"/>
              <a:gd name="connsiteY2" fmla="*/ 69999 h 1987947"/>
              <a:gd name="connsiteX3" fmla="*/ 1694113 w 2278917"/>
              <a:gd name="connsiteY3" fmla="*/ 52746 h 1987947"/>
              <a:gd name="connsiteX4" fmla="*/ 2181730 w 2278917"/>
              <a:gd name="connsiteY4" fmla="*/ 238979 h 1987947"/>
              <a:gd name="connsiteX5" fmla="*/ 1530582 w 2278917"/>
              <a:gd name="connsiteY5" fmla="*/ 1987947 h 1987947"/>
              <a:gd name="connsiteX6" fmla="*/ 356629 w 2278917"/>
              <a:gd name="connsiteY6" fmla="*/ 1509316 h 1987947"/>
              <a:gd name="connsiteX7" fmla="*/ 328039 w 2278917"/>
              <a:gd name="connsiteY7" fmla="*/ 1072081 h 1987947"/>
              <a:gd name="connsiteX8" fmla="*/ 661728 w 2278917"/>
              <a:gd name="connsiteY8" fmla="*/ 387289 h 1987947"/>
              <a:gd name="connsiteX9" fmla="*/ 619674 w 2278917"/>
              <a:gd name="connsiteY9" fmla="*/ 323040 h 1987947"/>
              <a:gd name="connsiteX10" fmla="*/ 701176 w 2278917"/>
              <a:gd name="connsiteY10" fmla="*/ 271282 h 1987947"/>
              <a:gd name="connsiteX11" fmla="*/ 665682 w 2278917"/>
              <a:gd name="connsiteY11" fmla="*/ 185018 h 1987947"/>
              <a:gd name="connsiteX12" fmla="*/ 1166014 w 2278917"/>
              <a:gd name="connsiteY12" fmla="*/ 58497 h 1987947"/>
              <a:gd name="connsiteX13" fmla="*/ 1154512 w 2278917"/>
              <a:gd name="connsiteY13" fmla="*/ 29742 h 1987947"/>
              <a:gd name="connsiteX14" fmla="*/ 1252278 w 2278917"/>
              <a:gd name="connsiteY14" fmla="*/ 29742 h 1987947"/>
              <a:gd name="connsiteX15" fmla="*/ 1229678 w 2278917"/>
              <a:gd name="connsiteY15" fmla="*/ 0 h 1987947"/>
              <a:gd name="connsiteX16" fmla="*/ 1482316 w 2278917"/>
              <a:gd name="connsiteY16" fmla="*/ 69999 h 1987947"/>
              <a:gd name="connsiteX17" fmla="*/ 1478946 w 2278917"/>
              <a:gd name="connsiteY17" fmla="*/ 33516 h 1987947"/>
              <a:gd name="connsiteX18" fmla="*/ 1596347 w 2278917"/>
              <a:gd name="connsiteY18" fmla="*/ 108862 h 1987947"/>
              <a:gd name="connsiteX0" fmla="*/ 1596347 w 2278917"/>
              <a:gd name="connsiteY0" fmla="*/ 108862 h 1987947"/>
              <a:gd name="connsiteX1" fmla="*/ 1631840 w 2278917"/>
              <a:gd name="connsiteY1" fmla="*/ 62855 h 1987947"/>
              <a:gd name="connsiteX2" fmla="*/ 1672097 w 2278917"/>
              <a:gd name="connsiteY2" fmla="*/ 69999 h 1987947"/>
              <a:gd name="connsiteX3" fmla="*/ 1694113 w 2278917"/>
              <a:gd name="connsiteY3" fmla="*/ 52746 h 1987947"/>
              <a:gd name="connsiteX4" fmla="*/ 2181730 w 2278917"/>
              <a:gd name="connsiteY4" fmla="*/ 238979 h 1987947"/>
              <a:gd name="connsiteX5" fmla="*/ 1530582 w 2278917"/>
              <a:gd name="connsiteY5" fmla="*/ 1987947 h 1987947"/>
              <a:gd name="connsiteX6" fmla="*/ 356629 w 2278917"/>
              <a:gd name="connsiteY6" fmla="*/ 1509316 h 1987947"/>
              <a:gd name="connsiteX7" fmla="*/ 328039 w 2278917"/>
              <a:gd name="connsiteY7" fmla="*/ 1072081 h 1987947"/>
              <a:gd name="connsiteX8" fmla="*/ 661728 w 2278917"/>
              <a:gd name="connsiteY8" fmla="*/ 387289 h 1987947"/>
              <a:gd name="connsiteX9" fmla="*/ 619674 w 2278917"/>
              <a:gd name="connsiteY9" fmla="*/ 323040 h 1987947"/>
              <a:gd name="connsiteX10" fmla="*/ 701176 w 2278917"/>
              <a:gd name="connsiteY10" fmla="*/ 271282 h 1987947"/>
              <a:gd name="connsiteX11" fmla="*/ 665682 w 2278917"/>
              <a:gd name="connsiteY11" fmla="*/ 185018 h 1987947"/>
              <a:gd name="connsiteX12" fmla="*/ 1166014 w 2278917"/>
              <a:gd name="connsiteY12" fmla="*/ 58497 h 1987947"/>
              <a:gd name="connsiteX13" fmla="*/ 1154512 w 2278917"/>
              <a:gd name="connsiteY13" fmla="*/ 29742 h 1987947"/>
              <a:gd name="connsiteX14" fmla="*/ 1252278 w 2278917"/>
              <a:gd name="connsiteY14" fmla="*/ 29742 h 1987947"/>
              <a:gd name="connsiteX15" fmla="*/ 1229678 w 2278917"/>
              <a:gd name="connsiteY15" fmla="*/ 0 h 1987947"/>
              <a:gd name="connsiteX16" fmla="*/ 1482316 w 2278917"/>
              <a:gd name="connsiteY16" fmla="*/ 69999 h 1987947"/>
              <a:gd name="connsiteX17" fmla="*/ 1478946 w 2278917"/>
              <a:gd name="connsiteY17" fmla="*/ 33516 h 1987947"/>
              <a:gd name="connsiteX18" fmla="*/ 1596347 w 2278917"/>
              <a:gd name="connsiteY18" fmla="*/ 108862 h 1987947"/>
              <a:gd name="connsiteX0" fmla="*/ 1596347 w 2267643"/>
              <a:gd name="connsiteY0" fmla="*/ 108862 h 1987947"/>
              <a:gd name="connsiteX1" fmla="*/ 1631840 w 2267643"/>
              <a:gd name="connsiteY1" fmla="*/ 62855 h 1987947"/>
              <a:gd name="connsiteX2" fmla="*/ 1672097 w 2267643"/>
              <a:gd name="connsiteY2" fmla="*/ 69999 h 1987947"/>
              <a:gd name="connsiteX3" fmla="*/ 1694113 w 2267643"/>
              <a:gd name="connsiteY3" fmla="*/ 52746 h 1987947"/>
              <a:gd name="connsiteX4" fmla="*/ 2181730 w 2267643"/>
              <a:gd name="connsiteY4" fmla="*/ 238979 h 1987947"/>
              <a:gd name="connsiteX5" fmla="*/ 1438180 w 2267643"/>
              <a:gd name="connsiteY5" fmla="*/ 1987947 h 1987947"/>
              <a:gd name="connsiteX6" fmla="*/ 356629 w 2267643"/>
              <a:gd name="connsiteY6" fmla="*/ 1509316 h 1987947"/>
              <a:gd name="connsiteX7" fmla="*/ 328039 w 2267643"/>
              <a:gd name="connsiteY7" fmla="*/ 1072081 h 1987947"/>
              <a:gd name="connsiteX8" fmla="*/ 661728 w 2267643"/>
              <a:gd name="connsiteY8" fmla="*/ 387289 h 1987947"/>
              <a:gd name="connsiteX9" fmla="*/ 619674 w 2267643"/>
              <a:gd name="connsiteY9" fmla="*/ 323040 h 1987947"/>
              <a:gd name="connsiteX10" fmla="*/ 701176 w 2267643"/>
              <a:gd name="connsiteY10" fmla="*/ 271282 h 1987947"/>
              <a:gd name="connsiteX11" fmla="*/ 665682 w 2267643"/>
              <a:gd name="connsiteY11" fmla="*/ 185018 h 1987947"/>
              <a:gd name="connsiteX12" fmla="*/ 1166014 w 2267643"/>
              <a:gd name="connsiteY12" fmla="*/ 58497 h 1987947"/>
              <a:gd name="connsiteX13" fmla="*/ 1154512 w 2267643"/>
              <a:gd name="connsiteY13" fmla="*/ 29742 h 1987947"/>
              <a:gd name="connsiteX14" fmla="*/ 1252278 w 2267643"/>
              <a:gd name="connsiteY14" fmla="*/ 29742 h 1987947"/>
              <a:gd name="connsiteX15" fmla="*/ 1229678 w 2267643"/>
              <a:gd name="connsiteY15" fmla="*/ 0 h 1987947"/>
              <a:gd name="connsiteX16" fmla="*/ 1482316 w 2267643"/>
              <a:gd name="connsiteY16" fmla="*/ 69999 h 1987947"/>
              <a:gd name="connsiteX17" fmla="*/ 1478946 w 2267643"/>
              <a:gd name="connsiteY17" fmla="*/ 33516 h 1987947"/>
              <a:gd name="connsiteX18" fmla="*/ 1596347 w 2267643"/>
              <a:gd name="connsiteY18" fmla="*/ 108862 h 1987947"/>
              <a:gd name="connsiteX0" fmla="*/ 1596347 w 2280228"/>
              <a:gd name="connsiteY0" fmla="*/ 108862 h 1979439"/>
              <a:gd name="connsiteX1" fmla="*/ 1631840 w 2280228"/>
              <a:gd name="connsiteY1" fmla="*/ 62855 h 1979439"/>
              <a:gd name="connsiteX2" fmla="*/ 1672097 w 2280228"/>
              <a:gd name="connsiteY2" fmla="*/ 69999 h 1979439"/>
              <a:gd name="connsiteX3" fmla="*/ 1694113 w 2280228"/>
              <a:gd name="connsiteY3" fmla="*/ 52746 h 1979439"/>
              <a:gd name="connsiteX4" fmla="*/ 2181730 w 2280228"/>
              <a:gd name="connsiteY4" fmla="*/ 238979 h 1979439"/>
              <a:gd name="connsiteX5" fmla="*/ 1540089 w 2280228"/>
              <a:gd name="connsiteY5" fmla="*/ 1979439 h 1979439"/>
              <a:gd name="connsiteX6" fmla="*/ 356629 w 2280228"/>
              <a:gd name="connsiteY6" fmla="*/ 1509316 h 1979439"/>
              <a:gd name="connsiteX7" fmla="*/ 328039 w 2280228"/>
              <a:gd name="connsiteY7" fmla="*/ 1072081 h 1979439"/>
              <a:gd name="connsiteX8" fmla="*/ 661728 w 2280228"/>
              <a:gd name="connsiteY8" fmla="*/ 387289 h 1979439"/>
              <a:gd name="connsiteX9" fmla="*/ 619674 w 2280228"/>
              <a:gd name="connsiteY9" fmla="*/ 323040 h 1979439"/>
              <a:gd name="connsiteX10" fmla="*/ 701176 w 2280228"/>
              <a:gd name="connsiteY10" fmla="*/ 271282 h 1979439"/>
              <a:gd name="connsiteX11" fmla="*/ 665682 w 2280228"/>
              <a:gd name="connsiteY11" fmla="*/ 185018 h 1979439"/>
              <a:gd name="connsiteX12" fmla="*/ 1166014 w 2280228"/>
              <a:gd name="connsiteY12" fmla="*/ 58497 h 1979439"/>
              <a:gd name="connsiteX13" fmla="*/ 1154512 w 2280228"/>
              <a:gd name="connsiteY13" fmla="*/ 29742 h 1979439"/>
              <a:gd name="connsiteX14" fmla="*/ 1252278 w 2280228"/>
              <a:gd name="connsiteY14" fmla="*/ 29742 h 1979439"/>
              <a:gd name="connsiteX15" fmla="*/ 1229678 w 2280228"/>
              <a:gd name="connsiteY15" fmla="*/ 0 h 1979439"/>
              <a:gd name="connsiteX16" fmla="*/ 1482316 w 2280228"/>
              <a:gd name="connsiteY16" fmla="*/ 69999 h 1979439"/>
              <a:gd name="connsiteX17" fmla="*/ 1478946 w 2280228"/>
              <a:gd name="connsiteY17" fmla="*/ 33516 h 1979439"/>
              <a:gd name="connsiteX18" fmla="*/ 1596347 w 2280228"/>
              <a:gd name="connsiteY18" fmla="*/ 108862 h 1979439"/>
              <a:gd name="connsiteX0" fmla="*/ 1596347 w 2270549"/>
              <a:gd name="connsiteY0" fmla="*/ 108862 h 1979439"/>
              <a:gd name="connsiteX1" fmla="*/ 1631840 w 2270549"/>
              <a:gd name="connsiteY1" fmla="*/ 62855 h 1979439"/>
              <a:gd name="connsiteX2" fmla="*/ 1672097 w 2270549"/>
              <a:gd name="connsiteY2" fmla="*/ 69999 h 1979439"/>
              <a:gd name="connsiteX3" fmla="*/ 1694113 w 2270549"/>
              <a:gd name="connsiteY3" fmla="*/ 52746 h 1979439"/>
              <a:gd name="connsiteX4" fmla="*/ 2181730 w 2270549"/>
              <a:gd name="connsiteY4" fmla="*/ 238979 h 1979439"/>
              <a:gd name="connsiteX5" fmla="*/ 1540089 w 2270549"/>
              <a:gd name="connsiteY5" fmla="*/ 1979439 h 1979439"/>
              <a:gd name="connsiteX6" fmla="*/ 356629 w 2270549"/>
              <a:gd name="connsiteY6" fmla="*/ 1509316 h 1979439"/>
              <a:gd name="connsiteX7" fmla="*/ 328039 w 2270549"/>
              <a:gd name="connsiteY7" fmla="*/ 1072081 h 1979439"/>
              <a:gd name="connsiteX8" fmla="*/ 661728 w 2270549"/>
              <a:gd name="connsiteY8" fmla="*/ 387289 h 1979439"/>
              <a:gd name="connsiteX9" fmla="*/ 619674 w 2270549"/>
              <a:gd name="connsiteY9" fmla="*/ 323040 h 1979439"/>
              <a:gd name="connsiteX10" fmla="*/ 701176 w 2270549"/>
              <a:gd name="connsiteY10" fmla="*/ 271282 h 1979439"/>
              <a:gd name="connsiteX11" fmla="*/ 665682 w 2270549"/>
              <a:gd name="connsiteY11" fmla="*/ 185018 h 1979439"/>
              <a:gd name="connsiteX12" fmla="*/ 1166014 w 2270549"/>
              <a:gd name="connsiteY12" fmla="*/ 58497 h 1979439"/>
              <a:gd name="connsiteX13" fmla="*/ 1154512 w 2270549"/>
              <a:gd name="connsiteY13" fmla="*/ 29742 h 1979439"/>
              <a:gd name="connsiteX14" fmla="*/ 1252278 w 2270549"/>
              <a:gd name="connsiteY14" fmla="*/ 29742 h 1979439"/>
              <a:gd name="connsiteX15" fmla="*/ 1229678 w 2270549"/>
              <a:gd name="connsiteY15" fmla="*/ 0 h 1979439"/>
              <a:gd name="connsiteX16" fmla="*/ 1482316 w 2270549"/>
              <a:gd name="connsiteY16" fmla="*/ 69999 h 1979439"/>
              <a:gd name="connsiteX17" fmla="*/ 1478946 w 2270549"/>
              <a:gd name="connsiteY17" fmla="*/ 33516 h 1979439"/>
              <a:gd name="connsiteX18" fmla="*/ 1596347 w 2270549"/>
              <a:gd name="connsiteY18" fmla="*/ 108862 h 1979439"/>
              <a:gd name="connsiteX0" fmla="*/ 1596347 w 2261920"/>
              <a:gd name="connsiteY0" fmla="*/ 108862 h 1979439"/>
              <a:gd name="connsiteX1" fmla="*/ 1631840 w 2261920"/>
              <a:gd name="connsiteY1" fmla="*/ 62855 h 1979439"/>
              <a:gd name="connsiteX2" fmla="*/ 1672097 w 2261920"/>
              <a:gd name="connsiteY2" fmla="*/ 69999 h 1979439"/>
              <a:gd name="connsiteX3" fmla="*/ 1694113 w 2261920"/>
              <a:gd name="connsiteY3" fmla="*/ 52746 h 1979439"/>
              <a:gd name="connsiteX4" fmla="*/ 2181730 w 2261920"/>
              <a:gd name="connsiteY4" fmla="*/ 238979 h 1979439"/>
              <a:gd name="connsiteX5" fmla="*/ 1540089 w 2261920"/>
              <a:gd name="connsiteY5" fmla="*/ 1979439 h 1979439"/>
              <a:gd name="connsiteX6" fmla="*/ 356629 w 2261920"/>
              <a:gd name="connsiteY6" fmla="*/ 1509316 h 1979439"/>
              <a:gd name="connsiteX7" fmla="*/ 328039 w 2261920"/>
              <a:gd name="connsiteY7" fmla="*/ 1072081 h 1979439"/>
              <a:gd name="connsiteX8" fmla="*/ 661728 w 2261920"/>
              <a:gd name="connsiteY8" fmla="*/ 387289 h 1979439"/>
              <a:gd name="connsiteX9" fmla="*/ 619674 w 2261920"/>
              <a:gd name="connsiteY9" fmla="*/ 323040 h 1979439"/>
              <a:gd name="connsiteX10" fmla="*/ 701176 w 2261920"/>
              <a:gd name="connsiteY10" fmla="*/ 271282 h 1979439"/>
              <a:gd name="connsiteX11" fmla="*/ 665682 w 2261920"/>
              <a:gd name="connsiteY11" fmla="*/ 185018 h 1979439"/>
              <a:gd name="connsiteX12" fmla="*/ 1166014 w 2261920"/>
              <a:gd name="connsiteY12" fmla="*/ 58497 h 1979439"/>
              <a:gd name="connsiteX13" fmla="*/ 1154512 w 2261920"/>
              <a:gd name="connsiteY13" fmla="*/ 29742 h 1979439"/>
              <a:gd name="connsiteX14" fmla="*/ 1252278 w 2261920"/>
              <a:gd name="connsiteY14" fmla="*/ 29742 h 1979439"/>
              <a:gd name="connsiteX15" fmla="*/ 1229678 w 2261920"/>
              <a:gd name="connsiteY15" fmla="*/ 0 h 1979439"/>
              <a:gd name="connsiteX16" fmla="*/ 1482316 w 2261920"/>
              <a:gd name="connsiteY16" fmla="*/ 69999 h 1979439"/>
              <a:gd name="connsiteX17" fmla="*/ 1478946 w 2261920"/>
              <a:gd name="connsiteY17" fmla="*/ 33516 h 1979439"/>
              <a:gd name="connsiteX18" fmla="*/ 1596347 w 2261920"/>
              <a:gd name="connsiteY18" fmla="*/ 108862 h 1979439"/>
              <a:gd name="connsiteX0" fmla="*/ 1591690 w 2257261"/>
              <a:gd name="connsiteY0" fmla="*/ 108862 h 1979439"/>
              <a:gd name="connsiteX1" fmla="*/ 1627183 w 2257261"/>
              <a:gd name="connsiteY1" fmla="*/ 62855 h 1979439"/>
              <a:gd name="connsiteX2" fmla="*/ 1667440 w 2257261"/>
              <a:gd name="connsiteY2" fmla="*/ 69999 h 1979439"/>
              <a:gd name="connsiteX3" fmla="*/ 1689456 w 2257261"/>
              <a:gd name="connsiteY3" fmla="*/ 52746 h 1979439"/>
              <a:gd name="connsiteX4" fmla="*/ 2177073 w 2257261"/>
              <a:gd name="connsiteY4" fmla="*/ 238979 h 1979439"/>
              <a:gd name="connsiteX5" fmla="*/ 1535432 w 2257261"/>
              <a:gd name="connsiteY5" fmla="*/ 1979439 h 1979439"/>
              <a:gd name="connsiteX6" fmla="*/ 363635 w 2257261"/>
              <a:gd name="connsiteY6" fmla="*/ 1483648 h 1979439"/>
              <a:gd name="connsiteX7" fmla="*/ 323382 w 2257261"/>
              <a:gd name="connsiteY7" fmla="*/ 1072081 h 1979439"/>
              <a:gd name="connsiteX8" fmla="*/ 657071 w 2257261"/>
              <a:gd name="connsiteY8" fmla="*/ 387289 h 1979439"/>
              <a:gd name="connsiteX9" fmla="*/ 615017 w 2257261"/>
              <a:gd name="connsiteY9" fmla="*/ 323040 h 1979439"/>
              <a:gd name="connsiteX10" fmla="*/ 696519 w 2257261"/>
              <a:gd name="connsiteY10" fmla="*/ 271282 h 1979439"/>
              <a:gd name="connsiteX11" fmla="*/ 661025 w 2257261"/>
              <a:gd name="connsiteY11" fmla="*/ 185018 h 1979439"/>
              <a:gd name="connsiteX12" fmla="*/ 1161357 w 2257261"/>
              <a:gd name="connsiteY12" fmla="*/ 58497 h 1979439"/>
              <a:gd name="connsiteX13" fmla="*/ 1149855 w 2257261"/>
              <a:gd name="connsiteY13" fmla="*/ 29742 h 1979439"/>
              <a:gd name="connsiteX14" fmla="*/ 1247621 w 2257261"/>
              <a:gd name="connsiteY14" fmla="*/ 29742 h 1979439"/>
              <a:gd name="connsiteX15" fmla="*/ 1225021 w 2257261"/>
              <a:gd name="connsiteY15" fmla="*/ 0 h 1979439"/>
              <a:gd name="connsiteX16" fmla="*/ 1477659 w 2257261"/>
              <a:gd name="connsiteY16" fmla="*/ 69999 h 1979439"/>
              <a:gd name="connsiteX17" fmla="*/ 1474289 w 2257261"/>
              <a:gd name="connsiteY17" fmla="*/ 33516 h 1979439"/>
              <a:gd name="connsiteX18" fmla="*/ 1591690 w 2257261"/>
              <a:gd name="connsiteY18" fmla="*/ 108862 h 1979439"/>
              <a:gd name="connsiteX0" fmla="*/ 1591690 w 2257262"/>
              <a:gd name="connsiteY0" fmla="*/ 108862 h 1979439"/>
              <a:gd name="connsiteX1" fmla="*/ 1627183 w 2257262"/>
              <a:gd name="connsiteY1" fmla="*/ 62855 h 1979439"/>
              <a:gd name="connsiteX2" fmla="*/ 1667440 w 2257262"/>
              <a:gd name="connsiteY2" fmla="*/ 69999 h 1979439"/>
              <a:gd name="connsiteX3" fmla="*/ 1689456 w 2257262"/>
              <a:gd name="connsiteY3" fmla="*/ 52746 h 1979439"/>
              <a:gd name="connsiteX4" fmla="*/ 2177073 w 2257262"/>
              <a:gd name="connsiteY4" fmla="*/ 238979 h 1979439"/>
              <a:gd name="connsiteX5" fmla="*/ 1535432 w 2257262"/>
              <a:gd name="connsiteY5" fmla="*/ 1979439 h 1979439"/>
              <a:gd name="connsiteX6" fmla="*/ 363635 w 2257262"/>
              <a:gd name="connsiteY6" fmla="*/ 1483648 h 1979439"/>
              <a:gd name="connsiteX7" fmla="*/ 323382 w 2257262"/>
              <a:gd name="connsiteY7" fmla="*/ 1072081 h 1979439"/>
              <a:gd name="connsiteX8" fmla="*/ 657071 w 2257262"/>
              <a:gd name="connsiteY8" fmla="*/ 387289 h 1979439"/>
              <a:gd name="connsiteX9" fmla="*/ 615017 w 2257262"/>
              <a:gd name="connsiteY9" fmla="*/ 323040 h 1979439"/>
              <a:gd name="connsiteX10" fmla="*/ 696519 w 2257262"/>
              <a:gd name="connsiteY10" fmla="*/ 271282 h 1979439"/>
              <a:gd name="connsiteX11" fmla="*/ 661025 w 2257262"/>
              <a:gd name="connsiteY11" fmla="*/ 185018 h 1979439"/>
              <a:gd name="connsiteX12" fmla="*/ 1161357 w 2257262"/>
              <a:gd name="connsiteY12" fmla="*/ 58497 h 1979439"/>
              <a:gd name="connsiteX13" fmla="*/ 1149855 w 2257262"/>
              <a:gd name="connsiteY13" fmla="*/ 29742 h 1979439"/>
              <a:gd name="connsiteX14" fmla="*/ 1247621 w 2257262"/>
              <a:gd name="connsiteY14" fmla="*/ 29742 h 1979439"/>
              <a:gd name="connsiteX15" fmla="*/ 1225021 w 2257262"/>
              <a:gd name="connsiteY15" fmla="*/ 0 h 1979439"/>
              <a:gd name="connsiteX16" fmla="*/ 1477659 w 2257262"/>
              <a:gd name="connsiteY16" fmla="*/ 69999 h 1979439"/>
              <a:gd name="connsiteX17" fmla="*/ 1474289 w 2257262"/>
              <a:gd name="connsiteY17" fmla="*/ 33516 h 1979439"/>
              <a:gd name="connsiteX18" fmla="*/ 1591690 w 2257262"/>
              <a:gd name="connsiteY18" fmla="*/ 108862 h 1979439"/>
              <a:gd name="connsiteX0" fmla="*/ 1591690 w 2251803"/>
              <a:gd name="connsiteY0" fmla="*/ 108862 h 1972075"/>
              <a:gd name="connsiteX1" fmla="*/ 1627183 w 2251803"/>
              <a:gd name="connsiteY1" fmla="*/ 62855 h 1972075"/>
              <a:gd name="connsiteX2" fmla="*/ 1667440 w 2251803"/>
              <a:gd name="connsiteY2" fmla="*/ 69999 h 1972075"/>
              <a:gd name="connsiteX3" fmla="*/ 1689456 w 2251803"/>
              <a:gd name="connsiteY3" fmla="*/ 52746 h 1972075"/>
              <a:gd name="connsiteX4" fmla="*/ 2177073 w 2251803"/>
              <a:gd name="connsiteY4" fmla="*/ 238979 h 1972075"/>
              <a:gd name="connsiteX5" fmla="*/ 1475752 w 2251803"/>
              <a:gd name="connsiteY5" fmla="*/ 1972075 h 1972075"/>
              <a:gd name="connsiteX6" fmla="*/ 363635 w 2251803"/>
              <a:gd name="connsiteY6" fmla="*/ 1483648 h 1972075"/>
              <a:gd name="connsiteX7" fmla="*/ 323382 w 2251803"/>
              <a:gd name="connsiteY7" fmla="*/ 1072081 h 1972075"/>
              <a:gd name="connsiteX8" fmla="*/ 657071 w 2251803"/>
              <a:gd name="connsiteY8" fmla="*/ 387289 h 1972075"/>
              <a:gd name="connsiteX9" fmla="*/ 615017 w 2251803"/>
              <a:gd name="connsiteY9" fmla="*/ 323040 h 1972075"/>
              <a:gd name="connsiteX10" fmla="*/ 696519 w 2251803"/>
              <a:gd name="connsiteY10" fmla="*/ 271282 h 1972075"/>
              <a:gd name="connsiteX11" fmla="*/ 661025 w 2251803"/>
              <a:gd name="connsiteY11" fmla="*/ 185018 h 1972075"/>
              <a:gd name="connsiteX12" fmla="*/ 1161357 w 2251803"/>
              <a:gd name="connsiteY12" fmla="*/ 58497 h 1972075"/>
              <a:gd name="connsiteX13" fmla="*/ 1149855 w 2251803"/>
              <a:gd name="connsiteY13" fmla="*/ 29742 h 1972075"/>
              <a:gd name="connsiteX14" fmla="*/ 1247621 w 2251803"/>
              <a:gd name="connsiteY14" fmla="*/ 29742 h 1972075"/>
              <a:gd name="connsiteX15" fmla="*/ 1225021 w 2251803"/>
              <a:gd name="connsiteY15" fmla="*/ 0 h 1972075"/>
              <a:gd name="connsiteX16" fmla="*/ 1477659 w 2251803"/>
              <a:gd name="connsiteY16" fmla="*/ 69999 h 1972075"/>
              <a:gd name="connsiteX17" fmla="*/ 1474289 w 2251803"/>
              <a:gd name="connsiteY17" fmla="*/ 33516 h 1972075"/>
              <a:gd name="connsiteX18" fmla="*/ 1591690 w 2251803"/>
              <a:gd name="connsiteY18" fmla="*/ 108862 h 1972075"/>
              <a:gd name="connsiteX0" fmla="*/ 1591690 w 2258152"/>
              <a:gd name="connsiteY0" fmla="*/ 108862 h 1972075"/>
              <a:gd name="connsiteX1" fmla="*/ 1627183 w 2258152"/>
              <a:gd name="connsiteY1" fmla="*/ 62855 h 1972075"/>
              <a:gd name="connsiteX2" fmla="*/ 1667440 w 2258152"/>
              <a:gd name="connsiteY2" fmla="*/ 69999 h 1972075"/>
              <a:gd name="connsiteX3" fmla="*/ 1689456 w 2258152"/>
              <a:gd name="connsiteY3" fmla="*/ 52746 h 1972075"/>
              <a:gd name="connsiteX4" fmla="*/ 2177073 w 2258152"/>
              <a:gd name="connsiteY4" fmla="*/ 238979 h 1972075"/>
              <a:gd name="connsiteX5" fmla="*/ 1475752 w 2258152"/>
              <a:gd name="connsiteY5" fmla="*/ 1972075 h 1972075"/>
              <a:gd name="connsiteX6" fmla="*/ 363635 w 2258152"/>
              <a:gd name="connsiteY6" fmla="*/ 1483648 h 1972075"/>
              <a:gd name="connsiteX7" fmla="*/ 323382 w 2258152"/>
              <a:gd name="connsiteY7" fmla="*/ 1072081 h 1972075"/>
              <a:gd name="connsiteX8" fmla="*/ 657071 w 2258152"/>
              <a:gd name="connsiteY8" fmla="*/ 387289 h 1972075"/>
              <a:gd name="connsiteX9" fmla="*/ 615017 w 2258152"/>
              <a:gd name="connsiteY9" fmla="*/ 323040 h 1972075"/>
              <a:gd name="connsiteX10" fmla="*/ 696519 w 2258152"/>
              <a:gd name="connsiteY10" fmla="*/ 271282 h 1972075"/>
              <a:gd name="connsiteX11" fmla="*/ 661025 w 2258152"/>
              <a:gd name="connsiteY11" fmla="*/ 185018 h 1972075"/>
              <a:gd name="connsiteX12" fmla="*/ 1161357 w 2258152"/>
              <a:gd name="connsiteY12" fmla="*/ 58497 h 1972075"/>
              <a:gd name="connsiteX13" fmla="*/ 1149855 w 2258152"/>
              <a:gd name="connsiteY13" fmla="*/ 29742 h 1972075"/>
              <a:gd name="connsiteX14" fmla="*/ 1247621 w 2258152"/>
              <a:gd name="connsiteY14" fmla="*/ 29742 h 1972075"/>
              <a:gd name="connsiteX15" fmla="*/ 1225021 w 2258152"/>
              <a:gd name="connsiteY15" fmla="*/ 0 h 1972075"/>
              <a:gd name="connsiteX16" fmla="*/ 1477659 w 2258152"/>
              <a:gd name="connsiteY16" fmla="*/ 69999 h 1972075"/>
              <a:gd name="connsiteX17" fmla="*/ 1474289 w 2258152"/>
              <a:gd name="connsiteY17" fmla="*/ 33516 h 1972075"/>
              <a:gd name="connsiteX18" fmla="*/ 1591690 w 2258152"/>
              <a:gd name="connsiteY18" fmla="*/ 108862 h 1972075"/>
              <a:gd name="connsiteX0" fmla="*/ 1587130 w 2253591"/>
              <a:gd name="connsiteY0" fmla="*/ 108862 h 1972075"/>
              <a:gd name="connsiteX1" fmla="*/ 1622623 w 2253591"/>
              <a:gd name="connsiteY1" fmla="*/ 62855 h 1972075"/>
              <a:gd name="connsiteX2" fmla="*/ 1662880 w 2253591"/>
              <a:gd name="connsiteY2" fmla="*/ 69999 h 1972075"/>
              <a:gd name="connsiteX3" fmla="*/ 1684896 w 2253591"/>
              <a:gd name="connsiteY3" fmla="*/ 52746 h 1972075"/>
              <a:gd name="connsiteX4" fmla="*/ 2172513 w 2253591"/>
              <a:gd name="connsiteY4" fmla="*/ 238979 h 1972075"/>
              <a:gd name="connsiteX5" fmla="*/ 1471192 w 2253591"/>
              <a:gd name="connsiteY5" fmla="*/ 1972075 h 1972075"/>
              <a:gd name="connsiteX6" fmla="*/ 370738 w 2253591"/>
              <a:gd name="connsiteY6" fmla="*/ 1457980 h 1972075"/>
              <a:gd name="connsiteX7" fmla="*/ 318822 w 2253591"/>
              <a:gd name="connsiteY7" fmla="*/ 1072081 h 1972075"/>
              <a:gd name="connsiteX8" fmla="*/ 652511 w 2253591"/>
              <a:gd name="connsiteY8" fmla="*/ 387289 h 1972075"/>
              <a:gd name="connsiteX9" fmla="*/ 610457 w 2253591"/>
              <a:gd name="connsiteY9" fmla="*/ 323040 h 1972075"/>
              <a:gd name="connsiteX10" fmla="*/ 691959 w 2253591"/>
              <a:gd name="connsiteY10" fmla="*/ 271282 h 1972075"/>
              <a:gd name="connsiteX11" fmla="*/ 656465 w 2253591"/>
              <a:gd name="connsiteY11" fmla="*/ 185018 h 1972075"/>
              <a:gd name="connsiteX12" fmla="*/ 1156797 w 2253591"/>
              <a:gd name="connsiteY12" fmla="*/ 58497 h 1972075"/>
              <a:gd name="connsiteX13" fmla="*/ 1145295 w 2253591"/>
              <a:gd name="connsiteY13" fmla="*/ 29742 h 1972075"/>
              <a:gd name="connsiteX14" fmla="*/ 1243061 w 2253591"/>
              <a:gd name="connsiteY14" fmla="*/ 29742 h 1972075"/>
              <a:gd name="connsiteX15" fmla="*/ 1220461 w 2253591"/>
              <a:gd name="connsiteY15" fmla="*/ 0 h 1972075"/>
              <a:gd name="connsiteX16" fmla="*/ 1473099 w 2253591"/>
              <a:gd name="connsiteY16" fmla="*/ 69999 h 1972075"/>
              <a:gd name="connsiteX17" fmla="*/ 1469729 w 2253591"/>
              <a:gd name="connsiteY17" fmla="*/ 33516 h 1972075"/>
              <a:gd name="connsiteX18" fmla="*/ 1587130 w 2253591"/>
              <a:gd name="connsiteY18" fmla="*/ 108862 h 1972075"/>
              <a:gd name="connsiteX0" fmla="*/ 1587130 w 2253591"/>
              <a:gd name="connsiteY0" fmla="*/ 108862 h 1972075"/>
              <a:gd name="connsiteX1" fmla="*/ 1622623 w 2253591"/>
              <a:gd name="connsiteY1" fmla="*/ 62855 h 1972075"/>
              <a:gd name="connsiteX2" fmla="*/ 1662880 w 2253591"/>
              <a:gd name="connsiteY2" fmla="*/ 69999 h 1972075"/>
              <a:gd name="connsiteX3" fmla="*/ 1684896 w 2253591"/>
              <a:gd name="connsiteY3" fmla="*/ 52746 h 1972075"/>
              <a:gd name="connsiteX4" fmla="*/ 2172513 w 2253591"/>
              <a:gd name="connsiteY4" fmla="*/ 238979 h 1972075"/>
              <a:gd name="connsiteX5" fmla="*/ 1471192 w 2253591"/>
              <a:gd name="connsiteY5" fmla="*/ 1972075 h 1972075"/>
              <a:gd name="connsiteX6" fmla="*/ 370738 w 2253591"/>
              <a:gd name="connsiteY6" fmla="*/ 1457980 h 1972075"/>
              <a:gd name="connsiteX7" fmla="*/ 318822 w 2253591"/>
              <a:gd name="connsiteY7" fmla="*/ 1072081 h 1972075"/>
              <a:gd name="connsiteX8" fmla="*/ 652511 w 2253591"/>
              <a:gd name="connsiteY8" fmla="*/ 387289 h 1972075"/>
              <a:gd name="connsiteX9" fmla="*/ 610457 w 2253591"/>
              <a:gd name="connsiteY9" fmla="*/ 323040 h 1972075"/>
              <a:gd name="connsiteX10" fmla="*/ 691959 w 2253591"/>
              <a:gd name="connsiteY10" fmla="*/ 271282 h 1972075"/>
              <a:gd name="connsiteX11" fmla="*/ 656465 w 2253591"/>
              <a:gd name="connsiteY11" fmla="*/ 185018 h 1972075"/>
              <a:gd name="connsiteX12" fmla="*/ 1156797 w 2253591"/>
              <a:gd name="connsiteY12" fmla="*/ 58497 h 1972075"/>
              <a:gd name="connsiteX13" fmla="*/ 1145295 w 2253591"/>
              <a:gd name="connsiteY13" fmla="*/ 29742 h 1972075"/>
              <a:gd name="connsiteX14" fmla="*/ 1243061 w 2253591"/>
              <a:gd name="connsiteY14" fmla="*/ 29742 h 1972075"/>
              <a:gd name="connsiteX15" fmla="*/ 1220461 w 2253591"/>
              <a:gd name="connsiteY15" fmla="*/ 0 h 1972075"/>
              <a:gd name="connsiteX16" fmla="*/ 1473099 w 2253591"/>
              <a:gd name="connsiteY16" fmla="*/ 69999 h 1972075"/>
              <a:gd name="connsiteX17" fmla="*/ 1469729 w 2253591"/>
              <a:gd name="connsiteY17" fmla="*/ 33516 h 1972075"/>
              <a:gd name="connsiteX18" fmla="*/ 1587130 w 2253591"/>
              <a:gd name="connsiteY18" fmla="*/ 108862 h 1972075"/>
              <a:gd name="connsiteX0" fmla="*/ 1587130 w 2253591"/>
              <a:gd name="connsiteY0" fmla="*/ 108862 h 1972075"/>
              <a:gd name="connsiteX1" fmla="*/ 1622623 w 2253591"/>
              <a:gd name="connsiteY1" fmla="*/ 62855 h 1972075"/>
              <a:gd name="connsiteX2" fmla="*/ 1662880 w 2253591"/>
              <a:gd name="connsiteY2" fmla="*/ 69999 h 1972075"/>
              <a:gd name="connsiteX3" fmla="*/ 1684896 w 2253591"/>
              <a:gd name="connsiteY3" fmla="*/ 52746 h 1972075"/>
              <a:gd name="connsiteX4" fmla="*/ 2172513 w 2253591"/>
              <a:gd name="connsiteY4" fmla="*/ 238979 h 1972075"/>
              <a:gd name="connsiteX5" fmla="*/ 1471192 w 2253591"/>
              <a:gd name="connsiteY5" fmla="*/ 1972075 h 1972075"/>
              <a:gd name="connsiteX6" fmla="*/ 370738 w 2253591"/>
              <a:gd name="connsiteY6" fmla="*/ 1457980 h 1972075"/>
              <a:gd name="connsiteX7" fmla="*/ 318822 w 2253591"/>
              <a:gd name="connsiteY7" fmla="*/ 1072081 h 1972075"/>
              <a:gd name="connsiteX8" fmla="*/ 652511 w 2253591"/>
              <a:gd name="connsiteY8" fmla="*/ 387289 h 1972075"/>
              <a:gd name="connsiteX9" fmla="*/ 610457 w 2253591"/>
              <a:gd name="connsiteY9" fmla="*/ 323040 h 1972075"/>
              <a:gd name="connsiteX10" fmla="*/ 691959 w 2253591"/>
              <a:gd name="connsiteY10" fmla="*/ 271282 h 1972075"/>
              <a:gd name="connsiteX11" fmla="*/ 656465 w 2253591"/>
              <a:gd name="connsiteY11" fmla="*/ 185018 h 1972075"/>
              <a:gd name="connsiteX12" fmla="*/ 1156797 w 2253591"/>
              <a:gd name="connsiteY12" fmla="*/ 58497 h 1972075"/>
              <a:gd name="connsiteX13" fmla="*/ 1145295 w 2253591"/>
              <a:gd name="connsiteY13" fmla="*/ 29742 h 1972075"/>
              <a:gd name="connsiteX14" fmla="*/ 1243061 w 2253591"/>
              <a:gd name="connsiteY14" fmla="*/ 29742 h 1972075"/>
              <a:gd name="connsiteX15" fmla="*/ 1220461 w 2253591"/>
              <a:gd name="connsiteY15" fmla="*/ 0 h 1972075"/>
              <a:gd name="connsiteX16" fmla="*/ 1473099 w 2253591"/>
              <a:gd name="connsiteY16" fmla="*/ 69999 h 1972075"/>
              <a:gd name="connsiteX17" fmla="*/ 1469729 w 2253591"/>
              <a:gd name="connsiteY17" fmla="*/ 33516 h 1972075"/>
              <a:gd name="connsiteX18" fmla="*/ 1587130 w 2253591"/>
              <a:gd name="connsiteY18" fmla="*/ 108862 h 1972075"/>
              <a:gd name="connsiteX0" fmla="*/ 1587130 w 2230613"/>
              <a:gd name="connsiteY0" fmla="*/ 108862 h 1972075"/>
              <a:gd name="connsiteX1" fmla="*/ 1622623 w 2230613"/>
              <a:gd name="connsiteY1" fmla="*/ 62855 h 1972075"/>
              <a:gd name="connsiteX2" fmla="*/ 1662880 w 2230613"/>
              <a:gd name="connsiteY2" fmla="*/ 69999 h 1972075"/>
              <a:gd name="connsiteX3" fmla="*/ 1684896 w 2230613"/>
              <a:gd name="connsiteY3" fmla="*/ 52746 h 1972075"/>
              <a:gd name="connsiteX4" fmla="*/ 2146924 w 2230613"/>
              <a:gd name="connsiteY4" fmla="*/ 252534 h 1972075"/>
              <a:gd name="connsiteX5" fmla="*/ 1471192 w 2230613"/>
              <a:gd name="connsiteY5" fmla="*/ 1972075 h 1972075"/>
              <a:gd name="connsiteX6" fmla="*/ 370738 w 2230613"/>
              <a:gd name="connsiteY6" fmla="*/ 1457980 h 1972075"/>
              <a:gd name="connsiteX7" fmla="*/ 318822 w 2230613"/>
              <a:gd name="connsiteY7" fmla="*/ 1072081 h 1972075"/>
              <a:gd name="connsiteX8" fmla="*/ 652511 w 2230613"/>
              <a:gd name="connsiteY8" fmla="*/ 387289 h 1972075"/>
              <a:gd name="connsiteX9" fmla="*/ 610457 w 2230613"/>
              <a:gd name="connsiteY9" fmla="*/ 323040 h 1972075"/>
              <a:gd name="connsiteX10" fmla="*/ 691959 w 2230613"/>
              <a:gd name="connsiteY10" fmla="*/ 271282 h 1972075"/>
              <a:gd name="connsiteX11" fmla="*/ 656465 w 2230613"/>
              <a:gd name="connsiteY11" fmla="*/ 185018 h 1972075"/>
              <a:gd name="connsiteX12" fmla="*/ 1156797 w 2230613"/>
              <a:gd name="connsiteY12" fmla="*/ 58497 h 1972075"/>
              <a:gd name="connsiteX13" fmla="*/ 1145295 w 2230613"/>
              <a:gd name="connsiteY13" fmla="*/ 29742 h 1972075"/>
              <a:gd name="connsiteX14" fmla="*/ 1243061 w 2230613"/>
              <a:gd name="connsiteY14" fmla="*/ 29742 h 1972075"/>
              <a:gd name="connsiteX15" fmla="*/ 1220461 w 2230613"/>
              <a:gd name="connsiteY15" fmla="*/ 0 h 1972075"/>
              <a:gd name="connsiteX16" fmla="*/ 1473099 w 2230613"/>
              <a:gd name="connsiteY16" fmla="*/ 69999 h 1972075"/>
              <a:gd name="connsiteX17" fmla="*/ 1469729 w 2230613"/>
              <a:gd name="connsiteY17" fmla="*/ 33516 h 1972075"/>
              <a:gd name="connsiteX18" fmla="*/ 1587130 w 2230613"/>
              <a:gd name="connsiteY18" fmla="*/ 108862 h 1972075"/>
              <a:gd name="connsiteX0" fmla="*/ 1587130 w 2237932"/>
              <a:gd name="connsiteY0" fmla="*/ 108862 h 1972075"/>
              <a:gd name="connsiteX1" fmla="*/ 1622623 w 2237932"/>
              <a:gd name="connsiteY1" fmla="*/ 62855 h 1972075"/>
              <a:gd name="connsiteX2" fmla="*/ 1662880 w 2237932"/>
              <a:gd name="connsiteY2" fmla="*/ 69999 h 1972075"/>
              <a:gd name="connsiteX3" fmla="*/ 1684896 w 2237932"/>
              <a:gd name="connsiteY3" fmla="*/ 52746 h 1972075"/>
              <a:gd name="connsiteX4" fmla="*/ 2146924 w 2237932"/>
              <a:gd name="connsiteY4" fmla="*/ 252534 h 1972075"/>
              <a:gd name="connsiteX5" fmla="*/ 1471192 w 2237932"/>
              <a:gd name="connsiteY5" fmla="*/ 1972075 h 1972075"/>
              <a:gd name="connsiteX6" fmla="*/ 370738 w 2237932"/>
              <a:gd name="connsiteY6" fmla="*/ 1457980 h 1972075"/>
              <a:gd name="connsiteX7" fmla="*/ 318822 w 2237932"/>
              <a:gd name="connsiteY7" fmla="*/ 1072081 h 1972075"/>
              <a:gd name="connsiteX8" fmla="*/ 652511 w 2237932"/>
              <a:gd name="connsiteY8" fmla="*/ 387289 h 1972075"/>
              <a:gd name="connsiteX9" fmla="*/ 610457 w 2237932"/>
              <a:gd name="connsiteY9" fmla="*/ 323040 h 1972075"/>
              <a:gd name="connsiteX10" fmla="*/ 691959 w 2237932"/>
              <a:gd name="connsiteY10" fmla="*/ 271282 h 1972075"/>
              <a:gd name="connsiteX11" fmla="*/ 656465 w 2237932"/>
              <a:gd name="connsiteY11" fmla="*/ 185018 h 1972075"/>
              <a:gd name="connsiteX12" fmla="*/ 1156797 w 2237932"/>
              <a:gd name="connsiteY12" fmla="*/ 58497 h 1972075"/>
              <a:gd name="connsiteX13" fmla="*/ 1145295 w 2237932"/>
              <a:gd name="connsiteY13" fmla="*/ 29742 h 1972075"/>
              <a:gd name="connsiteX14" fmla="*/ 1243061 w 2237932"/>
              <a:gd name="connsiteY14" fmla="*/ 29742 h 1972075"/>
              <a:gd name="connsiteX15" fmla="*/ 1220461 w 2237932"/>
              <a:gd name="connsiteY15" fmla="*/ 0 h 1972075"/>
              <a:gd name="connsiteX16" fmla="*/ 1473099 w 2237932"/>
              <a:gd name="connsiteY16" fmla="*/ 69999 h 1972075"/>
              <a:gd name="connsiteX17" fmla="*/ 1469729 w 2237932"/>
              <a:gd name="connsiteY17" fmla="*/ 33516 h 1972075"/>
              <a:gd name="connsiteX18" fmla="*/ 1587130 w 2237932"/>
              <a:gd name="connsiteY18" fmla="*/ 108862 h 1972075"/>
              <a:gd name="connsiteX0" fmla="*/ 1587130 w 2237930"/>
              <a:gd name="connsiteY0" fmla="*/ 108862 h 1972075"/>
              <a:gd name="connsiteX1" fmla="*/ 1622623 w 2237930"/>
              <a:gd name="connsiteY1" fmla="*/ 62855 h 1972075"/>
              <a:gd name="connsiteX2" fmla="*/ 1662880 w 2237930"/>
              <a:gd name="connsiteY2" fmla="*/ 69999 h 1972075"/>
              <a:gd name="connsiteX3" fmla="*/ 1684896 w 2237930"/>
              <a:gd name="connsiteY3" fmla="*/ 52746 h 1972075"/>
              <a:gd name="connsiteX4" fmla="*/ 2146924 w 2237930"/>
              <a:gd name="connsiteY4" fmla="*/ 252534 h 1972075"/>
              <a:gd name="connsiteX5" fmla="*/ 1471192 w 2237930"/>
              <a:gd name="connsiteY5" fmla="*/ 1972075 h 1972075"/>
              <a:gd name="connsiteX6" fmla="*/ 370738 w 2237930"/>
              <a:gd name="connsiteY6" fmla="*/ 1457980 h 1972075"/>
              <a:gd name="connsiteX7" fmla="*/ 318822 w 2237930"/>
              <a:gd name="connsiteY7" fmla="*/ 1072081 h 1972075"/>
              <a:gd name="connsiteX8" fmla="*/ 652511 w 2237930"/>
              <a:gd name="connsiteY8" fmla="*/ 387289 h 1972075"/>
              <a:gd name="connsiteX9" fmla="*/ 610457 w 2237930"/>
              <a:gd name="connsiteY9" fmla="*/ 323040 h 1972075"/>
              <a:gd name="connsiteX10" fmla="*/ 691959 w 2237930"/>
              <a:gd name="connsiteY10" fmla="*/ 271282 h 1972075"/>
              <a:gd name="connsiteX11" fmla="*/ 656465 w 2237930"/>
              <a:gd name="connsiteY11" fmla="*/ 185018 h 1972075"/>
              <a:gd name="connsiteX12" fmla="*/ 1156797 w 2237930"/>
              <a:gd name="connsiteY12" fmla="*/ 58497 h 1972075"/>
              <a:gd name="connsiteX13" fmla="*/ 1145295 w 2237930"/>
              <a:gd name="connsiteY13" fmla="*/ 29742 h 1972075"/>
              <a:gd name="connsiteX14" fmla="*/ 1243061 w 2237930"/>
              <a:gd name="connsiteY14" fmla="*/ 29742 h 1972075"/>
              <a:gd name="connsiteX15" fmla="*/ 1220461 w 2237930"/>
              <a:gd name="connsiteY15" fmla="*/ 0 h 1972075"/>
              <a:gd name="connsiteX16" fmla="*/ 1473099 w 2237930"/>
              <a:gd name="connsiteY16" fmla="*/ 69999 h 1972075"/>
              <a:gd name="connsiteX17" fmla="*/ 1469729 w 2237930"/>
              <a:gd name="connsiteY17" fmla="*/ 33516 h 1972075"/>
              <a:gd name="connsiteX18" fmla="*/ 1587130 w 2237930"/>
              <a:gd name="connsiteY18" fmla="*/ 108862 h 1972075"/>
              <a:gd name="connsiteX0" fmla="*/ 1587130 w 2241508"/>
              <a:gd name="connsiteY0" fmla="*/ 108862 h 1972075"/>
              <a:gd name="connsiteX1" fmla="*/ 1622623 w 2241508"/>
              <a:gd name="connsiteY1" fmla="*/ 62855 h 1972075"/>
              <a:gd name="connsiteX2" fmla="*/ 1662880 w 2241508"/>
              <a:gd name="connsiteY2" fmla="*/ 69999 h 1972075"/>
              <a:gd name="connsiteX3" fmla="*/ 1684896 w 2241508"/>
              <a:gd name="connsiteY3" fmla="*/ 52746 h 1972075"/>
              <a:gd name="connsiteX4" fmla="*/ 2150939 w 2241508"/>
              <a:gd name="connsiteY4" fmla="*/ 286457 h 1972075"/>
              <a:gd name="connsiteX5" fmla="*/ 1471192 w 2241508"/>
              <a:gd name="connsiteY5" fmla="*/ 1972075 h 1972075"/>
              <a:gd name="connsiteX6" fmla="*/ 370738 w 2241508"/>
              <a:gd name="connsiteY6" fmla="*/ 1457980 h 1972075"/>
              <a:gd name="connsiteX7" fmla="*/ 318822 w 2241508"/>
              <a:gd name="connsiteY7" fmla="*/ 1072081 h 1972075"/>
              <a:gd name="connsiteX8" fmla="*/ 652511 w 2241508"/>
              <a:gd name="connsiteY8" fmla="*/ 387289 h 1972075"/>
              <a:gd name="connsiteX9" fmla="*/ 610457 w 2241508"/>
              <a:gd name="connsiteY9" fmla="*/ 323040 h 1972075"/>
              <a:gd name="connsiteX10" fmla="*/ 691959 w 2241508"/>
              <a:gd name="connsiteY10" fmla="*/ 271282 h 1972075"/>
              <a:gd name="connsiteX11" fmla="*/ 656465 w 2241508"/>
              <a:gd name="connsiteY11" fmla="*/ 185018 h 1972075"/>
              <a:gd name="connsiteX12" fmla="*/ 1156797 w 2241508"/>
              <a:gd name="connsiteY12" fmla="*/ 58497 h 1972075"/>
              <a:gd name="connsiteX13" fmla="*/ 1145295 w 2241508"/>
              <a:gd name="connsiteY13" fmla="*/ 29742 h 1972075"/>
              <a:gd name="connsiteX14" fmla="*/ 1243061 w 2241508"/>
              <a:gd name="connsiteY14" fmla="*/ 29742 h 1972075"/>
              <a:gd name="connsiteX15" fmla="*/ 1220461 w 2241508"/>
              <a:gd name="connsiteY15" fmla="*/ 0 h 1972075"/>
              <a:gd name="connsiteX16" fmla="*/ 1473099 w 2241508"/>
              <a:gd name="connsiteY16" fmla="*/ 69999 h 1972075"/>
              <a:gd name="connsiteX17" fmla="*/ 1469729 w 2241508"/>
              <a:gd name="connsiteY17" fmla="*/ 33516 h 1972075"/>
              <a:gd name="connsiteX18" fmla="*/ 1587130 w 2241508"/>
              <a:gd name="connsiteY18" fmla="*/ 108862 h 1972075"/>
              <a:gd name="connsiteX0" fmla="*/ 1587130 w 2233096"/>
              <a:gd name="connsiteY0" fmla="*/ 108862 h 1972075"/>
              <a:gd name="connsiteX1" fmla="*/ 1622623 w 2233096"/>
              <a:gd name="connsiteY1" fmla="*/ 62855 h 1972075"/>
              <a:gd name="connsiteX2" fmla="*/ 1662880 w 2233096"/>
              <a:gd name="connsiteY2" fmla="*/ 69999 h 1972075"/>
              <a:gd name="connsiteX3" fmla="*/ 1684896 w 2233096"/>
              <a:gd name="connsiteY3" fmla="*/ 52746 h 1972075"/>
              <a:gd name="connsiteX4" fmla="*/ 2141490 w 2233096"/>
              <a:gd name="connsiteY4" fmla="*/ 321506 h 1972075"/>
              <a:gd name="connsiteX5" fmla="*/ 1471192 w 2233096"/>
              <a:gd name="connsiteY5" fmla="*/ 1972075 h 1972075"/>
              <a:gd name="connsiteX6" fmla="*/ 370738 w 2233096"/>
              <a:gd name="connsiteY6" fmla="*/ 1457980 h 1972075"/>
              <a:gd name="connsiteX7" fmla="*/ 318822 w 2233096"/>
              <a:gd name="connsiteY7" fmla="*/ 1072081 h 1972075"/>
              <a:gd name="connsiteX8" fmla="*/ 652511 w 2233096"/>
              <a:gd name="connsiteY8" fmla="*/ 387289 h 1972075"/>
              <a:gd name="connsiteX9" fmla="*/ 610457 w 2233096"/>
              <a:gd name="connsiteY9" fmla="*/ 323040 h 1972075"/>
              <a:gd name="connsiteX10" fmla="*/ 691959 w 2233096"/>
              <a:gd name="connsiteY10" fmla="*/ 271282 h 1972075"/>
              <a:gd name="connsiteX11" fmla="*/ 656465 w 2233096"/>
              <a:gd name="connsiteY11" fmla="*/ 185018 h 1972075"/>
              <a:gd name="connsiteX12" fmla="*/ 1156797 w 2233096"/>
              <a:gd name="connsiteY12" fmla="*/ 58497 h 1972075"/>
              <a:gd name="connsiteX13" fmla="*/ 1145295 w 2233096"/>
              <a:gd name="connsiteY13" fmla="*/ 29742 h 1972075"/>
              <a:gd name="connsiteX14" fmla="*/ 1243061 w 2233096"/>
              <a:gd name="connsiteY14" fmla="*/ 29742 h 1972075"/>
              <a:gd name="connsiteX15" fmla="*/ 1220461 w 2233096"/>
              <a:gd name="connsiteY15" fmla="*/ 0 h 1972075"/>
              <a:gd name="connsiteX16" fmla="*/ 1473099 w 2233096"/>
              <a:gd name="connsiteY16" fmla="*/ 69999 h 1972075"/>
              <a:gd name="connsiteX17" fmla="*/ 1469729 w 2233096"/>
              <a:gd name="connsiteY17" fmla="*/ 33516 h 1972075"/>
              <a:gd name="connsiteX18" fmla="*/ 1587130 w 2233096"/>
              <a:gd name="connsiteY18" fmla="*/ 108862 h 1972075"/>
              <a:gd name="connsiteX0" fmla="*/ 1587130 w 2233096"/>
              <a:gd name="connsiteY0" fmla="*/ 108862 h 1972075"/>
              <a:gd name="connsiteX1" fmla="*/ 1622623 w 2233096"/>
              <a:gd name="connsiteY1" fmla="*/ 62855 h 1972075"/>
              <a:gd name="connsiteX2" fmla="*/ 1662880 w 2233096"/>
              <a:gd name="connsiteY2" fmla="*/ 69999 h 1972075"/>
              <a:gd name="connsiteX3" fmla="*/ 1684896 w 2233096"/>
              <a:gd name="connsiteY3" fmla="*/ 52746 h 1972075"/>
              <a:gd name="connsiteX4" fmla="*/ 2141490 w 2233096"/>
              <a:gd name="connsiteY4" fmla="*/ 321506 h 1972075"/>
              <a:gd name="connsiteX5" fmla="*/ 1471192 w 2233096"/>
              <a:gd name="connsiteY5" fmla="*/ 1972075 h 1972075"/>
              <a:gd name="connsiteX6" fmla="*/ 370738 w 2233096"/>
              <a:gd name="connsiteY6" fmla="*/ 1457980 h 1972075"/>
              <a:gd name="connsiteX7" fmla="*/ 318822 w 2233096"/>
              <a:gd name="connsiteY7" fmla="*/ 1072081 h 1972075"/>
              <a:gd name="connsiteX8" fmla="*/ 652511 w 2233096"/>
              <a:gd name="connsiteY8" fmla="*/ 387289 h 1972075"/>
              <a:gd name="connsiteX9" fmla="*/ 610457 w 2233096"/>
              <a:gd name="connsiteY9" fmla="*/ 323040 h 1972075"/>
              <a:gd name="connsiteX10" fmla="*/ 691959 w 2233096"/>
              <a:gd name="connsiteY10" fmla="*/ 271282 h 1972075"/>
              <a:gd name="connsiteX11" fmla="*/ 656465 w 2233096"/>
              <a:gd name="connsiteY11" fmla="*/ 185018 h 1972075"/>
              <a:gd name="connsiteX12" fmla="*/ 1156797 w 2233096"/>
              <a:gd name="connsiteY12" fmla="*/ 58497 h 1972075"/>
              <a:gd name="connsiteX13" fmla="*/ 1145295 w 2233096"/>
              <a:gd name="connsiteY13" fmla="*/ 29742 h 1972075"/>
              <a:gd name="connsiteX14" fmla="*/ 1243061 w 2233096"/>
              <a:gd name="connsiteY14" fmla="*/ 29742 h 1972075"/>
              <a:gd name="connsiteX15" fmla="*/ 1220461 w 2233096"/>
              <a:gd name="connsiteY15" fmla="*/ 0 h 1972075"/>
              <a:gd name="connsiteX16" fmla="*/ 1473099 w 2233096"/>
              <a:gd name="connsiteY16" fmla="*/ 69999 h 1972075"/>
              <a:gd name="connsiteX17" fmla="*/ 1469729 w 2233096"/>
              <a:gd name="connsiteY17" fmla="*/ 33516 h 1972075"/>
              <a:gd name="connsiteX18" fmla="*/ 1587130 w 2233096"/>
              <a:gd name="connsiteY18" fmla="*/ 108862 h 1972075"/>
              <a:gd name="connsiteX0" fmla="*/ 1587130 w 2233096"/>
              <a:gd name="connsiteY0" fmla="*/ 108862 h 1972075"/>
              <a:gd name="connsiteX1" fmla="*/ 1622623 w 2233096"/>
              <a:gd name="connsiteY1" fmla="*/ 62855 h 1972075"/>
              <a:gd name="connsiteX2" fmla="*/ 1662880 w 2233096"/>
              <a:gd name="connsiteY2" fmla="*/ 69999 h 1972075"/>
              <a:gd name="connsiteX3" fmla="*/ 1684896 w 2233096"/>
              <a:gd name="connsiteY3" fmla="*/ 52746 h 1972075"/>
              <a:gd name="connsiteX4" fmla="*/ 2141490 w 2233096"/>
              <a:gd name="connsiteY4" fmla="*/ 321506 h 1972075"/>
              <a:gd name="connsiteX5" fmla="*/ 1471192 w 2233096"/>
              <a:gd name="connsiteY5" fmla="*/ 1972075 h 1972075"/>
              <a:gd name="connsiteX6" fmla="*/ 370738 w 2233096"/>
              <a:gd name="connsiteY6" fmla="*/ 1457980 h 1972075"/>
              <a:gd name="connsiteX7" fmla="*/ 318822 w 2233096"/>
              <a:gd name="connsiteY7" fmla="*/ 1072081 h 1972075"/>
              <a:gd name="connsiteX8" fmla="*/ 652511 w 2233096"/>
              <a:gd name="connsiteY8" fmla="*/ 387289 h 1972075"/>
              <a:gd name="connsiteX9" fmla="*/ 610457 w 2233096"/>
              <a:gd name="connsiteY9" fmla="*/ 323040 h 1972075"/>
              <a:gd name="connsiteX10" fmla="*/ 691959 w 2233096"/>
              <a:gd name="connsiteY10" fmla="*/ 271282 h 1972075"/>
              <a:gd name="connsiteX11" fmla="*/ 656465 w 2233096"/>
              <a:gd name="connsiteY11" fmla="*/ 185018 h 1972075"/>
              <a:gd name="connsiteX12" fmla="*/ 1156797 w 2233096"/>
              <a:gd name="connsiteY12" fmla="*/ 58497 h 1972075"/>
              <a:gd name="connsiteX13" fmla="*/ 1145295 w 2233096"/>
              <a:gd name="connsiteY13" fmla="*/ 29742 h 1972075"/>
              <a:gd name="connsiteX14" fmla="*/ 1243061 w 2233096"/>
              <a:gd name="connsiteY14" fmla="*/ 29742 h 1972075"/>
              <a:gd name="connsiteX15" fmla="*/ 1220461 w 2233096"/>
              <a:gd name="connsiteY15" fmla="*/ 0 h 1972075"/>
              <a:gd name="connsiteX16" fmla="*/ 1473099 w 2233096"/>
              <a:gd name="connsiteY16" fmla="*/ 69999 h 1972075"/>
              <a:gd name="connsiteX17" fmla="*/ 1469729 w 2233096"/>
              <a:gd name="connsiteY17" fmla="*/ 33516 h 1972075"/>
              <a:gd name="connsiteX18" fmla="*/ 1587130 w 2233096"/>
              <a:gd name="connsiteY18" fmla="*/ 108862 h 1972075"/>
              <a:gd name="connsiteX0" fmla="*/ 1587130 w 2240386"/>
              <a:gd name="connsiteY0" fmla="*/ 108862 h 1972075"/>
              <a:gd name="connsiteX1" fmla="*/ 1622623 w 2240386"/>
              <a:gd name="connsiteY1" fmla="*/ 62855 h 1972075"/>
              <a:gd name="connsiteX2" fmla="*/ 1662880 w 2240386"/>
              <a:gd name="connsiteY2" fmla="*/ 69999 h 1972075"/>
              <a:gd name="connsiteX3" fmla="*/ 1684896 w 2240386"/>
              <a:gd name="connsiteY3" fmla="*/ 52746 h 1972075"/>
              <a:gd name="connsiteX4" fmla="*/ 2141490 w 2240386"/>
              <a:gd name="connsiteY4" fmla="*/ 321506 h 1972075"/>
              <a:gd name="connsiteX5" fmla="*/ 1471192 w 2240386"/>
              <a:gd name="connsiteY5" fmla="*/ 1972075 h 1972075"/>
              <a:gd name="connsiteX6" fmla="*/ 370738 w 2240386"/>
              <a:gd name="connsiteY6" fmla="*/ 1457980 h 1972075"/>
              <a:gd name="connsiteX7" fmla="*/ 318822 w 2240386"/>
              <a:gd name="connsiteY7" fmla="*/ 1072081 h 1972075"/>
              <a:gd name="connsiteX8" fmla="*/ 652511 w 2240386"/>
              <a:gd name="connsiteY8" fmla="*/ 387289 h 1972075"/>
              <a:gd name="connsiteX9" fmla="*/ 610457 w 2240386"/>
              <a:gd name="connsiteY9" fmla="*/ 323040 h 1972075"/>
              <a:gd name="connsiteX10" fmla="*/ 691959 w 2240386"/>
              <a:gd name="connsiteY10" fmla="*/ 271282 h 1972075"/>
              <a:gd name="connsiteX11" fmla="*/ 656465 w 2240386"/>
              <a:gd name="connsiteY11" fmla="*/ 185018 h 1972075"/>
              <a:gd name="connsiteX12" fmla="*/ 1156797 w 2240386"/>
              <a:gd name="connsiteY12" fmla="*/ 58497 h 1972075"/>
              <a:gd name="connsiteX13" fmla="*/ 1145295 w 2240386"/>
              <a:gd name="connsiteY13" fmla="*/ 29742 h 1972075"/>
              <a:gd name="connsiteX14" fmla="*/ 1243061 w 2240386"/>
              <a:gd name="connsiteY14" fmla="*/ 29742 h 1972075"/>
              <a:gd name="connsiteX15" fmla="*/ 1220461 w 2240386"/>
              <a:gd name="connsiteY15" fmla="*/ 0 h 1972075"/>
              <a:gd name="connsiteX16" fmla="*/ 1473099 w 2240386"/>
              <a:gd name="connsiteY16" fmla="*/ 69999 h 1972075"/>
              <a:gd name="connsiteX17" fmla="*/ 1469729 w 2240386"/>
              <a:gd name="connsiteY17" fmla="*/ 33516 h 1972075"/>
              <a:gd name="connsiteX18" fmla="*/ 1587130 w 2240386"/>
              <a:gd name="connsiteY18" fmla="*/ 108862 h 1972075"/>
              <a:gd name="connsiteX0" fmla="*/ 1587130 w 2241694"/>
              <a:gd name="connsiteY0" fmla="*/ 108862 h 1972075"/>
              <a:gd name="connsiteX1" fmla="*/ 1622623 w 2241694"/>
              <a:gd name="connsiteY1" fmla="*/ 62855 h 1972075"/>
              <a:gd name="connsiteX2" fmla="*/ 1662880 w 2241694"/>
              <a:gd name="connsiteY2" fmla="*/ 69999 h 1972075"/>
              <a:gd name="connsiteX3" fmla="*/ 1684896 w 2241694"/>
              <a:gd name="connsiteY3" fmla="*/ 52746 h 1972075"/>
              <a:gd name="connsiteX4" fmla="*/ 2141490 w 2241694"/>
              <a:gd name="connsiteY4" fmla="*/ 321506 h 1972075"/>
              <a:gd name="connsiteX5" fmla="*/ 1471192 w 2241694"/>
              <a:gd name="connsiteY5" fmla="*/ 1972075 h 1972075"/>
              <a:gd name="connsiteX6" fmla="*/ 370738 w 2241694"/>
              <a:gd name="connsiteY6" fmla="*/ 1457980 h 1972075"/>
              <a:gd name="connsiteX7" fmla="*/ 318822 w 2241694"/>
              <a:gd name="connsiteY7" fmla="*/ 1072081 h 1972075"/>
              <a:gd name="connsiteX8" fmla="*/ 652511 w 2241694"/>
              <a:gd name="connsiteY8" fmla="*/ 387289 h 1972075"/>
              <a:gd name="connsiteX9" fmla="*/ 610457 w 2241694"/>
              <a:gd name="connsiteY9" fmla="*/ 323040 h 1972075"/>
              <a:gd name="connsiteX10" fmla="*/ 691959 w 2241694"/>
              <a:gd name="connsiteY10" fmla="*/ 271282 h 1972075"/>
              <a:gd name="connsiteX11" fmla="*/ 656465 w 2241694"/>
              <a:gd name="connsiteY11" fmla="*/ 185018 h 1972075"/>
              <a:gd name="connsiteX12" fmla="*/ 1156797 w 2241694"/>
              <a:gd name="connsiteY12" fmla="*/ 58497 h 1972075"/>
              <a:gd name="connsiteX13" fmla="*/ 1145295 w 2241694"/>
              <a:gd name="connsiteY13" fmla="*/ 29742 h 1972075"/>
              <a:gd name="connsiteX14" fmla="*/ 1243061 w 2241694"/>
              <a:gd name="connsiteY14" fmla="*/ 29742 h 1972075"/>
              <a:gd name="connsiteX15" fmla="*/ 1220461 w 2241694"/>
              <a:gd name="connsiteY15" fmla="*/ 0 h 1972075"/>
              <a:gd name="connsiteX16" fmla="*/ 1473099 w 2241694"/>
              <a:gd name="connsiteY16" fmla="*/ 69999 h 1972075"/>
              <a:gd name="connsiteX17" fmla="*/ 1469729 w 2241694"/>
              <a:gd name="connsiteY17" fmla="*/ 33516 h 1972075"/>
              <a:gd name="connsiteX18" fmla="*/ 1587130 w 2241694"/>
              <a:gd name="connsiteY18" fmla="*/ 108862 h 1972075"/>
              <a:gd name="connsiteX0" fmla="*/ 1587130 w 2239259"/>
              <a:gd name="connsiteY0" fmla="*/ 108862 h 1958848"/>
              <a:gd name="connsiteX1" fmla="*/ 1622623 w 2239259"/>
              <a:gd name="connsiteY1" fmla="*/ 62855 h 1958848"/>
              <a:gd name="connsiteX2" fmla="*/ 1662880 w 2239259"/>
              <a:gd name="connsiteY2" fmla="*/ 69999 h 1958848"/>
              <a:gd name="connsiteX3" fmla="*/ 1684896 w 2239259"/>
              <a:gd name="connsiteY3" fmla="*/ 52746 h 1958848"/>
              <a:gd name="connsiteX4" fmla="*/ 2141490 w 2239259"/>
              <a:gd name="connsiteY4" fmla="*/ 321506 h 1958848"/>
              <a:gd name="connsiteX5" fmla="*/ 1451965 w 2239259"/>
              <a:gd name="connsiteY5" fmla="*/ 1958848 h 1958848"/>
              <a:gd name="connsiteX6" fmla="*/ 370738 w 2239259"/>
              <a:gd name="connsiteY6" fmla="*/ 1457980 h 1958848"/>
              <a:gd name="connsiteX7" fmla="*/ 318822 w 2239259"/>
              <a:gd name="connsiteY7" fmla="*/ 1072081 h 1958848"/>
              <a:gd name="connsiteX8" fmla="*/ 652511 w 2239259"/>
              <a:gd name="connsiteY8" fmla="*/ 387289 h 1958848"/>
              <a:gd name="connsiteX9" fmla="*/ 610457 w 2239259"/>
              <a:gd name="connsiteY9" fmla="*/ 323040 h 1958848"/>
              <a:gd name="connsiteX10" fmla="*/ 691959 w 2239259"/>
              <a:gd name="connsiteY10" fmla="*/ 271282 h 1958848"/>
              <a:gd name="connsiteX11" fmla="*/ 656465 w 2239259"/>
              <a:gd name="connsiteY11" fmla="*/ 185018 h 1958848"/>
              <a:gd name="connsiteX12" fmla="*/ 1156797 w 2239259"/>
              <a:gd name="connsiteY12" fmla="*/ 58497 h 1958848"/>
              <a:gd name="connsiteX13" fmla="*/ 1145295 w 2239259"/>
              <a:gd name="connsiteY13" fmla="*/ 29742 h 1958848"/>
              <a:gd name="connsiteX14" fmla="*/ 1243061 w 2239259"/>
              <a:gd name="connsiteY14" fmla="*/ 29742 h 1958848"/>
              <a:gd name="connsiteX15" fmla="*/ 1220461 w 2239259"/>
              <a:gd name="connsiteY15" fmla="*/ 0 h 1958848"/>
              <a:gd name="connsiteX16" fmla="*/ 1473099 w 2239259"/>
              <a:gd name="connsiteY16" fmla="*/ 69999 h 1958848"/>
              <a:gd name="connsiteX17" fmla="*/ 1469729 w 2239259"/>
              <a:gd name="connsiteY17" fmla="*/ 33516 h 1958848"/>
              <a:gd name="connsiteX18" fmla="*/ 1587130 w 2239259"/>
              <a:gd name="connsiteY18" fmla="*/ 108862 h 1958848"/>
              <a:gd name="connsiteX0" fmla="*/ 1587130 w 2242501"/>
              <a:gd name="connsiteY0" fmla="*/ 108862 h 1958848"/>
              <a:gd name="connsiteX1" fmla="*/ 1622623 w 2242501"/>
              <a:gd name="connsiteY1" fmla="*/ 62855 h 1958848"/>
              <a:gd name="connsiteX2" fmla="*/ 1662880 w 2242501"/>
              <a:gd name="connsiteY2" fmla="*/ 69999 h 1958848"/>
              <a:gd name="connsiteX3" fmla="*/ 1684896 w 2242501"/>
              <a:gd name="connsiteY3" fmla="*/ 52746 h 1958848"/>
              <a:gd name="connsiteX4" fmla="*/ 2141490 w 2242501"/>
              <a:gd name="connsiteY4" fmla="*/ 321506 h 1958848"/>
              <a:gd name="connsiteX5" fmla="*/ 1451965 w 2242501"/>
              <a:gd name="connsiteY5" fmla="*/ 1958848 h 1958848"/>
              <a:gd name="connsiteX6" fmla="*/ 370738 w 2242501"/>
              <a:gd name="connsiteY6" fmla="*/ 1457980 h 1958848"/>
              <a:gd name="connsiteX7" fmla="*/ 318822 w 2242501"/>
              <a:gd name="connsiteY7" fmla="*/ 1072081 h 1958848"/>
              <a:gd name="connsiteX8" fmla="*/ 652511 w 2242501"/>
              <a:gd name="connsiteY8" fmla="*/ 387289 h 1958848"/>
              <a:gd name="connsiteX9" fmla="*/ 610457 w 2242501"/>
              <a:gd name="connsiteY9" fmla="*/ 323040 h 1958848"/>
              <a:gd name="connsiteX10" fmla="*/ 691959 w 2242501"/>
              <a:gd name="connsiteY10" fmla="*/ 271282 h 1958848"/>
              <a:gd name="connsiteX11" fmla="*/ 656465 w 2242501"/>
              <a:gd name="connsiteY11" fmla="*/ 185018 h 1958848"/>
              <a:gd name="connsiteX12" fmla="*/ 1156797 w 2242501"/>
              <a:gd name="connsiteY12" fmla="*/ 58497 h 1958848"/>
              <a:gd name="connsiteX13" fmla="*/ 1145295 w 2242501"/>
              <a:gd name="connsiteY13" fmla="*/ 29742 h 1958848"/>
              <a:gd name="connsiteX14" fmla="*/ 1243061 w 2242501"/>
              <a:gd name="connsiteY14" fmla="*/ 29742 h 1958848"/>
              <a:gd name="connsiteX15" fmla="*/ 1220461 w 2242501"/>
              <a:gd name="connsiteY15" fmla="*/ 0 h 1958848"/>
              <a:gd name="connsiteX16" fmla="*/ 1473099 w 2242501"/>
              <a:gd name="connsiteY16" fmla="*/ 69999 h 1958848"/>
              <a:gd name="connsiteX17" fmla="*/ 1469729 w 2242501"/>
              <a:gd name="connsiteY17" fmla="*/ 33516 h 1958848"/>
              <a:gd name="connsiteX18" fmla="*/ 1587130 w 2242501"/>
              <a:gd name="connsiteY18" fmla="*/ 108862 h 1958848"/>
              <a:gd name="connsiteX0" fmla="*/ 1587130 w 2242090"/>
              <a:gd name="connsiteY0" fmla="*/ 108862 h 1958848"/>
              <a:gd name="connsiteX1" fmla="*/ 1622623 w 2242090"/>
              <a:gd name="connsiteY1" fmla="*/ 62855 h 1958848"/>
              <a:gd name="connsiteX2" fmla="*/ 1662880 w 2242090"/>
              <a:gd name="connsiteY2" fmla="*/ 69999 h 1958848"/>
              <a:gd name="connsiteX3" fmla="*/ 1684896 w 2242090"/>
              <a:gd name="connsiteY3" fmla="*/ 52746 h 1958848"/>
              <a:gd name="connsiteX4" fmla="*/ 2141490 w 2242090"/>
              <a:gd name="connsiteY4" fmla="*/ 321506 h 1958848"/>
              <a:gd name="connsiteX5" fmla="*/ 1451965 w 2242090"/>
              <a:gd name="connsiteY5" fmla="*/ 1958848 h 1958848"/>
              <a:gd name="connsiteX6" fmla="*/ 370738 w 2242090"/>
              <a:gd name="connsiteY6" fmla="*/ 1457980 h 1958848"/>
              <a:gd name="connsiteX7" fmla="*/ 318822 w 2242090"/>
              <a:gd name="connsiteY7" fmla="*/ 1072081 h 1958848"/>
              <a:gd name="connsiteX8" fmla="*/ 652511 w 2242090"/>
              <a:gd name="connsiteY8" fmla="*/ 387289 h 1958848"/>
              <a:gd name="connsiteX9" fmla="*/ 610457 w 2242090"/>
              <a:gd name="connsiteY9" fmla="*/ 323040 h 1958848"/>
              <a:gd name="connsiteX10" fmla="*/ 691959 w 2242090"/>
              <a:gd name="connsiteY10" fmla="*/ 271282 h 1958848"/>
              <a:gd name="connsiteX11" fmla="*/ 656465 w 2242090"/>
              <a:gd name="connsiteY11" fmla="*/ 185018 h 1958848"/>
              <a:gd name="connsiteX12" fmla="*/ 1156797 w 2242090"/>
              <a:gd name="connsiteY12" fmla="*/ 58497 h 1958848"/>
              <a:gd name="connsiteX13" fmla="*/ 1145295 w 2242090"/>
              <a:gd name="connsiteY13" fmla="*/ 29742 h 1958848"/>
              <a:gd name="connsiteX14" fmla="*/ 1243061 w 2242090"/>
              <a:gd name="connsiteY14" fmla="*/ 29742 h 1958848"/>
              <a:gd name="connsiteX15" fmla="*/ 1220461 w 2242090"/>
              <a:gd name="connsiteY15" fmla="*/ 0 h 1958848"/>
              <a:gd name="connsiteX16" fmla="*/ 1473099 w 2242090"/>
              <a:gd name="connsiteY16" fmla="*/ 69999 h 1958848"/>
              <a:gd name="connsiteX17" fmla="*/ 1469729 w 2242090"/>
              <a:gd name="connsiteY17" fmla="*/ 33516 h 1958848"/>
              <a:gd name="connsiteX18" fmla="*/ 1587130 w 2242090"/>
              <a:gd name="connsiteY18" fmla="*/ 108862 h 1958848"/>
              <a:gd name="connsiteX0" fmla="*/ 1587130 w 2244173"/>
              <a:gd name="connsiteY0" fmla="*/ 108862 h 1942698"/>
              <a:gd name="connsiteX1" fmla="*/ 1622623 w 2244173"/>
              <a:gd name="connsiteY1" fmla="*/ 62855 h 1942698"/>
              <a:gd name="connsiteX2" fmla="*/ 1662880 w 2244173"/>
              <a:gd name="connsiteY2" fmla="*/ 69999 h 1942698"/>
              <a:gd name="connsiteX3" fmla="*/ 1684896 w 2244173"/>
              <a:gd name="connsiteY3" fmla="*/ 52746 h 1942698"/>
              <a:gd name="connsiteX4" fmla="*/ 2141490 w 2244173"/>
              <a:gd name="connsiteY4" fmla="*/ 321506 h 1942698"/>
              <a:gd name="connsiteX5" fmla="*/ 1467716 w 2244173"/>
              <a:gd name="connsiteY5" fmla="*/ 1942698 h 1942698"/>
              <a:gd name="connsiteX6" fmla="*/ 370738 w 2244173"/>
              <a:gd name="connsiteY6" fmla="*/ 1457980 h 1942698"/>
              <a:gd name="connsiteX7" fmla="*/ 318822 w 2244173"/>
              <a:gd name="connsiteY7" fmla="*/ 1072081 h 1942698"/>
              <a:gd name="connsiteX8" fmla="*/ 652511 w 2244173"/>
              <a:gd name="connsiteY8" fmla="*/ 387289 h 1942698"/>
              <a:gd name="connsiteX9" fmla="*/ 610457 w 2244173"/>
              <a:gd name="connsiteY9" fmla="*/ 323040 h 1942698"/>
              <a:gd name="connsiteX10" fmla="*/ 691959 w 2244173"/>
              <a:gd name="connsiteY10" fmla="*/ 271282 h 1942698"/>
              <a:gd name="connsiteX11" fmla="*/ 656465 w 2244173"/>
              <a:gd name="connsiteY11" fmla="*/ 185018 h 1942698"/>
              <a:gd name="connsiteX12" fmla="*/ 1156797 w 2244173"/>
              <a:gd name="connsiteY12" fmla="*/ 58497 h 1942698"/>
              <a:gd name="connsiteX13" fmla="*/ 1145295 w 2244173"/>
              <a:gd name="connsiteY13" fmla="*/ 29742 h 1942698"/>
              <a:gd name="connsiteX14" fmla="*/ 1243061 w 2244173"/>
              <a:gd name="connsiteY14" fmla="*/ 29742 h 1942698"/>
              <a:gd name="connsiteX15" fmla="*/ 1220461 w 2244173"/>
              <a:gd name="connsiteY15" fmla="*/ 0 h 1942698"/>
              <a:gd name="connsiteX16" fmla="*/ 1473099 w 2244173"/>
              <a:gd name="connsiteY16" fmla="*/ 69999 h 1942698"/>
              <a:gd name="connsiteX17" fmla="*/ 1469729 w 2244173"/>
              <a:gd name="connsiteY17" fmla="*/ 33516 h 1942698"/>
              <a:gd name="connsiteX18" fmla="*/ 1587130 w 2244173"/>
              <a:gd name="connsiteY18" fmla="*/ 108862 h 1942698"/>
              <a:gd name="connsiteX0" fmla="*/ 1587130 w 2237515"/>
              <a:gd name="connsiteY0" fmla="*/ 108862 h 1947078"/>
              <a:gd name="connsiteX1" fmla="*/ 1622623 w 2237515"/>
              <a:gd name="connsiteY1" fmla="*/ 62855 h 1947078"/>
              <a:gd name="connsiteX2" fmla="*/ 1662880 w 2237515"/>
              <a:gd name="connsiteY2" fmla="*/ 69999 h 1947078"/>
              <a:gd name="connsiteX3" fmla="*/ 1684896 w 2237515"/>
              <a:gd name="connsiteY3" fmla="*/ 52746 h 1947078"/>
              <a:gd name="connsiteX4" fmla="*/ 2141490 w 2237515"/>
              <a:gd name="connsiteY4" fmla="*/ 321506 h 1947078"/>
              <a:gd name="connsiteX5" fmla="*/ 1415253 w 2237515"/>
              <a:gd name="connsiteY5" fmla="*/ 1947078 h 1947078"/>
              <a:gd name="connsiteX6" fmla="*/ 370738 w 2237515"/>
              <a:gd name="connsiteY6" fmla="*/ 1457980 h 1947078"/>
              <a:gd name="connsiteX7" fmla="*/ 318822 w 2237515"/>
              <a:gd name="connsiteY7" fmla="*/ 1072081 h 1947078"/>
              <a:gd name="connsiteX8" fmla="*/ 652511 w 2237515"/>
              <a:gd name="connsiteY8" fmla="*/ 387289 h 1947078"/>
              <a:gd name="connsiteX9" fmla="*/ 610457 w 2237515"/>
              <a:gd name="connsiteY9" fmla="*/ 323040 h 1947078"/>
              <a:gd name="connsiteX10" fmla="*/ 691959 w 2237515"/>
              <a:gd name="connsiteY10" fmla="*/ 271282 h 1947078"/>
              <a:gd name="connsiteX11" fmla="*/ 656465 w 2237515"/>
              <a:gd name="connsiteY11" fmla="*/ 185018 h 1947078"/>
              <a:gd name="connsiteX12" fmla="*/ 1156797 w 2237515"/>
              <a:gd name="connsiteY12" fmla="*/ 58497 h 1947078"/>
              <a:gd name="connsiteX13" fmla="*/ 1145295 w 2237515"/>
              <a:gd name="connsiteY13" fmla="*/ 29742 h 1947078"/>
              <a:gd name="connsiteX14" fmla="*/ 1243061 w 2237515"/>
              <a:gd name="connsiteY14" fmla="*/ 29742 h 1947078"/>
              <a:gd name="connsiteX15" fmla="*/ 1220461 w 2237515"/>
              <a:gd name="connsiteY15" fmla="*/ 0 h 1947078"/>
              <a:gd name="connsiteX16" fmla="*/ 1473099 w 2237515"/>
              <a:gd name="connsiteY16" fmla="*/ 69999 h 1947078"/>
              <a:gd name="connsiteX17" fmla="*/ 1469729 w 2237515"/>
              <a:gd name="connsiteY17" fmla="*/ 33516 h 1947078"/>
              <a:gd name="connsiteX18" fmla="*/ 1587130 w 2237515"/>
              <a:gd name="connsiteY18" fmla="*/ 108862 h 1947078"/>
              <a:gd name="connsiteX0" fmla="*/ 1574038 w 2224423"/>
              <a:gd name="connsiteY0" fmla="*/ 108862 h 1947078"/>
              <a:gd name="connsiteX1" fmla="*/ 1609531 w 2224423"/>
              <a:gd name="connsiteY1" fmla="*/ 62855 h 1947078"/>
              <a:gd name="connsiteX2" fmla="*/ 1649788 w 2224423"/>
              <a:gd name="connsiteY2" fmla="*/ 69999 h 1947078"/>
              <a:gd name="connsiteX3" fmla="*/ 1671804 w 2224423"/>
              <a:gd name="connsiteY3" fmla="*/ 52746 h 1947078"/>
              <a:gd name="connsiteX4" fmla="*/ 2128398 w 2224423"/>
              <a:gd name="connsiteY4" fmla="*/ 321506 h 1947078"/>
              <a:gd name="connsiteX5" fmla="*/ 1402161 w 2224423"/>
              <a:gd name="connsiteY5" fmla="*/ 1947078 h 1947078"/>
              <a:gd name="connsiteX6" fmla="*/ 392623 w 2224423"/>
              <a:gd name="connsiteY6" fmla="*/ 1455059 h 1947078"/>
              <a:gd name="connsiteX7" fmla="*/ 305730 w 2224423"/>
              <a:gd name="connsiteY7" fmla="*/ 1072081 h 1947078"/>
              <a:gd name="connsiteX8" fmla="*/ 639419 w 2224423"/>
              <a:gd name="connsiteY8" fmla="*/ 387289 h 1947078"/>
              <a:gd name="connsiteX9" fmla="*/ 597365 w 2224423"/>
              <a:gd name="connsiteY9" fmla="*/ 323040 h 1947078"/>
              <a:gd name="connsiteX10" fmla="*/ 678867 w 2224423"/>
              <a:gd name="connsiteY10" fmla="*/ 271282 h 1947078"/>
              <a:gd name="connsiteX11" fmla="*/ 643373 w 2224423"/>
              <a:gd name="connsiteY11" fmla="*/ 185018 h 1947078"/>
              <a:gd name="connsiteX12" fmla="*/ 1143705 w 2224423"/>
              <a:gd name="connsiteY12" fmla="*/ 58497 h 1947078"/>
              <a:gd name="connsiteX13" fmla="*/ 1132203 w 2224423"/>
              <a:gd name="connsiteY13" fmla="*/ 29742 h 1947078"/>
              <a:gd name="connsiteX14" fmla="*/ 1229969 w 2224423"/>
              <a:gd name="connsiteY14" fmla="*/ 29742 h 1947078"/>
              <a:gd name="connsiteX15" fmla="*/ 1207369 w 2224423"/>
              <a:gd name="connsiteY15" fmla="*/ 0 h 1947078"/>
              <a:gd name="connsiteX16" fmla="*/ 1460007 w 2224423"/>
              <a:gd name="connsiteY16" fmla="*/ 69999 h 1947078"/>
              <a:gd name="connsiteX17" fmla="*/ 1456637 w 2224423"/>
              <a:gd name="connsiteY17" fmla="*/ 33516 h 1947078"/>
              <a:gd name="connsiteX18" fmla="*/ 1574038 w 2224423"/>
              <a:gd name="connsiteY18" fmla="*/ 108862 h 1947078"/>
              <a:gd name="connsiteX0" fmla="*/ 1574036 w 2224421"/>
              <a:gd name="connsiteY0" fmla="*/ 108862 h 1947078"/>
              <a:gd name="connsiteX1" fmla="*/ 1609529 w 2224421"/>
              <a:gd name="connsiteY1" fmla="*/ 62855 h 1947078"/>
              <a:gd name="connsiteX2" fmla="*/ 1649786 w 2224421"/>
              <a:gd name="connsiteY2" fmla="*/ 69999 h 1947078"/>
              <a:gd name="connsiteX3" fmla="*/ 1671802 w 2224421"/>
              <a:gd name="connsiteY3" fmla="*/ 52746 h 1947078"/>
              <a:gd name="connsiteX4" fmla="*/ 2128396 w 2224421"/>
              <a:gd name="connsiteY4" fmla="*/ 321506 h 1947078"/>
              <a:gd name="connsiteX5" fmla="*/ 1402159 w 2224421"/>
              <a:gd name="connsiteY5" fmla="*/ 1947078 h 1947078"/>
              <a:gd name="connsiteX6" fmla="*/ 392621 w 2224421"/>
              <a:gd name="connsiteY6" fmla="*/ 1455059 h 1947078"/>
              <a:gd name="connsiteX7" fmla="*/ 305728 w 2224421"/>
              <a:gd name="connsiteY7" fmla="*/ 1072081 h 1947078"/>
              <a:gd name="connsiteX8" fmla="*/ 639417 w 2224421"/>
              <a:gd name="connsiteY8" fmla="*/ 387289 h 1947078"/>
              <a:gd name="connsiteX9" fmla="*/ 597363 w 2224421"/>
              <a:gd name="connsiteY9" fmla="*/ 323040 h 1947078"/>
              <a:gd name="connsiteX10" fmla="*/ 678865 w 2224421"/>
              <a:gd name="connsiteY10" fmla="*/ 271282 h 1947078"/>
              <a:gd name="connsiteX11" fmla="*/ 643371 w 2224421"/>
              <a:gd name="connsiteY11" fmla="*/ 185018 h 1947078"/>
              <a:gd name="connsiteX12" fmla="*/ 1143703 w 2224421"/>
              <a:gd name="connsiteY12" fmla="*/ 58497 h 1947078"/>
              <a:gd name="connsiteX13" fmla="*/ 1132201 w 2224421"/>
              <a:gd name="connsiteY13" fmla="*/ 29742 h 1947078"/>
              <a:gd name="connsiteX14" fmla="*/ 1229967 w 2224421"/>
              <a:gd name="connsiteY14" fmla="*/ 29742 h 1947078"/>
              <a:gd name="connsiteX15" fmla="*/ 1207367 w 2224421"/>
              <a:gd name="connsiteY15" fmla="*/ 0 h 1947078"/>
              <a:gd name="connsiteX16" fmla="*/ 1460005 w 2224421"/>
              <a:gd name="connsiteY16" fmla="*/ 69999 h 1947078"/>
              <a:gd name="connsiteX17" fmla="*/ 1456635 w 2224421"/>
              <a:gd name="connsiteY17" fmla="*/ 33516 h 1947078"/>
              <a:gd name="connsiteX18" fmla="*/ 1574036 w 2224421"/>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7078"/>
              <a:gd name="connsiteX1" fmla="*/ 1609529 w 2228735"/>
              <a:gd name="connsiteY1" fmla="*/ 62855 h 1947078"/>
              <a:gd name="connsiteX2" fmla="*/ 1649786 w 2228735"/>
              <a:gd name="connsiteY2" fmla="*/ 69999 h 1947078"/>
              <a:gd name="connsiteX3" fmla="*/ 1671802 w 2228735"/>
              <a:gd name="connsiteY3" fmla="*/ 52746 h 1947078"/>
              <a:gd name="connsiteX4" fmla="*/ 2128396 w 2228735"/>
              <a:gd name="connsiteY4" fmla="*/ 321506 h 1947078"/>
              <a:gd name="connsiteX5" fmla="*/ 1402159 w 2228735"/>
              <a:gd name="connsiteY5" fmla="*/ 1947078 h 1947078"/>
              <a:gd name="connsiteX6" fmla="*/ 392621 w 2228735"/>
              <a:gd name="connsiteY6" fmla="*/ 1455059 h 1947078"/>
              <a:gd name="connsiteX7" fmla="*/ 305728 w 2228735"/>
              <a:gd name="connsiteY7" fmla="*/ 1072081 h 1947078"/>
              <a:gd name="connsiteX8" fmla="*/ 639417 w 2228735"/>
              <a:gd name="connsiteY8" fmla="*/ 387289 h 1947078"/>
              <a:gd name="connsiteX9" fmla="*/ 597363 w 2228735"/>
              <a:gd name="connsiteY9" fmla="*/ 323040 h 1947078"/>
              <a:gd name="connsiteX10" fmla="*/ 678865 w 2228735"/>
              <a:gd name="connsiteY10" fmla="*/ 271282 h 1947078"/>
              <a:gd name="connsiteX11" fmla="*/ 643371 w 2228735"/>
              <a:gd name="connsiteY11" fmla="*/ 185018 h 1947078"/>
              <a:gd name="connsiteX12" fmla="*/ 1143703 w 2228735"/>
              <a:gd name="connsiteY12" fmla="*/ 58497 h 1947078"/>
              <a:gd name="connsiteX13" fmla="*/ 1132201 w 2228735"/>
              <a:gd name="connsiteY13" fmla="*/ 29742 h 1947078"/>
              <a:gd name="connsiteX14" fmla="*/ 1229967 w 2228735"/>
              <a:gd name="connsiteY14" fmla="*/ 29742 h 1947078"/>
              <a:gd name="connsiteX15" fmla="*/ 1207367 w 2228735"/>
              <a:gd name="connsiteY15" fmla="*/ 0 h 1947078"/>
              <a:gd name="connsiteX16" fmla="*/ 1460005 w 2228735"/>
              <a:gd name="connsiteY16" fmla="*/ 69999 h 1947078"/>
              <a:gd name="connsiteX17" fmla="*/ 1456635 w 2228735"/>
              <a:gd name="connsiteY17" fmla="*/ 33516 h 1947078"/>
              <a:gd name="connsiteX18" fmla="*/ 1574036 w 2228735"/>
              <a:gd name="connsiteY18" fmla="*/ 108862 h 1947078"/>
              <a:gd name="connsiteX0" fmla="*/ 1574036 w 2228735"/>
              <a:gd name="connsiteY0" fmla="*/ 108862 h 1949930"/>
              <a:gd name="connsiteX1" fmla="*/ 1609529 w 2228735"/>
              <a:gd name="connsiteY1" fmla="*/ 62855 h 1949930"/>
              <a:gd name="connsiteX2" fmla="*/ 1649786 w 2228735"/>
              <a:gd name="connsiteY2" fmla="*/ 69999 h 1949930"/>
              <a:gd name="connsiteX3" fmla="*/ 1671802 w 2228735"/>
              <a:gd name="connsiteY3" fmla="*/ 52746 h 1949930"/>
              <a:gd name="connsiteX4" fmla="*/ 2128396 w 2228735"/>
              <a:gd name="connsiteY4" fmla="*/ 321506 h 1949930"/>
              <a:gd name="connsiteX5" fmla="*/ 1402159 w 2228735"/>
              <a:gd name="connsiteY5" fmla="*/ 1947078 h 1949930"/>
              <a:gd name="connsiteX6" fmla="*/ 392621 w 2228735"/>
              <a:gd name="connsiteY6" fmla="*/ 1455059 h 1949930"/>
              <a:gd name="connsiteX7" fmla="*/ 305728 w 2228735"/>
              <a:gd name="connsiteY7" fmla="*/ 1072081 h 1949930"/>
              <a:gd name="connsiteX8" fmla="*/ 639417 w 2228735"/>
              <a:gd name="connsiteY8" fmla="*/ 387289 h 1949930"/>
              <a:gd name="connsiteX9" fmla="*/ 597363 w 2228735"/>
              <a:gd name="connsiteY9" fmla="*/ 323040 h 1949930"/>
              <a:gd name="connsiteX10" fmla="*/ 678865 w 2228735"/>
              <a:gd name="connsiteY10" fmla="*/ 271282 h 1949930"/>
              <a:gd name="connsiteX11" fmla="*/ 643371 w 2228735"/>
              <a:gd name="connsiteY11" fmla="*/ 185018 h 1949930"/>
              <a:gd name="connsiteX12" fmla="*/ 1143703 w 2228735"/>
              <a:gd name="connsiteY12" fmla="*/ 58497 h 1949930"/>
              <a:gd name="connsiteX13" fmla="*/ 1132201 w 2228735"/>
              <a:gd name="connsiteY13" fmla="*/ 29742 h 1949930"/>
              <a:gd name="connsiteX14" fmla="*/ 1229967 w 2228735"/>
              <a:gd name="connsiteY14" fmla="*/ 29742 h 1949930"/>
              <a:gd name="connsiteX15" fmla="*/ 1207367 w 2228735"/>
              <a:gd name="connsiteY15" fmla="*/ 0 h 1949930"/>
              <a:gd name="connsiteX16" fmla="*/ 1460005 w 2228735"/>
              <a:gd name="connsiteY16" fmla="*/ 69999 h 1949930"/>
              <a:gd name="connsiteX17" fmla="*/ 1456635 w 2228735"/>
              <a:gd name="connsiteY17" fmla="*/ 33516 h 1949930"/>
              <a:gd name="connsiteX18" fmla="*/ 1574036 w 2228735"/>
              <a:gd name="connsiteY18" fmla="*/ 108862 h 1949930"/>
              <a:gd name="connsiteX0" fmla="*/ 1574036 w 2232480"/>
              <a:gd name="connsiteY0" fmla="*/ 108862 h 1947598"/>
              <a:gd name="connsiteX1" fmla="*/ 1609529 w 2232480"/>
              <a:gd name="connsiteY1" fmla="*/ 62855 h 1947598"/>
              <a:gd name="connsiteX2" fmla="*/ 1649786 w 2232480"/>
              <a:gd name="connsiteY2" fmla="*/ 69999 h 1947598"/>
              <a:gd name="connsiteX3" fmla="*/ 1671802 w 2232480"/>
              <a:gd name="connsiteY3" fmla="*/ 52746 h 1947598"/>
              <a:gd name="connsiteX4" fmla="*/ 2128396 w 2232480"/>
              <a:gd name="connsiteY4" fmla="*/ 321506 h 1947598"/>
              <a:gd name="connsiteX5" fmla="*/ 1430336 w 2232480"/>
              <a:gd name="connsiteY5" fmla="*/ 1944725 h 1947598"/>
              <a:gd name="connsiteX6" fmla="*/ 392621 w 2232480"/>
              <a:gd name="connsiteY6" fmla="*/ 1455059 h 1947598"/>
              <a:gd name="connsiteX7" fmla="*/ 305728 w 2232480"/>
              <a:gd name="connsiteY7" fmla="*/ 1072081 h 1947598"/>
              <a:gd name="connsiteX8" fmla="*/ 639417 w 2232480"/>
              <a:gd name="connsiteY8" fmla="*/ 387289 h 1947598"/>
              <a:gd name="connsiteX9" fmla="*/ 597363 w 2232480"/>
              <a:gd name="connsiteY9" fmla="*/ 323040 h 1947598"/>
              <a:gd name="connsiteX10" fmla="*/ 678865 w 2232480"/>
              <a:gd name="connsiteY10" fmla="*/ 271282 h 1947598"/>
              <a:gd name="connsiteX11" fmla="*/ 643371 w 2232480"/>
              <a:gd name="connsiteY11" fmla="*/ 185018 h 1947598"/>
              <a:gd name="connsiteX12" fmla="*/ 1143703 w 2232480"/>
              <a:gd name="connsiteY12" fmla="*/ 58497 h 1947598"/>
              <a:gd name="connsiteX13" fmla="*/ 1132201 w 2232480"/>
              <a:gd name="connsiteY13" fmla="*/ 29742 h 1947598"/>
              <a:gd name="connsiteX14" fmla="*/ 1229967 w 2232480"/>
              <a:gd name="connsiteY14" fmla="*/ 29742 h 1947598"/>
              <a:gd name="connsiteX15" fmla="*/ 1207367 w 2232480"/>
              <a:gd name="connsiteY15" fmla="*/ 0 h 1947598"/>
              <a:gd name="connsiteX16" fmla="*/ 1460005 w 2232480"/>
              <a:gd name="connsiteY16" fmla="*/ 69999 h 1947598"/>
              <a:gd name="connsiteX17" fmla="*/ 1456635 w 2232480"/>
              <a:gd name="connsiteY17" fmla="*/ 33516 h 1947598"/>
              <a:gd name="connsiteX18" fmla="*/ 1574036 w 2232480"/>
              <a:gd name="connsiteY18" fmla="*/ 108862 h 1947598"/>
              <a:gd name="connsiteX0" fmla="*/ 1574036 w 2230392"/>
              <a:gd name="connsiteY0" fmla="*/ 108862 h 1937037"/>
              <a:gd name="connsiteX1" fmla="*/ 1609529 w 2230392"/>
              <a:gd name="connsiteY1" fmla="*/ 62855 h 1937037"/>
              <a:gd name="connsiteX2" fmla="*/ 1649786 w 2230392"/>
              <a:gd name="connsiteY2" fmla="*/ 69999 h 1937037"/>
              <a:gd name="connsiteX3" fmla="*/ 1671802 w 2230392"/>
              <a:gd name="connsiteY3" fmla="*/ 52746 h 1937037"/>
              <a:gd name="connsiteX4" fmla="*/ 2128396 w 2230392"/>
              <a:gd name="connsiteY4" fmla="*/ 321506 h 1937037"/>
              <a:gd name="connsiteX5" fmla="*/ 1414848 w 2230392"/>
              <a:gd name="connsiteY5" fmla="*/ 1934070 h 1937037"/>
              <a:gd name="connsiteX6" fmla="*/ 392621 w 2230392"/>
              <a:gd name="connsiteY6" fmla="*/ 1455059 h 1937037"/>
              <a:gd name="connsiteX7" fmla="*/ 305728 w 2230392"/>
              <a:gd name="connsiteY7" fmla="*/ 1072081 h 1937037"/>
              <a:gd name="connsiteX8" fmla="*/ 639417 w 2230392"/>
              <a:gd name="connsiteY8" fmla="*/ 387289 h 1937037"/>
              <a:gd name="connsiteX9" fmla="*/ 597363 w 2230392"/>
              <a:gd name="connsiteY9" fmla="*/ 323040 h 1937037"/>
              <a:gd name="connsiteX10" fmla="*/ 678865 w 2230392"/>
              <a:gd name="connsiteY10" fmla="*/ 271282 h 1937037"/>
              <a:gd name="connsiteX11" fmla="*/ 643371 w 2230392"/>
              <a:gd name="connsiteY11" fmla="*/ 185018 h 1937037"/>
              <a:gd name="connsiteX12" fmla="*/ 1143703 w 2230392"/>
              <a:gd name="connsiteY12" fmla="*/ 58497 h 1937037"/>
              <a:gd name="connsiteX13" fmla="*/ 1132201 w 2230392"/>
              <a:gd name="connsiteY13" fmla="*/ 29742 h 1937037"/>
              <a:gd name="connsiteX14" fmla="*/ 1229967 w 2230392"/>
              <a:gd name="connsiteY14" fmla="*/ 29742 h 1937037"/>
              <a:gd name="connsiteX15" fmla="*/ 1207367 w 2230392"/>
              <a:gd name="connsiteY15" fmla="*/ 0 h 1937037"/>
              <a:gd name="connsiteX16" fmla="*/ 1460005 w 2230392"/>
              <a:gd name="connsiteY16" fmla="*/ 69999 h 1937037"/>
              <a:gd name="connsiteX17" fmla="*/ 1456635 w 2230392"/>
              <a:gd name="connsiteY17" fmla="*/ 33516 h 1937037"/>
              <a:gd name="connsiteX18" fmla="*/ 1574036 w 2230392"/>
              <a:gd name="connsiteY18" fmla="*/ 108862 h 1937037"/>
              <a:gd name="connsiteX0" fmla="*/ 1574036 w 2234448"/>
              <a:gd name="connsiteY0" fmla="*/ 108862 h 1946432"/>
              <a:gd name="connsiteX1" fmla="*/ 1609529 w 2234448"/>
              <a:gd name="connsiteY1" fmla="*/ 62855 h 1946432"/>
              <a:gd name="connsiteX2" fmla="*/ 1649786 w 2234448"/>
              <a:gd name="connsiteY2" fmla="*/ 69999 h 1946432"/>
              <a:gd name="connsiteX3" fmla="*/ 1671802 w 2234448"/>
              <a:gd name="connsiteY3" fmla="*/ 52746 h 1946432"/>
              <a:gd name="connsiteX4" fmla="*/ 2128396 w 2234448"/>
              <a:gd name="connsiteY4" fmla="*/ 321506 h 1946432"/>
              <a:gd name="connsiteX5" fmla="*/ 1444423 w 2234448"/>
              <a:gd name="connsiteY5" fmla="*/ 1943549 h 1946432"/>
              <a:gd name="connsiteX6" fmla="*/ 392621 w 2234448"/>
              <a:gd name="connsiteY6" fmla="*/ 1455059 h 1946432"/>
              <a:gd name="connsiteX7" fmla="*/ 305728 w 2234448"/>
              <a:gd name="connsiteY7" fmla="*/ 1072081 h 1946432"/>
              <a:gd name="connsiteX8" fmla="*/ 639417 w 2234448"/>
              <a:gd name="connsiteY8" fmla="*/ 387289 h 1946432"/>
              <a:gd name="connsiteX9" fmla="*/ 597363 w 2234448"/>
              <a:gd name="connsiteY9" fmla="*/ 323040 h 1946432"/>
              <a:gd name="connsiteX10" fmla="*/ 678865 w 2234448"/>
              <a:gd name="connsiteY10" fmla="*/ 271282 h 1946432"/>
              <a:gd name="connsiteX11" fmla="*/ 643371 w 2234448"/>
              <a:gd name="connsiteY11" fmla="*/ 185018 h 1946432"/>
              <a:gd name="connsiteX12" fmla="*/ 1143703 w 2234448"/>
              <a:gd name="connsiteY12" fmla="*/ 58497 h 1946432"/>
              <a:gd name="connsiteX13" fmla="*/ 1132201 w 2234448"/>
              <a:gd name="connsiteY13" fmla="*/ 29742 h 1946432"/>
              <a:gd name="connsiteX14" fmla="*/ 1229967 w 2234448"/>
              <a:gd name="connsiteY14" fmla="*/ 29742 h 1946432"/>
              <a:gd name="connsiteX15" fmla="*/ 1207367 w 2234448"/>
              <a:gd name="connsiteY15" fmla="*/ 0 h 1946432"/>
              <a:gd name="connsiteX16" fmla="*/ 1460005 w 2234448"/>
              <a:gd name="connsiteY16" fmla="*/ 69999 h 1946432"/>
              <a:gd name="connsiteX17" fmla="*/ 1456635 w 2234448"/>
              <a:gd name="connsiteY17" fmla="*/ 33516 h 1946432"/>
              <a:gd name="connsiteX18" fmla="*/ 1574036 w 2234448"/>
              <a:gd name="connsiteY18" fmla="*/ 108862 h 1946432"/>
              <a:gd name="connsiteX0" fmla="*/ 1574036 w 2232289"/>
              <a:gd name="connsiteY0" fmla="*/ 108862 h 1935871"/>
              <a:gd name="connsiteX1" fmla="*/ 1609529 w 2232289"/>
              <a:gd name="connsiteY1" fmla="*/ 62855 h 1935871"/>
              <a:gd name="connsiteX2" fmla="*/ 1649786 w 2232289"/>
              <a:gd name="connsiteY2" fmla="*/ 69999 h 1935871"/>
              <a:gd name="connsiteX3" fmla="*/ 1671802 w 2232289"/>
              <a:gd name="connsiteY3" fmla="*/ 52746 h 1935871"/>
              <a:gd name="connsiteX4" fmla="*/ 2128396 w 2232289"/>
              <a:gd name="connsiteY4" fmla="*/ 321506 h 1935871"/>
              <a:gd name="connsiteX5" fmla="*/ 1428936 w 2232289"/>
              <a:gd name="connsiteY5" fmla="*/ 1932894 h 1935871"/>
              <a:gd name="connsiteX6" fmla="*/ 392621 w 2232289"/>
              <a:gd name="connsiteY6" fmla="*/ 1455059 h 1935871"/>
              <a:gd name="connsiteX7" fmla="*/ 305728 w 2232289"/>
              <a:gd name="connsiteY7" fmla="*/ 1072081 h 1935871"/>
              <a:gd name="connsiteX8" fmla="*/ 639417 w 2232289"/>
              <a:gd name="connsiteY8" fmla="*/ 387289 h 1935871"/>
              <a:gd name="connsiteX9" fmla="*/ 597363 w 2232289"/>
              <a:gd name="connsiteY9" fmla="*/ 323040 h 1935871"/>
              <a:gd name="connsiteX10" fmla="*/ 678865 w 2232289"/>
              <a:gd name="connsiteY10" fmla="*/ 271282 h 1935871"/>
              <a:gd name="connsiteX11" fmla="*/ 643371 w 2232289"/>
              <a:gd name="connsiteY11" fmla="*/ 185018 h 1935871"/>
              <a:gd name="connsiteX12" fmla="*/ 1143703 w 2232289"/>
              <a:gd name="connsiteY12" fmla="*/ 58497 h 1935871"/>
              <a:gd name="connsiteX13" fmla="*/ 1132201 w 2232289"/>
              <a:gd name="connsiteY13" fmla="*/ 29742 h 1935871"/>
              <a:gd name="connsiteX14" fmla="*/ 1229967 w 2232289"/>
              <a:gd name="connsiteY14" fmla="*/ 29742 h 1935871"/>
              <a:gd name="connsiteX15" fmla="*/ 1207367 w 2232289"/>
              <a:gd name="connsiteY15" fmla="*/ 0 h 1935871"/>
              <a:gd name="connsiteX16" fmla="*/ 1460005 w 2232289"/>
              <a:gd name="connsiteY16" fmla="*/ 69999 h 1935871"/>
              <a:gd name="connsiteX17" fmla="*/ 1456635 w 2232289"/>
              <a:gd name="connsiteY17" fmla="*/ 33516 h 1935871"/>
              <a:gd name="connsiteX18" fmla="*/ 1574036 w 2232289"/>
              <a:gd name="connsiteY18" fmla="*/ 108862 h 1935871"/>
              <a:gd name="connsiteX0" fmla="*/ 1574036 w 2226550"/>
              <a:gd name="connsiteY0" fmla="*/ 108862 h 1935871"/>
              <a:gd name="connsiteX1" fmla="*/ 1609529 w 2226550"/>
              <a:gd name="connsiteY1" fmla="*/ 62855 h 1935871"/>
              <a:gd name="connsiteX2" fmla="*/ 1649786 w 2226550"/>
              <a:gd name="connsiteY2" fmla="*/ 69999 h 1935871"/>
              <a:gd name="connsiteX3" fmla="*/ 1671802 w 2226550"/>
              <a:gd name="connsiteY3" fmla="*/ 52746 h 1935871"/>
              <a:gd name="connsiteX4" fmla="*/ 2128396 w 2226550"/>
              <a:gd name="connsiteY4" fmla="*/ 321506 h 1935871"/>
              <a:gd name="connsiteX5" fmla="*/ 1428936 w 2226550"/>
              <a:gd name="connsiteY5" fmla="*/ 1932894 h 1935871"/>
              <a:gd name="connsiteX6" fmla="*/ 392621 w 2226550"/>
              <a:gd name="connsiteY6" fmla="*/ 1455059 h 1935871"/>
              <a:gd name="connsiteX7" fmla="*/ 305728 w 2226550"/>
              <a:gd name="connsiteY7" fmla="*/ 1072081 h 1935871"/>
              <a:gd name="connsiteX8" fmla="*/ 639417 w 2226550"/>
              <a:gd name="connsiteY8" fmla="*/ 387289 h 1935871"/>
              <a:gd name="connsiteX9" fmla="*/ 597363 w 2226550"/>
              <a:gd name="connsiteY9" fmla="*/ 323040 h 1935871"/>
              <a:gd name="connsiteX10" fmla="*/ 678865 w 2226550"/>
              <a:gd name="connsiteY10" fmla="*/ 271282 h 1935871"/>
              <a:gd name="connsiteX11" fmla="*/ 643371 w 2226550"/>
              <a:gd name="connsiteY11" fmla="*/ 185018 h 1935871"/>
              <a:gd name="connsiteX12" fmla="*/ 1143703 w 2226550"/>
              <a:gd name="connsiteY12" fmla="*/ 58497 h 1935871"/>
              <a:gd name="connsiteX13" fmla="*/ 1132201 w 2226550"/>
              <a:gd name="connsiteY13" fmla="*/ 29742 h 1935871"/>
              <a:gd name="connsiteX14" fmla="*/ 1229967 w 2226550"/>
              <a:gd name="connsiteY14" fmla="*/ 29742 h 1935871"/>
              <a:gd name="connsiteX15" fmla="*/ 1207367 w 2226550"/>
              <a:gd name="connsiteY15" fmla="*/ 0 h 1935871"/>
              <a:gd name="connsiteX16" fmla="*/ 1460005 w 2226550"/>
              <a:gd name="connsiteY16" fmla="*/ 69999 h 1935871"/>
              <a:gd name="connsiteX17" fmla="*/ 1456635 w 2226550"/>
              <a:gd name="connsiteY17" fmla="*/ 33516 h 1935871"/>
              <a:gd name="connsiteX18" fmla="*/ 1574036 w 2226550"/>
              <a:gd name="connsiteY18" fmla="*/ 108862 h 19358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26550" h="1935871">
                <a:moveTo>
                  <a:pt x="1574036" y="108862"/>
                </a:moveTo>
                <a:lnTo>
                  <a:pt x="1609529" y="62855"/>
                </a:lnTo>
                <a:lnTo>
                  <a:pt x="1649786" y="69999"/>
                </a:lnTo>
                <a:lnTo>
                  <a:pt x="1671802" y="52746"/>
                </a:lnTo>
                <a:cubicBezTo>
                  <a:pt x="1868473" y="73549"/>
                  <a:pt x="2065879" y="156400"/>
                  <a:pt x="2128396" y="321506"/>
                </a:cubicBezTo>
                <a:cubicBezTo>
                  <a:pt x="2422540" y="1319461"/>
                  <a:pt x="2016529" y="1822165"/>
                  <a:pt x="1428936" y="1932894"/>
                </a:cubicBezTo>
                <a:cubicBezTo>
                  <a:pt x="1043753" y="1968587"/>
                  <a:pt x="477928" y="1675882"/>
                  <a:pt x="392621" y="1455059"/>
                </a:cubicBezTo>
                <a:cubicBezTo>
                  <a:pt x="36399" y="1521663"/>
                  <a:pt x="-235115" y="918804"/>
                  <a:pt x="305728" y="1072081"/>
                </a:cubicBezTo>
                <a:cubicBezTo>
                  <a:pt x="473295" y="882820"/>
                  <a:pt x="593192" y="442208"/>
                  <a:pt x="639417" y="387289"/>
                </a:cubicBezTo>
                <a:lnTo>
                  <a:pt x="597363" y="323040"/>
                </a:lnTo>
                <a:lnTo>
                  <a:pt x="678865" y="271282"/>
                </a:lnTo>
                <a:lnTo>
                  <a:pt x="643371" y="185018"/>
                </a:lnTo>
                <a:cubicBezTo>
                  <a:pt x="750617" y="138081"/>
                  <a:pt x="948351" y="60190"/>
                  <a:pt x="1143703" y="58497"/>
                </a:cubicBezTo>
                <a:lnTo>
                  <a:pt x="1132201" y="29742"/>
                </a:lnTo>
                <a:lnTo>
                  <a:pt x="1229967" y="29742"/>
                </a:lnTo>
                <a:lnTo>
                  <a:pt x="1207367" y="0"/>
                </a:lnTo>
                <a:cubicBezTo>
                  <a:pt x="1358255" y="11427"/>
                  <a:pt x="1397224" y="44284"/>
                  <a:pt x="1460005" y="69999"/>
                </a:cubicBezTo>
                <a:lnTo>
                  <a:pt x="1456635" y="33516"/>
                </a:lnTo>
                <a:cubicBezTo>
                  <a:pt x="1495769" y="58631"/>
                  <a:pt x="1549189" y="78985"/>
                  <a:pt x="1574036" y="108862"/>
                </a:cubicBezTo>
                <a:close/>
              </a:path>
            </a:pathLst>
          </a:custGeom>
          <a:solidFill>
            <a:srgbClr val="FFF6DD"/>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8" name="任意多边形 27"/>
          <p:cNvSpPr/>
          <p:nvPr/>
        </p:nvSpPr>
        <p:spPr>
          <a:xfrm rot="21333645" flipH="1">
            <a:off x="5520922" y="2516114"/>
            <a:ext cx="331390" cy="58344"/>
          </a:xfrm>
          <a:custGeom>
            <a:avLst/>
            <a:gdLst>
              <a:gd name="connsiteX0" fmla="*/ 0 w 484094"/>
              <a:gd name="connsiteY0" fmla="*/ 64546 h 64546"/>
              <a:gd name="connsiteX1" fmla="*/ 484094 w 484094"/>
              <a:gd name="connsiteY1" fmla="*/ 0 h 64546"/>
              <a:gd name="connsiteX0" fmla="*/ 0 w 498654"/>
              <a:gd name="connsiteY0" fmla="*/ 67458 h 67458"/>
              <a:gd name="connsiteX1" fmla="*/ 498654 w 498654"/>
              <a:gd name="connsiteY1" fmla="*/ 0 h 67458"/>
              <a:gd name="connsiteX0" fmla="*/ 0 w 498654"/>
              <a:gd name="connsiteY0" fmla="*/ 77925 h 77925"/>
              <a:gd name="connsiteX1" fmla="*/ 498654 w 498654"/>
              <a:gd name="connsiteY1" fmla="*/ 10467 h 77925"/>
              <a:gd name="connsiteX0" fmla="*/ 0 w 510302"/>
              <a:gd name="connsiteY0" fmla="*/ 77925 h 77925"/>
              <a:gd name="connsiteX1" fmla="*/ 510302 w 510302"/>
              <a:gd name="connsiteY1" fmla="*/ 10467 h 77925"/>
              <a:gd name="connsiteX0" fmla="*/ 0 w 510302"/>
              <a:gd name="connsiteY0" fmla="*/ 91686 h 91686"/>
              <a:gd name="connsiteX1" fmla="*/ 510302 w 510302"/>
              <a:gd name="connsiteY1" fmla="*/ 24228 h 91686"/>
              <a:gd name="connsiteX0" fmla="*/ 0 w 510302"/>
              <a:gd name="connsiteY0" fmla="*/ 91686 h 91686"/>
              <a:gd name="connsiteX1" fmla="*/ 510302 w 510302"/>
              <a:gd name="connsiteY1" fmla="*/ 24228 h 91686"/>
              <a:gd name="connsiteX2" fmla="*/ 0 w 510302"/>
              <a:gd name="connsiteY2" fmla="*/ 91686 h 91686"/>
              <a:gd name="connsiteX0" fmla="*/ 0 w 510302"/>
              <a:gd name="connsiteY0" fmla="*/ 91686 h 91686"/>
              <a:gd name="connsiteX1" fmla="*/ 510302 w 510302"/>
              <a:gd name="connsiteY1" fmla="*/ 24228 h 91686"/>
              <a:gd name="connsiteX2" fmla="*/ 0 w 510302"/>
              <a:gd name="connsiteY2" fmla="*/ 91686 h 91686"/>
              <a:gd name="connsiteX0" fmla="*/ 0 w 498653"/>
              <a:gd name="connsiteY0" fmla="*/ 103590 h 103590"/>
              <a:gd name="connsiteX1" fmla="*/ 498653 w 498653"/>
              <a:gd name="connsiteY1" fmla="*/ 15747 h 103590"/>
              <a:gd name="connsiteX2" fmla="*/ 0 w 498653"/>
              <a:gd name="connsiteY2" fmla="*/ 103590 h 103590"/>
              <a:gd name="connsiteX0" fmla="*/ 0 w 504477"/>
              <a:gd name="connsiteY0" fmla="*/ 98202 h 98202"/>
              <a:gd name="connsiteX1" fmla="*/ 504477 w 504477"/>
              <a:gd name="connsiteY1" fmla="*/ 19095 h 98202"/>
              <a:gd name="connsiteX2" fmla="*/ 0 w 504477"/>
              <a:gd name="connsiteY2" fmla="*/ 98202 h 98202"/>
              <a:gd name="connsiteX0" fmla="*/ 3264 w 507741"/>
              <a:gd name="connsiteY0" fmla="*/ 89879 h 89879"/>
              <a:gd name="connsiteX1" fmla="*/ 507741 w 507741"/>
              <a:gd name="connsiteY1" fmla="*/ 10772 h 89879"/>
              <a:gd name="connsiteX2" fmla="*/ 3264 w 507741"/>
              <a:gd name="connsiteY2" fmla="*/ 89879 h 89879"/>
              <a:gd name="connsiteX0" fmla="*/ 3264 w 507741"/>
              <a:gd name="connsiteY0" fmla="*/ 89879 h 89879"/>
              <a:gd name="connsiteX1" fmla="*/ 507741 w 507741"/>
              <a:gd name="connsiteY1" fmla="*/ 10772 h 89879"/>
              <a:gd name="connsiteX2" fmla="*/ 3264 w 507741"/>
              <a:gd name="connsiteY2" fmla="*/ 89879 h 89879"/>
              <a:gd name="connsiteX0" fmla="*/ 3264 w 507741"/>
              <a:gd name="connsiteY0" fmla="*/ 89879 h 89879"/>
              <a:gd name="connsiteX1" fmla="*/ 507741 w 507741"/>
              <a:gd name="connsiteY1" fmla="*/ 10772 h 89879"/>
              <a:gd name="connsiteX2" fmla="*/ 3264 w 507741"/>
              <a:gd name="connsiteY2" fmla="*/ 89879 h 89879"/>
              <a:gd name="connsiteX0" fmla="*/ 3286 w 507763"/>
              <a:gd name="connsiteY0" fmla="*/ 96340 h 96340"/>
              <a:gd name="connsiteX1" fmla="*/ 507763 w 507763"/>
              <a:gd name="connsiteY1" fmla="*/ 17233 h 96340"/>
              <a:gd name="connsiteX2" fmla="*/ 3286 w 507763"/>
              <a:gd name="connsiteY2" fmla="*/ 96340 h 96340"/>
              <a:gd name="connsiteX0" fmla="*/ 3286 w 507763"/>
              <a:gd name="connsiteY0" fmla="*/ 96340 h 96340"/>
              <a:gd name="connsiteX1" fmla="*/ 507763 w 507763"/>
              <a:gd name="connsiteY1" fmla="*/ 17233 h 96340"/>
              <a:gd name="connsiteX2" fmla="*/ 3286 w 507763"/>
              <a:gd name="connsiteY2" fmla="*/ 96340 h 96340"/>
            </a:gdLst>
            <a:ahLst/>
            <a:cxnLst>
              <a:cxn ang="0">
                <a:pos x="connsiteX0" y="connsiteY0"/>
              </a:cxn>
              <a:cxn ang="0">
                <a:pos x="connsiteX1" y="connsiteY1"/>
              </a:cxn>
              <a:cxn ang="0">
                <a:pos x="connsiteX2" y="connsiteY2"/>
              </a:cxn>
            </a:cxnLst>
            <a:rect l="l" t="t" r="r" b="b"/>
            <a:pathLst>
              <a:path w="507763" h="96340">
                <a:moveTo>
                  <a:pt x="3286" y="96340"/>
                </a:moveTo>
                <a:cubicBezTo>
                  <a:pt x="-40167" y="-13509"/>
                  <a:pt x="359018" y="-12700"/>
                  <a:pt x="507763" y="17233"/>
                </a:cubicBezTo>
                <a:cubicBezTo>
                  <a:pt x="342516" y="26129"/>
                  <a:pt x="130675" y="26290"/>
                  <a:pt x="3286" y="96340"/>
                </a:cubicBezTo>
                <a:close/>
              </a:path>
            </a:pathLst>
          </a:custGeom>
          <a:solidFill>
            <a:srgbClr val="5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29" name="任意多边形 28"/>
          <p:cNvSpPr/>
          <p:nvPr/>
        </p:nvSpPr>
        <p:spPr>
          <a:xfrm rot="1208391">
            <a:off x="6144807" y="2590162"/>
            <a:ext cx="235355" cy="50141"/>
          </a:xfrm>
          <a:custGeom>
            <a:avLst/>
            <a:gdLst>
              <a:gd name="connsiteX0" fmla="*/ 0 w 484094"/>
              <a:gd name="connsiteY0" fmla="*/ 64546 h 64546"/>
              <a:gd name="connsiteX1" fmla="*/ 484094 w 484094"/>
              <a:gd name="connsiteY1" fmla="*/ 0 h 64546"/>
              <a:gd name="connsiteX0" fmla="*/ 0 w 498654"/>
              <a:gd name="connsiteY0" fmla="*/ 67458 h 67458"/>
              <a:gd name="connsiteX1" fmla="*/ 498654 w 498654"/>
              <a:gd name="connsiteY1" fmla="*/ 0 h 67458"/>
              <a:gd name="connsiteX0" fmla="*/ 0 w 498654"/>
              <a:gd name="connsiteY0" fmla="*/ 77925 h 77925"/>
              <a:gd name="connsiteX1" fmla="*/ 498654 w 498654"/>
              <a:gd name="connsiteY1" fmla="*/ 10467 h 77925"/>
              <a:gd name="connsiteX0" fmla="*/ 0 w 510302"/>
              <a:gd name="connsiteY0" fmla="*/ 77925 h 77925"/>
              <a:gd name="connsiteX1" fmla="*/ 510302 w 510302"/>
              <a:gd name="connsiteY1" fmla="*/ 10467 h 77925"/>
              <a:gd name="connsiteX0" fmla="*/ 0 w 510302"/>
              <a:gd name="connsiteY0" fmla="*/ 91686 h 91686"/>
              <a:gd name="connsiteX1" fmla="*/ 510302 w 510302"/>
              <a:gd name="connsiteY1" fmla="*/ 24228 h 91686"/>
              <a:gd name="connsiteX0" fmla="*/ 0 w 510302"/>
              <a:gd name="connsiteY0" fmla="*/ 91686 h 91686"/>
              <a:gd name="connsiteX1" fmla="*/ 510302 w 510302"/>
              <a:gd name="connsiteY1" fmla="*/ 24228 h 91686"/>
              <a:gd name="connsiteX2" fmla="*/ 0 w 510302"/>
              <a:gd name="connsiteY2" fmla="*/ 91686 h 91686"/>
              <a:gd name="connsiteX0" fmla="*/ 0 w 510302"/>
              <a:gd name="connsiteY0" fmla="*/ 91686 h 91686"/>
              <a:gd name="connsiteX1" fmla="*/ 510302 w 510302"/>
              <a:gd name="connsiteY1" fmla="*/ 24228 h 91686"/>
              <a:gd name="connsiteX2" fmla="*/ 0 w 510302"/>
              <a:gd name="connsiteY2" fmla="*/ 91686 h 91686"/>
              <a:gd name="connsiteX0" fmla="*/ 0 w 498653"/>
              <a:gd name="connsiteY0" fmla="*/ 103590 h 103590"/>
              <a:gd name="connsiteX1" fmla="*/ 498653 w 498653"/>
              <a:gd name="connsiteY1" fmla="*/ 15747 h 103590"/>
              <a:gd name="connsiteX2" fmla="*/ 0 w 498653"/>
              <a:gd name="connsiteY2" fmla="*/ 103590 h 103590"/>
              <a:gd name="connsiteX0" fmla="*/ 0 w 504477"/>
              <a:gd name="connsiteY0" fmla="*/ 98202 h 98202"/>
              <a:gd name="connsiteX1" fmla="*/ 504477 w 504477"/>
              <a:gd name="connsiteY1" fmla="*/ 19095 h 98202"/>
              <a:gd name="connsiteX2" fmla="*/ 0 w 504477"/>
              <a:gd name="connsiteY2" fmla="*/ 98202 h 98202"/>
              <a:gd name="connsiteX0" fmla="*/ 3264 w 507741"/>
              <a:gd name="connsiteY0" fmla="*/ 89879 h 89879"/>
              <a:gd name="connsiteX1" fmla="*/ 507741 w 507741"/>
              <a:gd name="connsiteY1" fmla="*/ 10772 h 89879"/>
              <a:gd name="connsiteX2" fmla="*/ 3264 w 507741"/>
              <a:gd name="connsiteY2" fmla="*/ 89879 h 89879"/>
              <a:gd name="connsiteX0" fmla="*/ 3264 w 507741"/>
              <a:gd name="connsiteY0" fmla="*/ 89879 h 89879"/>
              <a:gd name="connsiteX1" fmla="*/ 507741 w 507741"/>
              <a:gd name="connsiteY1" fmla="*/ 10772 h 89879"/>
              <a:gd name="connsiteX2" fmla="*/ 3264 w 507741"/>
              <a:gd name="connsiteY2" fmla="*/ 89879 h 89879"/>
              <a:gd name="connsiteX0" fmla="*/ 3264 w 507741"/>
              <a:gd name="connsiteY0" fmla="*/ 89879 h 89879"/>
              <a:gd name="connsiteX1" fmla="*/ 507741 w 507741"/>
              <a:gd name="connsiteY1" fmla="*/ 10772 h 89879"/>
              <a:gd name="connsiteX2" fmla="*/ 3264 w 507741"/>
              <a:gd name="connsiteY2" fmla="*/ 89879 h 89879"/>
              <a:gd name="connsiteX0" fmla="*/ 3286 w 507763"/>
              <a:gd name="connsiteY0" fmla="*/ 96340 h 96340"/>
              <a:gd name="connsiteX1" fmla="*/ 507763 w 507763"/>
              <a:gd name="connsiteY1" fmla="*/ 17233 h 96340"/>
              <a:gd name="connsiteX2" fmla="*/ 3286 w 507763"/>
              <a:gd name="connsiteY2" fmla="*/ 96340 h 96340"/>
              <a:gd name="connsiteX0" fmla="*/ 3286 w 507763"/>
              <a:gd name="connsiteY0" fmla="*/ 96340 h 96340"/>
              <a:gd name="connsiteX1" fmla="*/ 507763 w 507763"/>
              <a:gd name="connsiteY1" fmla="*/ 17233 h 96340"/>
              <a:gd name="connsiteX2" fmla="*/ 3286 w 507763"/>
              <a:gd name="connsiteY2" fmla="*/ 96340 h 96340"/>
              <a:gd name="connsiteX0" fmla="*/ 1600 w 506077"/>
              <a:gd name="connsiteY0" fmla="*/ 104341 h 104341"/>
              <a:gd name="connsiteX1" fmla="*/ 506077 w 506077"/>
              <a:gd name="connsiteY1" fmla="*/ 25234 h 104341"/>
              <a:gd name="connsiteX2" fmla="*/ 1600 w 506077"/>
              <a:gd name="connsiteY2" fmla="*/ 104341 h 104341"/>
              <a:gd name="connsiteX0" fmla="*/ 1600 w 506077"/>
              <a:gd name="connsiteY0" fmla="*/ 104343 h 104343"/>
              <a:gd name="connsiteX1" fmla="*/ 506077 w 506077"/>
              <a:gd name="connsiteY1" fmla="*/ 25236 h 104343"/>
              <a:gd name="connsiteX2" fmla="*/ 1600 w 506077"/>
              <a:gd name="connsiteY2" fmla="*/ 104343 h 104343"/>
            </a:gdLst>
            <a:ahLst/>
            <a:cxnLst>
              <a:cxn ang="0">
                <a:pos x="connsiteX0" y="connsiteY0"/>
              </a:cxn>
              <a:cxn ang="0">
                <a:pos x="connsiteX1" y="connsiteY1"/>
              </a:cxn>
              <a:cxn ang="0">
                <a:pos x="connsiteX2" y="connsiteY2"/>
              </a:cxn>
            </a:cxnLst>
            <a:rect l="l" t="t" r="r" b="b"/>
            <a:pathLst>
              <a:path w="506077" h="104343">
                <a:moveTo>
                  <a:pt x="1600" y="104343"/>
                </a:moveTo>
                <a:cubicBezTo>
                  <a:pt x="-27858" y="-34738"/>
                  <a:pt x="357332" y="-4697"/>
                  <a:pt x="506077" y="25236"/>
                </a:cubicBezTo>
                <a:cubicBezTo>
                  <a:pt x="340830" y="34132"/>
                  <a:pt x="105782" y="6133"/>
                  <a:pt x="1600" y="104343"/>
                </a:cubicBezTo>
                <a:close/>
              </a:path>
            </a:pathLst>
          </a:custGeom>
          <a:solidFill>
            <a:srgbClr val="512F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0" name="任意多边形 29"/>
          <p:cNvSpPr/>
          <p:nvPr/>
        </p:nvSpPr>
        <p:spPr>
          <a:xfrm rot="916744">
            <a:off x="6177567" y="2896092"/>
            <a:ext cx="124719" cy="54802"/>
          </a:xfrm>
          <a:custGeom>
            <a:avLst/>
            <a:gdLst>
              <a:gd name="connsiteX0" fmla="*/ 0 w 250061"/>
              <a:gd name="connsiteY0" fmla="*/ 7465 h 7465"/>
              <a:gd name="connsiteX1" fmla="*/ 250061 w 250061"/>
              <a:gd name="connsiteY1" fmla="*/ 0 h 7465"/>
              <a:gd name="connsiteX0" fmla="*/ 0 w 10000"/>
              <a:gd name="connsiteY0" fmla="*/ 74492 h 74492"/>
              <a:gd name="connsiteX1" fmla="*/ 10000 w 10000"/>
              <a:gd name="connsiteY1" fmla="*/ 64492 h 74492"/>
              <a:gd name="connsiteX0" fmla="*/ 0 w 10006"/>
              <a:gd name="connsiteY0" fmla="*/ 90455 h 90455"/>
              <a:gd name="connsiteX1" fmla="*/ 10000 w 10006"/>
              <a:gd name="connsiteY1" fmla="*/ 80455 h 90455"/>
              <a:gd name="connsiteX0" fmla="*/ 0 w 10006"/>
              <a:gd name="connsiteY0" fmla="*/ 90455 h 90455"/>
              <a:gd name="connsiteX1" fmla="*/ 10000 w 10006"/>
              <a:gd name="connsiteY1" fmla="*/ 80455 h 90455"/>
              <a:gd name="connsiteX2" fmla="*/ 0 w 10006"/>
              <a:gd name="connsiteY2" fmla="*/ 90455 h 90455"/>
              <a:gd name="connsiteX0" fmla="*/ 0 w 10006"/>
              <a:gd name="connsiteY0" fmla="*/ 90455 h 147178"/>
              <a:gd name="connsiteX1" fmla="*/ 10000 w 10006"/>
              <a:gd name="connsiteY1" fmla="*/ 80455 h 147178"/>
              <a:gd name="connsiteX2" fmla="*/ 0 w 10006"/>
              <a:gd name="connsiteY2" fmla="*/ 90455 h 147178"/>
              <a:gd name="connsiteX0" fmla="*/ 0 w 10006"/>
              <a:gd name="connsiteY0" fmla="*/ 90455 h 162050"/>
              <a:gd name="connsiteX1" fmla="*/ 10000 w 10006"/>
              <a:gd name="connsiteY1" fmla="*/ 80455 h 162050"/>
              <a:gd name="connsiteX2" fmla="*/ 0 w 10006"/>
              <a:gd name="connsiteY2" fmla="*/ 90455 h 162050"/>
              <a:gd name="connsiteX0" fmla="*/ 1302 w 11302"/>
              <a:gd name="connsiteY0" fmla="*/ 61225 h 132820"/>
              <a:gd name="connsiteX1" fmla="*/ 11302 w 11302"/>
              <a:gd name="connsiteY1" fmla="*/ 51225 h 132820"/>
              <a:gd name="connsiteX2" fmla="*/ 1302 w 11302"/>
              <a:gd name="connsiteY2" fmla="*/ 61225 h 132820"/>
              <a:gd name="connsiteX0" fmla="*/ 1526 w 11526"/>
              <a:gd name="connsiteY0" fmla="*/ 67877 h 145979"/>
              <a:gd name="connsiteX1" fmla="*/ 11526 w 11526"/>
              <a:gd name="connsiteY1" fmla="*/ 57877 h 145979"/>
              <a:gd name="connsiteX2" fmla="*/ 1526 w 11526"/>
              <a:gd name="connsiteY2" fmla="*/ 67877 h 145979"/>
              <a:gd name="connsiteX0" fmla="*/ 1569 w 11569"/>
              <a:gd name="connsiteY0" fmla="*/ 67878 h 141908"/>
              <a:gd name="connsiteX1" fmla="*/ 11569 w 11569"/>
              <a:gd name="connsiteY1" fmla="*/ 57878 h 141908"/>
              <a:gd name="connsiteX2" fmla="*/ 1569 w 11569"/>
              <a:gd name="connsiteY2" fmla="*/ 67878 h 141908"/>
              <a:gd name="connsiteX0" fmla="*/ 1569 w 11802"/>
              <a:gd name="connsiteY0" fmla="*/ 80839 h 154867"/>
              <a:gd name="connsiteX1" fmla="*/ 11569 w 11802"/>
              <a:gd name="connsiteY1" fmla="*/ 70839 h 154867"/>
              <a:gd name="connsiteX2" fmla="*/ 1569 w 11802"/>
              <a:gd name="connsiteY2" fmla="*/ 80839 h 154867"/>
              <a:gd name="connsiteX0" fmla="*/ 1495 w 11516"/>
              <a:gd name="connsiteY0" fmla="*/ 88665 h 169625"/>
              <a:gd name="connsiteX1" fmla="*/ 11495 w 11516"/>
              <a:gd name="connsiteY1" fmla="*/ 78665 h 169625"/>
              <a:gd name="connsiteX2" fmla="*/ 1495 w 11516"/>
              <a:gd name="connsiteY2" fmla="*/ 88665 h 169625"/>
              <a:gd name="connsiteX0" fmla="*/ 371 w 10382"/>
              <a:gd name="connsiteY0" fmla="*/ 68753 h 128513"/>
              <a:gd name="connsiteX1" fmla="*/ 10371 w 10382"/>
              <a:gd name="connsiteY1" fmla="*/ 58753 h 128513"/>
              <a:gd name="connsiteX2" fmla="*/ 371 w 10382"/>
              <a:gd name="connsiteY2" fmla="*/ 68753 h 128513"/>
            </a:gdLst>
            <a:ahLst/>
            <a:cxnLst>
              <a:cxn ang="0">
                <a:pos x="connsiteX0" y="connsiteY0"/>
              </a:cxn>
              <a:cxn ang="0">
                <a:pos x="connsiteX1" y="connsiteY1"/>
              </a:cxn>
              <a:cxn ang="0">
                <a:pos x="connsiteX2" y="connsiteY2"/>
              </a:cxn>
            </a:cxnLst>
            <a:rect l="l" t="t" r="r" b="b"/>
            <a:pathLst>
              <a:path w="10382" h="128513">
                <a:moveTo>
                  <a:pt x="371" y="68753"/>
                </a:moveTo>
                <a:cubicBezTo>
                  <a:pt x="3009" y="-27908"/>
                  <a:pt x="10719" y="-14576"/>
                  <a:pt x="10371" y="58753"/>
                </a:cubicBezTo>
                <a:cubicBezTo>
                  <a:pt x="10023" y="132082"/>
                  <a:pt x="-2267" y="165414"/>
                  <a:pt x="371" y="68753"/>
                </a:cubicBezTo>
                <a:close/>
              </a:path>
            </a:pathLst>
          </a:custGeom>
          <a:solidFill>
            <a:srgbClr val="F39CA0"/>
          </a:solidFill>
          <a:ln>
            <a:solidFill>
              <a:srgbClr val="F3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31" name="组合 30"/>
          <p:cNvGrpSpPr/>
          <p:nvPr/>
        </p:nvGrpSpPr>
        <p:grpSpPr>
          <a:xfrm>
            <a:off x="6119238" y="2702881"/>
            <a:ext cx="224747" cy="138627"/>
            <a:chOff x="5518299" y="2606780"/>
            <a:chExt cx="276076" cy="196866"/>
          </a:xfrm>
        </p:grpSpPr>
        <p:sp>
          <p:nvSpPr>
            <p:cNvPr id="49" name="任意多边形 48"/>
            <p:cNvSpPr/>
            <p:nvPr/>
          </p:nvSpPr>
          <p:spPr>
            <a:xfrm rot="1134076">
              <a:off x="5533468" y="2664014"/>
              <a:ext cx="246968" cy="127563"/>
            </a:xfrm>
            <a:custGeom>
              <a:avLst/>
              <a:gdLst>
                <a:gd name="connsiteX0" fmla="*/ 0 w 773974"/>
                <a:gd name="connsiteY0" fmla="*/ 160020 h 160020"/>
                <a:gd name="connsiteX1" fmla="*/ 773974 w 773974"/>
                <a:gd name="connsiteY1" fmla="*/ 0 h 160020"/>
                <a:gd name="connsiteX0" fmla="*/ 0 w 773974"/>
                <a:gd name="connsiteY0" fmla="*/ 160020 h 259297"/>
                <a:gd name="connsiteX1" fmla="*/ 773974 w 773974"/>
                <a:gd name="connsiteY1" fmla="*/ 0 h 259297"/>
                <a:gd name="connsiteX0" fmla="*/ 0 w 773974"/>
                <a:gd name="connsiteY0" fmla="*/ 160020 h 291780"/>
                <a:gd name="connsiteX1" fmla="*/ 773974 w 773974"/>
                <a:gd name="connsiteY1" fmla="*/ 0 h 291780"/>
                <a:gd name="connsiteX0" fmla="*/ 0 w 773974"/>
                <a:gd name="connsiteY0" fmla="*/ 160020 h 291780"/>
                <a:gd name="connsiteX1" fmla="*/ 773974 w 773974"/>
                <a:gd name="connsiteY1" fmla="*/ 0 h 291780"/>
                <a:gd name="connsiteX2" fmla="*/ 0 w 773974"/>
                <a:gd name="connsiteY2" fmla="*/ 160020 h 291780"/>
                <a:gd name="connsiteX0" fmla="*/ 0 w 773974"/>
                <a:gd name="connsiteY0" fmla="*/ 267017 h 398777"/>
                <a:gd name="connsiteX1" fmla="*/ 773974 w 773974"/>
                <a:gd name="connsiteY1" fmla="*/ 106997 h 398777"/>
                <a:gd name="connsiteX2" fmla="*/ 0 w 773974"/>
                <a:gd name="connsiteY2" fmla="*/ 267017 h 398777"/>
                <a:gd name="connsiteX0" fmla="*/ 0 w 803845"/>
                <a:gd name="connsiteY0" fmla="*/ 275968 h 404891"/>
                <a:gd name="connsiteX1" fmla="*/ 803845 w 803845"/>
                <a:gd name="connsiteY1" fmla="*/ 105173 h 404891"/>
                <a:gd name="connsiteX2" fmla="*/ 0 w 803845"/>
                <a:gd name="connsiteY2" fmla="*/ 275968 h 404891"/>
                <a:gd name="connsiteX0" fmla="*/ 0 w 803845"/>
                <a:gd name="connsiteY0" fmla="*/ 275968 h 401077"/>
                <a:gd name="connsiteX1" fmla="*/ 803845 w 803845"/>
                <a:gd name="connsiteY1" fmla="*/ 105173 h 401077"/>
                <a:gd name="connsiteX2" fmla="*/ 0 w 803845"/>
                <a:gd name="connsiteY2" fmla="*/ 275968 h 401077"/>
                <a:gd name="connsiteX0" fmla="*/ 0 w 803845"/>
                <a:gd name="connsiteY0" fmla="*/ 275968 h 401816"/>
                <a:gd name="connsiteX1" fmla="*/ 803845 w 803845"/>
                <a:gd name="connsiteY1" fmla="*/ 105173 h 401816"/>
                <a:gd name="connsiteX2" fmla="*/ 0 w 803845"/>
                <a:gd name="connsiteY2" fmla="*/ 275968 h 401816"/>
                <a:gd name="connsiteX0" fmla="*/ 0 w 803845"/>
                <a:gd name="connsiteY0" fmla="*/ 275968 h 355449"/>
                <a:gd name="connsiteX1" fmla="*/ 803845 w 803845"/>
                <a:gd name="connsiteY1" fmla="*/ 105173 h 355449"/>
                <a:gd name="connsiteX2" fmla="*/ 0 w 803845"/>
                <a:gd name="connsiteY2" fmla="*/ 275968 h 355449"/>
                <a:gd name="connsiteX0" fmla="*/ 0 w 803845"/>
                <a:gd name="connsiteY0" fmla="*/ 275968 h 370823"/>
                <a:gd name="connsiteX1" fmla="*/ 803845 w 803845"/>
                <a:gd name="connsiteY1" fmla="*/ 105173 h 370823"/>
                <a:gd name="connsiteX2" fmla="*/ 0 w 803845"/>
                <a:gd name="connsiteY2" fmla="*/ 275968 h 370823"/>
                <a:gd name="connsiteX0" fmla="*/ 1 w 785015"/>
                <a:gd name="connsiteY0" fmla="*/ 284127 h 376653"/>
                <a:gd name="connsiteX1" fmla="*/ 785015 w 785015"/>
                <a:gd name="connsiteY1" fmla="*/ 103572 h 376653"/>
                <a:gd name="connsiteX2" fmla="*/ 1 w 785015"/>
                <a:gd name="connsiteY2" fmla="*/ 284127 h 376653"/>
                <a:gd name="connsiteX0" fmla="*/ -1 w 789815"/>
                <a:gd name="connsiteY0" fmla="*/ 271738 h 367845"/>
                <a:gd name="connsiteX1" fmla="*/ 789815 w 789815"/>
                <a:gd name="connsiteY1" fmla="*/ 106023 h 367845"/>
                <a:gd name="connsiteX2" fmla="*/ -1 w 789815"/>
                <a:gd name="connsiteY2" fmla="*/ 271738 h 367845"/>
                <a:gd name="connsiteX0" fmla="*/ 1 w 768778"/>
                <a:gd name="connsiteY0" fmla="*/ 265420 h 363457"/>
                <a:gd name="connsiteX1" fmla="*/ 768778 w 768778"/>
                <a:gd name="connsiteY1" fmla="*/ 107327 h 363457"/>
                <a:gd name="connsiteX2" fmla="*/ 1 w 768778"/>
                <a:gd name="connsiteY2" fmla="*/ 265420 h 363457"/>
              </a:gdLst>
              <a:ahLst/>
              <a:cxnLst>
                <a:cxn ang="0">
                  <a:pos x="connsiteX0" y="connsiteY0"/>
                </a:cxn>
                <a:cxn ang="0">
                  <a:pos x="connsiteX1" y="connsiteY1"/>
                </a:cxn>
                <a:cxn ang="0">
                  <a:pos x="connsiteX2" y="connsiteY2"/>
                </a:cxn>
              </a:cxnLst>
              <a:rect l="l" t="t" r="r" b="b"/>
              <a:pathLst>
                <a:path w="768778" h="363457">
                  <a:moveTo>
                    <a:pt x="1" y="265420"/>
                  </a:moveTo>
                  <a:cubicBezTo>
                    <a:pt x="353118" y="473794"/>
                    <a:pt x="587134" y="316189"/>
                    <a:pt x="768778" y="107327"/>
                  </a:cubicBezTo>
                  <a:cubicBezTo>
                    <a:pt x="542258" y="-187197"/>
                    <a:pt x="257992" y="212080"/>
                    <a:pt x="1" y="265420"/>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0" name="任意多边形 49"/>
            <p:cNvSpPr/>
            <p:nvPr/>
          </p:nvSpPr>
          <p:spPr>
            <a:xfrm rot="1134076">
              <a:off x="5518299" y="2639222"/>
              <a:ext cx="240845" cy="159012"/>
            </a:xfrm>
            <a:custGeom>
              <a:avLst/>
              <a:gdLst>
                <a:gd name="connsiteX0" fmla="*/ 0 w 715191"/>
                <a:gd name="connsiteY0" fmla="*/ 140425 h 140425"/>
                <a:gd name="connsiteX1" fmla="*/ 715191 w 715191"/>
                <a:gd name="connsiteY1" fmla="*/ 0 h 140425"/>
                <a:gd name="connsiteX0" fmla="*/ 0 w 705394"/>
                <a:gd name="connsiteY0" fmla="*/ 137160 h 137160"/>
                <a:gd name="connsiteX1" fmla="*/ 705394 w 705394"/>
                <a:gd name="connsiteY1" fmla="*/ 0 h 137160"/>
                <a:gd name="connsiteX0" fmla="*/ 0 w 705394"/>
                <a:gd name="connsiteY0" fmla="*/ 137160 h 157745"/>
                <a:gd name="connsiteX1" fmla="*/ 705394 w 705394"/>
                <a:gd name="connsiteY1" fmla="*/ 0 h 157745"/>
                <a:gd name="connsiteX0" fmla="*/ 0 w 705394"/>
                <a:gd name="connsiteY0" fmla="*/ 137160 h 255823"/>
                <a:gd name="connsiteX1" fmla="*/ 705394 w 705394"/>
                <a:gd name="connsiteY1" fmla="*/ 0 h 255823"/>
                <a:gd name="connsiteX0" fmla="*/ 0 w 705394"/>
                <a:gd name="connsiteY0" fmla="*/ 137160 h 255823"/>
                <a:gd name="connsiteX1" fmla="*/ 705394 w 705394"/>
                <a:gd name="connsiteY1" fmla="*/ 0 h 255823"/>
                <a:gd name="connsiteX2" fmla="*/ 0 w 705394"/>
                <a:gd name="connsiteY2" fmla="*/ 137160 h 255823"/>
                <a:gd name="connsiteX0" fmla="*/ 0 w 705394"/>
                <a:gd name="connsiteY0" fmla="*/ 258242 h 376905"/>
                <a:gd name="connsiteX1" fmla="*/ 705394 w 705394"/>
                <a:gd name="connsiteY1" fmla="*/ 121082 h 376905"/>
                <a:gd name="connsiteX2" fmla="*/ 0 w 705394"/>
                <a:gd name="connsiteY2" fmla="*/ 258242 h 376905"/>
                <a:gd name="connsiteX0" fmla="*/ 0 w 705394"/>
                <a:gd name="connsiteY0" fmla="*/ 322984 h 441647"/>
                <a:gd name="connsiteX1" fmla="*/ 705394 w 705394"/>
                <a:gd name="connsiteY1" fmla="*/ 185824 h 441647"/>
                <a:gd name="connsiteX2" fmla="*/ 0 w 705394"/>
                <a:gd name="connsiteY2" fmla="*/ 322984 h 441647"/>
                <a:gd name="connsiteX0" fmla="*/ 0 w 721722"/>
                <a:gd name="connsiteY0" fmla="*/ 324480 h 442000"/>
                <a:gd name="connsiteX1" fmla="*/ 721722 w 721722"/>
                <a:gd name="connsiteY1" fmla="*/ 184054 h 442000"/>
                <a:gd name="connsiteX2" fmla="*/ 0 w 721722"/>
                <a:gd name="connsiteY2" fmla="*/ 324480 h 442000"/>
                <a:gd name="connsiteX0" fmla="*/ 0 w 721722"/>
                <a:gd name="connsiteY0" fmla="*/ 333828 h 451348"/>
                <a:gd name="connsiteX1" fmla="*/ 721722 w 721722"/>
                <a:gd name="connsiteY1" fmla="*/ 193402 h 451348"/>
                <a:gd name="connsiteX2" fmla="*/ 0 w 721722"/>
                <a:gd name="connsiteY2" fmla="*/ 333828 h 451348"/>
                <a:gd name="connsiteX0" fmla="*/ 0 w 721722"/>
                <a:gd name="connsiteY0" fmla="*/ 333828 h 448584"/>
                <a:gd name="connsiteX1" fmla="*/ 721722 w 721722"/>
                <a:gd name="connsiteY1" fmla="*/ 193402 h 448584"/>
                <a:gd name="connsiteX2" fmla="*/ 0 w 721722"/>
                <a:gd name="connsiteY2" fmla="*/ 333828 h 448584"/>
                <a:gd name="connsiteX0" fmla="*/ 0 w 721722"/>
                <a:gd name="connsiteY0" fmla="*/ 341711 h 451125"/>
                <a:gd name="connsiteX1" fmla="*/ 721722 w 721722"/>
                <a:gd name="connsiteY1" fmla="*/ 184956 h 451125"/>
                <a:gd name="connsiteX2" fmla="*/ 0 w 721722"/>
                <a:gd name="connsiteY2" fmla="*/ 341711 h 451125"/>
                <a:gd name="connsiteX0" fmla="*/ 0 w 721722"/>
                <a:gd name="connsiteY0" fmla="*/ 323907 h 433321"/>
                <a:gd name="connsiteX1" fmla="*/ 721722 w 721722"/>
                <a:gd name="connsiteY1" fmla="*/ 167152 h 433321"/>
                <a:gd name="connsiteX2" fmla="*/ 0 w 721722"/>
                <a:gd name="connsiteY2" fmla="*/ 323907 h 433321"/>
                <a:gd name="connsiteX0" fmla="*/ 0 w 724987"/>
                <a:gd name="connsiteY0" fmla="*/ 330055 h 435451"/>
                <a:gd name="connsiteX1" fmla="*/ 724987 w 724987"/>
                <a:gd name="connsiteY1" fmla="*/ 160237 h 435451"/>
                <a:gd name="connsiteX2" fmla="*/ 0 w 724987"/>
                <a:gd name="connsiteY2" fmla="*/ 330055 h 435451"/>
                <a:gd name="connsiteX0" fmla="*/ 0 w 724987"/>
                <a:gd name="connsiteY0" fmla="*/ 330055 h 437946"/>
                <a:gd name="connsiteX1" fmla="*/ 724987 w 724987"/>
                <a:gd name="connsiteY1" fmla="*/ 160237 h 437946"/>
                <a:gd name="connsiteX2" fmla="*/ 0 w 724987"/>
                <a:gd name="connsiteY2" fmla="*/ 330055 h 437946"/>
                <a:gd name="connsiteX0" fmla="*/ 0 w 724987"/>
                <a:gd name="connsiteY0" fmla="*/ 330055 h 466780"/>
                <a:gd name="connsiteX1" fmla="*/ 724987 w 724987"/>
                <a:gd name="connsiteY1" fmla="*/ 160237 h 466780"/>
                <a:gd name="connsiteX2" fmla="*/ 0 w 724987"/>
                <a:gd name="connsiteY2" fmla="*/ 330055 h 466780"/>
                <a:gd name="connsiteX0" fmla="*/ 0 w 724987"/>
                <a:gd name="connsiteY0" fmla="*/ 330055 h 501789"/>
                <a:gd name="connsiteX1" fmla="*/ 724987 w 724987"/>
                <a:gd name="connsiteY1" fmla="*/ 160237 h 501789"/>
                <a:gd name="connsiteX2" fmla="*/ 0 w 724987"/>
                <a:gd name="connsiteY2" fmla="*/ 330055 h 501789"/>
                <a:gd name="connsiteX0" fmla="*/ 0 w 724987"/>
                <a:gd name="connsiteY0" fmla="*/ 330055 h 510071"/>
                <a:gd name="connsiteX1" fmla="*/ 724987 w 724987"/>
                <a:gd name="connsiteY1" fmla="*/ 160237 h 510071"/>
                <a:gd name="connsiteX2" fmla="*/ 0 w 724987"/>
                <a:gd name="connsiteY2" fmla="*/ 330055 h 510071"/>
                <a:gd name="connsiteX0" fmla="*/ 0 w 731518"/>
                <a:gd name="connsiteY0" fmla="*/ 334791 h 511118"/>
                <a:gd name="connsiteX1" fmla="*/ 731518 w 731518"/>
                <a:gd name="connsiteY1" fmla="*/ 155176 h 511118"/>
                <a:gd name="connsiteX2" fmla="*/ 0 w 731518"/>
                <a:gd name="connsiteY2" fmla="*/ 334791 h 511118"/>
                <a:gd name="connsiteX0" fmla="*/ 0 w 731518"/>
                <a:gd name="connsiteY0" fmla="*/ 334791 h 501387"/>
                <a:gd name="connsiteX1" fmla="*/ 731518 w 731518"/>
                <a:gd name="connsiteY1" fmla="*/ 155176 h 501387"/>
                <a:gd name="connsiteX2" fmla="*/ 0 w 731518"/>
                <a:gd name="connsiteY2" fmla="*/ 334791 h 501387"/>
                <a:gd name="connsiteX0" fmla="*/ 0 w 731518"/>
                <a:gd name="connsiteY0" fmla="*/ 334791 h 472302"/>
                <a:gd name="connsiteX1" fmla="*/ 731518 w 731518"/>
                <a:gd name="connsiteY1" fmla="*/ 155176 h 472302"/>
                <a:gd name="connsiteX2" fmla="*/ 0 w 731518"/>
                <a:gd name="connsiteY2" fmla="*/ 334791 h 472302"/>
                <a:gd name="connsiteX0" fmla="*/ 0 w 731518"/>
                <a:gd name="connsiteY0" fmla="*/ 334791 h 469300"/>
                <a:gd name="connsiteX1" fmla="*/ 731518 w 731518"/>
                <a:gd name="connsiteY1" fmla="*/ 155176 h 469300"/>
                <a:gd name="connsiteX2" fmla="*/ 0 w 731518"/>
                <a:gd name="connsiteY2" fmla="*/ 334791 h 469300"/>
                <a:gd name="connsiteX0" fmla="*/ -1 w 740619"/>
                <a:gd name="connsiteY0" fmla="*/ 335673 h 469468"/>
                <a:gd name="connsiteX1" fmla="*/ 740619 w 740619"/>
                <a:gd name="connsiteY1" fmla="*/ 154261 h 469468"/>
                <a:gd name="connsiteX2" fmla="*/ -1 w 740619"/>
                <a:gd name="connsiteY2" fmla="*/ 335673 h 469468"/>
                <a:gd name="connsiteX0" fmla="*/ 0 w 749720"/>
                <a:gd name="connsiteY0" fmla="*/ 336554 h 469643"/>
                <a:gd name="connsiteX1" fmla="*/ 749720 w 749720"/>
                <a:gd name="connsiteY1" fmla="*/ 153347 h 469643"/>
                <a:gd name="connsiteX2" fmla="*/ 0 w 749720"/>
                <a:gd name="connsiteY2" fmla="*/ 336554 h 469643"/>
                <a:gd name="connsiteX0" fmla="*/ 0 w 749720"/>
                <a:gd name="connsiteY0" fmla="*/ 336554 h 474616"/>
                <a:gd name="connsiteX1" fmla="*/ 749720 w 749720"/>
                <a:gd name="connsiteY1" fmla="*/ 153347 h 474616"/>
                <a:gd name="connsiteX2" fmla="*/ 0 w 749720"/>
                <a:gd name="connsiteY2" fmla="*/ 336554 h 474616"/>
                <a:gd name="connsiteX0" fmla="*/ 0 w 749720"/>
                <a:gd name="connsiteY0" fmla="*/ 336554 h 460998"/>
                <a:gd name="connsiteX1" fmla="*/ 749720 w 749720"/>
                <a:gd name="connsiteY1" fmla="*/ 153347 h 460998"/>
                <a:gd name="connsiteX2" fmla="*/ 0 w 749720"/>
                <a:gd name="connsiteY2" fmla="*/ 336554 h 460998"/>
                <a:gd name="connsiteX0" fmla="*/ 0 w 749720"/>
                <a:gd name="connsiteY0" fmla="*/ 336554 h 467623"/>
                <a:gd name="connsiteX1" fmla="*/ 749720 w 749720"/>
                <a:gd name="connsiteY1" fmla="*/ 153347 h 467623"/>
                <a:gd name="connsiteX2" fmla="*/ 0 w 749720"/>
                <a:gd name="connsiteY2" fmla="*/ 336554 h 467623"/>
                <a:gd name="connsiteX0" fmla="*/ 0 w 749720"/>
                <a:gd name="connsiteY0" fmla="*/ 336554 h 439792"/>
                <a:gd name="connsiteX1" fmla="*/ 749720 w 749720"/>
                <a:gd name="connsiteY1" fmla="*/ 153347 h 439792"/>
                <a:gd name="connsiteX2" fmla="*/ 0 w 749720"/>
                <a:gd name="connsiteY2" fmla="*/ 336554 h 439792"/>
                <a:gd name="connsiteX0" fmla="*/ 0 w 749720"/>
                <a:gd name="connsiteY0" fmla="*/ 336554 h 420057"/>
                <a:gd name="connsiteX1" fmla="*/ 749720 w 749720"/>
                <a:gd name="connsiteY1" fmla="*/ 153347 h 420057"/>
                <a:gd name="connsiteX2" fmla="*/ 0 w 749720"/>
                <a:gd name="connsiteY2" fmla="*/ 336554 h 420057"/>
                <a:gd name="connsiteX0" fmla="*/ 0 w 749720"/>
                <a:gd name="connsiteY0" fmla="*/ 336554 h 434551"/>
                <a:gd name="connsiteX1" fmla="*/ 749720 w 749720"/>
                <a:gd name="connsiteY1" fmla="*/ 153347 h 434551"/>
                <a:gd name="connsiteX2" fmla="*/ 0 w 749720"/>
                <a:gd name="connsiteY2" fmla="*/ 336554 h 434551"/>
                <a:gd name="connsiteX0" fmla="*/ 0 w 749720"/>
                <a:gd name="connsiteY0" fmla="*/ 336554 h 453058"/>
                <a:gd name="connsiteX1" fmla="*/ 749720 w 749720"/>
                <a:gd name="connsiteY1" fmla="*/ 153347 h 453058"/>
                <a:gd name="connsiteX2" fmla="*/ 0 w 749720"/>
                <a:gd name="connsiteY2" fmla="*/ 336554 h 453058"/>
              </a:gdLst>
              <a:ahLst/>
              <a:cxnLst>
                <a:cxn ang="0">
                  <a:pos x="connsiteX0" y="connsiteY0"/>
                </a:cxn>
                <a:cxn ang="0">
                  <a:pos x="connsiteX1" y="connsiteY1"/>
                </a:cxn>
                <a:cxn ang="0">
                  <a:pos x="connsiteX2" y="connsiteY2"/>
                </a:cxn>
              </a:cxnLst>
              <a:rect l="l" t="t" r="r" b="b"/>
              <a:pathLst>
                <a:path w="749720" h="453058">
                  <a:moveTo>
                    <a:pt x="0" y="336554"/>
                  </a:moveTo>
                  <a:cubicBezTo>
                    <a:pt x="234768" y="520688"/>
                    <a:pt x="600957" y="505522"/>
                    <a:pt x="749720" y="153347"/>
                  </a:cubicBezTo>
                  <a:cubicBezTo>
                    <a:pt x="641952" y="16187"/>
                    <a:pt x="192677" y="-179429"/>
                    <a:pt x="0" y="33655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endParaRPr>
            </a:p>
          </p:txBody>
        </p:sp>
        <p:sp>
          <p:nvSpPr>
            <p:cNvPr id="51" name="任意多边形 50"/>
            <p:cNvSpPr/>
            <p:nvPr/>
          </p:nvSpPr>
          <p:spPr>
            <a:xfrm rot="1134076">
              <a:off x="5542459" y="2624629"/>
              <a:ext cx="251450" cy="115722"/>
            </a:xfrm>
            <a:custGeom>
              <a:avLst/>
              <a:gdLst>
                <a:gd name="connsiteX0" fmla="*/ 0 w 798491"/>
                <a:gd name="connsiteY0" fmla="*/ 206062 h 206062"/>
                <a:gd name="connsiteX1" fmla="*/ 798491 w 798491"/>
                <a:gd name="connsiteY1" fmla="*/ 0 h 206062"/>
                <a:gd name="connsiteX0" fmla="*/ 0 w 798491"/>
                <a:gd name="connsiteY0" fmla="*/ 345051 h 345051"/>
                <a:gd name="connsiteX1" fmla="*/ 798491 w 798491"/>
                <a:gd name="connsiteY1" fmla="*/ 138989 h 345051"/>
                <a:gd name="connsiteX0" fmla="*/ 0 w 798491"/>
                <a:gd name="connsiteY0" fmla="*/ 453727 h 453727"/>
                <a:gd name="connsiteX1" fmla="*/ 798491 w 798491"/>
                <a:gd name="connsiteY1" fmla="*/ 247665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3295"/>
                <a:gd name="connsiteY0" fmla="*/ 436150 h 436150"/>
                <a:gd name="connsiteX1" fmla="*/ 793295 w 793295"/>
                <a:gd name="connsiteY1" fmla="*/ 266456 h 436150"/>
                <a:gd name="connsiteX2" fmla="*/ 0 w 793295"/>
                <a:gd name="connsiteY2" fmla="*/ 436150 h 436150"/>
                <a:gd name="connsiteX0" fmla="*/ 0 w 808881"/>
                <a:gd name="connsiteY0" fmla="*/ 458943 h 458943"/>
                <a:gd name="connsiteX1" fmla="*/ 808881 w 808881"/>
                <a:gd name="connsiteY1" fmla="*/ 242490 h 458943"/>
                <a:gd name="connsiteX2" fmla="*/ 0 w 808881"/>
                <a:gd name="connsiteY2" fmla="*/ 458943 h 458943"/>
                <a:gd name="connsiteX0" fmla="*/ 0 w 795818"/>
                <a:gd name="connsiteY0" fmla="*/ 445995 h 445995"/>
                <a:gd name="connsiteX1" fmla="*/ 795818 w 795818"/>
                <a:gd name="connsiteY1" fmla="*/ 255668 h 445995"/>
                <a:gd name="connsiteX2" fmla="*/ 0 w 795818"/>
                <a:gd name="connsiteY2" fmla="*/ 445995 h 445995"/>
                <a:gd name="connsiteX0" fmla="*/ 0 w 795013"/>
                <a:gd name="connsiteY0" fmla="*/ 448297 h 448297"/>
                <a:gd name="connsiteX1" fmla="*/ 795014 w 795013"/>
                <a:gd name="connsiteY1" fmla="*/ 253246 h 448297"/>
                <a:gd name="connsiteX2" fmla="*/ 0 w 795013"/>
                <a:gd name="connsiteY2" fmla="*/ 448297 h 448297"/>
                <a:gd name="connsiteX0" fmla="*/ 0 w 795014"/>
                <a:gd name="connsiteY0" fmla="*/ 430452 h 430452"/>
                <a:gd name="connsiteX1" fmla="*/ 795014 w 795014"/>
                <a:gd name="connsiteY1" fmla="*/ 235401 h 430452"/>
                <a:gd name="connsiteX2" fmla="*/ 0 w 795014"/>
                <a:gd name="connsiteY2" fmla="*/ 430452 h 430452"/>
                <a:gd name="connsiteX0" fmla="*/ 0 w 791805"/>
                <a:gd name="connsiteY0" fmla="*/ 439442 h 439442"/>
                <a:gd name="connsiteX1" fmla="*/ 791805 w 791805"/>
                <a:gd name="connsiteY1" fmla="*/ 225500 h 439442"/>
                <a:gd name="connsiteX2" fmla="*/ 0 w 791805"/>
                <a:gd name="connsiteY2" fmla="*/ 439442 h 439442"/>
                <a:gd name="connsiteX0" fmla="*/ 0 w 791805"/>
                <a:gd name="connsiteY0" fmla="*/ 439442 h 439442"/>
                <a:gd name="connsiteX1" fmla="*/ 791805 w 791805"/>
                <a:gd name="connsiteY1" fmla="*/ 225500 h 439442"/>
                <a:gd name="connsiteX2" fmla="*/ 0 w 791805"/>
                <a:gd name="connsiteY2" fmla="*/ 439442 h 439442"/>
                <a:gd name="connsiteX0" fmla="*/ 0 w 791805"/>
                <a:gd name="connsiteY0" fmla="*/ 427447 h 427447"/>
                <a:gd name="connsiteX1" fmla="*/ 791805 w 791805"/>
                <a:gd name="connsiteY1" fmla="*/ 213505 h 427447"/>
                <a:gd name="connsiteX2" fmla="*/ 0 w 791805"/>
                <a:gd name="connsiteY2" fmla="*/ 427447 h 427447"/>
                <a:gd name="connsiteX0" fmla="*/ 0 w 818096"/>
                <a:gd name="connsiteY0" fmla="*/ 429892 h 429892"/>
                <a:gd name="connsiteX1" fmla="*/ 818096 w 818096"/>
                <a:gd name="connsiteY1" fmla="*/ 210762 h 429892"/>
                <a:gd name="connsiteX2" fmla="*/ 0 w 818096"/>
                <a:gd name="connsiteY2" fmla="*/ 429892 h 429892"/>
                <a:gd name="connsiteX0" fmla="*/ 0 w 818096"/>
                <a:gd name="connsiteY0" fmla="*/ 429892 h 429892"/>
                <a:gd name="connsiteX1" fmla="*/ 818096 w 818096"/>
                <a:gd name="connsiteY1" fmla="*/ 210762 h 429892"/>
                <a:gd name="connsiteX2" fmla="*/ 0 w 818096"/>
                <a:gd name="connsiteY2" fmla="*/ 429892 h 429892"/>
                <a:gd name="connsiteX0" fmla="*/ 0 w 818096"/>
                <a:gd name="connsiteY0" fmla="*/ 422803 h 422803"/>
                <a:gd name="connsiteX1" fmla="*/ 818096 w 818096"/>
                <a:gd name="connsiteY1" fmla="*/ 203673 h 422803"/>
                <a:gd name="connsiteX2" fmla="*/ 0 w 818096"/>
                <a:gd name="connsiteY2" fmla="*/ 422803 h 422803"/>
                <a:gd name="connsiteX0" fmla="*/ 0 w 818096"/>
                <a:gd name="connsiteY0" fmla="*/ 414457 h 414457"/>
                <a:gd name="connsiteX1" fmla="*/ 818096 w 818096"/>
                <a:gd name="connsiteY1" fmla="*/ 195327 h 414457"/>
                <a:gd name="connsiteX2" fmla="*/ 0 w 818096"/>
                <a:gd name="connsiteY2" fmla="*/ 414457 h 414457"/>
                <a:gd name="connsiteX0" fmla="*/ 0 w 818096"/>
                <a:gd name="connsiteY0" fmla="*/ 414457 h 414457"/>
                <a:gd name="connsiteX1" fmla="*/ 818096 w 818096"/>
                <a:gd name="connsiteY1" fmla="*/ 195327 h 414457"/>
                <a:gd name="connsiteX2" fmla="*/ 0 w 818096"/>
                <a:gd name="connsiteY2" fmla="*/ 414457 h 414457"/>
                <a:gd name="connsiteX0" fmla="*/ -1 w 798223"/>
                <a:gd name="connsiteY0" fmla="*/ 395726 h 395726"/>
                <a:gd name="connsiteX1" fmla="*/ 798223 w 798223"/>
                <a:gd name="connsiteY1" fmla="*/ 219564 h 395726"/>
                <a:gd name="connsiteX2" fmla="*/ -1 w 798223"/>
                <a:gd name="connsiteY2" fmla="*/ 395726 h 395726"/>
                <a:gd name="connsiteX0" fmla="*/ 0 w 797854"/>
                <a:gd name="connsiteY0" fmla="*/ 385702 h 385703"/>
                <a:gd name="connsiteX1" fmla="*/ 797854 w 797854"/>
                <a:gd name="connsiteY1" fmla="*/ 234016 h 385703"/>
                <a:gd name="connsiteX2" fmla="*/ 0 w 797854"/>
                <a:gd name="connsiteY2" fmla="*/ 385702 h 385703"/>
                <a:gd name="connsiteX0" fmla="*/ 0 w 797854"/>
                <a:gd name="connsiteY0" fmla="*/ 385702 h 385701"/>
                <a:gd name="connsiteX1" fmla="*/ 797854 w 797854"/>
                <a:gd name="connsiteY1" fmla="*/ 234016 h 385701"/>
                <a:gd name="connsiteX2" fmla="*/ 0 w 797854"/>
                <a:gd name="connsiteY2" fmla="*/ 385702 h 385701"/>
                <a:gd name="connsiteX0" fmla="*/ 0 w 797854"/>
                <a:gd name="connsiteY0" fmla="*/ 369143 h 369144"/>
                <a:gd name="connsiteX1" fmla="*/ 797854 w 797854"/>
                <a:gd name="connsiteY1" fmla="*/ 217457 h 369144"/>
                <a:gd name="connsiteX2" fmla="*/ 0 w 797854"/>
                <a:gd name="connsiteY2" fmla="*/ 369143 h 369144"/>
                <a:gd name="connsiteX0" fmla="*/ 1 w 788721"/>
                <a:gd name="connsiteY0" fmla="*/ 358632 h 358632"/>
                <a:gd name="connsiteX1" fmla="*/ 788721 w 788721"/>
                <a:gd name="connsiteY1" fmla="*/ 233153 h 358632"/>
                <a:gd name="connsiteX2" fmla="*/ 1 w 788721"/>
                <a:gd name="connsiteY2" fmla="*/ 358632 h 358632"/>
                <a:gd name="connsiteX0" fmla="*/ 0 w 788720"/>
                <a:gd name="connsiteY0" fmla="*/ 358634 h 358634"/>
                <a:gd name="connsiteX1" fmla="*/ 788720 w 788720"/>
                <a:gd name="connsiteY1" fmla="*/ 233155 h 358634"/>
                <a:gd name="connsiteX2" fmla="*/ 0 w 788720"/>
                <a:gd name="connsiteY2" fmla="*/ 358634 h 358634"/>
                <a:gd name="connsiteX0" fmla="*/ 0 w 788720"/>
                <a:gd name="connsiteY0" fmla="*/ 338174 h 338174"/>
                <a:gd name="connsiteX1" fmla="*/ 788720 w 788720"/>
                <a:gd name="connsiteY1" fmla="*/ 212695 h 338174"/>
                <a:gd name="connsiteX2" fmla="*/ 0 w 788720"/>
                <a:gd name="connsiteY2" fmla="*/ 338174 h 338174"/>
                <a:gd name="connsiteX0" fmla="*/ 0 w 782732"/>
                <a:gd name="connsiteY0" fmla="*/ 341672 h 341672"/>
                <a:gd name="connsiteX1" fmla="*/ 782732 w 782732"/>
                <a:gd name="connsiteY1" fmla="*/ 207611 h 341672"/>
                <a:gd name="connsiteX2" fmla="*/ 0 w 782732"/>
                <a:gd name="connsiteY2" fmla="*/ 341672 h 341672"/>
                <a:gd name="connsiteX0" fmla="*/ 0 w 782732"/>
                <a:gd name="connsiteY0" fmla="*/ 341672 h 341672"/>
                <a:gd name="connsiteX1" fmla="*/ 782732 w 782732"/>
                <a:gd name="connsiteY1" fmla="*/ 207611 h 341672"/>
                <a:gd name="connsiteX2" fmla="*/ 0 w 782732"/>
                <a:gd name="connsiteY2" fmla="*/ 341672 h 341672"/>
                <a:gd name="connsiteX0" fmla="*/ 0 w 782732"/>
                <a:gd name="connsiteY0" fmla="*/ 329716 h 329716"/>
                <a:gd name="connsiteX1" fmla="*/ 782732 w 782732"/>
                <a:gd name="connsiteY1" fmla="*/ 195655 h 329716"/>
                <a:gd name="connsiteX2" fmla="*/ 0 w 782732"/>
                <a:gd name="connsiteY2" fmla="*/ 329716 h 329716"/>
              </a:gdLst>
              <a:ahLst/>
              <a:cxnLst>
                <a:cxn ang="0">
                  <a:pos x="connsiteX0" y="connsiteY0"/>
                </a:cxn>
                <a:cxn ang="0">
                  <a:pos x="connsiteX1" y="connsiteY1"/>
                </a:cxn>
                <a:cxn ang="0">
                  <a:pos x="connsiteX2" y="connsiteY2"/>
                </a:cxn>
              </a:cxnLst>
              <a:rect l="l" t="t" r="r" b="b"/>
              <a:pathLst>
                <a:path w="782732" h="329716">
                  <a:moveTo>
                    <a:pt x="0" y="329716"/>
                  </a:moveTo>
                  <a:cubicBezTo>
                    <a:pt x="239936" y="-258112"/>
                    <a:pt x="588070" y="99854"/>
                    <a:pt x="782732" y="195655"/>
                  </a:cubicBezTo>
                  <a:cubicBezTo>
                    <a:pt x="579014" y="176788"/>
                    <a:pt x="304468" y="-129116"/>
                    <a:pt x="0" y="329716"/>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2" name="椭圆 77"/>
            <p:cNvSpPr/>
            <p:nvPr/>
          </p:nvSpPr>
          <p:spPr>
            <a:xfrm rot="1134076">
              <a:off x="5552714" y="2631065"/>
              <a:ext cx="168775" cy="160731"/>
            </a:xfrm>
            <a:custGeom>
              <a:avLst/>
              <a:gdLst>
                <a:gd name="connsiteX0" fmla="*/ 0 w 362025"/>
                <a:gd name="connsiteY0" fmla="*/ 167967 h 335934"/>
                <a:gd name="connsiteX1" fmla="*/ 181013 w 362025"/>
                <a:gd name="connsiteY1" fmla="*/ 0 h 335934"/>
                <a:gd name="connsiteX2" fmla="*/ 362026 w 362025"/>
                <a:gd name="connsiteY2" fmla="*/ 167967 h 335934"/>
                <a:gd name="connsiteX3" fmla="*/ 181013 w 362025"/>
                <a:gd name="connsiteY3" fmla="*/ 335934 h 335934"/>
                <a:gd name="connsiteX4" fmla="*/ 0 w 362025"/>
                <a:gd name="connsiteY4" fmla="*/ 167967 h 335934"/>
                <a:gd name="connsiteX0" fmla="*/ 0 w 362026"/>
                <a:gd name="connsiteY0" fmla="*/ 167967 h 326849"/>
                <a:gd name="connsiteX1" fmla="*/ 181013 w 362026"/>
                <a:gd name="connsiteY1" fmla="*/ 0 h 326849"/>
                <a:gd name="connsiteX2" fmla="*/ 362026 w 362026"/>
                <a:gd name="connsiteY2" fmla="*/ 167967 h 326849"/>
                <a:gd name="connsiteX3" fmla="*/ 179349 w 362026"/>
                <a:gd name="connsiteY3" fmla="*/ 326849 h 326849"/>
                <a:gd name="connsiteX4" fmla="*/ 0 w 362026"/>
                <a:gd name="connsiteY4" fmla="*/ 167967 h 326849"/>
                <a:gd name="connsiteX0" fmla="*/ 1 w 362027"/>
                <a:gd name="connsiteY0" fmla="*/ 167967 h 327310"/>
                <a:gd name="connsiteX1" fmla="*/ 181014 w 362027"/>
                <a:gd name="connsiteY1" fmla="*/ 0 h 327310"/>
                <a:gd name="connsiteX2" fmla="*/ 362027 w 362027"/>
                <a:gd name="connsiteY2" fmla="*/ 167967 h 327310"/>
                <a:gd name="connsiteX3" fmla="*/ 179350 w 362027"/>
                <a:gd name="connsiteY3" fmla="*/ 326849 h 327310"/>
                <a:gd name="connsiteX4" fmla="*/ 1 w 362027"/>
                <a:gd name="connsiteY4" fmla="*/ 167967 h 327310"/>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4945"/>
                <a:gd name="connsiteX1" fmla="*/ 181050 w 362063"/>
                <a:gd name="connsiteY1" fmla="*/ 0 h 314945"/>
                <a:gd name="connsiteX2" fmla="*/ 362063 w 362063"/>
                <a:gd name="connsiteY2" fmla="*/ 167967 h 314945"/>
                <a:gd name="connsiteX3" fmla="*/ 195892 w 362063"/>
                <a:gd name="connsiteY3" fmla="*/ 314437 h 314945"/>
                <a:gd name="connsiteX4" fmla="*/ 37 w 362063"/>
                <a:gd name="connsiteY4" fmla="*/ 167967 h 314945"/>
                <a:gd name="connsiteX0" fmla="*/ 37 w 362063"/>
                <a:gd name="connsiteY0" fmla="*/ 167967 h 317817"/>
                <a:gd name="connsiteX1" fmla="*/ 181050 w 362063"/>
                <a:gd name="connsiteY1" fmla="*/ 0 h 317817"/>
                <a:gd name="connsiteX2" fmla="*/ 362063 w 362063"/>
                <a:gd name="connsiteY2" fmla="*/ 167967 h 317817"/>
                <a:gd name="connsiteX3" fmla="*/ 195892 w 362063"/>
                <a:gd name="connsiteY3" fmla="*/ 314437 h 317817"/>
                <a:gd name="connsiteX4" fmla="*/ 37 w 362063"/>
                <a:gd name="connsiteY4" fmla="*/ 167967 h 317817"/>
                <a:gd name="connsiteX0" fmla="*/ 37 w 362063"/>
                <a:gd name="connsiteY0" fmla="*/ 167967 h 314730"/>
                <a:gd name="connsiteX1" fmla="*/ 181050 w 362063"/>
                <a:gd name="connsiteY1" fmla="*/ 0 h 314730"/>
                <a:gd name="connsiteX2" fmla="*/ 362063 w 362063"/>
                <a:gd name="connsiteY2" fmla="*/ 167967 h 314730"/>
                <a:gd name="connsiteX3" fmla="*/ 195892 w 362063"/>
                <a:gd name="connsiteY3" fmla="*/ 314437 h 314730"/>
                <a:gd name="connsiteX4" fmla="*/ 37 w 362063"/>
                <a:gd name="connsiteY4" fmla="*/ 167967 h 314730"/>
                <a:gd name="connsiteX0" fmla="*/ 37 w 362063"/>
                <a:gd name="connsiteY0" fmla="*/ 167967 h 314730"/>
                <a:gd name="connsiteX1" fmla="*/ 181050 w 362063"/>
                <a:gd name="connsiteY1" fmla="*/ 0 h 314730"/>
                <a:gd name="connsiteX2" fmla="*/ 362063 w 362063"/>
                <a:gd name="connsiteY2" fmla="*/ 167967 h 314730"/>
                <a:gd name="connsiteX3" fmla="*/ 195892 w 362063"/>
                <a:gd name="connsiteY3" fmla="*/ 314437 h 314730"/>
                <a:gd name="connsiteX4" fmla="*/ 37 w 362063"/>
                <a:gd name="connsiteY4" fmla="*/ 167967 h 314730"/>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4793"/>
                <a:gd name="connsiteY0" fmla="*/ 167967 h 305118"/>
                <a:gd name="connsiteX1" fmla="*/ 181050 w 364793"/>
                <a:gd name="connsiteY1" fmla="*/ 0 h 305118"/>
                <a:gd name="connsiteX2" fmla="*/ 364793 w 364793"/>
                <a:gd name="connsiteY2" fmla="*/ 148687 h 305118"/>
                <a:gd name="connsiteX3" fmla="*/ 197257 w 364793"/>
                <a:gd name="connsiteY3" fmla="*/ 304796 h 305118"/>
                <a:gd name="connsiteX4" fmla="*/ 37 w 364793"/>
                <a:gd name="connsiteY4" fmla="*/ 167967 h 305118"/>
                <a:gd name="connsiteX0" fmla="*/ 37 w 364793"/>
                <a:gd name="connsiteY0" fmla="*/ 167967 h 305118"/>
                <a:gd name="connsiteX1" fmla="*/ 181050 w 364793"/>
                <a:gd name="connsiteY1" fmla="*/ 0 h 305118"/>
                <a:gd name="connsiteX2" fmla="*/ 364793 w 364793"/>
                <a:gd name="connsiteY2" fmla="*/ 148687 h 305118"/>
                <a:gd name="connsiteX3" fmla="*/ 197257 w 364793"/>
                <a:gd name="connsiteY3" fmla="*/ 304796 h 305118"/>
                <a:gd name="connsiteX4" fmla="*/ 37 w 364793"/>
                <a:gd name="connsiteY4" fmla="*/ 167967 h 305118"/>
                <a:gd name="connsiteX0" fmla="*/ 37 w 361210"/>
                <a:gd name="connsiteY0" fmla="*/ 167967 h 305118"/>
                <a:gd name="connsiteX1" fmla="*/ 181050 w 361210"/>
                <a:gd name="connsiteY1" fmla="*/ 0 h 305118"/>
                <a:gd name="connsiteX2" fmla="*/ 361210 w 361210"/>
                <a:gd name="connsiteY2" fmla="*/ 146213 h 305118"/>
                <a:gd name="connsiteX3" fmla="*/ 197257 w 361210"/>
                <a:gd name="connsiteY3" fmla="*/ 304796 h 305118"/>
                <a:gd name="connsiteX4" fmla="*/ 37 w 361210"/>
                <a:gd name="connsiteY4" fmla="*/ 167967 h 305118"/>
                <a:gd name="connsiteX0" fmla="*/ 37 w 361210"/>
                <a:gd name="connsiteY0" fmla="*/ 167967 h 305118"/>
                <a:gd name="connsiteX1" fmla="*/ 181050 w 361210"/>
                <a:gd name="connsiteY1" fmla="*/ 0 h 305118"/>
                <a:gd name="connsiteX2" fmla="*/ 361210 w 361210"/>
                <a:gd name="connsiteY2" fmla="*/ 146213 h 305118"/>
                <a:gd name="connsiteX3" fmla="*/ 197257 w 361210"/>
                <a:gd name="connsiteY3" fmla="*/ 304796 h 305118"/>
                <a:gd name="connsiteX4" fmla="*/ 37 w 361210"/>
                <a:gd name="connsiteY4" fmla="*/ 167967 h 305118"/>
                <a:gd name="connsiteX0" fmla="*/ 37 w 366713"/>
                <a:gd name="connsiteY0" fmla="*/ 167967 h 305118"/>
                <a:gd name="connsiteX1" fmla="*/ 181050 w 366713"/>
                <a:gd name="connsiteY1" fmla="*/ 0 h 305118"/>
                <a:gd name="connsiteX2" fmla="*/ 366713 w 366713"/>
                <a:gd name="connsiteY2" fmla="*/ 142075 h 305118"/>
                <a:gd name="connsiteX3" fmla="*/ 197257 w 366713"/>
                <a:gd name="connsiteY3" fmla="*/ 304796 h 305118"/>
                <a:gd name="connsiteX4" fmla="*/ 37 w 366713"/>
                <a:gd name="connsiteY4" fmla="*/ 167967 h 305118"/>
                <a:gd name="connsiteX0" fmla="*/ 37 w 366713"/>
                <a:gd name="connsiteY0" fmla="*/ 167967 h 305118"/>
                <a:gd name="connsiteX1" fmla="*/ 181050 w 366713"/>
                <a:gd name="connsiteY1" fmla="*/ 0 h 305118"/>
                <a:gd name="connsiteX2" fmla="*/ 366713 w 366713"/>
                <a:gd name="connsiteY2" fmla="*/ 142075 h 305118"/>
                <a:gd name="connsiteX3" fmla="*/ 197257 w 366713"/>
                <a:gd name="connsiteY3" fmla="*/ 304796 h 305118"/>
                <a:gd name="connsiteX4" fmla="*/ 37 w 366713"/>
                <a:gd name="connsiteY4" fmla="*/ 167967 h 305118"/>
                <a:gd name="connsiteX0" fmla="*/ 1825 w 368501"/>
                <a:gd name="connsiteY0" fmla="*/ 167967 h 318639"/>
                <a:gd name="connsiteX1" fmla="*/ 182838 w 368501"/>
                <a:gd name="connsiteY1" fmla="*/ 0 h 318639"/>
                <a:gd name="connsiteX2" fmla="*/ 368501 w 368501"/>
                <a:gd name="connsiteY2" fmla="*/ 142075 h 318639"/>
                <a:gd name="connsiteX3" fmla="*/ 199045 w 368501"/>
                <a:gd name="connsiteY3" fmla="*/ 304796 h 318639"/>
                <a:gd name="connsiteX4" fmla="*/ 90275 w 368501"/>
                <a:gd name="connsiteY4" fmla="*/ 295145 h 318639"/>
                <a:gd name="connsiteX5" fmla="*/ 1825 w 368501"/>
                <a:gd name="connsiteY5" fmla="*/ 167967 h 318639"/>
                <a:gd name="connsiteX0" fmla="*/ 1825 w 373526"/>
                <a:gd name="connsiteY0" fmla="*/ 167967 h 318639"/>
                <a:gd name="connsiteX1" fmla="*/ 182838 w 373526"/>
                <a:gd name="connsiteY1" fmla="*/ 0 h 318639"/>
                <a:gd name="connsiteX2" fmla="*/ 368501 w 373526"/>
                <a:gd name="connsiteY2" fmla="*/ 142075 h 318639"/>
                <a:gd name="connsiteX3" fmla="*/ 313298 w 373526"/>
                <a:gd name="connsiteY3" fmla="*/ 270558 h 318639"/>
                <a:gd name="connsiteX4" fmla="*/ 199045 w 373526"/>
                <a:gd name="connsiteY4" fmla="*/ 304796 h 318639"/>
                <a:gd name="connsiteX5" fmla="*/ 90275 w 373526"/>
                <a:gd name="connsiteY5" fmla="*/ 295145 h 318639"/>
                <a:gd name="connsiteX6" fmla="*/ 1825 w 373526"/>
                <a:gd name="connsiteY6" fmla="*/ 167967 h 318639"/>
                <a:gd name="connsiteX0" fmla="*/ 1825 w 375184"/>
                <a:gd name="connsiteY0" fmla="*/ 167967 h 302210"/>
                <a:gd name="connsiteX1" fmla="*/ 182838 w 375184"/>
                <a:gd name="connsiteY1" fmla="*/ 0 h 302210"/>
                <a:gd name="connsiteX2" fmla="*/ 368501 w 375184"/>
                <a:gd name="connsiteY2" fmla="*/ 142075 h 302210"/>
                <a:gd name="connsiteX3" fmla="*/ 313298 w 375184"/>
                <a:gd name="connsiteY3" fmla="*/ 270558 h 302210"/>
                <a:gd name="connsiteX4" fmla="*/ 90275 w 375184"/>
                <a:gd name="connsiteY4" fmla="*/ 295145 h 302210"/>
                <a:gd name="connsiteX5" fmla="*/ 1825 w 375184"/>
                <a:gd name="connsiteY5" fmla="*/ 167967 h 302210"/>
                <a:gd name="connsiteX0" fmla="*/ 1615 w 374974"/>
                <a:gd name="connsiteY0" fmla="*/ 167967 h 305954"/>
                <a:gd name="connsiteX1" fmla="*/ 182628 w 374974"/>
                <a:gd name="connsiteY1" fmla="*/ 0 h 305954"/>
                <a:gd name="connsiteX2" fmla="*/ 368291 w 374974"/>
                <a:gd name="connsiteY2" fmla="*/ 142075 h 305954"/>
                <a:gd name="connsiteX3" fmla="*/ 313088 w 374974"/>
                <a:gd name="connsiteY3" fmla="*/ 270558 h 305954"/>
                <a:gd name="connsiteX4" fmla="*/ 100652 w 374974"/>
                <a:gd name="connsiteY4" fmla="*/ 299706 h 305954"/>
                <a:gd name="connsiteX5" fmla="*/ 1615 w 374974"/>
                <a:gd name="connsiteY5" fmla="*/ 167967 h 305954"/>
                <a:gd name="connsiteX0" fmla="*/ 1615 w 374974"/>
                <a:gd name="connsiteY0" fmla="*/ 167967 h 299842"/>
                <a:gd name="connsiteX1" fmla="*/ 182628 w 374974"/>
                <a:gd name="connsiteY1" fmla="*/ 0 h 299842"/>
                <a:gd name="connsiteX2" fmla="*/ 368291 w 374974"/>
                <a:gd name="connsiteY2" fmla="*/ 142075 h 299842"/>
                <a:gd name="connsiteX3" fmla="*/ 313088 w 374974"/>
                <a:gd name="connsiteY3" fmla="*/ 270558 h 299842"/>
                <a:gd name="connsiteX4" fmla="*/ 100652 w 374974"/>
                <a:gd name="connsiteY4" fmla="*/ 299706 h 299842"/>
                <a:gd name="connsiteX5" fmla="*/ 1615 w 374974"/>
                <a:gd name="connsiteY5" fmla="*/ 167967 h 299842"/>
                <a:gd name="connsiteX0" fmla="*/ 1615 w 374974"/>
                <a:gd name="connsiteY0" fmla="*/ 167967 h 299760"/>
                <a:gd name="connsiteX1" fmla="*/ 182628 w 374974"/>
                <a:gd name="connsiteY1" fmla="*/ 0 h 299760"/>
                <a:gd name="connsiteX2" fmla="*/ 368291 w 374974"/>
                <a:gd name="connsiteY2" fmla="*/ 142075 h 299760"/>
                <a:gd name="connsiteX3" fmla="*/ 313088 w 374974"/>
                <a:gd name="connsiteY3" fmla="*/ 270558 h 299760"/>
                <a:gd name="connsiteX4" fmla="*/ 100652 w 374974"/>
                <a:gd name="connsiteY4" fmla="*/ 299706 h 299760"/>
                <a:gd name="connsiteX5" fmla="*/ 1615 w 374974"/>
                <a:gd name="connsiteY5" fmla="*/ 167967 h 299760"/>
                <a:gd name="connsiteX0" fmla="*/ 1615 w 374308"/>
                <a:gd name="connsiteY0" fmla="*/ 167967 h 299760"/>
                <a:gd name="connsiteX1" fmla="*/ 182628 w 374308"/>
                <a:gd name="connsiteY1" fmla="*/ 0 h 299760"/>
                <a:gd name="connsiteX2" fmla="*/ 368291 w 374308"/>
                <a:gd name="connsiteY2" fmla="*/ 142075 h 299760"/>
                <a:gd name="connsiteX3" fmla="*/ 313088 w 374308"/>
                <a:gd name="connsiteY3" fmla="*/ 270558 h 299760"/>
                <a:gd name="connsiteX4" fmla="*/ 100652 w 374308"/>
                <a:gd name="connsiteY4" fmla="*/ 299706 h 299760"/>
                <a:gd name="connsiteX5" fmla="*/ 1615 w 374308"/>
                <a:gd name="connsiteY5" fmla="*/ 167967 h 299760"/>
                <a:gd name="connsiteX0" fmla="*/ 1615 w 374031"/>
                <a:gd name="connsiteY0" fmla="*/ 167967 h 299760"/>
                <a:gd name="connsiteX1" fmla="*/ 182628 w 374031"/>
                <a:gd name="connsiteY1" fmla="*/ 0 h 299760"/>
                <a:gd name="connsiteX2" fmla="*/ 367981 w 374031"/>
                <a:gd name="connsiteY2" fmla="*/ 122629 h 299760"/>
                <a:gd name="connsiteX3" fmla="*/ 313088 w 374031"/>
                <a:gd name="connsiteY3" fmla="*/ 270558 h 299760"/>
                <a:gd name="connsiteX4" fmla="*/ 100652 w 374031"/>
                <a:gd name="connsiteY4" fmla="*/ 299706 h 299760"/>
                <a:gd name="connsiteX5" fmla="*/ 1615 w 374031"/>
                <a:gd name="connsiteY5" fmla="*/ 167967 h 299760"/>
                <a:gd name="connsiteX0" fmla="*/ 1615 w 373159"/>
                <a:gd name="connsiteY0" fmla="*/ 167967 h 299766"/>
                <a:gd name="connsiteX1" fmla="*/ 182628 w 373159"/>
                <a:gd name="connsiteY1" fmla="*/ 0 h 299766"/>
                <a:gd name="connsiteX2" fmla="*/ 367981 w 373159"/>
                <a:gd name="connsiteY2" fmla="*/ 122629 h 299766"/>
                <a:gd name="connsiteX3" fmla="*/ 303653 w 373159"/>
                <a:gd name="connsiteY3" fmla="*/ 272286 h 299766"/>
                <a:gd name="connsiteX4" fmla="*/ 100652 w 373159"/>
                <a:gd name="connsiteY4" fmla="*/ 299706 h 299766"/>
                <a:gd name="connsiteX5" fmla="*/ 1615 w 373159"/>
                <a:gd name="connsiteY5" fmla="*/ 167967 h 299766"/>
                <a:gd name="connsiteX0" fmla="*/ 1615 w 373159"/>
                <a:gd name="connsiteY0" fmla="*/ 167967 h 299736"/>
                <a:gd name="connsiteX1" fmla="*/ 182628 w 373159"/>
                <a:gd name="connsiteY1" fmla="*/ 0 h 299736"/>
                <a:gd name="connsiteX2" fmla="*/ 367981 w 373159"/>
                <a:gd name="connsiteY2" fmla="*/ 122629 h 299736"/>
                <a:gd name="connsiteX3" fmla="*/ 303653 w 373159"/>
                <a:gd name="connsiteY3" fmla="*/ 272286 h 299736"/>
                <a:gd name="connsiteX4" fmla="*/ 100652 w 373159"/>
                <a:gd name="connsiteY4" fmla="*/ 299706 h 299736"/>
                <a:gd name="connsiteX5" fmla="*/ 1615 w 373159"/>
                <a:gd name="connsiteY5" fmla="*/ 167967 h 299736"/>
                <a:gd name="connsiteX0" fmla="*/ 1389 w 372933"/>
                <a:gd name="connsiteY0" fmla="*/ 167967 h 310005"/>
                <a:gd name="connsiteX1" fmla="*/ 182402 w 372933"/>
                <a:gd name="connsiteY1" fmla="*/ 0 h 310005"/>
                <a:gd name="connsiteX2" fmla="*/ 367755 w 372933"/>
                <a:gd name="connsiteY2" fmla="*/ 122629 h 310005"/>
                <a:gd name="connsiteX3" fmla="*/ 303427 w 372933"/>
                <a:gd name="connsiteY3" fmla="*/ 272286 h 310005"/>
                <a:gd name="connsiteX4" fmla="*/ 115308 w 372933"/>
                <a:gd name="connsiteY4" fmla="*/ 309983 h 310005"/>
                <a:gd name="connsiteX5" fmla="*/ 1389 w 372933"/>
                <a:gd name="connsiteY5" fmla="*/ 167967 h 310005"/>
                <a:gd name="connsiteX0" fmla="*/ 1389 w 372933"/>
                <a:gd name="connsiteY0" fmla="*/ 167967 h 309983"/>
                <a:gd name="connsiteX1" fmla="*/ 182402 w 372933"/>
                <a:gd name="connsiteY1" fmla="*/ 0 h 309983"/>
                <a:gd name="connsiteX2" fmla="*/ 367755 w 372933"/>
                <a:gd name="connsiteY2" fmla="*/ 122629 h 309983"/>
                <a:gd name="connsiteX3" fmla="*/ 303427 w 372933"/>
                <a:gd name="connsiteY3" fmla="*/ 272286 h 309983"/>
                <a:gd name="connsiteX4" fmla="*/ 115308 w 372933"/>
                <a:gd name="connsiteY4" fmla="*/ 309983 h 309983"/>
                <a:gd name="connsiteX5" fmla="*/ 1389 w 372933"/>
                <a:gd name="connsiteY5" fmla="*/ 167967 h 309983"/>
                <a:gd name="connsiteX0" fmla="*/ 1389 w 372822"/>
                <a:gd name="connsiteY0" fmla="*/ 167967 h 309983"/>
                <a:gd name="connsiteX1" fmla="*/ 182402 w 372822"/>
                <a:gd name="connsiteY1" fmla="*/ 0 h 309983"/>
                <a:gd name="connsiteX2" fmla="*/ 367755 w 372822"/>
                <a:gd name="connsiteY2" fmla="*/ 122629 h 309983"/>
                <a:gd name="connsiteX3" fmla="*/ 302010 w 372822"/>
                <a:gd name="connsiteY3" fmla="*/ 282297 h 309983"/>
                <a:gd name="connsiteX4" fmla="*/ 115308 w 372822"/>
                <a:gd name="connsiteY4" fmla="*/ 309983 h 309983"/>
                <a:gd name="connsiteX5" fmla="*/ 1389 w 372822"/>
                <a:gd name="connsiteY5" fmla="*/ 167967 h 309983"/>
                <a:gd name="connsiteX0" fmla="*/ 1389 w 372822"/>
                <a:gd name="connsiteY0" fmla="*/ 167967 h 309983"/>
                <a:gd name="connsiteX1" fmla="*/ 182402 w 372822"/>
                <a:gd name="connsiteY1" fmla="*/ 0 h 309983"/>
                <a:gd name="connsiteX2" fmla="*/ 367755 w 372822"/>
                <a:gd name="connsiteY2" fmla="*/ 122629 h 309983"/>
                <a:gd name="connsiteX3" fmla="*/ 302010 w 372822"/>
                <a:gd name="connsiteY3" fmla="*/ 282297 h 309983"/>
                <a:gd name="connsiteX4" fmla="*/ 115308 w 372822"/>
                <a:gd name="connsiteY4" fmla="*/ 309983 h 309983"/>
                <a:gd name="connsiteX5" fmla="*/ 1389 w 372822"/>
                <a:gd name="connsiteY5" fmla="*/ 167967 h 309983"/>
                <a:gd name="connsiteX0" fmla="*/ 38 w 371471"/>
                <a:gd name="connsiteY0" fmla="*/ 167967 h 309983"/>
                <a:gd name="connsiteX1" fmla="*/ 181051 w 371471"/>
                <a:gd name="connsiteY1" fmla="*/ 0 h 309983"/>
                <a:gd name="connsiteX2" fmla="*/ 366404 w 371471"/>
                <a:gd name="connsiteY2" fmla="*/ 122629 h 309983"/>
                <a:gd name="connsiteX3" fmla="*/ 300659 w 371471"/>
                <a:gd name="connsiteY3" fmla="*/ 282297 h 309983"/>
                <a:gd name="connsiteX4" fmla="*/ 113957 w 371471"/>
                <a:gd name="connsiteY4" fmla="*/ 309983 h 309983"/>
                <a:gd name="connsiteX5" fmla="*/ 38 w 371471"/>
                <a:gd name="connsiteY5" fmla="*/ 167967 h 309983"/>
                <a:gd name="connsiteX0" fmla="*/ 45 w 358900"/>
                <a:gd name="connsiteY0" fmla="*/ 165833 h 309983"/>
                <a:gd name="connsiteX1" fmla="*/ 168480 w 358900"/>
                <a:gd name="connsiteY1" fmla="*/ 0 h 309983"/>
                <a:gd name="connsiteX2" fmla="*/ 353833 w 358900"/>
                <a:gd name="connsiteY2" fmla="*/ 122629 h 309983"/>
                <a:gd name="connsiteX3" fmla="*/ 288088 w 358900"/>
                <a:gd name="connsiteY3" fmla="*/ 282297 h 309983"/>
                <a:gd name="connsiteX4" fmla="*/ 101386 w 358900"/>
                <a:gd name="connsiteY4" fmla="*/ 309983 h 309983"/>
                <a:gd name="connsiteX5" fmla="*/ 45 w 358900"/>
                <a:gd name="connsiteY5" fmla="*/ 165833 h 309983"/>
                <a:gd name="connsiteX0" fmla="*/ 45 w 358900"/>
                <a:gd name="connsiteY0" fmla="*/ 165833 h 309983"/>
                <a:gd name="connsiteX1" fmla="*/ 168480 w 358900"/>
                <a:gd name="connsiteY1" fmla="*/ 0 h 309983"/>
                <a:gd name="connsiteX2" fmla="*/ 353833 w 358900"/>
                <a:gd name="connsiteY2" fmla="*/ 122629 h 309983"/>
                <a:gd name="connsiteX3" fmla="*/ 288088 w 358900"/>
                <a:gd name="connsiteY3" fmla="*/ 282297 h 309983"/>
                <a:gd name="connsiteX4" fmla="*/ 101386 w 358900"/>
                <a:gd name="connsiteY4" fmla="*/ 309983 h 309983"/>
                <a:gd name="connsiteX5" fmla="*/ 45 w 358900"/>
                <a:gd name="connsiteY5" fmla="*/ 165833 h 309983"/>
                <a:gd name="connsiteX0" fmla="*/ 45 w 363176"/>
                <a:gd name="connsiteY0" fmla="*/ 165833 h 309983"/>
                <a:gd name="connsiteX1" fmla="*/ 168480 w 363176"/>
                <a:gd name="connsiteY1" fmla="*/ 0 h 309983"/>
                <a:gd name="connsiteX2" fmla="*/ 358440 w 363176"/>
                <a:gd name="connsiteY2" fmla="*/ 145927 h 309983"/>
                <a:gd name="connsiteX3" fmla="*/ 288088 w 363176"/>
                <a:gd name="connsiteY3" fmla="*/ 282297 h 309983"/>
                <a:gd name="connsiteX4" fmla="*/ 101386 w 363176"/>
                <a:gd name="connsiteY4" fmla="*/ 309983 h 309983"/>
                <a:gd name="connsiteX5" fmla="*/ 45 w 363176"/>
                <a:gd name="connsiteY5" fmla="*/ 165833 h 309983"/>
                <a:gd name="connsiteX0" fmla="*/ 45 w 359098"/>
                <a:gd name="connsiteY0" fmla="*/ 165833 h 309983"/>
                <a:gd name="connsiteX1" fmla="*/ 168480 w 359098"/>
                <a:gd name="connsiteY1" fmla="*/ 0 h 309983"/>
                <a:gd name="connsiteX2" fmla="*/ 358440 w 359098"/>
                <a:gd name="connsiteY2" fmla="*/ 145927 h 309983"/>
                <a:gd name="connsiteX3" fmla="*/ 288088 w 359098"/>
                <a:gd name="connsiteY3" fmla="*/ 282297 h 309983"/>
                <a:gd name="connsiteX4" fmla="*/ 101386 w 359098"/>
                <a:gd name="connsiteY4" fmla="*/ 309983 h 309983"/>
                <a:gd name="connsiteX5" fmla="*/ 45 w 359098"/>
                <a:gd name="connsiteY5" fmla="*/ 165833 h 309983"/>
                <a:gd name="connsiteX0" fmla="*/ 45 w 359098"/>
                <a:gd name="connsiteY0" fmla="*/ 165833 h 309983"/>
                <a:gd name="connsiteX1" fmla="*/ 168480 w 359098"/>
                <a:gd name="connsiteY1" fmla="*/ 0 h 309983"/>
                <a:gd name="connsiteX2" fmla="*/ 358440 w 359098"/>
                <a:gd name="connsiteY2" fmla="*/ 145927 h 309983"/>
                <a:gd name="connsiteX3" fmla="*/ 288088 w 359098"/>
                <a:gd name="connsiteY3" fmla="*/ 282297 h 309983"/>
                <a:gd name="connsiteX4" fmla="*/ 101386 w 359098"/>
                <a:gd name="connsiteY4" fmla="*/ 309983 h 309983"/>
                <a:gd name="connsiteX5" fmla="*/ 45 w 359098"/>
                <a:gd name="connsiteY5" fmla="*/ 165833 h 309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098" h="309983">
                  <a:moveTo>
                    <a:pt x="45" y="165833"/>
                  </a:moveTo>
                  <a:cubicBezTo>
                    <a:pt x="-2016" y="112830"/>
                    <a:pt x="68509" y="0"/>
                    <a:pt x="168480" y="0"/>
                  </a:cubicBezTo>
                  <a:cubicBezTo>
                    <a:pt x="268451" y="0"/>
                    <a:pt x="364418" y="87629"/>
                    <a:pt x="358440" y="145927"/>
                  </a:cubicBezTo>
                  <a:cubicBezTo>
                    <a:pt x="364467" y="199180"/>
                    <a:pt x="328170" y="257938"/>
                    <a:pt x="288088" y="282297"/>
                  </a:cubicBezTo>
                  <a:cubicBezTo>
                    <a:pt x="247121" y="284066"/>
                    <a:pt x="176418" y="293594"/>
                    <a:pt x="101386" y="309983"/>
                  </a:cubicBezTo>
                  <a:cubicBezTo>
                    <a:pt x="68516" y="287178"/>
                    <a:pt x="12716" y="233778"/>
                    <a:pt x="45" y="165833"/>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3" name="任意多边形 52"/>
            <p:cNvSpPr/>
            <p:nvPr/>
          </p:nvSpPr>
          <p:spPr>
            <a:xfrm rot="1134076">
              <a:off x="5532809" y="2606780"/>
              <a:ext cx="261566" cy="128791"/>
            </a:xfrm>
            <a:custGeom>
              <a:avLst/>
              <a:gdLst>
                <a:gd name="connsiteX0" fmla="*/ 0 w 800100"/>
                <a:gd name="connsiteY0" fmla="*/ 77932 h 77932"/>
                <a:gd name="connsiteX1" fmla="*/ 800100 w 800100"/>
                <a:gd name="connsiteY1" fmla="*/ 0 h 77932"/>
                <a:gd name="connsiteX0" fmla="*/ 0 w 800100"/>
                <a:gd name="connsiteY0" fmla="*/ 214256 h 214256"/>
                <a:gd name="connsiteX1" fmla="*/ 800100 w 800100"/>
                <a:gd name="connsiteY1" fmla="*/ 136324 h 214256"/>
                <a:gd name="connsiteX0" fmla="*/ 0 w 800100"/>
                <a:gd name="connsiteY0" fmla="*/ 259206 h 259206"/>
                <a:gd name="connsiteX1" fmla="*/ 800100 w 800100"/>
                <a:gd name="connsiteY1" fmla="*/ 181274 h 259206"/>
                <a:gd name="connsiteX0" fmla="*/ 0 w 756353"/>
                <a:gd name="connsiteY0" fmla="*/ 263286 h 263285"/>
                <a:gd name="connsiteX1" fmla="*/ 756353 w 756353"/>
                <a:gd name="connsiteY1" fmla="*/ 175397 h 263285"/>
                <a:gd name="connsiteX0" fmla="*/ 0 w 749987"/>
                <a:gd name="connsiteY0" fmla="*/ 278404 h 278405"/>
                <a:gd name="connsiteX1" fmla="*/ 749986 w 749987"/>
                <a:gd name="connsiteY1" fmla="*/ 155745 h 278405"/>
                <a:gd name="connsiteX0" fmla="*/ 0 w 749986"/>
                <a:gd name="connsiteY0" fmla="*/ 279178 h 279178"/>
                <a:gd name="connsiteX1" fmla="*/ 749986 w 749986"/>
                <a:gd name="connsiteY1" fmla="*/ 156519 h 279178"/>
                <a:gd name="connsiteX0" fmla="*/ 0 w 727868"/>
                <a:gd name="connsiteY0" fmla="*/ 274679 h 274680"/>
                <a:gd name="connsiteX1" fmla="*/ 727868 w 727868"/>
                <a:gd name="connsiteY1" fmla="*/ 162058 h 274680"/>
                <a:gd name="connsiteX0" fmla="*/ 0 w 766393"/>
                <a:gd name="connsiteY0" fmla="*/ 255190 h 255190"/>
                <a:gd name="connsiteX1" fmla="*/ 766392 w 766393"/>
                <a:gd name="connsiteY1" fmla="*/ 189418 h 255190"/>
                <a:gd name="connsiteX0" fmla="*/ 0 w 766392"/>
                <a:gd name="connsiteY0" fmla="*/ 262057 h 262057"/>
                <a:gd name="connsiteX1" fmla="*/ 766392 w 766392"/>
                <a:gd name="connsiteY1" fmla="*/ 196285 h 262057"/>
                <a:gd name="connsiteX0" fmla="*/ 0 w 792182"/>
                <a:gd name="connsiteY0" fmla="*/ 271515 h 271514"/>
                <a:gd name="connsiteX1" fmla="*/ 792182 w 792182"/>
                <a:gd name="connsiteY1" fmla="*/ 183053 h 271514"/>
                <a:gd name="connsiteX0" fmla="*/ 0 w 792182"/>
                <a:gd name="connsiteY0" fmla="*/ 291789 h 291790"/>
                <a:gd name="connsiteX1" fmla="*/ 792182 w 792182"/>
                <a:gd name="connsiteY1" fmla="*/ 203327 h 291790"/>
                <a:gd name="connsiteX0" fmla="*/ 1 w 814218"/>
                <a:gd name="connsiteY0" fmla="*/ 330371 h 330370"/>
                <a:gd name="connsiteX1" fmla="*/ 814218 w 814218"/>
                <a:gd name="connsiteY1" fmla="*/ 166004 h 330370"/>
                <a:gd name="connsiteX0" fmla="*/ 0 w 814217"/>
                <a:gd name="connsiteY0" fmla="*/ 366955 h 366956"/>
                <a:gd name="connsiteX1" fmla="*/ 814217 w 814217"/>
                <a:gd name="connsiteY1" fmla="*/ 202588 h 366956"/>
              </a:gdLst>
              <a:ahLst/>
              <a:cxnLst>
                <a:cxn ang="0">
                  <a:pos x="connsiteX0" y="connsiteY0"/>
                </a:cxn>
                <a:cxn ang="0">
                  <a:pos x="connsiteX1" y="connsiteY1"/>
                </a:cxn>
              </a:cxnLst>
              <a:rect l="l" t="t" r="r" b="b"/>
              <a:pathLst>
                <a:path w="814217" h="366956">
                  <a:moveTo>
                    <a:pt x="0" y="366955"/>
                  </a:moveTo>
                  <a:cubicBezTo>
                    <a:pt x="166085" y="-182443"/>
                    <a:pt x="687924" y="-7368"/>
                    <a:pt x="814217" y="202588"/>
                  </a:cubicBezTo>
                </a:path>
              </a:pathLst>
            </a:custGeom>
            <a:no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4" name="椭圆 53"/>
            <p:cNvSpPr/>
            <p:nvPr/>
          </p:nvSpPr>
          <p:spPr>
            <a:xfrm rot="1134076">
              <a:off x="5575257" y="2653881"/>
              <a:ext cx="50070" cy="54704"/>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5" name="椭圆 54"/>
            <p:cNvSpPr/>
            <p:nvPr/>
          </p:nvSpPr>
          <p:spPr>
            <a:xfrm rot="1134076">
              <a:off x="5643710" y="2673938"/>
              <a:ext cx="20144" cy="2200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6" name="椭圆 55"/>
            <p:cNvSpPr/>
            <p:nvPr/>
          </p:nvSpPr>
          <p:spPr>
            <a:xfrm rot="1134076">
              <a:off x="5560294" y="2694851"/>
              <a:ext cx="139415" cy="108795"/>
            </a:xfrm>
            <a:prstGeom prst="ellipse">
              <a:avLst/>
            </a:prstGeom>
            <a:solidFill>
              <a:srgbClr val="974E2F"/>
            </a:solidFill>
            <a:ln>
              <a:solidFill>
                <a:schemeClr val="tx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7" name="任意多边形 56"/>
            <p:cNvSpPr/>
            <p:nvPr/>
          </p:nvSpPr>
          <p:spPr>
            <a:xfrm rot="1134076">
              <a:off x="5696248" y="2619652"/>
              <a:ext cx="41726" cy="25232"/>
            </a:xfrm>
            <a:custGeom>
              <a:avLst/>
              <a:gdLst>
                <a:gd name="connsiteX0" fmla="*/ 0 w 129886"/>
                <a:gd name="connsiteY0" fmla="*/ 57150 h 57150"/>
                <a:gd name="connsiteX1" fmla="*/ 129886 w 129886"/>
                <a:gd name="connsiteY1" fmla="*/ 0 h 57150"/>
                <a:gd name="connsiteX0" fmla="*/ 0 w 129886"/>
                <a:gd name="connsiteY0" fmla="*/ 57150 h 57150"/>
                <a:gd name="connsiteX1" fmla="*/ 129886 w 129886"/>
                <a:gd name="connsiteY1" fmla="*/ 0 h 57150"/>
                <a:gd name="connsiteX0" fmla="*/ 0 w 129886"/>
                <a:gd name="connsiteY0" fmla="*/ 57150 h 61913"/>
                <a:gd name="connsiteX1" fmla="*/ 129886 w 129886"/>
                <a:gd name="connsiteY1" fmla="*/ 0 h 61913"/>
                <a:gd name="connsiteX0" fmla="*/ 0 w 129886"/>
                <a:gd name="connsiteY0" fmla="*/ 66947 h 71093"/>
                <a:gd name="connsiteX1" fmla="*/ 129886 w 129886"/>
                <a:gd name="connsiteY1" fmla="*/ 0 h 71093"/>
                <a:gd name="connsiteX0" fmla="*/ 0 w 129886"/>
                <a:gd name="connsiteY0" fmla="*/ 66947 h 71093"/>
                <a:gd name="connsiteX1" fmla="*/ 129886 w 129886"/>
                <a:gd name="connsiteY1" fmla="*/ 0 h 71093"/>
                <a:gd name="connsiteX2" fmla="*/ 0 w 129886"/>
                <a:gd name="connsiteY2" fmla="*/ 66947 h 71093"/>
                <a:gd name="connsiteX0" fmla="*/ 0 w 129886"/>
                <a:gd name="connsiteY0" fmla="*/ 66947 h 71892"/>
                <a:gd name="connsiteX1" fmla="*/ 129886 w 129886"/>
                <a:gd name="connsiteY1" fmla="*/ 0 h 71892"/>
                <a:gd name="connsiteX2" fmla="*/ 0 w 129886"/>
                <a:gd name="connsiteY2" fmla="*/ 66947 h 71892"/>
              </a:gdLst>
              <a:ahLst/>
              <a:cxnLst>
                <a:cxn ang="0">
                  <a:pos x="connsiteX0" y="connsiteY0"/>
                </a:cxn>
                <a:cxn ang="0">
                  <a:pos x="connsiteX1" y="connsiteY1"/>
                </a:cxn>
                <a:cxn ang="0">
                  <a:pos x="connsiteX2" y="connsiteY2"/>
                </a:cxn>
              </a:cxnLst>
              <a:rect l="l" t="t" r="r" b="b"/>
              <a:pathLst>
                <a:path w="129886" h="71892">
                  <a:moveTo>
                    <a:pt x="0" y="66947"/>
                  </a:moveTo>
                  <a:cubicBezTo>
                    <a:pt x="66155" y="87086"/>
                    <a:pt x="112716" y="41910"/>
                    <a:pt x="129886" y="0"/>
                  </a:cubicBezTo>
                  <a:lnTo>
                    <a:pt x="0" y="66947"/>
                  </a:ln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58" name="任意多边形 57"/>
            <p:cNvSpPr/>
            <p:nvPr/>
          </p:nvSpPr>
          <p:spPr>
            <a:xfrm rot="1134076">
              <a:off x="5724399" y="2664948"/>
              <a:ext cx="45112" cy="12094"/>
            </a:xfrm>
            <a:custGeom>
              <a:avLst/>
              <a:gdLst>
                <a:gd name="connsiteX0" fmla="*/ 0 w 150223"/>
                <a:gd name="connsiteY0" fmla="*/ 13063 h 13063"/>
                <a:gd name="connsiteX1" fmla="*/ 150223 w 150223"/>
                <a:gd name="connsiteY1" fmla="*/ 0 h 13063"/>
                <a:gd name="connsiteX0" fmla="*/ 0 w 150223"/>
                <a:gd name="connsiteY0" fmla="*/ 13063 h 36507"/>
                <a:gd name="connsiteX1" fmla="*/ 150223 w 150223"/>
                <a:gd name="connsiteY1" fmla="*/ 0 h 36507"/>
                <a:gd name="connsiteX0" fmla="*/ 0 w 150223"/>
                <a:gd name="connsiteY0" fmla="*/ 13063 h 39188"/>
                <a:gd name="connsiteX1" fmla="*/ 150223 w 150223"/>
                <a:gd name="connsiteY1" fmla="*/ 0 h 39188"/>
                <a:gd name="connsiteX0" fmla="*/ 0 w 150223"/>
                <a:gd name="connsiteY0" fmla="*/ 13063 h 39188"/>
                <a:gd name="connsiteX1" fmla="*/ 150223 w 150223"/>
                <a:gd name="connsiteY1" fmla="*/ 0 h 39188"/>
                <a:gd name="connsiteX2" fmla="*/ 0 w 150223"/>
                <a:gd name="connsiteY2" fmla="*/ 13063 h 39188"/>
                <a:gd name="connsiteX0" fmla="*/ 0 w 150223"/>
                <a:gd name="connsiteY0" fmla="*/ 13063 h 39188"/>
                <a:gd name="connsiteX1" fmla="*/ 150223 w 150223"/>
                <a:gd name="connsiteY1" fmla="*/ 0 h 39188"/>
                <a:gd name="connsiteX2" fmla="*/ 0 w 150223"/>
                <a:gd name="connsiteY2" fmla="*/ 13063 h 39188"/>
                <a:gd name="connsiteX0" fmla="*/ 0 w 140426"/>
                <a:gd name="connsiteY0" fmla="*/ 6531 h 34457"/>
                <a:gd name="connsiteX1" fmla="*/ 140426 w 140426"/>
                <a:gd name="connsiteY1" fmla="*/ 0 h 34457"/>
                <a:gd name="connsiteX2" fmla="*/ 0 w 140426"/>
                <a:gd name="connsiteY2" fmla="*/ 6531 h 34457"/>
              </a:gdLst>
              <a:ahLst/>
              <a:cxnLst>
                <a:cxn ang="0">
                  <a:pos x="connsiteX0" y="connsiteY0"/>
                </a:cxn>
                <a:cxn ang="0">
                  <a:pos x="connsiteX1" y="connsiteY1"/>
                </a:cxn>
                <a:cxn ang="0">
                  <a:pos x="connsiteX2" y="connsiteY2"/>
                </a:cxn>
              </a:cxnLst>
              <a:rect l="l" t="t" r="r" b="b"/>
              <a:pathLst>
                <a:path w="140426" h="34457">
                  <a:moveTo>
                    <a:pt x="0" y="6531"/>
                  </a:moveTo>
                  <a:cubicBezTo>
                    <a:pt x="99060" y="64225"/>
                    <a:pt x="103414" y="17417"/>
                    <a:pt x="140426" y="0"/>
                  </a:cubicBezTo>
                  <a:cubicBezTo>
                    <a:pt x="90352" y="4354"/>
                    <a:pt x="66402" y="18505"/>
                    <a:pt x="0" y="6531"/>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2" name="任意多边形 31"/>
          <p:cNvSpPr/>
          <p:nvPr/>
        </p:nvSpPr>
        <p:spPr>
          <a:xfrm flipH="1">
            <a:off x="5533775" y="2828772"/>
            <a:ext cx="160006" cy="54865"/>
          </a:xfrm>
          <a:custGeom>
            <a:avLst/>
            <a:gdLst>
              <a:gd name="connsiteX0" fmla="*/ 0 w 250061"/>
              <a:gd name="connsiteY0" fmla="*/ 7465 h 7465"/>
              <a:gd name="connsiteX1" fmla="*/ 250061 w 250061"/>
              <a:gd name="connsiteY1" fmla="*/ 0 h 7465"/>
              <a:gd name="connsiteX0" fmla="*/ 0 w 10000"/>
              <a:gd name="connsiteY0" fmla="*/ 74492 h 74492"/>
              <a:gd name="connsiteX1" fmla="*/ 10000 w 10000"/>
              <a:gd name="connsiteY1" fmla="*/ 64492 h 74492"/>
              <a:gd name="connsiteX0" fmla="*/ 0 w 10006"/>
              <a:gd name="connsiteY0" fmla="*/ 90455 h 90455"/>
              <a:gd name="connsiteX1" fmla="*/ 10000 w 10006"/>
              <a:gd name="connsiteY1" fmla="*/ 80455 h 90455"/>
              <a:gd name="connsiteX0" fmla="*/ 0 w 10006"/>
              <a:gd name="connsiteY0" fmla="*/ 90455 h 90455"/>
              <a:gd name="connsiteX1" fmla="*/ 10000 w 10006"/>
              <a:gd name="connsiteY1" fmla="*/ 80455 h 90455"/>
              <a:gd name="connsiteX2" fmla="*/ 0 w 10006"/>
              <a:gd name="connsiteY2" fmla="*/ 90455 h 90455"/>
              <a:gd name="connsiteX0" fmla="*/ 0 w 10006"/>
              <a:gd name="connsiteY0" fmla="*/ 90455 h 147178"/>
              <a:gd name="connsiteX1" fmla="*/ 10000 w 10006"/>
              <a:gd name="connsiteY1" fmla="*/ 80455 h 147178"/>
              <a:gd name="connsiteX2" fmla="*/ 0 w 10006"/>
              <a:gd name="connsiteY2" fmla="*/ 90455 h 147178"/>
              <a:gd name="connsiteX0" fmla="*/ 0 w 10006"/>
              <a:gd name="connsiteY0" fmla="*/ 90455 h 162050"/>
              <a:gd name="connsiteX1" fmla="*/ 10000 w 10006"/>
              <a:gd name="connsiteY1" fmla="*/ 80455 h 162050"/>
              <a:gd name="connsiteX2" fmla="*/ 0 w 10006"/>
              <a:gd name="connsiteY2" fmla="*/ 90455 h 162050"/>
              <a:gd name="connsiteX0" fmla="*/ 1302 w 11302"/>
              <a:gd name="connsiteY0" fmla="*/ 61225 h 132820"/>
              <a:gd name="connsiteX1" fmla="*/ 11302 w 11302"/>
              <a:gd name="connsiteY1" fmla="*/ 51225 h 132820"/>
              <a:gd name="connsiteX2" fmla="*/ 1302 w 11302"/>
              <a:gd name="connsiteY2" fmla="*/ 61225 h 132820"/>
              <a:gd name="connsiteX0" fmla="*/ 1526 w 11526"/>
              <a:gd name="connsiteY0" fmla="*/ 67877 h 145979"/>
              <a:gd name="connsiteX1" fmla="*/ 11526 w 11526"/>
              <a:gd name="connsiteY1" fmla="*/ 57877 h 145979"/>
              <a:gd name="connsiteX2" fmla="*/ 1526 w 11526"/>
              <a:gd name="connsiteY2" fmla="*/ 67877 h 145979"/>
              <a:gd name="connsiteX0" fmla="*/ 1569 w 11569"/>
              <a:gd name="connsiteY0" fmla="*/ 67878 h 141908"/>
              <a:gd name="connsiteX1" fmla="*/ 11569 w 11569"/>
              <a:gd name="connsiteY1" fmla="*/ 57878 h 141908"/>
              <a:gd name="connsiteX2" fmla="*/ 1569 w 11569"/>
              <a:gd name="connsiteY2" fmla="*/ 67878 h 141908"/>
              <a:gd name="connsiteX0" fmla="*/ 1569 w 11802"/>
              <a:gd name="connsiteY0" fmla="*/ 80839 h 154867"/>
              <a:gd name="connsiteX1" fmla="*/ 11569 w 11802"/>
              <a:gd name="connsiteY1" fmla="*/ 70839 h 154867"/>
              <a:gd name="connsiteX2" fmla="*/ 1569 w 11802"/>
              <a:gd name="connsiteY2" fmla="*/ 80839 h 154867"/>
              <a:gd name="connsiteX0" fmla="*/ 1495 w 11516"/>
              <a:gd name="connsiteY0" fmla="*/ 88665 h 169625"/>
              <a:gd name="connsiteX1" fmla="*/ 11495 w 11516"/>
              <a:gd name="connsiteY1" fmla="*/ 78665 h 169625"/>
              <a:gd name="connsiteX2" fmla="*/ 1495 w 11516"/>
              <a:gd name="connsiteY2" fmla="*/ 88665 h 169625"/>
              <a:gd name="connsiteX0" fmla="*/ 371 w 10382"/>
              <a:gd name="connsiteY0" fmla="*/ 68753 h 128513"/>
              <a:gd name="connsiteX1" fmla="*/ 10371 w 10382"/>
              <a:gd name="connsiteY1" fmla="*/ 58753 h 128513"/>
              <a:gd name="connsiteX2" fmla="*/ 371 w 10382"/>
              <a:gd name="connsiteY2" fmla="*/ 68753 h 128513"/>
            </a:gdLst>
            <a:ahLst/>
            <a:cxnLst>
              <a:cxn ang="0">
                <a:pos x="connsiteX0" y="connsiteY0"/>
              </a:cxn>
              <a:cxn ang="0">
                <a:pos x="connsiteX1" y="connsiteY1"/>
              </a:cxn>
              <a:cxn ang="0">
                <a:pos x="connsiteX2" y="connsiteY2"/>
              </a:cxn>
            </a:cxnLst>
            <a:rect l="l" t="t" r="r" b="b"/>
            <a:pathLst>
              <a:path w="10382" h="128513">
                <a:moveTo>
                  <a:pt x="371" y="68753"/>
                </a:moveTo>
                <a:cubicBezTo>
                  <a:pt x="3009" y="-27908"/>
                  <a:pt x="10719" y="-14576"/>
                  <a:pt x="10371" y="58753"/>
                </a:cubicBezTo>
                <a:cubicBezTo>
                  <a:pt x="10023" y="132082"/>
                  <a:pt x="-2267" y="165414"/>
                  <a:pt x="371" y="68753"/>
                </a:cubicBezTo>
                <a:close/>
              </a:path>
            </a:pathLst>
          </a:custGeom>
          <a:solidFill>
            <a:srgbClr val="F39CA0"/>
          </a:solidFill>
          <a:ln>
            <a:solidFill>
              <a:srgbClr val="F39C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33" name="组合 32"/>
          <p:cNvGrpSpPr/>
          <p:nvPr/>
        </p:nvGrpSpPr>
        <p:grpSpPr>
          <a:xfrm>
            <a:off x="5570789" y="2630086"/>
            <a:ext cx="256497" cy="149390"/>
            <a:chOff x="4844593" y="2517359"/>
            <a:chExt cx="315077" cy="201409"/>
          </a:xfrm>
        </p:grpSpPr>
        <p:sp>
          <p:nvSpPr>
            <p:cNvPr id="40" name="任意多边形 39"/>
            <p:cNvSpPr/>
            <p:nvPr/>
          </p:nvSpPr>
          <p:spPr>
            <a:xfrm rot="21167701" flipH="1">
              <a:off x="4848858" y="2586175"/>
              <a:ext cx="289222" cy="124731"/>
            </a:xfrm>
            <a:custGeom>
              <a:avLst/>
              <a:gdLst>
                <a:gd name="connsiteX0" fmla="*/ 0 w 773974"/>
                <a:gd name="connsiteY0" fmla="*/ 160020 h 160020"/>
                <a:gd name="connsiteX1" fmla="*/ 773974 w 773974"/>
                <a:gd name="connsiteY1" fmla="*/ 0 h 160020"/>
                <a:gd name="connsiteX0" fmla="*/ 0 w 773974"/>
                <a:gd name="connsiteY0" fmla="*/ 160020 h 259297"/>
                <a:gd name="connsiteX1" fmla="*/ 773974 w 773974"/>
                <a:gd name="connsiteY1" fmla="*/ 0 h 259297"/>
                <a:gd name="connsiteX0" fmla="*/ 0 w 773974"/>
                <a:gd name="connsiteY0" fmla="*/ 160020 h 291780"/>
                <a:gd name="connsiteX1" fmla="*/ 773974 w 773974"/>
                <a:gd name="connsiteY1" fmla="*/ 0 h 291780"/>
                <a:gd name="connsiteX0" fmla="*/ 0 w 773974"/>
                <a:gd name="connsiteY0" fmla="*/ 160020 h 291780"/>
                <a:gd name="connsiteX1" fmla="*/ 773974 w 773974"/>
                <a:gd name="connsiteY1" fmla="*/ 0 h 291780"/>
                <a:gd name="connsiteX2" fmla="*/ 0 w 773974"/>
                <a:gd name="connsiteY2" fmla="*/ 160020 h 291780"/>
                <a:gd name="connsiteX0" fmla="*/ 0 w 773974"/>
                <a:gd name="connsiteY0" fmla="*/ 267017 h 398777"/>
                <a:gd name="connsiteX1" fmla="*/ 773974 w 773974"/>
                <a:gd name="connsiteY1" fmla="*/ 106997 h 398777"/>
                <a:gd name="connsiteX2" fmla="*/ 0 w 773974"/>
                <a:gd name="connsiteY2" fmla="*/ 267017 h 398777"/>
                <a:gd name="connsiteX0" fmla="*/ 0 w 803845"/>
                <a:gd name="connsiteY0" fmla="*/ 275968 h 404891"/>
                <a:gd name="connsiteX1" fmla="*/ 803845 w 803845"/>
                <a:gd name="connsiteY1" fmla="*/ 105173 h 404891"/>
                <a:gd name="connsiteX2" fmla="*/ 0 w 803845"/>
                <a:gd name="connsiteY2" fmla="*/ 275968 h 404891"/>
                <a:gd name="connsiteX0" fmla="*/ 0 w 803845"/>
                <a:gd name="connsiteY0" fmla="*/ 275968 h 401077"/>
                <a:gd name="connsiteX1" fmla="*/ 803845 w 803845"/>
                <a:gd name="connsiteY1" fmla="*/ 105173 h 401077"/>
                <a:gd name="connsiteX2" fmla="*/ 0 w 803845"/>
                <a:gd name="connsiteY2" fmla="*/ 275968 h 401077"/>
                <a:gd name="connsiteX0" fmla="*/ 0 w 803845"/>
                <a:gd name="connsiteY0" fmla="*/ 275968 h 401816"/>
                <a:gd name="connsiteX1" fmla="*/ 803845 w 803845"/>
                <a:gd name="connsiteY1" fmla="*/ 105173 h 401816"/>
                <a:gd name="connsiteX2" fmla="*/ 0 w 803845"/>
                <a:gd name="connsiteY2" fmla="*/ 275968 h 401816"/>
                <a:gd name="connsiteX0" fmla="*/ 0 w 803845"/>
                <a:gd name="connsiteY0" fmla="*/ 275968 h 354020"/>
                <a:gd name="connsiteX1" fmla="*/ 803845 w 803845"/>
                <a:gd name="connsiteY1" fmla="*/ 105173 h 354020"/>
                <a:gd name="connsiteX2" fmla="*/ 0 w 803845"/>
                <a:gd name="connsiteY2" fmla="*/ 275968 h 354020"/>
                <a:gd name="connsiteX0" fmla="*/ 0 w 803845"/>
                <a:gd name="connsiteY0" fmla="*/ 275968 h 376809"/>
                <a:gd name="connsiteX1" fmla="*/ 803845 w 803845"/>
                <a:gd name="connsiteY1" fmla="*/ 105173 h 376809"/>
                <a:gd name="connsiteX2" fmla="*/ 0 w 803845"/>
                <a:gd name="connsiteY2" fmla="*/ 275968 h 376809"/>
                <a:gd name="connsiteX0" fmla="*/ 0 w 803845"/>
                <a:gd name="connsiteY0" fmla="*/ 275968 h 372592"/>
                <a:gd name="connsiteX1" fmla="*/ 803845 w 803845"/>
                <a:gd name="connsiteY1" fmla="*/ 105173 h 372592"/>
                <a:gd name="connsiteX2" fmla="*/ 0 w 803845"/>
                <a:gd name="connsiteY2" fmla="*/ 275968 h 372592"/>
                <a:gd name="connsiteX0" fmla="*/ 0 w 803845"/>
                <a:gd name="connsiteY0" fmla="*/ 275968 h 364384"/>
                <a:gd name="connsiteX1" fmla="*/ 803845 w 803845"/>
                <a:gd name="connsiteY1" fmla="*/ 105173 h 364384"/>
                <a:gd name="connsiteX2" fmla="*/ 0 w 803845"/>
                <a:gd name="connsiteY2" fmla="*/ 275968 h 364384"/>
                <a:gd name="connsiteX0" fmla="*/ 0 w 803190"/>
                <a:gd name="connsiteY0" fmla="*/ 280272 h 367677"/>
                <a:gd name="connsiteX1" fmla="*/ 803191 w 803190"/>
                <a:gd name="connsiteY1" fmla="*/ 104319 h 367677"/>
                <a:gd name="connsiteX2" fmla="*/ 0 w 803190"/>
                <a:gd name="connsiteY2" fmla="*/ 280272 h 367677"/>
                <a:gd name="connsiteX0" fmla="*/ 0 w 803192"/>
                <a:gd name="connsiteY0" fmla="*/ 263617 h 351020"/>
                <a:gd name="connsiteX1" fmla="*/ 803191 w 803192"/>
                <a:gd name="connsiteY1" fmla="*/ 87664 h 351020"/>
                <a:gd name="connsiteX2" fmla="*/ 0 w 803192"/>
                <a:gd name="connsiteY2" fmla="*/ 263617 h 351020"/>
                <a:gd name="connsiteX0" fmla="*/ 0 w 803190"/>
                <a:gd name="connsiteY0" fmla="*/ 263615 h 367048"/>
                <a:gd name="connsiteX1" fmla="*/ 803191 w 803190"/>
                <a:gd name="connsiteY1" fmla="*/ 87662 h 367048"/>
                <a:gd name="connsiteX2" fmla="*/ 0 w 803190"/>
                <a:gd name="connsiteY2" fmla="*/ 263615 h 367048"/>
                <a:gd name="connsiteX0" fmla="*/ 0 w 803192"/>
                <a:gd name="connsiteY0" fmla="*/ 263615 h 355883"/>
                <a:gd name="connsiteX1" fmla="*/ 803191 w 803192"/>
                <a:gd name="connsiteY1" fmla="*/ 87662 h 355883"/>
                <a:gd name="connsiteX2" fmla="*/ 0 w 803192"/>
                <a:gd name="connsiteY2" fmla="*/ 263615 h 355883"/>
                <a:gd name="connsiteX0" fmla="*/ 0 w 803190"/>
                <a:gd name="connsiteY0" fmla="*/ 263615 h 342161"/>
                <a:gd name="connsiteX1" fmla="*/ 803191 w 803190"/>
                <a:gd name="connsiteY1" fmla="*/ 87662 h 342161"/>
                <a:gd name="connsiteX2" fmla="*/ 0 w 803190"/>
                <a:gd name="connsiteY2" fmla="*/ 263615 h 342161"/>
                <a:gd name="connsiteX0" fmla="*/ 0 w 803192"/>
                <a:gd name="connsiteY0" fmla="*/ 263615 h 353337"/>
                <a:gd name="connsiteX1" fmla="*/ 803191 w 803192"/>
                <a:gd name="connsiteY1" fmla="*/ 87662 h 353337"/>
                <a:gd name="connsiteX2" fmla="*/ 0 w 803192"/>
                <a:gd name="connsiteY2" fmla="*/ 263615 h 353337"/>
                <a:gd name="connsiteX0" fmla="*/ 0 w 803190"/>
                <a:gd name="connsiteY0" fmla="*/ 263615 h 342528"/>
                <a:gd name="connsiteX1" fmla="*/ 803191 w 803190"/>
                <a:gd name="connsiteY1" fmla="*/ 87662 h 342528"/>
                <a:gd name="connsiteX2" fmla="*/ 0 w 803190"/>
                <a:gd name="connsiteY2" fmla="*/ 263615 h 342528"/>
                <a:gd name="connsiteX0" fmla="*/ 0 w 803190"/>
                <a:gd name="connsiteY0" fmla="*/ 263615 h 336340"/>
                <a:gd name="connsiteX1" fmla="*/ 803191 w 803190"/>
                <a:gd name="connsiteY1" fmla="*/ 87662 h 336340"/>
                <a:gd name="connsiteX2" fmla="*/ 0 w 803190"/>
                <a:gd name="connsiteY2" fmla="*/ 263615 h 336340"/>
                <a:gd name="connsiteX0" fmla="*/ 0 w 803190"/>
                <a:gd name="connsiteY0" fmla="*/ 263615 h 335129"/>
                <a:gd name="connsiteX1" fmla="*/ 803191 w 803190"/>
                <a:gd name="connsiteY1" fmla="*/ 87662 h 335129"/>
                <a:gd name="connsiteX2" fmla="*/ 0 w 803190"/>
                <a:gd name="connsiteY2" fmla="*/ 263615 h 335129"/>
                <a:gd name="connsiteX0" fmla="*/ 0 w 803190"/>
                <a:gd name="connsiteY0" fmla="*/ 263615 h 325877"/>
                <a:gd name="connsiteX1" fmla="*/ 803191 w 803190"/>
                <a:gd name="connsiteY1" fmla="*/ 87662 h 325877"/>
                <a:gd name="connsiteX2" fmla="*/ 0 w 803190"/>
                <a:gd name="connsiteY2" fmla="*/ 263615 h 325877"/>
                <a:gd name="connsiteX0" fmla="*/ 0 w 803190"/>
                <a:gd name="connsiteY0" fmla="*/ 263615 h 324876"/>
                <a:gd name="connsiteX1" fmla="*/ 803191 w 803190"/>
                <a:gd name="connsiteY1" fmla="*/ 87662 h 324876"/>
                <a:gd name="connsiteX2" fmla="*/ 0 w 803190"/>
                <a:gd name="connsiteY2" fmla="*/ 263615 h 324876"/>
                <a:gd name="connsiteX0" fmla="*/ 0 w 803190"/>
                <a:gd name="connsiteY0" fmla="*/ 263615 h 324211"/>
                <a:gd name="connsiteX1" fmla="*/ 803191 w 803190"/>
                <a:gd name="connsiteY1" fmla="*/ 87662 h 324211"/>
                <a:gd name="connsiteX2" fmla="*/ 0 w 803190"/>
                <a:gd name="connsiteY2" fmla="*/ 263615 h 324211"/>
                <a:gd name="connsiteX0" fmla="*/ 1 w 778580"/>
                <a:gd name="connsiteY0" fmla="*/ 260737 h 322069"/>
                <a:gd name="connsiteX1" fmla="*/ 778581 w 778580"/>
                <a:gd name="connsiteY1" fmla="*/ 88190 h 322069"/>
                <a:gd name="connsiteX2" fmla="*/ 1 w 778580"/>
                <a:gd name="connsiteY2" fmla="*/ 260737 h 322069"/>
                <a:gd name="connsiteX0" fmla="*/ 0 w 753194"/>
                <a:gd name="connsiteY0" fmla="*/ 263552 h 324163"/>
                <a:gd name="connsiteX1" fmla="*/ 753195 w 753194"/>
                <a:gd name="connsiteY1" fmla="*/ 87674 h 324163"/>
                <a:gd name="connsiteX2" fmla="*/ 0 w 753194"/>
                <a:gd name="connsiteY2" fmla="*/ 263552 h 324163"/>
              </a:gdLst>
              <a:ahLst/>
              <a:cxnLst>
                <a:cxn ang="0">
                  <a:pos x="connsiteX0" y="connsiteY0"/>
                </a:cxn>
                <a:cxn ang="0">
                  <a:pos x="connsiteX1" y="connsiteY1"/>
                </a:cxn>
                <a:cxn ang="0">
                  <a:pos x="connsiteX2" y="connsiteY2"/>
                </a:cxn>
              </a:cxnLst>
              <a:rect l="l" t="t" r="r" b="b"/>
              <a:pathLst>
                <a:path w="753194" h="324163">
                  <a:moveTo>
                    <a:pt x="0" y="263552"/>
                  </a:moveTo>
                  <a:cubicBezTo>
                    <a:pt x="506372" y="404918"/>
                    <a:pt x="530791" y="279513"/>
                    <a:pt x="753195" y="87674"/>
                  </a:cubicBezTo>
                  <a:cubicBezTo>
                    <a:pt x="505412" y="-167496"/>
                    <a:pt x="257991" y="210212"/>
                    <a:pt x="0" y="263552"/>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1" name="任意多边形 40"/>
            <p:cNvSpPr/>
            <p:nvPr/>
          </p:nvSpPr>
          <p:spPr>
            <a:xfrm rot="21167701" flipH="1">
              <a:off x="4874959" y="2555988"/>
              <a:ext cx="284711" cy="158939"/>
            </a:xfrm>
            <a:custGeom>
              <a:avLst/>
              <a:gdLst>
                <a:gd name="connsiteX0" fmla="*/ 0 w 715191"/>
                <a:gd name="connsiteY0" fmla="*/ 140425 h 140425"/>
                <a:gd name="connsiteX1" fmla="*/ 715191 w 715191"/>
                <a:gd name="connsiteY1" fmla="*/ 0 h 140425"/>
                <a:gd name="connsiteX0" fmla="*/ 0 w 705394"/>
                <a:gd name="connsiteY0" fmla="*/ 137160 h 137160"/>
                <a:gd name="connsiteX1" fmla="*/ 705394 w 705394"/>
                <a:gd name="connsiteY1" fmla="*/ 0 h 137160"/>
                <a:gd name="connsiteX0" fmla="*/ 0 w 705394"/>
                <a:gd name="connsiteY0" fmla="*/ 137160 h 157745"/>
                <a:gd name="connsiteX1" fmla="*/ 705394 w 705394"/>
                <a:gd name="connsiteY1" fmla="*/ 0 h 157745"/>
                <a:gd name="connsiteX0" fmla="*/ 0 w 705394"/>
                <a:gd name="connsiteY0" fmla="*/ 137160 h 255823"/>
                <a:gd name="connsiteX1" fmla="*/ 705394 w 705394"/>
                <a:gd name="connsiteY1" fmla="*/ 0 h 255823"/>
                <a:gd name="connsiteX0" fmla="*/ 0 w 705394"/>
                <a:gd name="connsiteY0" fmla="*/ 137160 h 255823"/>
                <a:gd name="connsiteX1" fmla="*/ 705394 w 705394"/>
                <a:gd name="connsiteY1" fmla="*/ 0 h 255823"/>
                <a:gd name="connsiteX2" fmla="*/ 0 w 705394"/>
                <a:gd name="connsiteY2" fmla="*/ 137160 h 255823"/>
                <a:gd name="connsiteX0" fmla="*/ 0 w 705394"/>
                <a:gd name="connsiteY0" fmla="*/ 258242 h 376905"/>
                <a:gd name="connsiteX1" fmla="*/ 705394 w 705394"/>
                <a:gd name="connsiteY1" fmla="*/ 121082 h 376905"/>
                <a:gd name="connsiteX2" fmla="*/ 0 w 705394"/>
                <a:gd name="connsiteY2" fmla="*/ 258242 h 376905"/>
                <a:gd name="connsiteX0" fmla="*/ 0 w 705394"/>
                <a:gd name="connsiteY0" fmla="*/ 322984 h 441647"/>
                <a:gd name="connsiteX1" fmla="*/ 705394 w 705394"/>
                <a:gd name="connsiteY1" fmla="*/ 185824 h 441647"/>
                <a:gd name="connsiteX2" fmla="*/ 0 w 705394"/>
                <a:gd name="connsiteY2" fmla="*/ 322984 h 441647"/>
                <a:gd name="connsiteX0" fmla="*/ 0 w 721722"/>
                <a:gd name="connsiteY0" fmla="*/ 324480 h 442000"/>
                <a:gd name="connsiteX1" fmla="*/ 721722 w 721722"/>
                <a:gd name="connsiteY1" fmla="*/ 184054 h 442000"/>
                <a:gd name="connsiteX2" fmla="*/ 0 w 721722"/>
                <a:gd name="connsiteY2" fmla="*/ 324480 h 442000"/>
                <a:gd name="connsiteX0" fmla="*/ 0 w 721722"/>
                <a:gd name="connsiteY0" fmla="*/ 333828 h 451348"/>
                <a:gd name="connsiteX1" fmla="*/ 721722 w 721722"/>
                <a:gd name="connsiteY1" fmla="*/ 193402 h 451348"/>
                <a:gd name="connsiteX2" fmla="*/ 0 w 721722"/>
                <a:gd name="connsiteY2" fmla="*/ 333828 h 451348"/>
                <a:gd name="connsiteX0" fmla="*/ 0 w 721722"/>
                <a:gd name="connsiteY0" fmla="*/ 333828 h 448584"/>
                <a:gd name="connsiteX1" fmla="*/ 721722 w 721722"/>
                <a:gd name="connsiteY1" fmla="*/ 193402 h 448584"/>
                <a:gd name="connsiteX2" fmla="*/ 0 w 721722"/>
                <a:gd name="connsiteY2" fmla="*/ 333828 h 448584"/>
                <a:gd name="connsiteX0" fmla="*/ 0 w 721722"/>
                <a:gd name="connsiteY0" fmla="*/ 341711 h 451125"/>
                <a:gd name="connsiteX1" fmla="*/ 721722 w 721722"/>
                <a:gd name="connsiteY1" fmla="*/ 184956 h 451125"/>
                <a:gd name="connsiteX2" fmla="*/ 0 w 721722"/>
                <a:gd name="connsiteY2" fmla="*/ 341711 h 451125"/>
                <a:gd name="connsiteX0" fmla="*/ 0 w 721722"/>
                <a:gd name="connsiteY0" fmla="*/ 323907 h 433321"/>
                <a:gd name="connsiteX1" fmla="*/ 721722 w 721722"/>
                <a:gd name="connsiteY1" fmla="*/ 167152 h 433321"/>
                <a:gd name="connsiteX2" fmla="*/ 0 w 721722"/>
                <a:gd name="connsiteY2" fmla="*/ 323907 h 433321"/>
                <a:gd name="connsiteX0" fmla="*/ 0 w 724987"/>
                <a:gd name="connsiteY0" fmla="*/ 330055 h 435451"/>
                <a:gd name="connsiteX1" fmla="*/ 724987 w 724987"/>
                <a:gd name="connsiteY1" fmla="*/ 160237 h 435451"/>
                <a:gd name="connsiteX2" fmla="*/ 0 w 724987"/>
                <a:gd name="connsiteY2" fmla="*/ 330055 h 435451"/>
                <a:gd name="connsiteX0" fmla="*/ 0 w 724987"/>
                <a:gd name="connsiteY0" fmla="*/ 330055 h 437946"/>
                <a:gd name="connsiteX1" fmla="*/ 724987 w 724987"/>
                <a:gd name="connsiteY1" fmla="*/ 160237 h 437946"/>
                <a:gd name="connsiteX2" fmla="*/ 0 w 724987"/>
                <a:gd name="connsiteY2" fmla="*/ 330055 h 437946"/>
                <a:gd name="connsiteX0" fmla="*/ 0 w 724987"/>
                <a:gd name="connsiteY0" fmla="*/ 330055 h 466780"/>
                <a:gd name="connsiteX1" fmla="*/ 724987 w 724987"/>
                <a:gd name="connsiteY1" fmla="*/ 160237 h 466780"/>
                <a:gd name="connsiteX2" fmla="*/ 0 w 724987"/>
                <a:gd name="connsiteY2" fmla="*/ 330055 h 466780"/>
                <a:gd name="connsiteX0" fmla="*/ 0 w 724987"/>
                <a:gd name="connsiteY0" fmla="*/ 330055 h 501789"/>
                <a:gd name="connsiteX1" fmla="*/ 724987 w 724987"/>
                <a:gd name="connsiteY1" fmla="*/ 160237 h 501789"/>
                <a:gd name="connsiteX2" fmla="*/ 0 w 724987"/>
                <a:gd name="connsiteY2" fmla="*/ 330055 h 501789"/>
                <a:gd name="connsiteX0" fmla="*/ 0 w 724987"/>
                <a:gd name="connsiteY0" fmla="*/ 330055 h 510071"/>
                <a:gd name="connsiteX1" fmla="*/ 724987 w 724987"/>
                <a:gd name="connsiteY1" fmla="*/ 160237 h 510071"/>
                <a:gd name="connsiteX2" fmla="*/ 0 w 724987"/>
                <a:gd name="connsiteY2" fmla="*/ 330055 h 510071"/>
                <a:gd name="connsiteX0" fmla="*/ 0 w 731518"/>
                <a:gd name="connsiteY0" fmla="*/ 334791 h 511118"/>
                <a:gd name="connsiteX1" fmla="*/ 731518 w 731518"/>
                <a:gd name="connsiteY1" fmla="*/ 155176 h 511118"/>
                <a:gd name="connsiteX2" fmla="*/ 0 w 731518"/>
                <a:gd name="connsiteY2" fmla="*/ 334791 h 511118"/>
                <a:gd name="connsiteX0" fmla="*/ 0 w 731518"/>
                <a:gd name="connsiteY0" fmla="*/ 334791 h 501387"/>
                <a:gd name="connsiteX1" fmla="*/ 731518 w 731518"/>
                <a:gd name="connsiteY1" fmla="*/ 155176 h 501387"/>
                <a:gd name="connsiteX2" fmla="*/ 0 w 731518"/>
                <a:gd name="connsiteY2" fmla="*/ 334791 h 501387"/>
                <a:gd name="connsiteX0" fmla="*/ 0 w 731518"/>
                <a:gd name="connsiteY0" fmla="*/ 334791 h 472302"/>
                <a:gd name="connsiteX1" fmla="*/ 731518 w 731518"/>
                <a:gd name="connsiteY1" fmla="*/ 155176 h 472302"/>
                <a:gd name="connsiteX2" fmla="*/ 0 w 731518"/>
                <a:gd name="connsiteY2" fmla="*/ 334791 h 472302"/>
                <a:gd name="connsiteX0" fmla="*/ 0 w 731518"/>
                <a:gd name="connsiteY0" fmla="*/ 334791 h 469300"/>
                <a:gd name="connsiteX1" fmla="*/ 731518 w 731518"/>
                <a:gd name="connsiteY1" fmla="*/ 155176 h 469300"/>
                <a:gd name="connsiteX2" fmla="*/ 0 w 731518"/>
                <a:gd name="connsiteY2" fmla="*/ 334791 h 469300"/>
                <a:gd name="connsiteX0" fmla="*/ -1 w 740619"/>
                <a:gd name="connsiteY0" fmla="*/ 335673 h 469468"/>
                <a:gd name="connsiteX1" fmla="*/ 740619 w 740619"/>
                <a:gd name="connsiteY1" fmla="*/ 154261 h 469468"/>
                <a:gd name="connsiteX2" fmla="*/ -1 w 740619"/>
                <a:gd name="connsiteY2" fmla="*/ 335673 h 469468"/>
                <a:gd name="connsiteX0" fmla="*/ 0 w 749720"/>
                <a:gd name="connsiteY0" fmla="*/ 336554 h 469643"/>
                <a:gd name="connsiteX1" fmla="*/ 749720 w 749720"/>
                <a:gd name="connsiteY1" fmla="*/ 153347 h 469643"/>
                <a:gd name="connsiteX2" fmla="*/ 0 w 749720"/>
                <a:gd name="connsiteY2" fmla="*/ 336554 h 469643"/>
                <a:gd name="connsiteX0" fmla="*/ 0 w 749720"/>
                <a:gd name="connsiteY0" fmla="*/ 336554 h 474616"/>
                <a:gd name="connsiteX1" fmla="*/ 749720 w 749720"/>
                <a:gd name="connsiteY1" fmla="*/ 153347 h 474616"/>
                <a:gd name="connsiteX2" fmla="*/ 0 w 749720"/>
                <a:gd name="connsiteY2" fmla="*/ 336554 h 474616"/>
                <a:gd name="connsiteX0" fmla="*/ 0 w 749720"/>
                <a:gd name="connsiteY0" fmla="*/ 336554 h 460998"/>
                <a:gd name="connsiteX1" fmla="*/ 749720 w 749720"/>
                <a:gd name="connsiteY1" fmla="*/ 153347 h 460998"/>
                <a:gd name="connsiteX2" fmla="*/ 0 w 749720"/>
                <a:gd name="connsiteY2" fmla="*/ 336554 h 460998"/>
                <a:gd name="connsiteX0" fmla="*/ 0 w 749720"/>
                <a:gd name="connsiteY0" fmla="*/ 336554 h 467623"/>
                <a:gd name="connsiteX1" fmla="*/ 749720 w 749720"/>
                <a:gd name="connsiteY1" fmla="*/ 153347 h 467623"/>
                <a:gd name="connsiteX2" fmla="*/ 0 w 749720"/>
                <a:gd name="connsiteY2" fmla="*/ 336554 h 467623"/>
                <a:gd name="connsiteX0" fmla="*/ 0 w 749720"/>
                <a:gd name="connsiteY0" fmla="*/ 336554 h 444760"/>
                <a:gd name="connsiteX1" fmla="*/ 749720 w 749720"/>
                <a:gd name="connsiteY1" fmla="*/ 153347 h 444760"/>
                <a:gd name="connsiteX2" fmla="*/ 0 w 749720"/>
                <a:gd name="connsiteY2" fmla="*/ 336554 h 444760"/>
                <a:gd name="connsiteX0" fmla="*/ 0 w 749720"/>
                <a:gd name="connsiteY0" fmla="*/ 336554 h 427233"/>
                <a:gd name="connsiteX1" fmla="*/ 749720 w 749720"/>
                <a:gd name="connsiteY1" fmla="*/ 153347 h 427233"/>
                <a:gd name="connsiteX2" fmla="*/ 0 w 749720"/>
                <a:gd name="connsiteY2" fmla="*/ 336554 h 427233"/>
                <a:gd name="connsiteX0" fmla="*/ 0 w 749720"/>
                <a:gd name="connsiteY0" fmla="*/ 336554 h 414140"/>
                <a:gd name="connsiteX1" fmla="*/ 749720 w 749720"/>
                <a:gd name="connsiteY1" fmla="*/ 153347 h 414140"/>
                <a:gd name="connsiteX2" fmla="*/ 0 w 749720"/>
                <a:gd name="connsiteY2" fmla="*/ 336554 h 414140"/>
                <a:gd name="connsiteX0" fmla="*/ 0 w 728371"/>
                <a:gd name="connsiteY0" fmla="*/ 335104 h 413721"/>
                <a:gd name="connsiteX1" fmla="*/ 728371 w 728371"/>
                <a:gd name="connsiteY1" fmla="*/ 154850 h 413721"/>
                <a:gd name="connsiteX2" fmla="*/ 0 w 728371"/>
                <a:gd name="connsiteY2" fmla="*/ 335104 h 413721"/>
                <a:gd name="connsiteX0" fmla="*/ -1 w 741452"/>
                <a:gd name="connsiteY0" fmla="*/ 332653 h 413065"/>
                <a:gd name="connsiteX1" fmla="*/ 741452 w 741452"/>
                <a:gd name="connsiteY1" fmla="*/ 157434 h 413065"/>
                <a:gd name="connsiteX2" fmla="*/ -1 w 741452"/>
                <a:gd name="connsiteY2" fmla="*/ 332653 h 413065"/>
              </a:gdLst>
              <a:ahLst/>
              <a:cxnLst>
                <a:cxn ang="0">
                  <a:pos x="connsiteX0" y="connsiteY0"/>
                </a:cxn>
                <a:cxn ang="0">
                  <a:pos x="connsiteX1" y="connsiteY1"/>
                </a:cxn>
                <a:cxn ang="0">
                  <a:pos x="connsiteX2" y="connsiteY2"/>
                </a:cxn>
              </a:cxnLst>
              <a:rect l="l" t="t" r="r" b="b"/>
              <a:pathLst>
                <a:path w="741452" h="413065">
                  <a:moveTo>
                    <a:pt x="-1" y="332653"/>
                  </a:moveTo>
                  <a:cubicBezTo>
                    <a:pt x="252915" y="451640"/>
                    <a:pt x="537857" y="472243"/>
                    <a:pt x="741452" y="157434"/>
                  </a:cubicBezTo>
                  <a:cubicBezTo>
                    <a:pt x="633684" y="20274"/>
                    <a:pt x="192676" y="-183330"/>
                    <a:pt x="-1" y="33265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endParaRPr>
            </a:p>
          </p:txBody>
        </p:sp>
        <p:sp>
          <p:nvSpPr>
            <p:cNvPr id="42" name="任意多边形 41"/>
            <p:cNvSpPr/>
            <p:nvPr/>
          </p:nvSpPr>
          <p:spPr>
            <a:xfrm rot="21167701" flipH="1">
              <a:off x="4844593" y="2535748"/>
              <a:ext cx="300562" cy="126868"/>
            </a:xfrm>
            <a:custGeom>
              <a:avLst/>
              <a:gdLst>
                <a:gd name="connsiteX0" fmla="*/ 0 w 798491"/>
                <a:gd name="connsiteY0" fmla="*/ 206062 h 206062"/>
                <a:gd name="connsiteX1" fmla="*/ 798491 w 798491"/>
                <a:gd name="connsiteY1" fmla="*/ 0 h 206062"/>
                <a:gd name="connsiteX0" fmla="*/ 0 w 798491"/>
                <a:gd name="connsiteY0" fmla="*/ 345051 h 345051"/>
                <a:gd name="connsiteX1" fmla="*/ 798491 w 798491"/>
                <a:gd name="connsiteY1" fmla="*/ 138989 h 345051"/>
                <a:gd name="connsiteX0" fmla="*/ 0 w 798491"/>
                <a:gd name="connsiteY0" fmla="*/ 453727 h 453727"/>
                <a:gd name="connsiteX1" fmla="*/ 798491 w 798491"/>
                <a:gd name="connsiteY1" fmla="*/ 247665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8491"/>
                <a:gd name="connsiteY0" fmla="*/ 453727 h 453727"/>
                <a:gd name="connsiteX1" fmla="*/ 798491 w 798491"/>
                <a:gd name="connsiteY1" fmla="*/ 247665 h 453727"/>
                <a:gd name="connsiteX2" fmla="*/ 0 w 798491"/>
                <a:gd name="connsiteY2" fmla="*/ 453727 h 453727"/>
                <a:gd name="connsiteX0" fmla="*/ 0 w 793295"/>
                <a:gd name="connsiteY0" fmla="*/ 436150 h 436150"/>
                <a:gd name="connsiteX1" fmla="*/ 793295 w 793295"/>
                <a:gd name="connsiteY1" fmla="*/ 266456 h 436150"/>
                <a:gd name="connsiteX2" fmla="*/ 0 w 793295"/>
                <a:gd name="connsiteY2" fmla="*/ 436150 h 436150"/>
                <a:gd name="connsiteX0" fmla="*/ 0 w 808881"/>
                <a:gd name="connsiteY0" fmla="*/ 458943 h 458943"/>
                <a:gd name="connsiteX1" fmla="*/ 808881 w 808881"/>
                <a:gd name="connsiteY1" fmla="*/ 242490 h 458943"/>
                <a:gd name="connsiteX2" fmla="*/ 0 w 808881"/>
                <a:gd name="connsiteY2" fmla="*/ 458943 h 458943"/>
                <a:gd name="connsiteX0" fmla="*/ 0 w 795818"/>
                <a:gd name="connsiteY0" fmla="*/ 445995 h 445995"/>
                <a:gd name="connsiteX1" fmla="*/ 795818 w 795818"/>
                <a:gd name="connsiteY1" fmla="*/ 255668 h 445995"/>
                <a:gd name="connsiteX2" fmla="*/ 0 w 795818"/>
                <a:gd name="connsiteY2" fmla="*/ 445995 h 445995"/>
                <a:gd name="connsiteX0" fmla="*/ 0 w 795013"/>
                <a:gd name="connsiteY0" fmla="*/ 448297 h 448297"/>
                <a:gd name="connsiteX1" fmla="*/ 795014 w 795013"/>
                <a:gd name="connsiteY1" fmla="*/ 253246 h 448297"/>
                <a:gd name="connsiteX2" fmla="*/ 0 w 795013"/>
                <a:gd name="connsiteY2" fmla="*/ 448297 h 448297"/>
                <a:gd name="connsiteX0" fmla="*/ 0 w 795014"/>
                <a:gd name="connsiteY0" fmla="*/ 430452 h 430452"/>
                <a:gd name="connsiteX1" fmla="*/ 795014 w 795014"/>
                <a:gd name="connsiteY1" fmla="*/ 235401 h 430452"/>
                <a:gd name="connsiteX2" fmla="*/ 0 w 795014"/>
                <a:gd name="connsiteY2" fmla="*/ 430452 h 430452"/>
                <a:gd name="connsiteX0" fmla="*/ 0 w 791805"/>
                <a:gd name="connsiteY0" fmla="*/ 439442 h 439442"/>
                <a:gd name="connsiteX1" fmla="*/ 791805 w 791805"/>
                <a:gd name="connsiteY1" fmla="*/ 225500 h 439442"/>
                <a:gd name="connsiteX2" fmla="*/ 0 w 791805"/>
                <a:gd name="connsiteY2" fmla="*/ 439442 h 439442"/>
                <a:gd name="connsiteX0" fmla="*/ 0 w 791805"/>
                <a:gd name="connsiteY0" fmla="*/ 439442 h 439442"/>
                <a:gd name="connsiteX1" fmla="*/ 791805 w 791805"/>
                <a:gd name="connsiteY1" fmla="*/ 225500 h 439442"/>
                <a:gd name="connsiteX2" fmla="*/ 0 w 791805"/>
                <a:gd name="connsiteY2" fmla="*/ 439442 h 439442"/>
                <a:gd name="connsiteX0" fmla="*/ 0 w 791805"/>
                <a:gd name="connsiteY0" fmla="*/ 427447 h 427447"/>
                <a:gd name="connsiteX1" fmla="*/ 791805 w 791805"/>
                <a:gd name="connsiteY1" fmla="*/ 213505 h 427447"/>
                <a:gd name="connsiteX2" fmla="*/ 0 w 791805"/>
                <a:gd name="connsiteY2" fmla="*/ 427447 h 427447"/>
                <a:gd name="connsiteX0" fmla="*/ 0 w 818096"/>
                <a:gd name="connsiteY0" fmla="*/ 429892 h 429892"/>
                <a:gd name="connsiteX1" fmla="*/ 818096 w 818096"/>
                <a:gd name="connsiteY1" fmla="*/ 210762 h 429892"/>
                <a:gd name="connsiteX2" fmla="*/ 0 w 818096"/>
                <a:gd name="connsiteY2" fmla="*/ 429892 h 429892"/>
                <a:gd name="connsiteX0" fmla="*/ 0 w 818096"/>
                <a:gd name="connsiteY0" fmla="*/ 429892 h 429892"/>
                <a:gd name="connsiteX1" fmla="*/ 818096 w 818096"/>
                <a:gd name="connsiteY1" fmla="*/ 210762 h 429892"/>
                <a:gd name="connsiteX2" fmla="*/ 0 w 818096"/>
                <a:gd name="connsiteY2" fmla="*/ 429892 h 429892"/>
                <a:gd name="connsiteX0" fmla="*/ 0 w 818096"/>
                <a:gd name="connsiteY0" fmla="*/ 422803 h 422803"/>
                <a:gd name="connsiteX1" fmla="*/ 818096 w 818096"/>
                <a:gd name="connsiteY1" fmla="*/ 203673 h 422803"/>
                <a:gd name="connsiteX2" fmla="*/ 0 w 818096"/>
                <a:gd name="connsiteY2" fmla="*/ 422803 h 422803"/>
                <a:gd name="connsiteX0" fmla="*/ 0 w 818096"/>
                <a:gd name="connsiteY0" fmla="*/ 414457 h 414457"/>
                <a:gd name="connsiteX1" fmla="*/ 818096 w 818096"/>
                <a:gd name="connsiteY1" fmla="*/ 195327 h 414457"/>
                <a:gd name="connsiteX2" fmla="*/ 0 w 818096"/>
                <a:gd name="connsiteY2" fmla="*/ 414457 h 414457"/>
                <a:gd name="connsiteX0" fmla="*/ 0 w 818096"/>
                <a:gd name="connsiteY0" fmla="*/ 414457 h 414457"/>
                <a:gd name="connsiteX1" fmla="*/ 818096 w 818096"/>
                <a:gd name="connsiteY1" fmla="*/ 195327 h 414457"/>
                <a:gd name="connsiteX2" fmla="*/ 0 w 818096"/>
                <a:gd name="connsiteY2" fmla="*/ 414457 h 414457"/>
                <a:gd name="connsiteX0" fmla="*/ -1 w 798223"/>
                <a:gd name="connsiteY0" fmla="*/ 395726 h 395726"/>
                <a:gd name="connsiteX1" fmla="*/ 798223 w 798223"/>
                <a:gd name="connsiteY1" fmla="*/ 219564 h 395726"/>
                <a:gd name="connsiteX2" fmla="*/ -1 w 798223"/>
                <a:gd name="connsiteY2" fmla="*/ 395726 h 395726"/>
                <a:gd name="connsiteX0" fmla="*/ 0 w 797854"/>
                <a:gd name="connsiteY0" fmla="*/ 385702 h 385703"/>
                <a:gd name="connsiteX1" fmla="*/ 797854 w 797854"/>
                <a:gd name="connsiteY1" fmla="*/ 234016 h 385703"/>
                <a:gd name="connsiteX2" fmla="*/ 0 w 797854"/>
                <a:gd name="connsiteY2" fmla="*/ 385702 h 385703"/>
                <a:gd name="connsiteX0" fmla="*/ 0 w 797854"/>
                <a:gd name="connsiteY0" fmla="*/ 385702 h 385701"/>
                <a:gd name="connsiteX1" fmla="*/ 797854 w 797854"/>
                <a:gd name="connsiteY1" fmla="*/ 234016 h 385701"/>
                <a:gd name="connsiteX2" fmla="*/ 0 w 797854"/>
                <a:gd name="connsiteY2" fmla="*/ 385702 h 385701"/>
                <a:gd name="connsiteX0" fmla="*/ 0 w 797854"/>
                <a:gd name="connsiteY0" fmla="*/ 369143 h 369144"/>
                <a:gd name="connsiteX1" fmla="*/ 797854 w 797854"/>
                <a:gd name="connsiteY1" fmla="*/ 217457 h 369144"/>
                <a:gd name="connsiteX2" fmla="*/ 0 w 797854"/>
                <a:gd name="connsiteY2" fmla="*/ 369143 h 369144"/>
                <a:gd name="connsiteX0" fmla="*/ 1 w 788721"/>
                <a:gd name="connsiteY0" fmla="*/ 358632 h 358632"/>
                <a:gd name="connsiteX1" fmla="*/ 788721 w 788721"/>
                <a:gd name="connsiteY1" fmla="*/ 233153 h 358632"/>
                <a:gd name="connsiteX2" fmla="*/ 1 w 788721"/>
                <a:gd name="connsiteY2" fmla="*/ 358632 h 358632"/>
                <a:gd name="connsiteX0" fmla="*/ 0 w 788720"/>
                <a:gd name="connsiteY0" fmla="*/ 358634 h 358634"/>
                <a:gd name="connsiteX1" fmla="*/ 788720 w 788720"/>
                <a:gd name="connsiteY1" fmla="*/ 233155 h 358634"/>
                <a:gd name="connsiteX2" fmla="*/ 0 w 788720"/>
                <a:gd name="connsiteY2" fmla="*/ 358634 h 358634"/>
                <a:gd name="connsiteX0" fmla="*/ 0 w 788720"/>
                <a:gd name="connsiteY0" fmla="*/ 338174 h 338174"/>
                <a:gd name="connsiteX1" fmla="*/ 788720 w 788720"/>
                <a:gd name="connsiteY1" fmla="*/ 212695 h 338174"/>
                <a:gd name="connsiteX2" fmla="*/ 0 w 788720"/>
                <a:gd name="connsiteY2" fmla="*/ 338174 h 338174"/>
                <a:gd name="connsiteX0" fmla="*/ 0 w 782732"/>
                <a:gd name="connsiteY0" fmla="*/ 341672 h 341672"/>
                <a:gd name="connsiteX1" fmla="*/ 782732 w 782732"/>
                <a:gd name="connsiteY1" fmla="*/ 207611 h 341672"/>
                <a:gd name="connsiteX2" fmla="*/ 0 w 782732"/>
                <a:gd name="connsiteY2" fmla="*/ 341672 h 341672"/>
                <a:gd name="connsiteX0" fmla="*/ 0 w 782732"/>
                <a:gd name="connsiteY0" fmla="*/ 341672 h 341672"/>
                <a:gd name="connsiteX1" fmla="*/ 782732 w 782732"/>
                <a:gd name="connsiteY1" fmla="*/ 207611 h 341672"/>
                <a:gd name="connsiteX2" fmla="*/ 0 w 782732"/>
                <a:gd name="connsiteY2" fmla="*/ 341672 h 341672"/>
                <a:gd name="connsiteX0" fmla="*/ 0 w 782732"/>
                <a:gd name="connsiteY0" fmla="*/ 329716 h 329716"/>
                <a:gd name="connsiteX1" fmla="*/ 782732 w 782732"/>
                <a:gd name="connsiteY1" fmla="*/ 195655 h 329716"/>
                <a:gd name="connsiteX2" fmla="*/ 0 w 782732"/>
                <a:gd name="connsiteY2" fmla="*/ 329716 h 329716"/>
              </a:gdLst>
              <a:ahLst/>
              <a:cxnLst>
                <a:cxn ang="0">
                  <a:pos x="connsiteX0" y="connsiteY0"/>
                </a:cxn>
                <a:cxn ang="0">
                  <a:pos x="connsiteX1" y="connsiteY1"/>
                </a:cxn>
                <a:cxn ang="0">
                  <a:pos x="connsiteX2" y="connsiteY2"/>
                </a:cxn>
              </a:cxnLst>
              <a:rect l="l" t="t" r="r" b="b"/>
              <a:pathLst>
                <a:path w="782732" h="329716">
                  <a:moveTo>
                    <a:pt x="0" y="329716"/>
                  </a:moveTo>
                  <a:cubicBezTo>
                    <a:pt x="239936" y="-258112"/>
                    <a:pt x="588070" y="99854"/>
                    <a:pt x="782732" y="195655"/>
                  </a:cubicBezTo>
                  <a:cubicBezTo>
                    <a:pt x="579014" y="176788"/>
                    <a:pt x="304468" y="-129116"/>
                    <a:pt x="0" y="329716"/>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3" name="椭圆 77"/>
            <p:cNvSpPr/>
            <p:nvPr/>
          </p:nvSpPr>
          <p:spPr>
            <a:xfrm rot="21167701" flipH="1">
              <a:off x="4902909" y="2552986"/>
              <a:ext cx="185458" cy="165782"/>
            </a:xfrm>
            <a:custGeom>
              <a:avLst/>
              <a:gdLst>
                <a:gd name="connsiteX0" fmla="*/ 0 w 362025"/>
                <a:gd name="connsiteY0" fmla="*/ 167967 h 335934"/>
                <a:gd name="connsiteX1" fmla="*/ 181013 w 362025"/>
                <a:gd name="connsiteY1" fmla="*/ 0 h 335934"/>
                <a:gd name="connsiteX2" fmla="*/ 362026 w 362025"/>
                <a:gd name="connsiteY2" fmla="*/ 167967 h 335934"/>
                <a:gd name="connsiteX3" fmla="*/ 181013 w 362025"/>
                <a:gd name="connsiteY3" fmla="*/ 335934 h 335934"/>
                <a:gd name="connsiteX4" fmla="*/ 0 w 362025"/>
                <a:gd name="connsiteY4" fmla="*/ 167967 h 335934"/>
                <a:gd name="connsiteX0" fmla="*/ 0 w 362026"/>
                <a:gd name="connsiteY0" fmla="*/ 167967 h 326849"/>
                <a:gd name="connsiteX1" fmla="*/ 181013 w 362026"/>
                <a:gd name="connsiteY1" fmla="*/ 0 h 326849"/>
                <a:gd name="connsiteX2" fmla="*/ 362026 w 362026"/>
                <a:gd name="connsiteY2" fmla="*/ 167967 h 326849"/>
                <a:gd name="connsiteX3" fmla="*/ 179349 w 362026"/>
                <a:gd name="connsiteY3" fmla="*/ 326849 h 326849"/>
                <a:gd name="connsiteX4" fmla="*/ 0 w 362026"/>
                <a:gd name="connsiteY4" fmla="*/ 167967 h 326849"/>
                <a:gd name="connsiteX0" fmla="*/ 1 w 362027"/>
                <a:gd name="connsiteY0" fmla="*/ 167967 h 327310"/>
                <a:gd name="connsiteX1" fmla="*/ 181014 w 362027"/>
                <a:gd name="connsiteY1" fmla="*/ 0 h 327310"/>
                <a:gd name="connsiteX2" fmla="*/ 362027 w 362027"/>
                <a:gd name="connsiteY2" fmla="*/ 167967 h 327310"/>
                <a:gd name="connsiteX3" fmla="*/ 179350 w 362027"/>
                <a:gd name="connsiteY3" fmla="*/ 326849 h 327310"/>
                <a:gd name="connsiteX4" fmla="*/ 1 w 362027"/>
                <a:gd name="connsiteY4" fmla="*/ 167967 h 327310"/>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8512"/>
                <a:gd name="connsiteX1" fmla="*/ 181050 w 362063"/>
                <a:gd name="connsiteY1" fmla="*/ 0 h 318512"/>
                <a:gd name="connsiteX2" fmla="*/ 362063 w 362063"/>
                <a:gd name="connsiteY2" fmla="*/ 167967 h 318512"/>
                <a:gd name="connsiteX3" fmla="*/ 193418 w 362063"/>
                <a:gd name="connsiteY3" fmla="*/ 318020 h 318512"/>
                <a:gd name="connsiteX4" fmla="*/ 37 w 362063"/>
                <a:gd name="connsiteY4" fmla="*/ 167967 h 318512"/>
                <a:gd name="connsiteX0" fmla="*/ 37 w 362063"/>
                <a:gd name="connsiteY0" fmla="*/ 167967 h 314945"/>
                <a:gd name="connsiteX1" fmla="*/ 181050 w 362063"/>
                <a:gd name="connsiteY1" fmla="*/ 0 h 314945"/>
                <a:gd name="connsiteX2" fmla="*/ 362063 w 362063"/>
                <a:gd name="connsiteY2" fmla="*/ 167967 h 314945"/>
                <a:gd name="connsiteX3" fmla="*/ 195892 w 362063"/>
                <a:gd name="connsiteY3" fmla="*/ 314437 h 314945"/>
                <a:gd name="connsiteX4" fmla="*/ 37 w 362063"/>
                <a:gd name="connsiteY4" fmla="*/ 167967 h 314945"/>
                <a:gd name="connsiteX0" fmla="*/ 37 w 362063"/>
                <a:gd name="connsiteY0" fmla="*/ 167967 h 317817"/>
                <a:gd name="connsiteX1" fmla="*/ 181050 w 362063"/>
                <a:gd name="connsiteY1" fmla="*/ 0 h 317817"/>
                <a:gd name="connsiteX2" fmla="*/ 362063 w 362063"/>
                <a:gd name="connsiteY2" fmla="*/ 167967 h 317817"/>
                <a:gd name="connsiteX3" fmla="*/ 195892 w 362063"/>
                <a:gd name="connsiteY3" fmla="*/ 314437 h 317817"/>
                <a:gd name="connsiteX4" fmla="*/ 37 w 362063"/>
                <a:gd name="connsiteY4" fmla="*/ 167967 h 317817"/>
                <a:gd name="connsiteX0" fmla="*/ 37 w 362063"/>
                <a:gd name="connsiteY0" fmla="*/ 167967 h 314730"/>
                <a:gd name="connsiteX1" fmla="*/ 181050 w 362063"/>
                <a:gd name="connsiteY1" fmla="*/ 0 h 314730"/>
                <a:gd name="connsiteX2" fmla="*/ 362063 w 362063"/>
                <a:gd name="connsiteY2" fmla="*/ 167967 h 314730"/>
                <a:gd name="connsiteX3" fmla="*/ 195892 w 362063"/>
                <a:gd name="connsiteY3" fmla="*/ 314437 h 314730"/>
                <a:gd name="connsiteX4" fmla="*/ 37 w 362063"/>
                <a:gd name="connsiteY4" fmla="*/ 167967 h 314730"/>
                <a:gd name="connsiteX0" fmla="*/ 37 w 362063"/>
                <a:gd name="connsiteY0" fmla="*/ 167967 h 314730"/>
                <a:gd name="connsiteX1" fmla="*/ 181050 w 362063"/>
                <a:gd name="connsiteY1" fmla="*/ 0 h 314730"/>
                <a:gd name="connsiteX2" fmla="*/ 362063 w 362063"/>
                <a:gd name="connsiteY2" fmla="*/ 167967 h 314730"/>
                <a:gd name="connsiteX3" fmla="*/ 195892 w 362063"/>
                <a:gd name="connsiteY3" fmla="*/ 314437 h 314730"/>
                <a:gd name="connsiteX4" fmla="*/ 37 w 362063"/>
                <a:gd name="connsiteY4" fmla="*/ 167967 h 314730"/>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2063"/>
                <a:gd name="connsiteY0" fmla="*/ 167967 h 305118"/>
                <a:gd name="connsiteX1" fmla="*/ 181050 w 362063"/>
                <a:gd name="connsiteY1" fmla="*/ 0 h 305118"/>
                <a:gd name="connsiteX2" fmla="*/ 362063 w 362063"/>
                <a:gd name="connsiteY2" fmla="*/ 167967 h 305118"/>
                <a:gd name="connsiteX3" fmla="*/ 197257 w 362063"/>
                <a:gd name="connsiteY3" fmla="*/ 304796 h 305118"/>
                <a:gd name="connsiteX4" fmla="*/ 37 w 362063"/>
                <a:gd name="connsiteY4" fmla="*/ 167967 h 305118"/>
                <a:gd name="connsiteX0" fmla="*/ 37 w 364793"/>
                <a:gd name="connsiteY0" fmla="*/ 167967 h 305118"/>
                <a:gd name="connsiteX1" fmla="*/ 181050 w 364793"/>
                <a:gd name="connsiteY1" fmla="*/ 0 h 305118"/>
                <a:gd name="connsiteX2" fmla="*/ 364793 w 364793"/>
                <a:gd name="connsiteY2" fmla="*/ 148687 h 305118"/>
                <a:gd name="connsiteX3" fmla="*/ 197257 w 364793"/>
                <a:gd name="connsiteY3" fmla="*/ 304796 h 305118"/>
                <a:gd name="connsiteX4" fmla="*/ 37 w 364793"/>
                <a:gd name="connsiteY4" fmla="*/ 167967 h 305118"/>
                <a:gd name="connsiteX0" fmla="*/ 37 w 364793"/>
                <a:gd name="connsiteY0" fmla="*/ 167967 h 305118"/>
                <a:gd name="connsiteX1" fmla="*/ 181050 w 364793"/>
                <a:gd name="connsiteY1" fmla="*/ 0 h 305118"/>
                <a:gd name="connsiteX2" fmla="*/ 364793 w 364793"/>
                <a:gd name="connsiteY2" fmla="*/ 148687 h 305118"/>
                <a:gd name="connsiteX3" fmla="*/ 197257 w 364793"/>
                <a:gd name="connsiteY3" fmla="*/ 304796 h 305118"/>
                <a:gd name="connsiteX4" fmla="*/ 37 w 364793"/>
                <a:gd name="connsiteY4" fmla="*/ 167967 h 305118"/>
                <a:gd name="connsiteX0" fmla="*/ 37 w 361210"/>
                <a:gd name="connsiteY0" fmla="*/ 167967 h 305118"/>
                <a:gd name="connsiteX1" fmla="*/ 181050 w 361210"/>
                <a:gd name="connsiteY1" fmla="*/ 0 h 305118"/>
                <a:gd name="connsiteX2" fmla="*/ 361210 w 361210"/>
                <a:gd name="connsiteY2" fmla="*/ 146213 h 305118"/>
                <a:gd name="connsiteX3" fmla="*/ 197257 w 361210"/>
                <a:gd name="connsiteY3" fmla="*/ 304796 h 305118"/>
                <a:gd name="connsiteX4" fmla="*/ 37 w 361210"/>
                <a:gd name="connsiteY4" fmla="*/ 167967 h 305118"/>
                <a:gd name="connsiteX0" fmla="*/ 37 w 361210"/>
                <a:gd name="connsiteY0" fmla="*/ 167967 h 305118"/>
                <a:gd name="connsiteX1" fmla="*/ 181050 w 361210"/>
                <a:gd name="connsiteY1" fmla="*/ 0 h 305118"/>
                <a:gd name="connsiteX2" fmla="*/ 361210 w 361210"/>
                <a:gd name="connsiteY2" fmla="*/ 146213 h 305118"/>
                <a:gd name="connsiteX3" fmla="*/ 197257 w 361210"/>
                <a:gd name="connsiteY3" fmla="*/ 304796 h 305118"/>
                <a:gd name="connsiteX4" fmla="*/ 37 w 361210"/>
                <a:gd name="connsiteY4" fmla="*/ 167967 h 305118"/>
                <a:gd name="connsiteX0" fmla="*/ 37 w 366713"/>
                <a:gd name="connsiteY0" fmla="*/ 167967 h 305118"/>
                <a:gd name="connsiteX1" fmla="*/ 181050 w 366713"/>
                <a:gd name="connsiteY1" fmla="*/ 0 h 305118"/>
                <a:gd name="connsiteX2" fmla="*/ 366713 w 366713"/>
                <a:gd name="connsiteY2" fmla="*/ 142075 h 305118"/>
                <a:gd name="connsiteX3" fmla="*/ 197257 w 366713"/>
                <a:gd name="connsiteY3" fmla="*/ 304796 h 305118"/>
                <a:gd name="connsiteX4" fmla="*/ 37 w 366713"/>
                <a:gd name="connsiteY4" fmla="*/ 167967 h 305118"/>
                <a:gd name="connsiteX0" fmla="*/ 37 w 366713"/>
                <a:gd name="connsiteY0" fmla="*/ 167967 h 305118"/>
                <a:gd name="connsiteX1" fmla="*/ 181050 w 366713"/>
                <a:gd name="connsiteY1" fmla="*/ 0 h 305118"/>
                <a:gd name="connsiteX2" fmla="*/ 366713 w 366713"/>
                <a:gd name="connsiteY2" fmla="*/ 142075 h 305118"/>
                <a:gd name="connsiteX3" fmla="*/ 197257 w 366713"/>
                <a:gd name="connsiteY3" fmla="*/ 304796 h 305118"/>
                <a:gd name="connsiteX4" fmla="*/ 37 w 366713"/>
                <a:gd name="connsiteY4" fmla="*/ 167967 h 305118"/>
                <a:gd name="connsiteX0" fmla="*/ 1825 w 368501"/>
                <a:gd name="connsiteY0" fmla="*/ 167967 h 318639"/>
                <a:gd name="connsiteX1" fmla="*/ 182838 w 368501"/>
                <a:gd name="connsiteY1" fmla="*/ 0 h 318639"/>
                <a:gd name="connsiteX2" fmla="*/ 368501 w 368501"/>
                <a:gd name="connsiteY2" fmla="*/ 142075 h 318639"/>
                <a:gd name="connsiteX3" fmla="*/ 199045 w 368501"/>
                <a:gd name="connsiteY3" fmla="*/ 304796 h 318639"/>
                <a:gd name="connsiteX4" fmla="*/ 90275 w 368501"/>
                <a:gd name="connsiteY4" fmla="*/ 295145 h 318639"/>
                <a:gd name="connsiteX5" fmla="*/ 1825 w 368501"/>
                <a:gd name="connsiteY5" fmla="*/ 167967 h 318639"/>
                <a:gd name="connsiteX0" fmla="*/ 1825 w 373526"/>
                <a:gd name="connsiteY0" fmla="*/ 167967 h 318639"/>
                <a:gd name="connsiteX1" fmla="*/ 182838 w 373526"/>
                <a:gd name="connsiteY1" fmla="*/ 0 h 318639"/>
                <a:gd name="connsiteX2" fmla="*/ 368501 w 373526"/>
                <a:gd name="connsiteY2" fmla="*/ 142075 h 318639"/>
                <a:gd name="connsiteX3" fmla="*/ 313298 w 373526"/>
                <a:gd name="connsiteY3" fmla="*/ 270558 h 318639"/>
                <a:gd name="connsiteX4" fmla="*/ 199045 w 373526"/>
                <a:gd name="connsiteY4" fmla="*/ 304796 h 318639"/>
                <a:gd name="connsiteX5" fmla="*/ 90275 w 373526"/>
                <a:gd name="connsiteY5" fmla="*/ 295145 h 318639"/>
                <a:gd name="connsiteX6" fmla="*/ 1825 w 373526"/>
                <a:gd name="connsiteY6" fmla="*/ 167967 h 318639"/>
                <a:gd name="connsiteX0" fmla="*/ 1825 w 375184"/>
                <a:gd name="connsiteY0" fmla="*/ 167967 h 302210"/>
                <a:gd name="connsiteX1" fmla="*/ 182838 w 375184"/>
                <a:gd name="connsiteY1" fmla="*/ 0 h 302210"/>
                <a:gd name="connsiteX2" fmla="*/ 368501 w 375184"/>
                <a:gd name="connsiteY2" fmla="*/ 142075 h 302210"/>
                <a:gd name="connsiteX3" fmla="*/ 313298 w 375184"/>
                <a:gd name="connsiteY3" fmla="*/ 270558 h 302210"/>
                <a:gd name="connsiteX4" fmla="*/ 90275 w 375184"/>
                <a:gd name="connsiteY4" fmla="*/ 295145 h 302210"/>
                <a:gd name="connsiteX5" fmla="*/ 1825 w 375184"/>
                <a:gd name="connsiteY5" fmla="*/ 167967 h 302210"/>
                <a:gd name="connsiteX0" fmla="*/ 1615 w 374974"/>
                <a:gd name="connsiteY0" fmla="*/ 167967 h 305954"/>
                <a:gd name="connsiteX1" fmla="*/ 182628 w 374974"/>
                <a:gd name="connsiteY1" fmla="*/ 0 h 305954"/>
                <a:gd name="connsiteX2" fmla="*/ 368291 w 374974"/>
                <a:gd name="connsiteY2" fmla="*/ 142075 h 305954"/>
                <a:gd name="connsiteX3" fmla="*/ 313088 w 374974"/>
                <a:gd name="connsiteY3" fmla="*/ 270558 h 305954"/>
                <a:gd name="connsiteX4" fmla="*/ 100652 w 374974"/>
                <a:gd name="connsiteY4" fmla="*/ 299706 h 305954"/>
                <a:gd name="connsiteX5" fmla="*/ 1615 w 374974"/>
                <a:gd name="connsiteY5" fmla="*/ 167967 h 305954"/>
                <a:gd name="connsiteX0" fmla="*/ 1615 w 374974"/>
                <a:gd name="connsiteY0" fmla="*/ 167967 h 299842"/>
                <a:gd name="connsiteX1" fmla="*/ 182628 w 374974"/>
                <a:gd name="connsiteY1" fmla="*/ 0 h 299842"/>
                <a:gd name="connsiteX2" fmla="*/ 368291 w 374974"/>
                <a:gd name="connsiteY2" fmla="*/ 142075 h 299842"/>
                <a:gd name="connsiteX3" fmla="*/ 313088 w 374974"/>
                <a:gd name="connsiteY3" fmla="*/ 270558 h 299842"/>
                <a:gd name="connsiteX4" fmla="*/ 100652 w 374974"/>
                <a:gd name="connsiteY4" fmla="*/ 299706 h 299842"/>
                <a:gd name="connsiteX5" fmla="*/ 1615 w 374974"/>
                <a:gd name="connsiteY5" fmla="*/ 167967 h 299842"/>
                <a:gd name="connsiteX0" fmla="*/ 1615 w 374974"/>
                <a:gd name="connsiteY0" fmla="*/ 167967 h 299760"/>
                <a:gd name="connsiteX1" fmla="*/ 182628 w 374974"/>
                <a:gd name="connsiteY1" fmla="*/ 0 h 299760"/>
                <a:gd name="connsiteX2" fmla="*/ 368291 w 374974"/>
                <a:gd name="connsiteY2" fmla="*/ 142075 h 299760"/>
                <a:gd name="connsiteX3" fmla="*/ 313088 w 374974"/>
                <a:gd name="connsiteY3" fmla="*/ 270558 h 299760"/>
                <a:gd name="connsiteX4" fmla="*/ 100652 w 374974"/>
                <a:gd name="connsiteY4" fmla="*/ 299706 h 299760"/>
                <a:gd name="connsiteX5" fmla="*/ 1615 w 374974"/>
                <a:gd name="connsiteY5" fmla="*/ 167967 h 299760"/>
                <a:gd name="connsiteX0" fmla="*/ 1615 w 374308"/>
                <a:gd name="connsiteY0" fmla="*/ 167967 h 299760"/>
                <a:gd name="connsiteX1" fmla="*/ 182628 w 374308"/>
                <a:gd name="connsiteY1" fmla="*/ 0 h 299760"/>
                <a:gd name="connsiteX2" fmla="*/ 368291 w 374308"/>
                <a:gd name="connsiteY2" fmla="*/ 142075 h 299760"/>
                <a:gd name="connsiteX3" fmla="*/ 313088 w 374308"/>
                <a:gd name="connsiteY3" fmla="*/ 270558 h 299760"/>
                <a:gd name="connsiteX4" fmla="*/ 100652 w 374308"/>
                <a:gd name="connsiteY4" fmla="*/ 299706 h 299760"/>
                <a:gd name="connsiteX5" fmla="*/ 1615 w 374308"/>
                <a:gd name="connsiteY5" fmla="*/ 167967 h 299760"/>
                <a:gd name="connsiteX0" fmla="*/ 1615 w 374031"/>
                <a:gd name="connsiteY0" fmla="*/ 167967 h 299760"/>
                <a:gd name="connsiteX1" fmla="*/ 182628 w 374031"/>
                <a:gd name="connsiteY1" fmla="*/ 0 h 299760"/>
                <a:gd name="connsiteX2" fmla="*/ 367981 w 374031"/>
                <a:gd name="connsiteY2" fmla="*/ 122629 h 299760"/>
                <a:gd name="connsiteX3" fmla="*/ 313088 w 374031"/>
                <a:gd name="connsiteY3" fmla="*/ 270558 h 299760"/>
                <a:gd name="connsiteX4" fmla="*/ 100652 w 374031"/>
                <a:gd name="connsiteY4" fmla="*/ 299706 h 299760"/>
                <a:gd name="connsiteX5" fmla="*/ 1615 w 374031"/>
                <a:gd name="connsiteY5" fmla="*/ 167967 h 299760"/>
                <a:gd name="connsiteX0" fmla="*/ 1615 w 373159"/>
                <a:gd name="connsiteY0" fmla="*/ 167967 h 299766"/>
                <a:gd name="connsiteX1" fmla="*/ 182628 w 373159"/>
                <a:gd name="connsiteY1" fmla="*/ 0 h 299766"/>
                <a:gd name="connsiteX2" fmla="*/ 367981 w 373159"/>
                <a:gd name="connsiteY2" fmla="*/ 122629 h 299766"/>
                <a:gd name="connsiteX3" fmla="*/ 303653 w 373159"/>
                <a:gd name="connsiteY3" fmla="*/ 272286 h 299766"/>
                <a:gd name="connsiteX4" fmla="*/ 100652 w 373159"/>
                <a:gd name="connsiteY4" fmla="*/ 299706 h 299766"/>
                <a:gd name="connsiteX5" fmla="*/ 1615 w 373159"/>
                <a:gd name="connsiteY5" fmla="*/ 167967 h 299766"/>
                <a:gd name="connsiteX0" fmla="*/ 1615 w 373159"/>
                <a:gd name="connsiteY0" fmla="*/ 167967 h 299736"/>
                <a:gd name="connsiteX1" fmla="*/ 182628 w 373159"/>
                <a:gd name="connsiteY1" fmla="*/ 0 h 299736"/>
                <a:gd name="connsiteX2" fmla="*/ 367981 w 373159"/>
                <a:gd name="connsiteY2" fmla="*/ 122629 h 299736"/>
                <a:gd name="connsiteX3" fmla="*/ 303653 w 373159"/>
                <a:gd name="connsiteY3" fmla="*/ 272286 h 299736"/>
                <a:gd name="connsiteX4" fmla="*/ 100652 w 373159"/>
                <a:gd name="connsiteY4" fmla="*/ 299706 h 299736"/>
                <a:gd name="connsiteX5" fmla="*/ 1615 w 373159"/>
                <a:gd name="connsiteY5" fmla="*/ 167967 h 299736"/>
                <a:gd name="connsiteX0" fmla="*/ 1389 w 372933"/>
                <a:gd name="connsiteY0" fmla="*/ 167967 h 310005"/>
                <a:gd name="connsiteX1" fmla="*/ 182402 w 372933"/>
                <a:gd name="connsiteY1" fmla="*/ 0 h 310005"/>
                <a:gd name="connsiteX2" fmla="*/ 367755 w 372933"/>
                <a:gd name="connsiteY2" fmla="*/ 122629 h 310005"/>
                <a:gd name="connsiteX3" fmla="*/ 303427 w 372933"/>
                <a:gd name="connsiteY3" fmla="*/ 272286 h 310005"/>
                <a:gd name="connsiteX4" fmla="*/ 115308 w 372933"/>
                <a:gd name="connsiteY4" fmla="*/ 309983 h 310005"/>
                <a:gd name="connsiteX5" fmla="*/ 1389 w 372933"/>
                <a:gd name="connsiteY5" fmla="*/ 167967 h 310005"/>
                <a:gd name="connsiteX0" fmla="*/ 1389 w 372933"/>
                <a:gd name="connsiteY0" fmla="*/ 167967 h 309983"/>
                <a:gd name="connsiteX1" fmla="*/ 182402 w 372933"/>
                <a:gd name="connsiteY1" fmla="*/ 0 h 309983"/>
                <a:gd name="connsiteX2" fmla="*/ 367755 w 372933"/>
                <a:gd name="connsiteY2" fmla="*/ 122629 h 309983"/>
                <a:gd name="connsiteX3" fmla="*/ 303427 w 372933"/>
                <a:gd name="connsiteY3" fmla="*/ 272286 h 309983"/>
                <a:gd name="connsiteX4" fmla="*/ 115308 w 372933"/>
                <a:gd name="connsiteY4" fmla="*/ 309983 h 309983"/>
                <a:gd name="connsiteX5" fmla="*/ 1389 w 372933"/>
                <a:gd name="connsiteY5" fmla="*/ 167967 h 309983"/>
                <a:gd name="connsiteX0" fmla="*/ 1389 w 372822"/>
                <a:gd name="connsiteY0" fmla="*/ 167967 h 309983"/>
                <a:gd name="connsiteX1" fmla="*/ 182402 w 372822"/>
                <a:gd name="connsiteY1" fmla="*/ 0 h 309983"/>
                <a:gd name="connsiteX2" fmla="*/ 367755 w 372822"/>
                <a:gd name="connsiteY2" fmla="*/ 122629 h 309983"/>
                <a:gd name="connsiteX3" fmla="*/ 302010 w 372822"/>
                <a:gd name="connsiteY3" fmla="*/ 282297 h 309983"/>
                <a:gd name="connsiteX4" fmla="*/ 115308 w 372822"/>
                <a:gd name="connsiteY4" fmla="*/ 309983 h 309983"/>
                <a:gd name="connsiteX5" fmla="*/ 1389 w 372822"/>
                <a:gd name="connsiteY5" fmla="*/ 167967 h 309983"/>
                <a:gd name="connsiteX0" fmla="*/ 1389 w 372822"/>
                <a:gd name="connsiteY0" fmla="*/ 167967 h 309983"/>
                <a:gd name="connsiteX1" fmla="*/ 182402 w 372822"/>
                <a:gd name="connsiteY1" fmla="*/ 0 h 309983"/>
                <a:gd name="connsiteX2" fmla="*/ 367755 w 372822"/>
                <a:gd name="connsiteY2" fmla="*/ 122629 h 309983"/>
                <a:gd name="connsiteX3" fmla="*/ 302010 w 372822"/>
                <a:gd name="connsiteY3" fmla="*/ 282297 h 309983"/>
                <a:gd name="connsiteX4" fmla="*/ 115308 w 372822"/>
                <a:gd name="connsiteY4" fmla="*/ 309983 h 309983"/>
                <a:gd name="connsiteX5" fmla="*/ 1389 w 372822"/>
                <a:gd name="connsiteY5" fmla="*/ 167967 h 309983"/>
                <a:gd name="connsiteX0" fmla="*/ 38 w 371471"/>
                <a:gd name="connsiteY0" fmla="*/ 167967 h 309983"/>
                <a:gd name="connsiteX1" fmla="*/ 181051 w 371471"/>
                <a:gd name="connsiteY1" fmla="*/ 0 h 309983"/>
                <a:gd name="connsiteX2" fmla="*/ 366404 w 371471"/>
                <a:gd name="connsiteY2" fmla="*/ 122629 h 309983"/>
                <a:gd name="connsiteX3" fmla="*/ 300659 w 371471"/>
                <a:gd name="connsiteY3" fmla="*/ 282297 h 309983"/>
                <a:gd name="connsiteX4" fmla="*/ 113957 w 371471"/>
                <a:gd name="connsiteY4" fmla="*/ 309983 h 309983"/>
                <a:gd name="connsiteX5" fmla="*/ 38 w 371471"/>
                <a:gd name="connsiteY5" fmla="*/ 167967 h 309983"/>
                <a:gd name="connsiteX0" fmla="*/ 45 w 358900"/>
                <a:gd name="connsiteY0" fmla="*/ 165833 h 309983"/>
                <a:gd name="connsiteX1" fmla="*/ 168480 w 358900"/>
                <a:gd name="connsiteY1" fmla="*/ 0 h 309983"/>
                <a:gd name="connsiteX2" fmla="*/ 353833 w 358900"/>
                <a:gd name="connsiteY2" fmla="*/ 122629 h 309983"/>
                <a:gd name="connsiteX3" fmla="*/ 288088 w 358900"/>
                <a:gd name="connsiteY3" fmla="*/ 282297 h 309983"/>
                <a:gd name="connsiteX4" fmla="*/ 101386 w 358900"/>
                <a:gd name="connsiteY4" fmla="*/ 309983 h 309983"/>
                <a:gd name="connsiteX5" fmla="*/ 45 w 358900"/>
                <a:gd name="connsiteY5" fmla="*/ 165833 h 309983"/>
                <a:gd name="connsiteX0" fmla="*/ 45 w 358900"/>
                <a:gd name="connsiteY0" fmla="*/ 165833 h 309983"/>
                <a:gd name="connsiteX1" fmla="*/ 168480 w 358900"/>
                <a:gd name="connsiteY1" fmla="*/ 0 h 309983"/>
                <a:gd name="connsiteX2" fmla="*/ 353833 w 358900"/>
                <a:gd name="connsiteY2" fmla="*/ 122629 h 309983"/>
                <a:gd name="connsiteX3" fmla="*/ 288088 w 358900"/>
                <a:gd name="connsiteY3" fmla="*/ 282297 h 309983"/>
                <a:gd name="connsiteX4" fmla="*/ 101386 w 358900"/>
                <a:gd name="connsiteY4" fmla="*/ 309983 h 309983"/>
                <a:gd name="connsiteX5" fmla="*/ 45 w 358900"/>
                <a:gd name="connsiteY5" fmla="*/ 165833 h 309983"/>
                <a:gd name="connsiteX0" fmla="*/ 45 w 363176"/>
                <a:gd name="connsiteY0" fmla="*/ 165833 h 309983"/>
                <a:gd name="connsiteX1" fmla="*/ 168480 w 363176"/>
                <a:gd name="connsiteY1" fmla="*/ 0 h 309983"/>
                <a:gd name="connsiteX2" fmla="*/ 358440 w 363176"/>
                <a:gd name="connsiteY2" fmla="*/ 145927 h 309983"/>
                <a:gd name="connsiteX3" fmla="*/ 288088 w 363176"/>
                <a:gd name="connsiteY3" fmla="*/ 282297 h 309983"/>
                <a:gd name="connsiteX4" fmla="*/ 101386 w 363176"/>
                <a:gd name="connsiteY4" fmla="*/ 309983 h 309983"/>
                <a:gd name="connsiteX5" fmla="*/ 45 w 363176"/>
                <a:gd name="connsiteY5" fmla="*/ 165833 h 309983"/>
                <a:gd name="connsiteX0" fmla="*/ 45 w 359098"/>
                <a:gd name="connsiteY0" fmla="*/ 165833 h 309983"/>
                <a:gd name="connsiteX1" fmla="*/ 168480 w 359098"/>
                <a:gd name="connsiteY1" fmla="*/ 0 h 309983"/>
                <a:gd name="connsiteX2" fmla="*/ 358440 w 359098"/>
                <a:gd name="connsiteY2" fmla="*/ 145927 h 309983"/>
                <a:gd name="connsiteX3" fmla="*/ 288088 w 359098"/>
                <a:gd name="connsiteY3" fmla="*/ 282297 h 309983"/>
                <a:gd name="connsiteX4" fmla="*/ 101386 w 359098"/>
                <a:gd name="connsiteY4" fmla="*/ 309983 h 309983"/>
                <a:gd name="connsiteX5" fmla="*/ 45 w 359098"/>
                <a:gd name="connsiteY5" fmla="*/ 165833 h 309983"/>
                <a:gd name="connsiteX0" fmla="*/ 45 w 359098"/>
                <a:gd name="connsiteY0" fmla="*/ 165833 h 309983"/>
                <a:gd name="connsiteX1" fmla="*/ 168480 w 359098"/>
                <a:gd name="connsiteY1" fmla="*/ 0 h 309983"/>
                <a:gd name="connsiteX2" fmla="*/ 358440 w 359098"/>
                <a:gd name="connsiteY2" fmla="*/ 145927 h 309983"/>
                <a:gd name="connsiteX3" fmla="*/ 288088 w 359098"/>
                <a:gd name="connsiteY3" fmla="*/ 282297 h 309983"/>
                <a:gd name="connsiteX4" fmla="*/ 101386 w 359098"/>
                <a:gd name="connsiteY4" fmla="*/ 309983 h 309983"/>
                <a:gd name="connsiteX5" fmla="*/ 45 w 359098"/>
                <a:gd name="connsiteY5" fmla="*/ 165833 h 309983"/>
                <a:gd name="connsiteX0" fmla="*/ 45 w 359274"/>
                <a:gd name="connsiteY0" fmla="*/ 165833 h 309983"/>
                <a:gd name="connsiteX1" fmla="*/ 168480 w 359274"/>
                <a:gd name="connsiteY1" fmla="*/ 0 h 309983"/>
                <a:gd name="connsiteX2" fmla="*/ 358440 w 359274"/>
                <a:gd name="connsiteY2" fmla="*/ 145927 h 309983"/>
                <a:gd name="connsiteX3" fmla="*/ 297170 w 359274"/>
                <a:gd name="connsiteY3" fmla="*/ 271452 h 309983"/>
                <a:gd name="connsiteX4" fmla="*/ 101386 w 359274"/>
                <a:gd name="connsiteY4" fmla="*/ 309983 h 309983"/>
                <a:gd name="connsiteX5" fmla="*/ 45 w 359274"/>
                <a:gd name="connsiteY5" fmla="*/ 165833 h 309983"/>
                <a:gd name="connsiteX0" fmla="*/ 45 w 359276"/>
                <a:gd name="connsiteY0" fmla="*/ 165833 h 297366"/>
                <a:gd name="connsiteX1" fmla="*/ 168480 w 359276"/>
                <a:gd name="connsiteY1" fmla="*/ 0 h 297366"/>
                <a:gd name="connsiteX2" fmla="*/ 358440 w 359276"/>
                <a:gd name="connsiteY2" fmla="*/ 145927 h 297366"/>
                <a:gd name="connsiteX3" fmla="*/ 297170 w 359276"/>
                <a:gd name="connsiteY3" fmla="*/ 271452 h 297366"/>
                <a:gd name="connsiteX4" fmla="*/ 83818 w 359276"/>
                <a:gd name="connsiteY4" fmla="*/ 297366 h 297366"/>
                <a:gd name="connsiteX5" fmla="*/ 45 w 359276"/>
                <a:gd name="connsiteY5" fmla="*/ 165833 h 297366"/>
                <a:gd name="connsiteX0" fmla="*/ 45 w 359230"/>
                <a:gd name="connsiteY0" fmla="*/ 165833 h 297366"/>
                <a:gd name="connsiteX1" fmla="*/ 168480 w 359230"/>
                <a:gd name="connsiteY1" fmla="*/ 0 h 297366"/>
                <a:gd name="connsiteX2" fmla="*/ 358440 w 359230"/>
                <a:gd name="connsiteY2" fmla="*/ 145927 h 297366"/>
                <a:gd name="connsiteX3" fmla="*/ 295198 w 359230"/>
                <a:gd name="connsiteY3" fmla="*/ 257012 h 297366"/>
                <a:gd name="connsiteX4" fmla="*/ 83818 w 359230"/>
                <a:gd name="connsiteY4" fmla="*/ 297366 h 297366"/>
                <a:gd name="connsiteX5" fmla="*/ 45 w 359230"/>
                <a:gd name="connsiteY5" fmla="*/ 165833 h 297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9230" h="297366">
                  <a:moveTo>
                    <a:pt x="45" y="165833"/>
                  </a:moveTo>
                  <a:cubicBezTo>
                    <a:pt x="-2016" y="112830"/>
                    <a:pt x="68509" y="0"/>
                    <a:pt x="168480" y="0"/>
                  </a:cubicBezTo>
                  <a:cubicBezTo>
                    <a:pt x="268451" y="0"/>
                    <a:pt x="364418" y="87629"/>
                    <a:pt x="358440" y="145927"/>
                  </a:cubicBezTo>
                  <a:cubicBezTo>
                    <a:pt x="364467" y="199180"/>
                    <a:pt x="335280" y="232653"/>
                    <a:pt x="295198" y="257012"/>
                  </a:cubicBezTo>
                  <a:cubicBezTo>
                    <a:pt x="254231" y="258781"/>
                    <a:pt x="158850" y="280977"/>
                    <a:pt x="83818" y="297366"/>
                  </a:cubicBezTo>
                  <a:cubicBezTo>
                    <a:pt x="50948" y="274561"/>
                    <a:pt x="12716" y="233778"/>
                    <a:pt x="45" y="165833"/>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4" name="任意多边形 43"/>
            <p:cNvSpPr/>
            <p:nvPr/>
          </p:nvSpPr>
          <p:spPr>
            <a:xfrm rot="21167701" flipH="1">
              <a:off x="4846779" y="2517359"/>
              <a:ext cx="312653" cy="141197"/>
            </a:xfrm>
            <a:custGeom>
              <a:avLst/>
              <a:gdLst>
                <a:gd name="connsiteX0" fmla="*/ 0 w 800100"/>
                <a:gd name="connsiteY0" fmla="*/ 77932 h 77932"/>
                <a:gd name="connsiteX1" fmla="*/ 800100 w 800100"/>
                <a:gd name="connsiteY1" fmla="*/ 0 h 77932"/>
                <a:gd name="connsiteX0" fmla="*/ 0 w 800100"/>
                <a:gd name="connsiteY0" fmla="*/ 214256 h 214256"/>
                <a:gd name="connsiteX1" fmla="*/ 800100 w 800100"/>
                <a:gd name="connsiteY1" fmla="*/ 136324 h 214256"/>
                <a:gd name="connsiteX0" fmla="*/ 0 w 800100"/>
                <a:gd name="connsiteY0" fmla="*/ 259206 h 259206"/>
                <a:gd name="connsiteX1" fmla="*/ 800100 w 800100"/>
                <a:gd name="connsiteY1" fmla="*/ 181274 h 259206"/>
                <a:gd name="connsiteX0" fmla="*/ 0 w 756353"/>
                <a:gd name="connsiteY0" fmla="*/ 263286 h 263285"/>
                <a:gd name="connsiteX1" fmla="*/ 756353 w 756353"/>
                <a:gd name="connsiteY1" fmla="*/ 175397 h 263285"/>
                <a:gd name="connsiteX0" fmla="*/ 0 w 749987"/>
                <a:gd name="connsiteY0" fmla="*/ 278404 h 278405"/>
                <a:gd name="connsiteX1" fmla="*/ 749986 w 749987"/>
                <a:gd name="connsiteY1" fmla="*/ 155745 h 278405"/>
                <a:gd name="connsiteX0" fmla="*/ 0 w 749986"/>
                <a:gd name="connsiteY0" fmla="*/ 279178 h 279178"/>
                <a:gd name="connsiteX1" fmla="*/ 749986 w 749986"/>
                <a:gd name="connsiteY1" fmla="*/ 156519 h 279178"/>
                <a:gd name="connsiteX0" fmla="*/ 0 w 727868"/>
                <a:gd name="connsiteY0" fmla="*/ 274679 h 274680"/>
                <a:gd name="connsiteX1" fmla="*/ 727868 w 727868"/>
                <a:gd name="connsiteY1" fmla="*/ 162058 h 274680"/>
                <a:gd name="connsiteX0" fmla="*/ 0 w 766393"/>
                <a:gd name="connsiteY0" fmla="*/ 255190 h 255190"/>
                <a:gd name="connsiteX1" fmla="*/ 766392 w 766393"/>
                <a:gd name="connsiteY1" fmla="*/ 189418 h 255190"/>
                <a:gd name="connsiteX0" fmla="*/ 0 w 766392"/>
                <a:gd name="connsiteY0" fmla="*/ 262057 h 262057"/>
                <a:gd name="connsiteX1" fmla="*/ 766392 w 766392"/>
                <a:gd name="connsiteY1" fmla="*/ 196285 h 262057"/>
                <a:gd name="connsiteX0" fmla="*/ 0 w 792182"/>
                <a:gd name="connsiteY0" fmla="*/ 271515 h 271514"/>
                <a:gd name="connsiteX1" fmla="*/ 792182 w 792182"/>
                <a:gd name="connsiteY1" fmla="*/ 183053 h 271514"/>
                <a:gd name="connsiteX0" fmla="*/ 0 w 792182"/>
                <a:gd name="connsiteY0" fmla="*/ 291789 h 291790"/>
                <a:gd name="connsiteX1" fmla="*/ 792182 w 792182"/>
                <a:gd name="connsiteY1" fmla="*/ 203327 h 291790"/>
                <a:gd name="connsiteX0" fmla="*/ 1 w 814218"/>
                <a:gd name="connsiteY0" fmla="*/ 330371 h 330370"/>
                <a:gd name="connsiteX1" fmla="*/ 814218 w 814218"/>
                <a:gd name="connsiteY1" fmla="*/ 166004 h 330370"/>
                <a:gd name="connsiteX0" fmla="*/ 0 w 814217"/>
                <a:gd name="connsiteY0" fmla="*/ 366955 h 366956"/>
                <a:gd name="connsiteX1" fmla="*/ 814217 w 814217"/>
                <a:gd name="connsiteY1" fmla="*/ 202588 h 366956"/>
              </a:gdLst>
              <a:ahLst/>
              <a:cxnLst>
                <a:cxn ang="0">
                  <a:pos x="connsiteX0" y="connsiteY0"/>
                </a:cxn>
                <a:cxn ang="0">
                  <a:pos x="connsiteX1" y="connsiteY1"/>
                </a:cxn>
              </a:cxnLst>
              <a:rect l="l" t="t" r="r" b="b"/>
              <a:pathLst>
                <a:path w="814217" h="366956">
                  <a:moveTo>
                    <a:pt x="0" y="366955"/>
                  </a:moveTo>
                  <a:cubicBezTo>
                    <a:pt x="166085" y="-182443"/>
                    <a:pt x="687924" y="-7368"/>
                    <a:pt x="814217" y="202588"/>
                  </a:cubicBezTo>
                </a:path>
              </a:pathLst>
            </a:custGeom>
            <a:no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5" name="椭圆 44"/>
            <p:cNvSpPr/>
            <p:nvPr/>
          </p:nvSpPr>
          <p:spPr>
            <a:xfrm rot="21167701" flipH="1">
              <a:off x="4964844" y="2576908"/>
              <a:ext cx="59851" cy="59973"/>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6" name="椭圆 45"/>
            <p:cNvSpPr/>
            <p:nvPr/>
          </p:nvSpPr>
          <p:spPr>
            <a:xfrm rot="21167701" flipH="1">
              <a:off x="5041675" y="2601076"/>
              <a:ext cx="24078" cy="2412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7" name="任意多边形 46"/>
            <p:cNvSpPr/>
            <p:nvPr/>
          </p:nvSpPr>
          <p:spPr>
            <a:xfrm rot="21167701" flipH="1">
              <a:off x="4925625" y="2520934"/>
              <a:ext cx="49875" cy="27662"/>
            </a:xfrm>
            <a:custGeom>
              <a:avLst/>
              <a:gdLst>
                <a:gd name="connsiteX0" fmla="*/ 0 w 129886"/>
                <a:gd name="connsiteY0" fmla="*/ 57150 h 57150"/>
                <a:gd name="connsiteX1" fmla="*/ 129886 w 129886"/>
                <a:gd name="connsiteY1" fmla="*/ 0 h 57150"/>
                <a:gd name="connsiteX0" fmla="*/ 0 w 129886"/>
                <a:gd name="connsiteY0" fmla="*/ 57150 h 57150"/>
                <a:gd name="connsiteX1" fmla="*/ 129886 w 129886"/>
                <a:gd name="connsiteY1" fmla="*/ 0 h 57150"/>
                <a:gd name="connsiteX0" fmla="*/ 0 w 129886"/>
                <a:gd name="connsiteY0" fmla="*/ 57150 h 61913"/>
                <a:gd name="connsiteX1" fmla="*/ 129886 w 129886"/>
                <a:gd name="connsiteY1" fmla="*/ 0 h 61913"/>
                <a:gd name="connsiteX0" fmla="*/ 0 w 129886"/>
                <a:gd name="connsiteY0" fmla="*/ 66947 h 71093"/>
                <a:gd name="connsiteX1" fmla="*/ 129886 w 129886"/>
                <a:gd name="connsiteY1" fmla="*/ 0 h 71093"/>
                <a:gd name="connsiteX0" fmla="*/ 0 w 129886"/>
                <a:gd name="connsiteY0" fmla="*/ 66947 h 71093"/>
                <a:gd name="connsiteX1" fmla="*/ 129886 w 129886"/>
                <a:gd name="connsiteY1" fmla="*/ 0 h 71093"/>
                <a:gd name="connsiteX2" fmla="*/ 0 w 129886"/>
                <a:gd name="connsiteY2" fmla="*/ 66947 h 71093"/>
                <a:gd name="connsiteX0" fmla="*/ 0 w 129886"/>
                <a:gd name="connsiteY0" fmla="*/ 66947 h 71892"/>
                <a:gd name="connsiteX1" fmla="*/ 129886 w 129886"/>
                <a:gd name="connsiteY1" fmla="*/ 0 h 71892"/>
                <a:gd name="connsiteX2" fmla="*/ 0 w 129886"/>
                <a:gd name="connsiteY2" fmla="*/ 66947 h 71892"/>
              </a:gdLst>
              <a:ahLst/>
              <a:cxnLst>
                <a:cxn ang="0">
                  <a:pos x="connsiteX0" y="connsiteY0"/>
                </a:cxn>
                <a:cxn ang="0">
                  <a:pos x="connsiteX1" y="connsiteY1"/>
                </a:cxn>
                <a:cxn ang="0">
                  <a:pos x="connsiteX2" y="connsiteY2"/>
                </a:cxn>
              </a:cxnLst>
              <a:rect l="l" t="t" r="r" b="b"/>
              <a:pathLst>
                <a:path w="129886" h="71892">
                  <a:moveTo>
                    <a:pt x="0" y="66947"/>
                  </a:moveTo>
                  <a:cubicBezTo>
                    <a:pt x="66155" y="87086"/>
                    <a:pt x="112716" y="41910"/>
                    <a:pt x="129886" y="0"/>
                  </a:cubicBezTo>
                  <a:lnTo>
                    <a:pt x="0" y="66947"/>
                  </a:ln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48" name="任意多边形 47"/>
            <p:cNvSpPr/>
            <p:nvPr/>
          </p:nvSpPr>
          <p:spPr>
            <a:xfrm rot="21167701" flipH="1">
              <a:off x="4878949" y="2563583"/>
              <a:ext cx="53923" cy="13258"/>
            </a:xfrm>
            <a:custGeom>
              <a:avLst/>
              <a:gdLst>
                <a:gd name="connsiteX0" fmla="*/ 0 w 150223"/>
                <a:gd name="connsiteY0" fmla="*/ 13063 h 13063"/>
                <a:gd name="connsiteX1" fmla="*/ 150223 w 150223"/>
                <a:gd name="connsiteY1" fmla="*/ 0 h 13063"/>
                <a:gd name="connsiteX0" fmla="*/ 0 w 150223"/>
                <a:gd name="connsiteY0" fmla="*/ 13063 h 36507"/>
                <a:gd name="connsiteX1" fmla="*/ 150223 w 150223"/>
                <a:gd name="connsiteY1" fmla="*/ 0 h 36507"/>
                <a:gd name="connsiteX0" fmla="*/ 0 w 150223"/>
                <a:gd name="connsiteY0" fmla="*/ 13063 h 39188"/>
                <a:gd name="connsiteX1" fmla="*/ 150223 w 150223"/>
                <a:gd name="connsiteY1" fmla="*/ 0 h 39188"/>
                <a:gd name="connsiteX0" fmla="*/ 0 w 150223"/>
                <a:gd name="connsiteY0" fmla="*/ 13063 h 39188"/>
                <a:gd name="connsiteX1" fmla="*/ 150223 w 150223"/>
                <a:gd name="connsiteY1" fmla="*/ 0 h 39188"/>
                <a:gd name="connsiteX2" fmla="*/ 0 w 150223"/>
                <a:gd name="connsiteY2" fmla="*/ 13063 h 39188"/>
                <a:gd name="connsiteX0" fmla="*/ 0 w 150223"/>
                <a:gd name="connsiteY0" fmla="*/ 13063 h 39188"/>
                <a:gd name="connsiteX1" fmla="*/ 150223 w 150223"/>
                <a:gd name="connsiteY1" fmla="*/ 0 h 39188"/>
                <a:gd name="connsiteX2" fmla="*/ 0 w 150223"/>
                <a:gd name="connsiteY2" fmla="*/ 13063 h 39188"/>
                <a:gd name="connsiteX0" fmla="*/ 0 w 140426"/>
                <a:gd name="connsiteY0" fmla="*/ 6531 h 34457"/>
                <a:gd name="connsiteX1" fmla="*/ 140426 w 140426"/>
                <a:gd name="connsiteY1" fmla="*/ 0 h 34457"/>
                <a:gd name="connsiteX2" fmla="*/ 0 w 140426"/>
                <a:gd name="connsiteY2" fmla="*/ 6531 h 34457"/>
              </a:gdLst>
              <a:ahLst/>
              <a:cxnLst>
                <a:cxn ang="0">
                  <a:pos x="connsiteX0" y="connsiteY0"/>
                </a:cxn>
                <a:cxn ang="0">
                  <a:pos x="connsiteX1" y="connsiteY1"/>
                </a:cxn>
                <a:cxn ang="0">
                  <a:pos x="connsiteX2" y="connsiteY2"/>
                </a:cxn>
              </a:cxnLst>
              <a:rect l="l" t="t" r="r" b="b"/>
              <a:pathLst>
                <a:path w="140426" h="34457">
                  <a:moveTo>
                    <a:pt x="0" y="6531"/>
                  </a:moveTo>
                  <a:cubicBezTo>
                    <a:pt x="99060" y="64225"/>
                    <a:pt x="103414" y="17417"/>
                    <a:pt x="140426" y="0"/>
                  </a:cubicBezTo>
                  <a:cubicBezTo>
                    <a:pt x="90352" y="4354"/>
                    <a:pt x="66402" y="18505"/>
                    <a:pt x="0" y="6531"/>
                  </a:cubicBezTo>
                  <a:close/>
                </a:path>
              </a:pathLst>
            </a:custGeom>
            <a:solidFill>
              <a:srgbClr val="380202"/>
            </a:solidFill>
            <a:ln>
              <a:solidFill>
                <a:srgbClr val="3802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sp>
        <p:nvSpPr>
          <p:cNvPr id="34" name="任意多边形 33"/>
          <p:cNvSpPr/>
          <p:nvPr/>
        </p:nvSpPr>
        <p:spPr>
          <a:xfrm>
            <a:off x="5386703" y="2565489"/>
            <a:ext cx="80975" cy="341897"/>
          </a:xfrm>
          <a:custGeom>
            <a:avLst/>
            <a:gdLst>
              <a:gd name="connsiteX0" fmla="*/ 0 w 144379"/>
              <a:gd name="connsiteY0" fmla="*/ 160421 h 609600"/>
              <a:gd name="connsiteX1" fmla="*/ 48127 w 144379"/>
              <a:gd name="connsiteY1" fmla="*/ 609600 h 609600"/>
              <a:gd name="connsiteX2" fmla="*/ 144379 w 144379"/>
              <a:gd name="connsiteY2" fmla="*/ 0 h 609600"/>
            </a:gdLst>
            <a:ahLst/>
            <a:cxnLst>
              <a:cxn ang="0">
                <a:pos x="connsiteX0" y="connsiteY0"/>
              </a:cxn>
              <a:cxn ang="0">
                <a:pos x="connsiteX1" y="connsiteY1"/>
              </a:cxn>
              <a:cxn ang="0">
                <a:pos x="connsiteX2" y="connsiteY2"/>
              </a:cxn>
            </a:cxnLst>
            <a:rect l="l" t="t" r="r" b="b"/>
            <a:pathLst>
              <a:path w="144379" h="609600">
                <a:moveTo>
                  <a:pt x="0" y="160421"/>
                </a:moveTo>
                <a:lnTo>
                  <a:pt x="48127" y="609600"/>
                </a:lnTo>
                <a:lnTo>
                  <a:pt x="144379" y="0"/>
                </a:lnTo>
              </a:path>
            </a:pathLst>
          </a:custGeom>
          <a:solidFill>
            <a:srgbClr val="512F25"/>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5" name="任意多边形 34"/>
          <p:cNvSpPr/>
          <p:nvPr/>
        </p:nvSpPr>
        <p:spPr>
          <a:xfrm rot="17630804">
            <a:off x="5957711" y="2856012"/>
            <a:ext cx="36730" cy="31414"/>
          </a:xfrm>
          <a:custGeom>
            <a:avLst/>
            <a:gdLst>
              <a:gd name="connsiteX0" fmla="*/ 91440 w 91440"/>
              <a:gd name="connsiteY0" fmla="*/ 0 h 76200"/>
              <a:gd name="connsiteX1" fmla="*/ 0 w 91440"/>
              <a:gd name="connsiteY1" fmla="*/ 76200 h 76200"/>
              <a:gd name="connsiteX0" fmla="*/ 65489 w 65489"/>
              <a:gd name="connsiteY0" fmla="*/ 0 h 56010"/>
              <a:gd name="connsiteX1" fmla="*/ 0 w 65489"/>
              <a:gd name="connsiteY1" fmla="*/ 56010 h 56010"/>
              <a:gd name="connsiteX0" fmla="*/ 65489 w 65489"/>
              <a:gd name="connsiteY0" fmla="*/ 0 h 56010"/>
              <a:gd name="connsiteX1" fmla="*/ 0 w 65489"/>
              <a:gd name="connsiteY1" fmla="*/ 56010 h 56010"/>
              <a:gd name="connsiteX0" fmla="*/ 65489 w 65489"/>
              <a:gd name="connsiteY0" fmla="*/ 0 h 56010"/>
              <a:gd name="connsiteX1" fmla="*/ 0 w 65489"/>
              <a:gd name="connsiteY1" fmla="*/ 56010 h 56010"/>
            </a:gdLst>
            <a:ahLst/>
            <a:cxnLst>
              <a:cxn ang="0">
                <a:pos x="connsiteX0" y="connsiteY0"/>
              </a:cxn>
              <a:cxn ang="0">
                <a:pos x="connsiteX1" y="connsiteY1"/>
              </a:cxn>
            </a:cxnLst>
            <a:rect l="l" t="t" r="r" b="b"/>
            <a:pathLst>
              <a:path w="65489" h="56010">
                <a:moveTo>
                  <a:pt x="65489" y="0"/>
                </a:moveTo>
                <a:cubicBezTo>
                  <a:pt x="47958" y="28395"/>
                  <a:pt x="27203" y="49496"/>
                  <a:pt x="0" y="56010"/>
                </a:cubicBezTo>
              </a:path>
            </a:pathLst>
          </a:cu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6" name="任意多边形 35"/>
          <p:cNvSpPr/>
          <p:nvPr/>
        </p:nvSpPr>
        <p:spPr>
          <a:xfrm rot="827043" flipH="1">
            <a:off x="5815885" y="3047566"/>
            <a:ext cx="214311" cy="25642"/>
          </a:xfrm>
          <a:custGeom>
            <a:avLst/>
            <a:gdLst>
              <a:gd name="connsiteX0" fmla="*/ 0 w 766439"/>
              <a:gd name="connsiteY0" fmla="*/ 0 h 23674"/>
              <a:gd name="connsiteX1" fmla="*/ 766439 w 766439"/>
              <a:gd name="connsiteY1" fmla="*/ 23674 h 23674"/>
              <a:gd name="connsiteX0" fmla="*/ 0 w 766439"/>
              <a:gd name="connsiteY0" fmla="*/ 0 h 67467"/>
              <a:gd name="connsiteX1" fmla="*/ 766439 w 766439"/>
              <a:gd name="connsiteY1" fmla="*/ 23674 h 67467"/>
              <a:gd name="connsiteX0" fmla="*/ 0 w 766439"/>
              <a:gd name="connsiteY0" fmla="*/ 0 h 82817"/>
              <a:gd name="connsiteX1" fmla="*/ 766439 w 766439"/>
              <a:gd name="connsiteY1" fmla="*/ 23674 h 82817"/>
            </a:gdLst>
            <a:ahLst/>
            <a:cxnLst>
              <a:cxn ang="0">
                <a:pos x="connsiteX0" y="connsiteY0"/>
              </a:cxn>
              <a:cxn ang="0">
                <a:pos x="connsiteX1" y="connsiteY1"/>
              </a:cxn>
            </a:cxnLst>
            <a:rect l="l" t="t" r="r" b="b"/>
            <a:pathLst>
              <a:path w="766439" h="82817">
                <a:moveTo>
                  <a:pt x="0" y="0"/>
                </a:moveTo>
                <a:cubicBezTo>
                  <a:pt x="225888" y="72994"/>
                  <a:pt x="487285" y="131193"/>
                  <a:pt x="766439" y="23674"/>
                </a:cubicBezTo>
              </a:path>
            </a:pathLst>
          </a:custGeom>
          <a:no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black">
                  <a:lumMod val="95000"/>
                  <a:lumOff val="5000"/>
                </a:prstClr>
              </a:solidFill>
            </a:endParaRPr>
          </a:p>
        </p:txBody>
      </p:sp>
      <p:sp>
        <p:nvSpPr>
          <p:cNvPr id="37" name="任意多边形 36"/>
          <p:cNvSpPr/>
          <p:nvPr/>
        </p:nvSpPr>
        <p:spPr>
          <a:xfrm flipH="1">
            <a:off x="5394795" y="2506747"/>
            <a:ext cx="108096" cy="726447"/>
          </a:xfrm>
          <a:custGeom>
            <a:avLst/>
            <a:gdLst>
              <a:gd name="connsiteX0" fmla="*/ 0 w 153749"/>
              <a:gd name="connsiteY0" fmla="*/ 0 h 1165253"/>
              <a:gd name="connsiteX1" fmla="*/ 8092 w 153749"/>
              <a:gd name="connsiteY1" fmla="*/ 1165253 h 1165253"/>
              <a:gd name="connsiteX2" fmla="*/ 153749 w 153749"/>
              <a:gd name="connsiteY2" fmla="*/ 436970 h 1165253"/>
              <a:gd name="connsiteX0" fmla="*/ 16418 w 145891"/>
              <a:gd name="connsiteY0" fmla="*/ 0 h 1213805"/>
              <a:gd name="connsiteX1" fmla="*/ 234 w 145891"/>
              <a:gd name="connsiteY1" fmla="*/ 1213805 h 1213805"/>
              <a:gd name="connsiteX2" fmla="*/ 145891 w 145891"/>
              <a:gd name="connsiteY2" fmla="*/ 485522 h 1213805"/>
              <a:gd name="connsiteX0" fmla="*/ 16218 w 145691"/>
              <a:gd name="connsiteY0" fmla="*/ 0 h 1213805"/>
              <a:gd name="connsiteX1" fmla="*/ 34 w 145691"/>
              <a:gd name="connsiteY1" fmla="*/ 1213805 h 1213805"/>
              <a:gd name="connsiteX2" fmla="*/ 145691 w 145691"/>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218 w 169967"/>
              <a:gd name="connsiteY0" fmla="*/ 0 h 1213805"/>
              <a:gd name="connsiteX1" fmla="*/ 34 w 169967"/>
              <a:gd name="connsiteY1" fmla="*/ 1213805 h 1213805"/>
              <a:gd name="connsiteX2" fmla="*/ 169967 w 169967"/>
              <a:gd name="connsiteY2" fmla="*/ 485522 h 1213805"/>
              <a:gd name="connsiteX0" fmla="*/ 16184 w 169933"/>
              <a:gd name="connsiteY0" fmla="*/ 0 h 1213805"/>
              <a:gd name="connsiteX1" fmla="*/ 0 w 169933"/>
              <a:gd name="connsiteY1" fmla="*/ 1213805 h 1213805"/>
              <a:gd name="connsiteX2" fmla="*/ 169933 w 169933"/>
              <a:gd name="connsiteY2" fmla="*/ 485522 h 1213805"/>
              <a:gd name="connsiteX0" fmla="*/ 56644 w 169933"/>
              <a:gd name="connsiteY0" fmla="*/ 0 h 1108609"/>
              <a:gd name="connsiteX1" fmla="*/ 0 w 169933"/>
              <a:gd name="connsiteY1" fmla="*/ 1108609 h 1108609"/>
              <a:gd name="connsiteX2" fmla="*/ 169933 w 169933"/>
              <a:gd name="connsiteY2" fmla="*/ 380326 h 1108609"/>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404602 h 1132885"/>
              <a:gd name="connsiteX0" fmla="*/ 56644 w 169933"/>
              <a:gd name="connsiteY0" fmla="*/ 0 h 1132885"/>
              <a:gd name="connsiteX1" fmla="*/ 0 w 169933"/>
              <a:gd name="connsiteY1" fmla="*/ 1132885 h 1132885"/>
              <a:gd name="connsiteX2" fmla="*/ 169933 w 169933"/>
              <a:gd name="connsiteY2" fmla="*/ 364142 h 1132885"/>
              <a:gd name="connsiteX0" fmla="*/ 137564 w 250853"/>
              <a:gd name="connsiteY0" fmla="*/ 0 h 1157161"/>
              <a:gd name="connsiteX1" fmla="*/ 0 w 250853"/>
              <a:gd name="connsiteY1" fmla="*/ 1157161 h 1157161"/>
              <a:gd name="connsiteX2" fmla="*/ 250853 w 250853"/>
              <a:gd name="connsiteY2" fmla="*/ 364142 h 1157161"/>
              <a:gd name="connsiteX0" fmla="*/ 137564 w 234669"/>
              <a:gd name="connsiteY0" fmla="*/ 0 h 1157161"/>
              <a:gd name="connsiteX1" fmla="*/ 0 w 234669"/>
              <a:gd name="connsiteY1" fmla="*/ 1157161 h 1157161"/>
              <a:gd name="connsiteX2" fmla="*/ 234669 w 234669"/>
              <a:gd name="connsiteY2" fmla="*/ 339866 h 1157161"/>
              <a:gd name="connsiteX0" fmla="*/ 137564 w 267037"/>
              <a:gd name="connsiteY0" fmla="*/ 0 h 1157161"/>
              <a:gd name="connsiteX1" fmla="*/ 0 w 267037"/>
              <a:gd name="connsiteY1" fmla="*/ 1157161 h 1157161"/>
              <a:gd name="connsiteX2" fmla="*/ 267037 w 267037"/>
              <a:gd name="connsiteY2" fmla="*/ 267037 h 1157161"/>
              <a:gd name="connsiteX0" fmla="*/ 137564 w 258945"/>
              <a:gd name="connsiteY0" fmla="*/ 0 h 1157161"/>
              <a:gd name="connsiteX1" fmla="*/ 0 w 258945"/>
              <a:gd name="connsiteY1" fmla="*/ 1157161 h 1157161"/>
              <a:gd name="connsiteX2" fmla="*/ 258945 w 258945"/>
              <a:gd name="connsiteY2" fmla="*/ 291314 h 1157161"/>
              <a:gd name="connsiteX0" fmla="*/ 137564 w 258945"/>
              <a:gd name="connsiteY0" fmla="*/ 0 h 1157161"/>
              <a:gd name="connsiteX1" fmla="*/ 0 w 258945"/>
              <a:gd name="connsiteY1" fmla="*/ 1157161 h 1157161"/>
              <a:gd name="connsiteX2" fmla="*/ 258945 w 258945"/>
              <a:gd name="connsiteY2" fmla="*/ 291314 h 1157161"/>
              <a:gd name="connsiteX0" fmla="*/ 137564 w 234669"/>
              <a:gd name="connsiteY0" fmla="*/ 0 h 1157161"/>
              <a:gd name="connsiteX1" fmla="*/ 0 w 234669"/>
              <a:gd name="connsiteY1" fmla="*/ 1157161 h 1157161"/>
              <a:gd name="connsiteX2" fmla="*/ 234669 w 234669"/>
              <a:gd name="connsiteY2" fmla="*/ 275130 h 1157161"/>
              <a:gd name="connsiteX0" fmla="*/ 137564 w 267037"/>
              <a:gd name="connsiteY0" fmla="*/ 0 h 1157161"/>
              <a:gd name="connsiteX1" fmla="*/ 0 w 267037"/>
              <a:gd name="connsiteY1" fmla="*/ 1157161 h 1157161"/>
              <a:gd name="connsiteX2" fmla="*/ 267037 w 267037"/>
              <a:gd name="connsiteY2" fmla="*/ 315591 h 1157161"/>
              <a:gd name="connsiteX0" fmla="*/ 137564 w 267037"/>
              <a:gd name="connsiteY0" fmla="*/ 0 h 1157161"/>
              <a:gd name="connsiteX1" fmla="*/ 0 w 267037"/>
              <a:gd name="connsiteY1" fmla="*/ 1157161 h 1157161"/>
              <a:gd name="connsiteX2" fmla="*/ 267037 w 267037"/>
              <a:gd name="connsiteY2" fmla="*/ 315591 h 1157161"/>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315591 h 1149069"/>
              <a:gd name="connsiteX0" fmla="*/ 80920 w 210393"/>
              <a:gd name="connsiteY0" fmla="*/ 0 h 1149069"/>
              <a:gd name="connsiteX1" fmla="*/ 0 w 210393"/>
              <a:gd name="connsiteY1" fmla="*/ 1149069 h 1149069"/>
              <a:gd name="connsiteX2" fmla="*/ 210393 w 210393"/>
              <a:gd name="connsiteY2" fmla="*/ 275130 h 1149069"/>
              <a:gd name="connsiteX0" fmla="*/ 80920 w 210393"/>
              <a:gd name="connsiteY0" fmla="*/ 0 h 1149069"/>
              <a:gd name="connsiteX1" fmla="*/ 0 w 210393"/>
              <a:gd name="connsiteY1" fmla="*/ 1149069 h 1149069"/>
              <a:gd name="connsiteX2" fmla="*/ 210393 w 210393"/>
              <a:gd name="connsiteY2" fmla="*/ 275130 h 1149069"/>
              <a:gd name="connsiteX0" fmla="*/ 80920 w 210831"/>
              <a:gd name="connsiteY0" fmla="*/ 0 h 1149069"/>
              <a:gd name="connsiteX1" fmla="*/ 0 w 210831"/>
              <a:gd name="connsiteY1" fmla="*/ 1149069 h 1149069"/>
              <a:gd name="connsiteX2" fmla="*/ 210393 w 210831"/>
              <a:gd name="connsiteY2" fmla="*/ 275130 h 1149069"/>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86674"/>
              <a:gd name="connsiteY0" fmla="*/ 0 h 1060057"/>
              <a:gd name="connsiteX1" fmla="*/ 0 w 186674"/>
              <a:gd name="connsiteY1" fmla="*/ 1060057 h 1060057"/>
              <a:gd name="connsiteX2" fmla="*/ 186117 w 186674"/>
              <a:gd name="connsiteY2" fmla="*/ 275130 h 1060057"/>
              <a:gd name="connsiteX0" fmla="*/ 56644 w 162601"/>
              <a:gd name="connsiteY0" fmla="*/ 0 h 1060057"/>
              <a:gd name="connsiteX1" fmla="*/ 0 w 162601"/>
              <a:gd name="connsiteY1" fmla="*/ 1060057 h 1060057"/>
              <a:gd name="connsiteX2" fmla="*/ 161841 w 162601"/>
              <a:gd name="connsiteY2" fmla="*/ 218486 h 1060057"/>
              <a:gd name="connsiteX0" fmla="*/ 56644 w 213946"/>
              <a:gd name="connsiteY0" fmla="*/ 0 h 1060057"/>
              <a:gd name="connsiteX1" fmla="*/ 0 w 213946"/>
              <a:gd name="connsiteY1" fmla="*/ 1060057 h 1060057"/>
              <a:gd name="connsiteX2" fmla="*/ 161841 w 213946"/>
              <a:gd name="connsiteY2" fmla="*/ 218486 h 1060057"/>
              <a:gd name="connsiteX0" fmla="*/ 0 w 176356"/>
              <a:gd name="connsiteY0" fmla="*/ 0 h 1068149"/>
              <a:gd name="connsiteX1" fmla="*/ 32368 w 176356"/>
              <a:gd name="connsiteY1" fmla="*/ 1068149 h 1068149"/>
              <a:gd name="connsiteX2" fmla="*/ 105197 w 176356"/>
              <a:gd name="connsiteY2" fmla="*/ 218486 h 1068149"/>
              <a:gd name="connsiteX0" fmla="*/ 0 w 176356"/>
              <a:gd name="connsiteY0" fmla="*/ 0 h 1068149"/>
              <a:gd name="connsiteX1" fmla="*/ 32368 w 176356"/>
              <a:gd name="connsiteY1" fmla="*/ 1068149 h 1068149"/>
              <a:gd name="connsiteX2" fmla="*/ 105197 w 176356"/>
              <a:gd name="connsiteY2" fmla="*/ 218486 h 1068149"/>
              <a:gd name="connsiteX0" fmla="*/ 0 w 226242"/>
              <a:gd name="connsiteY0" fmla="*/ 0 h 1068149"/>
              <a:gd name="connsiteX1" fmla="*/ 32368 w 226242"/>
              <a:gd name="connsiteY1" fmla="*/ 1068149 h 1068149"/>
              <a:gd name="connsiteX2" fmla="*/ 169933 w 226242"/>
              <a:gd name="connsiteY2" fmla="*/ 258946 h 1068149"/>
              <a:gd name="connsiteX0" fmla="*/ 0 w 182235"/>
              <a:gd name="connsiteY0" fmla="*/ 0 h 1068149"/>
              <a:gd name="connsiteX1" fmla="*/ 32368 w 182235"/>
              <a:gd name="connsiteY1" fmla="*/ 1068149 h 1068149"/>
              <a:gd name="connsiteX2" fmla="*/ 113289 w 182235"/>
              <a:gd name="connsiteY2" fmla="*/ 32369 h 1068149"/>
              <a:gd name="connsiteX0" fmla="*/ 0 w 164973"/>
              <a:gd name="connsiteY0" fmla="*/ 24275 h 1092424"/>
              <a:gd name="connsiteX1" fmla="*/ 32368 w 164973"/>
              <a:gd name="connsiteY1" fmla="*/ 1092424 h 1092424"/>
              <a:gd name="connsiteX2" fmla="*/ 89013 w 164973"/>
              <a:gd name="connsiteY2" fmla="*/ 0 h 1092424"/>
              <a:gd name="connsiteX0" fmla="*/ 0 w 197115"/>
              <a:gd name="connsiteY0" fmla="*/ 24275 h 1092424"/>
              <a:gd name="connsiteX1" fmla="*/ 32368 w 197115"/>
              <a:gd name="connsiteY1" fmla="*/ 1092424 h 1092424"/>
              <a:gd name="connsiteX2" fmla="*/ 89013 w 197115"/>
              <a:gd name="connsiteY2" fmla="*/ 0 h 1092424"/>
              <a:gd name="connsiteX0" fmla="*/ 0 w 232807"/>
              <a:gd name="connsiteY0" fmla="*/ 0 h 1068149"/>
              <a:gd name="connsiteX1" fmla="*/ 32368 w 232807"/>
              <a:gd name="connsiteY1" fmla="*/ 1068149 h 1068149"/>
              <a:gd name="connsiteX2" fmla="*/ 137565 w 232807"/>
              <a:gd name="connsiteY2" fmla="*/ 89014 h 1068149"/>
              <a:gd name="connsiteX0" fmla="*/ 0 w 232807"/>
              <a:gd name="connsiteY0" fmla="*/ 0 h 1068149"/>
              <a:gd name="connsiteX1" fmla="*/ 32368 w 232807"/>
              <a:gd name="connsiteY1" fmla="*/ 1068149 h 1068149"/>
              <a:gd name="connsiteX2" fmla="*/ 137565 w 232807"/>
              <a:gd name="connsiteY2" fmla="*/ 89014 h 1068149"/>
              <a:gd name="connsiteX0" fmla="*/ 0 w 234485"/>
              <a:gd name="connsiteY0" fmla="*/ 0 h 1068149"/>
              <a:gd name="connsiteX1" fmla="*/ 32368 w 234485"/>
              <a:gd name="connsiteY1" fmla="*/ 1068149 h 1068149"/>
              <a:gd name="connsiteX2" fmla="*/ 137565 w 234485"/>
              <a:gd name="connsiteY2" fmla="*/ 89014 h 1068149"/>
              <a:gd name="connsiteX0" fmla="*/ 0 w 180645"/>
              <a:gd name="connsiteY0" fmla="*/ 0 h 1068149"/>
              <a:gd name="connsiteX1" fmla="*/ 32368 w 180645"/>
              <a:gd name="connsiteY1" fmla="*/ 1068149 h 1068149"/>
              <a:gd name="connsiteX2" fmla="*/ 137565 w 180645"/>
              <a:gd name="connsiteY2" fmla="*/ 89014 h 1068149"/>
              <a:gd name="connsiteX0" fmla="*/ 0 w 195755"/>
              <a:gd name="connsiteY0" fmla="*/ 0 h 782455"/>
              <a:gd name="connsiteX1" fmla="*/ 84343 w 195755"/>
              <a:gd name="connsiteY1" fmla="*/ 782455 h 782455"/>
              <a:gd name="connsiteX2" fmla="*/ 137565 w 195755"/>
              <a:gd name="connsiteY2" fmla="*/ 89014 h 782455"/>
              <a:gd name="connsiteX0" fmla="*/ 0 w 195755"/>
              <a:gd name="connsiteY0" fmla="*/ 0 h 782455"/>
              <a:gd name="connsiteX1" fmla="*/ 84343 w 195755"/>
              <a:gd name="connsiteY1" fmla="*/ 782455 h 782455"/>
              <a:gd name="connsiteX2" fmla="*/ 137565 w 195755"/>
              <a:gd name="connsiteY2" fmla="*/ 89014 h 782455"/>
              <a:gd name="connsiteX0" fmla="*/ 0 w 177107"/>
              <a:gd name="connsiteY0" fmla="*/ 0 h 782455"/>
              <a:gd name="connsiteX1" fmla="*/ 84343 w 177107"/>
              <a:gd name="connsiteY1" fmla="*/ 782455 h 782455"/>
              <a:gd name="connsiteX2" fmla="*/ 137565 w 177107"/>
              <a:gd name="connsiteY2" fmla="*/ 89014 h 782455"/>
              <a:gd name="connsiteX0" fmla="*/ 0 w 148199"/>
              <a:gd name="connsiteY0" fmla="*/ 0 h 782455"/>
              <a:gd name="connsiteX1" fmla="*/ 84343 w 148199"/>
              <a:gd name="connsiteY1" fmla="*/ 782455 h 782455"/>
              <a:gd name="connsiteX2" fmla="*/ 98585 w 148199"/>
              <a:gd name="connsiteY2" fmla="*/ 89014 h 782455"/>
              <a:gd name="connsiteX0" fmla="*/ 0 w 198269"/>
              <a:gd name="connsiteY0" fmla="*/ 0 h 782455"/>
              <a:gd name="connsiteX1" fmla="*/ 84343 w 198269"/>
              <a:gd name="connsiteY1" fmla="*/ 782455 h 782455"/>
              <a:gd name="connsiteX2" fmla="*/ 163553 w 198269"/>
              <a:gd name="connsiteY2" fmla="*/ 107446 h 782455"/>
              <a:gd name="connsiteX0" fmla="*/ 0 w 164154"/>
              <a:gd name="connsiteY0" fmla="*/ 0 h 782455"/>
              <a:gd name="connsiteX1" fmla="*/ 84343 w 164154"/>
              <a:gd name="connsiteY1" fmla="*/ 782455 h 782455"/>
              <a:gd name="connsiteX2" fmla="*/ 163553 w 164154"/>
              <a:gd name="connsiteY2" fmla="*/ 107446 h 782455"/>
            </a:gdLst>
            <a:ahLst/>
            <a:cxnLst>
              <a:cxn ang="0">
                <a:pos x="connsiteX0" y="connsiteY0"/>
              </a:cxn>
              <a:cxn ang="0">
                <a:pos x="connsiteX1" y="connsiteY1"/>
              </a:cxn>
              <a:cxn ang="0">
                <a:pos x="connsiteX2" y="connsiteY2"/>
              </a:cxn>
            </a:cxnLst>
            <a:rect l="l" t="t" r="r" b="b"/>
            <a:pathLst>
              <a:path w="164154" h="782455">
                <a:moveTo>
                  <a:pt x="0" y="0"/>
                </a:moveTo>
                <a:cubicBezTo>
                  <a:pt x="107894" y="534075"/>
                  <a:pt x="79702" y="436295"/>
                  <a:pt x="84343" y="782455"/>
                </a:cubicBezTo>
                <a:cubicBezTo>
                  <a:pt x="127763" y="452703"/>
                  <a:pt x="169703" y="311993"/>
                  <a:pt x="163553" y="107446"/>
                </a:cubicBezTo>
              </a:path>
            </a:pathLst>
          </a:custGeom>
          <a:solidFill>
            <a:srgbClr val="512F25"/>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任意多边形 37"/>
          <p:cNvSpPr/>
          <p:nvPr/>
        </p:nvSpPr>
        <p:spPr>
          <a:xfrm rot="871380">
            <a:off x="5787179" y="3006208"/>
            <a:ext cx="274006" cy="96942"/>
          </a:xfrm>
          <a:custGeom>
            <a:avLst/>
            <a:gdLst>
              <a:gd name="connsiteX0" fmla="*/ 0 w 688769"/>
              <a:gd name="connsiteY0" fmla="*/ 71252 h 71252"/>
              <a:gd name="connsiteX1" fmla="*/ 688769 w 688769"/>
              <a:gd name="connsiteY1" fmla="*/ 0 h 71252"/>
              <a:gd name="connsiteX0" fmla="*/ 0 w 635266"/>
              <a:gd name="connsiteY0" fmla="*/ 32341 h 32341"/>
              <a:gd name="connsiteX1" fmla="*/ 635266 w 635266"/>
              <a:gd name="connsiteY1" fmla="*/ 0 h 32341"/>
              <a:gd name="connsiteX0" fmla="*/ 0 w 601219"/>
              <a:gd name="connsiteY0" fmla="*/ 22613 h 22613"/>
              <a:gd name="connsiteX1" fmla="*/ 601219 w 601219"/>
              <a:gd name="connsiteY1" fmla="*/ 0 h 22613"/>
              <a:gd name="connsiteX0" fmla="*/ 0 w 610946"/>
              <a:gd name="connsiteY0" fmla="*/ 32341 h 32341"/>
              <a:gd name="connsiteX1" fmla="*/ 610946 w 610946"/>
              <a:gd name="connsiteY1" fmla="*/ 0 h 32341"/>
              <a:gd name="connsiteX0" fmla="*/ 0 w 610946"/>
              <a:gd name="connsiteY0" fmla="*/ 32341 h 155870"/>
              <a:gd name="connsiteX1" fmla="*/ 610946 w 610946"/>
              <a:gd name="connsiteY1" fmla="*/ 0 h 155870"/>
              <a:gd name="connsiteX0" fmla="*/ 0 w 610946"/>
              <a:gd name="connsiteY0" fmla="*/ 32341 h 210978"/>
              <a:gd name="connsiteX1" fmla="*/ 610946 w 610946"/>
              <a:gd name="connsiteY1" fmla="*/ 0 h 210978"/>
              <a:gd name="connsiteX0" fmla="*/ 0 w 625538"/>
              <a:gd name="connsiteY0" fmla="*/ 42068 h 216835"/>
              <a:gd name="connsiteX1" fmla="*/ 625538 w 625538"/>
              <a:gd name="connsiteY1" fmla="*/ 0 h 216835"/>
              <a:gd name="connsiteX0" fmla="*/ 0 w 625538"/>
              <a:gd name="connsiteY0" fmla="*/ 42068 h 216835"/>
              <a:gd name="connsiteX1" fmla="*/ 625538 w 625538"/>
              <a:gd name="connsiteY1" fmla="*/ 0 h 216835"/>
              <a:gd name="connsiteX2" fmla="*/ 0 w 625538"/>
              <a:gd name="connsiteY2" fmla="*/ 42068 h 216835"/>
              <a:gd name="connsiteX0" fmla="*/ 0 w 625538"/>
              <a:gd name="connsiteY0" fmla="*/ 42068 h 216835"/>
              <a:gd name="connsiteX1" fmla="*/ 625538 w 625538"/>
              <a:gd name="connsiteY1" fmla="*/ 0 h 216835"/>
              <a:gd name="connsiteX2" fmla="*/ 0 w 625538"/>
              <a:gd name="connsiteY2" fmla="*/ 42068 h 216835"/>
              <a:gd name="connsiteX0" fmla="*/ 0 w 625538"/>
              <a:gd name="connsiteY0" fmla="*/ 42068 h 216835"/>
              <a:gd name="connsiteX1" fmla="*/ 625538 w 625538"/>
              <a:gd name="connsiteY1" fmla="*/ 0 h 216835"/>
              <a:gd name="connsiteX2" fmla="*/ 0 w 625538"/>
              <a:gd name="connsiteY2" fmla="*/ 42068 h 216835"/>
              <a:gd name="connsiteX0" fmla="*/ 0 w 625538"/>
              <a:gd name="connsiteY0" fmla="*/ 42068 h 216835"/>
              <a:gd name="connsiteX1" fmla="*/ 625538 w 625538"/>
              <a:gd name="connsiteY1" fmla="*/ 0 h 216835"/>
              <a:gd name="connsiteX2" fmla="*/ 0 w 625538"/>
              <a:gd name="connsiteY2" fmla="*/ 42068 h 216835"/>
              <a:gd name="connsiteX0" fmla="*/ 0 w 551836"/>
              <a:gd name="connsiteY0" fmla="*/ -1 h 215025"/>
              <a:gd name="connsiteX1" fmla="*/ 551836 w 551836"/>
              <a:gd name="connsiteY1" fmla="*/ 46832 h 215025"/>
              <a:gd name="connsiteX2" fmla="*/ 0 w 551836"/>
              <a:gd name="connsiteY2" fmla="*/ -1 h 215025"/>
              <a:gd name="connsiteX0" fmla="*/ 0 w 577437"/>
              <a:gd name="connsiteY0" fmla="*/ 113635 h 263486"/>
              <a:gd name="connsiteX1" fmla="*/ 577437 w 577437"/>
              <a:gd name="connsiteY1" fmla="*/ 0 h 263486"/>
              <a:gd name="connsiteX2" fmla="*/ 0 w 577437"/>
              <a:gd name="connsiteY2" fmla="*/ 113635 h 263486"/>
              <a:gd name="connsiteX0" fmla="*/ 0 w 601669"/>
              <a:gd name="connsiteY0" fmla="*/ 35329 h 212764"/>
              <a:gd name="connsiteX1" fmla="*/ 601669 w 601669"/>
              <a:gd name="connsiteY1" fmla="*/ -1 h 212764"/>
              <a:gd name="connsiteX2" fmla="*/ 0 w 601669"/>
              <a:gd name="connsiteY2" fmla="*/ 35329 h 212764"/>
              <a:gd name="connsiteX0" fmla="*/ 0 w 601669"/>
              <a:gd name="connsiteY0" fmla="*/ 35331 h 212766"/>
              <a:gd name="connsiteX1" fmla="*/ 601669 w 601669"/>
              <a:gd name="connsiteY1" fmla="*/ 1 h 212766"/>
              <a:gd name="connsiteX2" fmla="*/ 0 w 601669"/>
              <a:gd name="connsiteY2" fmla="*/ 35331 h 212766"/>
              <a:gd name="connsiteX0" fmla="*/ 0 w 518127"/>
              <a:gd name="connsiteY0" fmla="*/ 11763 h 199006"/>
              <a:gd name="connsiteX1" fmla="*/ 518127 w 518127"/>
              <a:gd name="connsiteY1" fmla="*/ -1 h 199006"/>
              <a:gd name="connsiteX2" fmla="*/ 0 w 518127"/>
              <a:gd name="connsiteY2" fmla="*/ 11763 h 199006"/>
              <a:gd name="connsiteX0" fmla="*/ 0 w 477404"/>
              <a:gd name="connsiteY0" fmla="*/ 34332 h 212168"/>
              <a:gd name="connsiteX1" fmla="*/ 477404 w 477404"/>
              <a:gd name="connsiteY1" fmla="*/ 1 h 212168"/>
              <a:gd name="connsiteX2" fmla="*/ 0 w 477404"/>
              <a:gd name="connsiteY2" fmla="*/ 34332 h 212168"/>
              <a:gd name="connsiteX0" fmla="*/ 0 w 477404"/>
              <a:gd name="connsiteY0" fmla="*/ 34330 h 212164"/>
              <a:gd name="connsiteX1" fmla="*/ 477404 w 477404"/>
              <a:gd name="connsiteY1" fmla="*/ -1 h 212164"/>
              <a:gd name="connsiteX2" fmla="*/ 0 w 477404"/>
              <a:gd name="connsiteY2" fmla="*/ 34330 h 212164"/>
              <a:gd name="connsiteX0" fmla="*/ 0 w 467564"/>
              <a:gd name="connsiteY0" fmla="*/ 99669 h 253922"/>
              <a:gd name="connsiteX1" fmla="*/ 467564 w 467564"/>
              <a:gd name="connsiteY1" fmla="*/ 1 h 253922"/>
              <a:gd name="connsiteX2" fmla="*/ 0 w 467564"/>
              <a:gd name="connsiteY2" fmla="*/ 99669 h 253922"/>
              <a:gd name="connsiteX0" fmla="*/ 0 w 484420"/>
              <a:gd name="connsiteY0" fmla="*/ 70366 h 234558"/>
              <a:gd name="connsiteX1" fmla="*/ 484420 w 484420"/>
              <a:gd name="connsiteY1" fmla="*/ 1 h 234558"/>
              <a:gd name="connsiteX2" fmla="*/ 0 w 484420"/>
              <a:gd name="connsiteY2" fmla="*/ 70366 h 234558"/>
              <a:gd name="connsiteX0" fmla="*/ 0 w 484420"/>
              <a:gd name="connsiteY0" fmla="*/ 70364 h 234558"/>
              <a:gd name="connsiteX1" fmla="*/ 484420 w 484420"/>
              <a:gd name="connsiteY1" fmla="*/ -1 h 234558"/>
              <a:gd name="connsiteX2" fmla="*/ 0 w 484420"/>
              <a:gd name="connsiteY2" fmla="*/ 70364 h 234558"/>
            </a:gdLst>
            <a:ahLst/>
            <a:cxnLst>
              <a:cxn ang="0">
                <a:pos x="connsiteX0" y="connsiteY0"/>
              </a:cxn>
              <a:cxn ang="0">
                <a:pos x="connsiteX1" y="connsiteY1"/>
              </a:cxn>
              <a:cxn ang="0">
                <a:pos x="connsiteX2" y="connsiteY2"/>
              </a:cxn>
            </a:cxnLst>
            <a:rect l="l" t="t" r="r" b="b"/>
            <a:pathLst>
              <a:path w="484420" h="234558">
                <a:moveTo>
                  <a:pt x="0" y="70364"/>
                </a:moveTo>
                <a:cubicBezTo>
                  <a:pt x="193921" y="361141"/>
                  <a:pt x="382912" y="219924"/>
                  <a:pt x="484420" y="-1"/>
                </a:cubicBezTo>
                <a:cubicBezTo>
                  <a:pt x="303290" y="76732"/>
                  <a:pt x="151058" y="86312"/>
                  <a:pt x="0" y="70364"/>
                </a:cubicBezTo>
                <a:close/>
              </a:path>
            </a:pathLst>
          </a:custGeom>
          <a:solidFill>
            <a:schemeClr val="bg1"/>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39" name="椭圆 38"/>
          <p:cNvSpPr/>
          <p:nvPr/>
        </p:nvSpPr>
        <p:spPr>
          <a:xfrm rot="21167701" flipH="1">
            <a:off x="5636953" y="2702738"/>
            <a:ext cx="135660" cy="97098"/>
          </a:xfrm>
          <a:prstGeom prst="ellipse">
            <a:avLst/>
          </a:prstGeom>
          <a:solidFill>
            <a:srgbClr val="974E2F"/>
          </a:solidFill>
          <a:ln>
            <a:solidFill>
              <a:schemeClr val="tx1"/>
            </a:solid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96" name="组合 95"/>
          <p:cNvGrpSpPr/>
          <p:nvPr/>
        </p:nvGrpSpPr>
        <p:grpSpPr>
          <a:xfrm rot="20296141">
            <a:off x="8093003" y="2432145"/>
            <a:ext cx="732032" cy="980708"/>
            <a:chOff x="-428536" y="1618939"/>
            <a:chExt cx="1040900" cy="1394502"/>
          </a:xfrm>
          <a:solidFill>
            <a:srgbClr val="8F522A"/>
          </a:solidFill>
        </p:grpSpPr>
        <p:sp>
          <p:nvSpPr>
            <p:cNvPr id="97" name="任意多边形 96"/>
            <p:cNvSpPr/>
            <p:nvPr/>
          </p:nvSpPr>
          <p:spPr>
            <a:xfrm>
              <a:off x="-428536" y="1618939"/>
              <a:ext cx="1040900" cy="1394502"/>
            </a:xfrm>
            <a:custGeom>
              <a:avLst/>
              <a:gdLst>
                <a:gd name="connsiteX0" fmla="*/ 683546 w 1076301"/>
                <a:gd name="connsiteY0" fmla="*/ 1060964 h 1397485"/>
                <a:gd name="connsiteX1" fmla="*/ 285513 w 1076301"/>
                <a:gd name="connsiteY1" fmla="*/ 759750 h 1397485"/>
                <a:gd name="connsiteX2" fmla="*/ 489908 w 1076301"/>
                <a:gd name="connsiteY2" fmla="*/ 544597 h 1397485"/>
                <a:gd name="connsiteX3" fmla="*/ 764228 w 1076301"/>
                <a:gd name="connsiteY3" fmla="*/ 324065 h 1397485"/>
                <a:gd name="connsiteX4" fmla="*/ 812638 w 1076301"/>
                <a:gd name="connsiteY4" fmla="*/ 372474 h 1397485"/>
                <a:gd name="connsiteX5" fmla="*/ 871805 w 1076301"/>
                <a:gd name="connsiteY5" fmla="*/ 329444 h 1397485"/>
                <a:gd name="connsiteX6" fmla="*/ 990139 w 1076301"/>
                <a:gd name="connsiteY6" fmla="*/ 243383 h 1397485"/>
                <a:gd name="connsiteX7" fmla="*/ 1033169 w 1076301"/>
                <a:gd name="connsiteY7" fmla="*/ 92776 h 1397485"/>
                <a:gd name="connsiteX8" fmla="*/ 1076200 w 1076301"/>
                <a:gd name="connsiteY8" fmla="*/ 38987 h 1397485"/>
                <a:gd name="connsiteX9" fmla="*/ 1038548 w 1076301"/>
                <a:gd name="connsiteY9" fmla="*/ 1336 h 1397485"/>
                <a:gd name="connsiteX10" fmla="*/ 871805 w 1076301"/>
                <a:gd name="connsiteY10" fmla="*/ 87397 h 1397485"/>
                <a:gd name="connsiteX11" fmla="*/ 726576 w 1076301"/>
                <a:gd name="connsiteY11" fmla="*/ 227246 h 1397485"/>
                <a:gd name="connsiteX12" fmla="*/ 506045 w 1076301"/>
                <a:gd name="connsiteY12" fmla="*/ 367096 h 1397485"/>
                <a:gd name="connsiteX13" fmla="*/ 290892 w 1076301"/>
                <a:gd name="connsiteY13" fmla="*/ 469293 h 1397485"/>
                <a:gd name="connsiteX14" fmla="*/ 129527 w 1076301"/>
                <a:gd name="connsiteY14" fmla="*/ 609143 h 1397485"/>
                <a:gd name="connsiteX15" fmla="*/ 38087 w 1076301"/>
                <a:gd name="connsiteY15" fmla="*/ 770507 h 1397485"/>
                <a:gd name="connsiteX16" fmla="*/ 54223 w 1076301"/>
                <a:gd name="connsiteY16" fmla="*/ 878084 h 1397485"/>
                <a:gd name="connsiteX17" fmla="*/ 662031 w 1076301"/>
                <a:gd name="connsiteY17" fmla="*/ 1394451 h 1397485"/>
                <a:gd name="connsiteX18" fmla="*/ 683546 w 1076301"/>
                <a:gd name="connsiteY18" fmla="*/ 1060964 h 1397485"/>
                <a:gd name="connsiteX0" fmla="*/ 683546 w 1076301"/>
                <a:gd name="connsiteY0" fmla="*/ 1060964 h 1397485"/>
                <a:gd name="connsiteX1" fmla="*/ 285513 w 1076301"/>
                <a:gd name="connsiteY1" fmla="*/ 759750 h 1397485"/>
                <a:gd name="connsiteX2" fmla="*/ 489908 w 1076301"/>
                <a:gd name="connsiteY2" fmla="*/ 544597 h 1397485"/>
                <a:gd name="connsiteX3" fmla="*/ 764228 w 1076301"/>
                <a:gd name="connsiteY3" fmla="*/ 324065 h 1397485"/>
                <a:gd name="connsiteX4" fmla="*/ 812638 w 1076301"/>
                <a:gd name="connsiteY4" fmla="*/ 372474 h 1397485"/>
                <a:gd name="connsiteX5" fmla="*/ 871805 w 1076301"/>
                <a:gd name="connsiteY5" fmla="*/ 329444 h 1397485"/>
                <a:gd name="connsiteX6" fmla="*/ 990139 w 1076301"/>
                <a:gd name="connsiteY6" fmla="*/ 243383 h 1397485"/>
                <a:gd name="connsiteX7" fmla="*/ 1033169 w 1076301"/>
                <a:gd name="connsiteY7" fmla="*/ 92776 h 1397485"/>
                <a:gd name="connsiteX8" fmla="*/ 1076200 w 1076301"/>
                <a:gd name="connsiteY8" fmla="*/ 38987 h 1397485"/>
                <a:gd name="connsiteX9" fmla="*/ 1038548 w 1076301"/>
                <a:gd name="connsiteY9" fmla="*/ 1336 h 1397485"/>
                <a:gd name="connsiteX10" fmla="*/ 871805 w 1076301"/>
                <a:gd name="connsiteY10" fmla="*/ 87397 h 1397485"/>
                <a:gd name="connsiteX11" fmla="*/ 726576 w 1076301"/>
                <a:gd name="connsiteY11" fmla="*/ 227246 h 1397485"/>
                <a:gd name="connsiteX12" fmla="*/ 506045 w 1076301"/>
                <a:gd name="connsiteY12" fmla="*/ 367096 h 1397485"/>
                <a:gd name="connsiteX13" fmla="*/ 296271 w 1076301"/>
                <a:gd name="connsiteY13" fmla="*/ 469293 h 1397485"/>
                <a:gd name="connsiteX14" fmla="*/ 129527 w 1076301"/>
                <a:gd name="connsiteY14" fmla="*/ 609143 h 1397485"/>
                <a:gd name="connsiteX15" fmla="*/ 38087 w 1076301"/>
                <a:gd name="connsiteY15" fmla="*/ 770507 h 1397485"/>
                <a:gd name="connsiteX16" fmla="*/ 54223 w 1076301"/>
                <a:gd name="connsiteY16" fmla="*/ 878084 h 1397485"/>
                <a:gd name="connsiteX17" fmla="*/ 662031 w 1076301"/>
                <a:gd name="connsiteY17" fmla="*/ 1394451 h 1397485"/>
                <a:gd name="connsiteX18" fmla="*/ 683546 w 1076301"/>
                <a:gd name="connsiteY18" fmla="*/ 1060964 h 1397485"/>
                <a:gd name="connsiteX0" fmla="*/ 676582 w 1069337"/>
                <a:gd name="connsiteY0" fmla="*/ 1060964 h 1397485"/>
                <a:gd name="connsiteX1" fmla="*/ 278549 w 1069337"/>
                <a:gd name="connsiteY1" fmla="*/ 759750 h 1397485"/>
                <a:gd name="connsiteX2" fmla="*/ 482944 w 1069337"/>
                <a:gd name="connsiteY2" fmla="*/ 544597 h 1397485"/>
                <a:gd name="connsiteX3" fmla="*/ 757264 w 1069337"/>
                <a:gd name="connsiteY3" fmla="*/ 324065 h 1397485"/>
                <a:gd name="connsiteX4" fmla="*/ 805674 w 1069337"/>
                <a:gd name="connsiteY4" fmla="*/ 372474 h 1397485"/>
                <a:gd name="connsiteX5" fmla="*/ 864841 w 1069337"/>
                <a:gd name="connsiteY5" fmla="*/ 329444 h 1397485"/>
                <a:gd name="connsiteX6" fmla="*/ 983175 w 1069337"/>
                <a:gd name="connsiteY6" fmla="*/ 243383 h 1397485"/>
                <a:gd name="connsiteX7" fmla="*/ 1026205 w 1069337"/>
                <a:gd name="connsiteY7" fmla="*/ 92776 h 1397485"/>
                <a:gd name="connsiteX8" fmla="*/ 1069236 w 1069337"/>
                <a:gd name="connsiteY8" fmla="*/ 38987 h 1397485"/>
                <a:gd name="connsiteX9" fmla="*/ 1031584 w 1069337"/>
                <a:gd name="connsiteY9" fmla="*/ 1336 h 1397485"/>
                <a:gd name="connsiteX10" fmla="*/ 864841 w 1069337"/>
                <a:gd name="connsiteY10" fmla="*/ 87397 h 1397485"/>
                <a:gd name="connsiteX11" fmla="*/ 719612 w 1069337"/>
                <a:gd name="connsiteY11" fmla="*/ 227246 h 1397485"/>
                <a:gd name="connsiteX12" fmla="*/ 499081 w 1069337"/>
                <a:gd name="connsiteY12" fmla="*/ 367096 h 1397485"/>
                <a:gd name="connsiteX13" fmla="*/ 289307 w 1069337"/>
                <a:gd name="connsiteY13" fmla="*/ 469293 h 1397485"/>
                <a:gd name="connsiteX14" fmla="*/ 122563 w 1069337"/>
                <a:gd name="connsiteY14" fmla="*/ 609143 h 1397485"/>
                <a:gd name="connsiteX15" fmla="*/ 31123 w 1069337"/>
                <a:gd name="connsiteY15" fmla="*/ 770507 h 1397485"/>
                <a:gd name="connsiteX16" fmla="*/ 47259 w 1069337"/>
                <a:gd name="connsiteY16" fmla="*/ 878084 h 1397485"/>
                <a:gd name="connsiteX17" fmla="*/ 655067 w 1069337"/>
                <a:gd name="connsiteY17" fmla="*/ 1394451 h 1397485"/>
                <a:gd name="connsiteX18" fmla="*/ 676582 w 1069337"/>
                <a:gd name="connsiteY18" fmla="*/ 1060964 h 1397485"/>
                <a:gd name="connsiteX0" fmla="*/ 676582 w 1069337"/>
                <a:gd name="connsiteY0" fmla="*/ 1060964 h 1397485"/>
                <a:gd name="connsiteX1" fmla="*/ 278549 w 1069337"/>
                <a:gd name="connsiteY1" fmla="*/ 759750 h 1397485"/>
                <a:gd name="connsiteX2" fmla="*/ 482944 w 1069337"/>
                <a:gd name="connsiteY2" fmla="*/ 544597 h 1397485"/>
                <a:gd name="connsiteX3" fmla="*/ 757264 w 1069337"/>
                <a:gd name="connsiteY3" fmla="*/ 324065 h 1397485"/>
                <a:gd name="connsiteX4" fmla="*/ 805674 w 1069337"/>
                <a:gd name="connsiteY4" fmla="*/ 372474 h 1397485"/>
                <a:gd name="connsiteX5" fmla="*/ 864841 w 1069337"/>
                <a:gd name="connsiteY5" fmla="*/ 329444 h 1397485"/>
                <a:gd name="connsiteX6" fmla="*/ 983175 w 1069337"/>
                <a:gd name="connsiteY6" fmla="*/ 243383 h 1397485"/>
                <a:gd name="connsiteX7" fmla="*/ 1026205 w 1069337"/>
                <a:gd name="connsiteY7" fmla="*/ 92776 h 1397485"/>
                <a:gd name="connsiteX8" fmla="*/ 1069236 w 1069337"/>
                <a:gd name="connsiteY8" fmla="*/ 38987 h 1397485"/>
                <a:gd name="connsiteX9" fmla="*/ 1031584 w 1069337"/>
                <a:gd name="connsiteY9" fmla="*/ 1336 h 1397485"/>
                <a:gd name="connsiteX10" fmla="*/ 864841 w 1069337"/>
                <a:gd name="connsiteY10" fmla="*/ 87397 h 1397485"/>
                <a:gd name="connsiteX11" fmla="*/ 719612 w 1069337"/>
                <a:gd name="connsiteY11" fmla="*/ 227246 h 1397485"/>
                <a:gd name="connsiteX12" fmla="*/ 499081 w 1069337"/>
                <a:gd name="connsiteY12" fmla="*/ 367096 h 1397485"/>
                <a:gd name="connsiteX13" fmla="*/ 289307 w 1069337"/>
                <a:gd name="connsiteY13" fmla="*/ 469293 h 1397485"/>
                <a:gd name="connsiteX14" fmla="*/ 122563 w 1069337"/>
                <a:gd name="connsiteY14" fmla="*/ 609143 h 1397485"/>
                <a:gd name="connsiteX15" fmla="*/ 31123 w 1069337"/>
                <a:gd name="connsiteY15" fmla="*/ 770507 h 1397485"/>
                <a:gd name="connsiteX16" fmla="*/ 47259 w 1069337"/>
                <a:gd name="connsiteY16" fmla="*/ 878084 h 1397485"/>
                <a:gd name="connsiteX17" fmla="*/ 655067 w 1069337"/>
                <a:gd name="connsiteY17" fmla="*/ 1394451 h 1397485"/>
                <a:gd name="connsiteX18" fmla="*/ 676582 w 1069337"/>
                <a:gd name="connsiteY18" fmla="*/ 1060964 h 1397485"/>
                <a:gd name="connsiteX0" fmla="*/ 676582 w 1069337"/>
                <a:gd name="connsiteY0" fmla="*/ 1060964 h 1397485"/>
                <a:gd name="connsiteX1" fmla="*/ 278549 w 1069337"/>
                <a:gd name="connsiteY1" fmla="*/ 759750 h 1397485"/>
                <a:gd name="connsiteX2" fmla="*/ 482944 w 1069337"/>
                <a:gd name="connsiteY2" fmla="*/ 544597 h 1397485"/>
                <a:gd name="connsiteX3" fmla="*/ 757264 w 1069337"/>
                <a:gd name="connsiteY3" fmla="*/ 324065 h 1397485"/>
                <a:gd name="connsiteX4" fmla="*/ 805674 w 1069337"/>
                <a:gd name="connsiteY4" fmla="*/ 372474 h 1397485"/>
                <a:gd name="connsiteX5" fmla="*/ 864841 w 1069337"/>
                <a:gd name="connsiteY5" fmla="*/ 329444 h 1397485"/>
                <a:gd name="connsiteX6" fmla="*/ 983175 w 1069337"/>
                <a:gd name="connsiteY6" fmla="*/ 243383 h 1397485"/>
                <a:gd name="connsiteX7" fmla="*/ 1026205 w 1069337"/>
                <a:gd name="connsiteY7" fmla="*/ 92776 h 1397485"/>
                <a:gd name="connsiteX8" fmla="*/ 1069236 w 1069337"/>
                <a:gd name="connsiteY8" fmla="*/ 38987 h 1397485"/>
                <a:gd name="connsiteX9" fmla="*/ 1031584 w 1069337"/>
                <a:gd name="connsiteY9" fmla="*/ 1336 h 1397485"/>
                <a:gd name="connsiteX10" fmla="*/ 864841 w 1069337"/>
                <a:gd name="connsiteY10" fmla="*/ 87397 h 1397485"/>
                <a:gd name="connsiteX11" fmla="*/ 719612 w 1069337"/>
                <a:gd name="connsiteY11" fmla="*/ 227246 h 1397485"/>
                <a:gd name="connsiteX12" fmla="*/ 499081 w 1069337"/>
                <a:gd name="connsiteY12" fmla="*/ 367096 h 1397485"/>
                <a:gd name="connsiteX13" fmla="*/ 289307 w 1069337"/>
                <a:gd name="connsiteY13" fmla="*/ 469293 h 1397485"/>
                <a:gd name="connsiteX14" fmla="*/ 122563 w 1069337"/>
                <a:gd name="connsiteY14" fmla="*/ 609143 h 1397485"/>
                <a:gd name="connsiteX15" fmla="*/ 31123 w 1069337"/>
                <a:gd name="connsiteY15" fmla="*/ 770507 h 1397485"/>
                <a:gd name="connsiteX16" fmla="*/ 47259 w 1069337"/>
                <a:gd name="connsiteY16" fmla="*/ 878084 h 1397485"/>
                <a:gd name="connsiteX17" fmla="*/ 655067 w 1069337"/>
                <a:gd name="connsiteY17" fmla="*/ 1394451 h 1397485"/>
                <a:gd name="connsiteX18" fmla="*/ 676582 w 1069337"/>
                <a:gd name="connsiteY18" fmla="*/ 1060964 h 1397485"/>
                <a:gd name="connsiteX0" fmla="*/ 676582 w 1069337"/>
                <a:gd name="connsiteY0" fmla="*/ 1060964 h 1397485"/>
                <a:gd name="connsiteX1" fmla="*/ 278549 w 1069337"/>
                <a:gd name="connsiteY1" fmla="*/ 759750 h 1397485"/>
                <a:gd name="connsiteX2" fmla="*/ 482944 w 1069337"/>
                <a:gd name="connsiteY2" fmla="*/ 544597 h 1397485"/>
                <a:gd name="connsiteX3" fmla="*/ 757264 w 1069337"/>
                <a:gd name="connsiteY3" fmla="*/ 324065 h 1397485"/>
                <a:gd name="connsiteX4" fmla="*/ 805674 w 1069337"/>
                <a:gd name="connsiteY4" fmla="*/ 372474 h 1397485"/>
                <a:gd name="connsiteX5" fmla="*/ 864841 w 1069337"/>
                <a:gd name="connsiteY5" fmla="*/ 329444 h 1397485"/>
                <a:gd name="connsiteX6" fmla="*/ 983175 w 1069337"/>
                <a:gd name="connsiteY6" fmla="*/ 243383 h 1397485"/>
                <a:gd name="connsiteX7" fmla="*/ 1026205 w 1069337"/>
                <a:gd name="connsiteY7" fmla="*/ 92776 h 1397485"/>
                <a:gd name="connsiteX8" fmla="*/ 1069236 w 1069337"/>
                <a:gd name="connsiteY8" fmla="*/ 38987 h 1397485"/>
                <a:gd name="connsiteX9" fmla="*/ 1031584 w 1069337"/>
                <a:gd name="connsiteY9" fmla="*/ 1336 h 1397485"/>
                <a:gd name="connsiteX10" fmla="*/ 864841 w 1069337"/>
                <a:gd name="connsiteY10" fmla="*/ 87397 h 1397485"/>
                <a:gd name="connsiteX11" fmla="*/ 719612 w 1069337"/>
                <a:gd name="connsiteY11" fmla="*/ 227246 h 1397485"/>
                <a:gd name="connsiteX12" fmla="*/ 499081 w 1069337"/>
                <a:gd name="connsiteY12" fmla="*/ 367096 h 1397485"/>
                <a:gd name="connsiteX13" fmla="*/ 289307 w 1069337"/>
                <a:gd name="connsiteY13" fmla="*/ 469293 h 1397485"/>
                <a:gd name="connsiteX14" fmla="*/ 122563 w 1069337"/>
                <a:gd name="connsiteY14" fmla="*/ 609143 h 1397485"/>
                <a:gd name="connsiteX15" fmla="*/ 31123 w 1069337"/>
                <a:gd name="connsiteY15" fmla="*/ 770507 h 1397485"/>
                <a:gd name="connsiteX16" fmla="*/ 47259 w 1069337"/>
                <a:gd name="connsiteY16" fmla="*/ 878084 h 1397485"/>
                <a:gd name="connsiteX17" fmla="*/ 655067 w 1069337"/>
                <a:gd name="connsiteY17" fmla="*/ 1394451 h 1397485"/>
                <a:gd name="connsiteX18" fmla="*/ 676582 w 1069337"/>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4551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9930 w 1038214"/>
                <a:gd name="connsiteY4" fmla="*/ 372474 h 1397485"/>
                <a:gd name="connsiteX5" fmla="*/ 833718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9930 w 1038214"/>
                <a:gd name="connsiteY4" fmla="*/ 372474 h 1397485"/>
                <a:gd name="connsiteX5" fmla="*/ 849854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9930 w 1038214"/>
                <a:gd name="connsiteY4" fmla="*/ 372474 h 1397485"/>
                <a:gd name="connsiteX5" fmla="*/ 849854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85"/>
                <a:gd name="connsiteX1" fmla="*/ 247426 w 1038214"/>
                <a:gd name="connsiteY1" fmla="*/ 759750 h 1397485"/>
                <a:gd name="connsiteX2" fmla="*/ 451821 w 1038214"/>
                <a:gd name="connsiteY2" fmla="*/ 544597 h 1397485"/>
                <a:gd name="connsiteX3" fmla="*/ 726141 w 1038214"/>
                <a:gd name="connsiteY3" fmla="*/ 324065 h 1397485"/>
                <a:gd name="connsiteX4" fmla="*/ 779930 w 1038214"/>
                <a:gd name="connsiteY4" fmla="*/ 372474 h 1397485"/>
                <a:gd name="connsiteX5" fmla="*/ 849854 w 1038214"/>
                <a:gd name="connsiteY5" fmla="*/ 329444 h 1397485"/>
                <a:gd name="connsiteX6" fmla="*/ 952052 w 1038214"/>
                <a:gd name="connsiteY6" fmla="*/ 243383 h 1397485"/>
                <a:gd name="connsiteX7" fmla="*/ 995082 w 1038214"/>
                <a:gd name="connsiteY7" fmla="*/ 92776 h 1397485"/>
                <a:gd name="connsiteX8" fmla="*/ 1038113 w 1038214"/>
                <a:gd name="connsiteY8" fmla="*/ 38987 h 1397485"/>
                <a:gd name="connsiteX9" fmla="*/ 1000461 w 1038214"/>
                <a:gd name="connsiteY9" fmla="*/ 1336 h 1397485"/>
                <a:gd name="connsiteX10" fmla="*/ 833718 w 1038214"/>
                <a:gd name="connsiteY10" fmla="*/ 87397 h 1397485"/>
                <a:gd name="connsiteX11" fmla="*/ 688489 w 1038214"/>
                <a:gd name="connsiteY11" fmla="*/ 227246 h 1397485"/>
                <a:gd name="connsiteX12" fmla="*/ 467958 w 1038214"/>
                <a:gd name="connsiteY12" fmla="*/ 367096 h 1397485"/>
                <a:gd name="connsiteX13" fmla="*/ 258184 w 1038214"/>
                <a:gd name="connsiteY13" fmla="*/ 469293 h 1397485"/>
                <a:gd name="connsiteX14" fmla="*/ 91440 w 1038214"/>
                <a:gd name="connsiteY14" fmla="*/ 609143 h 1397485"/>
                <a:gd name="connsiteX15" fmla="*/ 0 w 1038214"/>
                <a:gd name="connsiteY15" fmla="*/ 770507 h 1397485"/>
                <a:gd name="connsiteX16" fmla="*/ 16136 w 1038214"/>
                <a:gd name="connsiteY16" fmla="*/ 878084 h 1397485"/>
                <a:gd name="connsiteX17" fmla="*/ 623944 w 1038214"/>
                <a:gd name="connsiteY17" fmla="*/ 1394451 h 1397485"/>
                <a:gd name="connsiteX18" fmla="*/ 645459 w 1038214"/>
                <a:gd name="connsiteY18" fmla="*/ 1060964 h 1397485"/>
                <a:gd name="connsiteX0" fmla="*/ 645459 w 1038214"/>
                <a:gd name="connsiteY0" fmla="*/ 1060964 h 1397431"/>
                <a:gd name="connsiteX1" fmla="*/ 247426 w 1038214"/>
                <a:gd name="connsiteY1" fmla="*/ 759750 h 1397431"/>
                <a:gd name="connsiteX2" fmla="*/ 451821 w 1038214"/>
                <a:gd name="connsiteY2" fmla="*/ 544597 h 1397431"/>
                <a:gd name="connsiteX3" fmla="*/ 726141 w 1038214"/>
                <a:gd name="connsiteY3" fmla="*/ 324065 h 1397431"/>
                <a:gd name="connsiteX4" fmla="*/ 779930 w 1038214"/>
                <a:gd name="connsiteY4" fmla="*/ 372474 h 1397431"/>
                <a:gd name="connsiteX5" fmla="*/ 849854 w 1038214"/>
                <a:gd name="connsiteY5" fmla="*/ 329444 h 1397431"/>
                <a:gd name="connsiteX6" fmla="*/ 952052 w 1038214"/>
                <a:gd name="connsiteY6" fmla="*/ 243383 h 1397431"/>
                <a:gd name="connsiteX7" fmla="*/ 995082 w 1038214"/>
                <a:gd name="connsiteY7" fmla="*/ 92776 h 1397431"/>
                <a:gd name="connsiteX8" fmla="*/ 1038113 w 1038214"/>
                <a:gd name="connsiteY8" fmla="*/ 38987 h 1397431"/>
                <a:gd name="connsiteX9" fmla="*/ 1000461 w 1038214"/>
                <a:gd name="connsiteY9" fmla="*/ 1336 h 1397431"/>
                <a:gd name="connsiteX10" fmla="*/ 833718 w 1038214"/>
                <a:gd name="connsiteY10" fmla="*/ 87397 h 1397431"/>
                <a:gd name="connsiteX11" fmla="*/ 688489 w 1038214"/>
                <a:gd name="connsiteY11" fmla="*/ 227246 h 1397431"/>
                <a:gd name="connsiteX12" fmla="*/ 467958 w 1038214"/>
                <a:gd name="connsiteY12" fmla="*/ 367096 h 1397431"/>
                <a:gd name="connsiteX13" fmla="*/ 258184 w 1038214"/>
                <a:gd name="connsiteY13" fmla="*/ 469293 h 1397431"/>
                <a:gd name="connsiteX14" fmla="*/ 91440 w 1038214"/>
                <a:gd name="connsiteY14" fmla="*/ 609143 h 1397431"/>
                <a:gd name="connsiteX15" fmla="*/ 0 w 1038214"/>
                <a:gd name="connsiteY15" fmla="*/ 770507 h 1397431"/>
                <a:gd name="connsiteX16" fmla="*/ 16136 w 1038214"/>
                <a:gd name="connsiteY16" fmla="*/ 878084 h 1397431"/>
                <a:gd name="connsiteX17" fmla="*/ 623944 w 1038214"/>
                <a:gd name="connsiteY17" fmla="*/ 1394451 h 1397431"/>
                <a:gd name="connsiteX18" fmla="*/ 645459 w 1038214"/>
                <a:gd name="connsiteY18" fmla="*/ 1060964 h 1397431"/>
                <a:gd name="connsiteX0" fmla="*/ 645459 w 1038214"/>
                <a:gd name="connsiteY0" fmla="*/ 1060964 h 1397431"/>
                <a:gd name="connsiteX1" fmla="*/ 247426 w 1038214"/>
                <a:gd name="connsiteY1" fmla="*/ 759750 h 1397431"/>
                <a:gd name="connsiteX2" fmla="*/ 451821 w 1038214"/>
                <a:gd name="connsiteY2" fmla="*/ 544597 h 1397431"/>
                <a:gd name="connsiteX3" fmla="*/ 726141 w 1038214"/>
                <a:gd name="connsiteY3" fmla="*/ 324065 h 1397431"/>
                <a:gd name="connsiteX4" fmla="*/ 779930 w 1038214"/>
                <a:gd name="connsiteY4" fmla="*/ 372474 h 1397431"/>
                <a:gd name="connsiteX5" fmla="*/ 849854 w 1038214"/>
                <a:gd name="connsiteY5" fmla="*/ 329444 h 1397431"/>
                <a:gd name="connsiteX6" fmla="*/ 952052 w 1038214"/>
                <a:gd name="connsiteY6" fmla="*/ 243383 h 1397431"/>
                <a:gd name="connsiteX7" fmla="*/ 995082 w 1038214"/>
                <a:gd name="connsiteY7" fmla="*/ 92776 h 1397431"/>
                <a:gd name="connsiteX8" fmla="*/ 1038113 w 1038214"/>
                <a:gd name="connsiteY8" fmla="*/ 38987 h 1397431"/>
                <a:gd name="connsiteX9" fmla="*/ 1000461 w 1038214"/>
                <a:gd name="connsiteY9" fmla="*/ 1336 h 1397431"/>
                <a:gd name="connsiteX10" fmla="*/ 833718 w 1038214"/>
                <a:gd name="connsiteY10" fmla="*/ 87397 h 1397431"/>
                <a:gd name="connsiteX11" fmla="*/ 688489 w 1038214"/>
                <a:gd name="connsiteY11" fmla="*/ 227246 h 1397431"/>
                <a:gd name="connsiteX12" fmla="*/ 467958 w 1038214"/>
                <a:gd name="connsiteY12" fmla="*/ 367096 h 1397431"/>
                <a:gd name="connsiteX13" fmla="*/ 258184 w 1038214"/>
                <a:gd name="connsiteY13" fmla="*/ 469293 h 1397431"/>
                <a:gd name="connsiteX14" fmla="*/ 91440 w 1038214"/>
                <a:gd name="connsiteY14" fmla="*/ 609143 h 1397431"/>
                <a:gd name="connsiteX15" fmla="*/ 0 w 1038214"/>
                <a:gd name="connsiteY15" fmla="*/ 770507 h 1397431"/>
                <a:gd name="connsiteX16" fmla="*/ 16136 w 1038214"/>
                <a:gd name="connsiteY16" fmla="*/ 878084 h 1397431"/>
                <a:gd name="connsiteX17" fmla="*/ 623944 w 1038214"/>
                <a:gd name="connsiteY17" fmla="*/ 1394451 h 1397431"/>
                <a:gd name="connsiteX18" fmla="*/ 645459 w 1038214"/>
                <a:gd name="connsiteY18" fmla="*/ 1060964 h 1397431"/>
                <a:gd name="connsiteX0" fmla="*/ 645459 w 1038214"/>
                <a:gd name="connsiteY0" fmla="*/ 1060964 h 1397431"/>
                <a:gd name="connsiteX1" fmla="*/ 247426 w 1038214"/>
                <a:gd name="connsiteY1" fmla="*/ 759750 h 1397431"/>
                <a:gd name="connsiteX2" fmla="*/ 451821 w 1038214"/>
                <a:gd name="connsiteY2" fmla="*/ 544597 h 1397431"/>
                <a:gd name="connsiteX3" fmla="*/ 726141 w 1038214"/>
                <a:gd name="connsiteY3" fmla="*/ 324065 h 1397431"/>
                <a:gd name="connsiteX4" fmla="*/ 779930 w 1038214"/>
                <a:gd name="connsiteY4" fmla="*/ 372474 h 1397431"/>
                <a:gd name="connsiteX5" fmla="*/ 849854 w 1038214"/>
                <a:gd name="connsiteY5" fmla="*/ 329444 h 1397431"/>
                <a:gd name="connsiteX6" fmla="*/ 952052 w 1038214"/>
                <a:gd name="connsiteY6" fmla="*/ 243383 h 1397431"/>
                <a:gd name="connsiteX7" fmla="*/ 995082 w 1038214"/>
                <a:gd name="connsiteY7" fmla="*/ 92776 h 1397431"/>
                <a:gd name="connsiteX8" fmla="*/ 1038113 w 1038214"/>
                <a:gd name="connsiteY8" fmla="*/ 38987 h 1397431"/>
                <a:gd name="connsiteX9" fmla="*/ 1000461 w 1038214"/>
                <a:gd name="connsiteY9" fmla="*/ 1336 h 1397431"/>
                <a:gd name="connsiteX10" fmla="*/ 833718 w 1038214"/>
                <a:gd name="connsiteY10" fmla="*/ 87397 h 1397431"/>
                <a:gd name="connsiteX11" fmla="*/ 688489 w 1038214"/>
                <a:gd name="connsiteY11" fmla="*/ 227246 h 1397431"/>
                <a:gd name="connsiteX12" fmla="*/ 467958 w 1038214"/>
                <a:gd name="connsiteY12" fmla="*/ 367096 h 1397431"/>
                <a:gd name="connsiteX13" fmla="*/ 258184 w 1038214"/>
                <a:gd name="connsiteY13" fmla="*/ 469293 h 1397431"/>
                <a:gd name="connsiteX14" fmla="*/ 91440 w 1038214"/>
                <a:gd name="connsiteY14" fmla="*/ 609143 h 1397431"/>
                <a:gd name="connsiteX15" fmla="*/ 0 w 1038214"/>
                <a:gd name="connsiteY15" fmla="*/ 770507 h 1397431"/>
                <a:gd name="connsiteX16" fmla="*/ 16136 w 1038214"/>
                <a:gd name="connsiteY16" fmla="*/ 878084 h 1397431"/>
                <a:gd name="connsiteX17" fmla="*/ 623944 w 1038214"/>
                <a:gd name="connsiteY17" fmla="*/ 1394451 h 1397431"/>
                <a:gd name="connsiteX18" fmla="*/ 645459 w 1038214"/>
                <a:gd name="connsiteY18" fmla="*/ 1060964 h 1397431"/>
                <a:gd name="connsiteX0" fmla="*/ 645459 w 1038214"/>
                <a:gd name="connsiteY0" fmla="*/ 1060964 h 1394451"/>
                <a:gd name="connsiteX1" fmla="*/ 247426 w 1038214"/>
                <a:gd name="connsiteY1" fmla="*/ 759750 h 1394451"/>
                <a:gd name="connsiteX2" fmla="*/ 451821 w 1038214"/>
                <a:gd name="connsiteY2" fmla="*/ 544597 h 1394451"/>
                <a:gd name="connsiteX3" fmla="*/ 726141 w 1038214"/>
                <a:gd name="connsiteY3" fmla="*/ 324065 h 1394451"/>
                <a:gd name="connsiteX4" fmla="*/ 779930 w 1038214"/>
                <a:gd name="connsiteY4" fmla="*/ 372474 h 1394451"/>
                <a:gd name="connsiteX5" fmla="*/ 849854 w 1038214"/>
                <a:gd name="connsiteY5" fmla="*/ 329444 h 1394451"/>
                <a:gd name="connsiteX6" fmla="*/ 952052 w 1038214"/>
                <a:gd name="connsiteY6" fmla="*/ 243383 h 1394451"/>
                <a:gd name="connsiteX7" fmla="*/ 995082 w 1038214"/>
                <a:gd name="connsiteY7" fmla="*/ 92776 h 1394451"/>
                <a:gd name="connsiteX8" fmla="*/ 1038113 w 1038214"/>
                <a:gd name="connsiteY8" fmla="*/ 38987 h 1394451"/>
                <a:gd name="connsiteX9" fmla="*/ 1000461 w 1038214"/>
                <a:gd name="connsiteY9" fmla="*/ 1336 h 1394451"/>
                <a:gd name="connsiteX10" fmla="*/ 833718 w 1038214"/>
                <a:gd name="connsiteY10" fmla="*/ 87397 h 1394451"/>
                <a:gd name="connsiteX11" fmla="*/ 688489 w 1038214"/>
                <a:gd name="connsiteY11" fmla="*/ 227246 h 1394451"/>
                <a:gd name="connsiteX12" fmla="*/ 467958 w 1038214"/>
                <a:gd name="connsiteY12" fmla="*/ 367096 h 1394451"/>
                <a:gd name="connsiteX13" fmla="*/ 258184 w 1038214"/>
                <a:gd name="connsiteY13" fmla="*/ 469293 h 1394451"/>
                <a:gd name="connsiteX14" fmla="*/ 91440 w 1038214"/>
                <a:gd name="connsiteY14" fmla="*/ 609143 h 1394451"/>
                <a:gd name="connsiteX15" fmla="*/ 0 w 1038214"/>
                <a:gd name="connsiteY15" fmla="*/ 770507 h 1394451"/>
                <a:gd name="connsiteX16" fmla="*/ 16136 w 1038214"/>
                <a:gd name="connsiteY16" fmla="*/ 878084 h 1394451"/>
                <a:gd name="connsiteX17" fmla="*/ 623944 w 1038214"/>
                <a:gd name="connsiteY17" fmla="*/ 1394451 h 1394451"/>
                <a:gd name="connsiteX18" fmla="*/ 645459 w 1038214"/>
                <a:gd name="connsiteY18" fmla="*/ 1060964 h 1394451"/>
                <a:gd name="connsiteX0" fmla="*/ 646191 w 1038946"/>
                <a:gd name="connsiteY0" fmla="*/ 1060964 h 1394451"/>
                <a:gd name="connsiteX1" fmla="*/ 248158 w 1038946"/>
                <a:gd name="connsiteY1" fmla="*/ 759750 h 1394451"/>
                <a:gd name="connsiteX2" fmla="*/ 452553 w 1038946"/>
                <a:gd name="connsiteY2" fmla="*/ 544597 h 1394451"/>
                <a:gd name="connsiteX3" fmla="*/ 726873 w 1038946"/>
                <a:gd name="connsiteY3" fmla="*/ 324065 h 1394451"/>
                <a:gd name="connsiteX4" fmla="*/ 780662 w 1038946"/>
                <a:gd name="connsiteY4" fmla="*/ 372474 h 1394451"/>
                <a:gd name="connsiteX5" fmla="*/ 850586 w 1038946"/>
                <a:gd name="connsiteY5" fmla="*/ 329444 h 1394451"/>
                <a:gd name="connsiteX6" fmla="*/ 952784 w 1038946"/>
                <a:gd name="connsiteY6" fmla="*/ 243383 h 1394451"/>
                <a:gd name="connsiteX7" fmla="*/ 995814 w 1038946"/>
                <a:gd name="connsiteY7" fmla="*/ 92776 h 1394451"/>
                <a:gd name="connsiteX8" fmla="*/ 1038845 w 1038946"/>
                <a:gd name="connsiteY8" fmla="*/ 38987 h 1394451"/>
                <a:gd name="connsiteX9" fmla="*/ 1001193 w 1038946"/>
                <a:gd name="connsiteY9" fmla="*/ 1336 h 1394451"/>
                <a:gd name="connsiteX10" fmla="*/ 834450 w 1038946"/>
                <a:gd name="connsiteY10" fmla="*/ 87397 h 1394451"/>
                <a:gd name="connsiteX11" fmla="*/ 689221 w 1038946"/>
                <a:gd name="connsiteY11" fmla="*/ 227246 h 1394451"/>
                <a:gd name="connsiteX12" fmla="*/ 468690 w 1038946"/>
                <a:gd name="connsiteY12" fmla="*/ 367096 h 1394451"/>
                <a:gd name="connsiteX13" fmla="*/ 258916 w 1038946"/>
                <a:gd name="connsiteY13" fmla="*/ 469293 h 1394451"/>
                <a:gd name="connsiteX14" fmla="*/ 92172 w 1038946"/>
                <a:gd name="connsiteY14" fmla="*/ 609143 h 1394451"/>
                <a:gd name="connsiteX15" fmla="*/ 732 w 1038946"/>
                <a:gd name="connsiteY15" fmla="*/ 770507 h 1394451"/>
                <a:gd name="connsiteX16" fmla="*/ 16868 w 1038946"/>
                <a:gd name="connsiteY16" fmla="*/ 878084 h 1394451"/>
                <a:gd name="connsiteX17" fmla="*/ 624676 w 1038946"/>
                <a:gd name="connsiteY17" fmla="*/ 1394451 h 1394451"/>
                <a:gd name="connsiteX18" fmla="*/ 646191 w 1038946"/>
                <a:gd name="connsiteY18" fmla="*/ 1060964 h 1394451"/>
                <a:gd name="connsiteX0" fmla="*/ 646191 w 1038946"/>
                <a:gd name="connsiteY0" fmla="*/ 1060964 h 1394451"/>
                <a:gd name="connsiteX1" fmla="*/ 248158 w 1038946"/>
                <a:gd name="connsiteY1" fmla="*/ 759750 h 1394451"/>
                <a:gd name="connsiteX2" fmla="*/ 452553 w 1038946"/>
                <a:gd name="connsiteY2" fmla="*/ 544597 h 1394451"/>
                <a:gd name="connsiteX3" fmla="*/ 726873 w 1038946"/>
                <a:gd name="connsiteY3" fmla="*/ 324065 h 1394451"/>
                <a:gd name="connsiteX4" fmla="*/ 780662 w 1038946"/>
                <a:gd name="connsiteY4" fmla="*/ 372474 h 1394451"/>
                <a:gd name="connsiteX5" fmla="*/ 850586 w 1038946"/>
                <a:gd name="connsiteY5" fmla="*/ 329444 h 1394451"/>
                <a:gd name="connsiteX6" fmla="*/ 952784 w 1038946"/>
                <a:gd name="connsiteY6" fmla="*/ 243383 h 1394451"/>
                <a:gd name="connsiteX7" fmla="*/ 995814 w 1038946"/>
                <a:gd name="connsiteY7" fmla="*/ 92776 h 1394451"/>
                <a:gd name="connsiteX8" fmla="*/ 1038845 w 1038946"/>
                <a:gd name="connsiteY8" fmla="*/ 38987 h 1394451"/>
                <a:gd name="connsiteX9" fmla="*/ 1001193 w 1038946"/>
                <a:gd name="connsiteY9" fmla="*/ 1336 h 1394451"/>
                <a:gd name="connsiteX10" fmla="*/ 834450 w 1038946"/>
                <a:gd name="connsiteY10" fmla="*/ 87397 h 1394451"/>
                <a:gd name="connsiteX11" fmla="*/ 689221 w 1038946"/>
                <a:gd name="connsiteY11" fmla="*/ 227246 h 1394451"/>
                <a:gd name="connsiteX12" fmla="*/ 468690 w 1038946"/>
                <a:gd name="connsiteY12" fmla="*/ 367096 h 1394451"/>
                <a:gd name="connsiteX13" fmla="*/ 258916 w 1038946"/>
                <a:gd name="connsiteY13" fmla="*/ 469293 h 1394451"/>
                <a:gd name="connsiteX14" fmla="*/ 92172 w 1038946"/>
                <a:gd name="connsiteY14" fmla="*/ 609143 h 1394451"/>
                <a:gd name="connsiteX15" fmla="*/ 732 w 1038946"/>
                <a:gd name="connsiteY15" fmla="*/ 770507 h 1394451"/>
                <a:gd name="connsiteX16" fmla="*/ 16868 w 1038946"/>
                <a:gd name="connsiteY16" fmla="*/ 878084 h 1394451"/>
                <a:gd name="connsiteX17" fmla="*/ 624676 w 1038946"/>
                <a:gd name="connsiteY17" fmla="*/ 1394451 h 1394451"/>
                <a:gd name="connsiteX18" fmla="*/ 646191 w 1038946"/>
                <a:gd name="connsiteY18" fmla="*/ 1060964 h 1394451"/>
                <a:gd name="connsiteX0" fmla="*/ 646191 w 1038946"/>
                <a:gd name="connsiteY0" fmla="*/ 1060964 h 1394451"/>
                <a:gd name="connsiteX1" fmla="*/ 248158 w 1038946"/>
                <a:gd name="connsiteY1" fmla="*/ 759750 h 1394451"/>
                <a:gd name="connsiteX2" fmla="*/ 452553 w 1038946"/>
                <a:gd name="connsiteY2" fmla="*/ 544597 h 1394451"/>
                <a:gd name="connsiteX3" fmla="*/ 726873 w 1038946"/>
                <a:gd name="connsiteY3" fmla="*/ 324065 h 1394451"/>
                <a:gd name="connsiteX4" fmla="*/ 780662 w 1038946"/>
                <a:gd name="connsiteY4" fmla="*/ 372474 h 1394451"/>
                <a:gd name="connsiteX5" fmla="*/ 850586 w 1038946"/>
                <a:gd name="connsiteY5" fmla="*/ 329444 h 1394451"/>
                <a:gd name="connsiteX6" fmla="*/ 952784 w 1038946"/>
                <a:gd name="connsiteY6" fmla="*/ 243383 h 1394451"/>
                <a:gd name="connsiteX7" fmla="*/ 995814 w 1038946"/>
                <a:gd name="connsiteY7" fmla="*/ 92776 h 1394451"/>
                <a:gd name="connsiteX8" fmla="*/ 1038845 w 1038946"/>
                <a:gd name="connsiteY8" fmla="*/ 38987 h 1394451"/>
                <a:gd name="connsiteX9" fmla="*/ 1001193 w 1038946"/>
                <a:gd name="connsiteY9" fmla="*/ 1336 h 1394451"/>
                <a:gd name="connsiteX10" fmla="*/ 834450 w 1038946"/>
                <a:gd name="connsiteY10" fmla="*/ 87397 h 1394451"/>
                <a:gd name="connsiteX11" fmla="*/ 689221 w 1038946"/>
                <a:gd name="connsiteY11" fmla="*/ 227246 h 1394451"/>
                <a:gd name="connsiteX12" fmla="*/ 468690 w 1038946"/>
                <a:gd name="connsiteY12" fmla="*/ 367096 h 1394451"/>
                <a:gd name="connsiteX13" fmla="*/ 258916 w 1038946"/>
                <a:gd name="connsiteY13" fmla="*/ 469293 h 1394451"/>
                <a:gd name="connsiteX14" fmla="*/ 92172 w 1038946"/>
                <a:gd name="connsiteY14" fmla="*/ 609143 h 1394451"/>
                <a:gd name="connsiteX15" fmla="*/ 732 w 1038946"/>
                <a:gd name="connsiteY15" fmla="*/ 770507 h 1394451"/>
                <a:gd name="connsiteX16" fmla="*/ 16868 w 1038946"/>
                <a:gd name="connsiteY16" fmla="*/ 878084 h 1394451"/>
                <a:gd name="connsiteX17" fmla="*/ 624676 w 1038946"/>
                <a:gd name="connsiteY17" fmla="*/ 1394451 h 1394451"/>
                <a:gd name="connsiteX18" fmla="*/ 646191 w 1038946"/>
                <a:gd name="connsiteY18" fmla="*/ 1060964 h 1394451"/>
                <a:gd name="connsiteX0" fmla="*/ 646191 w 1038946"/>
                <a:gd name="connsiteY0" fmla="*/ 1060964 h 1394451"/>
                <a:gd name="connsiteX1" fmla="*/ 248158 w 1038946"/>
                <a:gd name="connsiteY1" fmla="*/ 759750 h 1394451"/>
                <a:gd name="connsiteX2" fmla="*/ 452553 w 1038946"/>
                <a:gd name="connsiteY2" fmla="*/ 544597 h 1394451"/>
                <a:gd name="connsiteX3" fmla="*/ 726873 w 1038946"/>
                <a:gd name="connsiteY3" fmla="*/ 324065 h 1394451"/>
                <a:gd name="connsiteX4" fmla="*/ 780662 w 1038946"/>
                <a:gd name="connsiteY4" fmla="*/ 372474 h 1394451"/>
                <a:gd name="connsiteX5" fmla="*/ 850586 w 1038946"/>
                <a:gd name="connsiteY5" fmla="*/ 329444 h 1394451"/>
                <a:gd name="connsiteX6" fmla="*/ 952784 w 1038946"/>
                <a:gd name="connsiteY6" fmla="*/ 243383 h 1394451"/>
                <a:gd name="connsiteX7" fmla="*/ 995814 w 1038946"/>
                <a:gd name="connsiteY7" fmla="*/ 92776 h 1394451"/>
                <a:gd name="connsiteX8" fmla="*/ 1038845 w 1038946"/>
                <a:gd name="connsiteY8" fmla="*/ 38987 h 1394451"/>
                <a:gd name="connsiteX9" fmla="*/ 1001193 w 1038946"/>
                <a:gd name="connsiteY9" fmla="*/ 1336 h 1394451"/>
                <a:gd name="connsiteX10" fmla="*/ 834450 w 1038946"/>
                <a:gd name="connsiteY10" fmla="*/ 87397 h 1394451"/>
                <a:gd name="connsiteX11" fmla="*/ 689221 w 1038946"/>
                <a:gd name="connsiteY11" fmla="*/ 227246 h 1394451"/>
                <a:gd name="connsiteX12" fmla="*/ 468690 w 1038946"/>
                <a:gd name="connsiteY12" fmla="*/ 367096 h 1394451"/>
                <a:gd name="connsiteX13" fmla="*/ 258916 w 1038946"/>
                <a:gd name="connsiteY13" fmla="*/ 469293 h 1394451"/>
                <a:gd name="connsiteX14" fmla="*/ 92172 w 1038946"/>
                <a:gd name="connsiteY14" fmla="*/ 609143 h 1394451"/>
                <a:gd name="connsiteX15" fmla="*/ 732 w 1038946"/>
                <a:gd name="connsiteY15" fmla="*/ 770507 h 1394451"/>
                <a:gd name="connsiteX16" fmla="*/ 16868 w 1038946"/>
                <a:gd name="connsiteY16" fmla="*/ 878084 h 1394451"/>
                <a:gd name="connsiteX17" fmla="*/ 624676 w 1038946"/>
                <a:gd name="connsiteY17" fmla="*/ 1394451 h 1394451"/>
                <a:gd name="connsiteX18" fmla="*/ 646191 w 1038946"/>
                <a:gd name="connsiteY18" fmla="*/ 1060964 h 1394451"/>
                <a:gd name="connsiteX0" fmla="*/ 648921 w 1041676"/>
                <a:gd name="connsiteY0" fmla="*/ 1060964 h 1394451"/>
                <a:gd name="connsiteX1" fmla="*/ 250888 w 1041676"/>
                <a:gd name="connsiteY1" fmla="*/ 759750 h 1394451"/>
                <a:gd name="connsiteX2" fmla="*/ 455283 w 1041676"/>
                <a:gd name="connsiteY2" fmla="*/ 544597 h 1394451"/>
                <a:gd name="connsiteX3" fmla="*/ 729603 w 1041676"/>
                <a:gd name="connsiteY3" fmla="*/ 324065 h 1394451"/>
                <a:gd name="connsiteX4" fmla="*/ 783392 w 1041676"/>
                <a:gd name="connsiteY4" fmla="*/ 372474 h 1394451"/>
                <a:gd name="connsiteX5" fmla="*/ 853316 w 1041676"/>
                <a:gd name="connsiteY5" fmla="*/ 329444 h 1394451"/>
                <a:gd name="connsiteX6" fmla="*/ 955514 w 1041676"/>
                <a:gd name="connsiteY6" fmla="*/ 243383 h 1394451"/>
                <a:gd name="connsiteX7" fmla="*/ 998544 w 1041676"/>
                <a:gd name="connsiteY7" fmla="*/ 92776 h 1394451"/>
                <a:gd name="connsiteX8" fmla="*/ 1041575 w 1041676"/>
                <a:gd name="connsiteY8" fmla="*/ 38987 h 1394451"/>
                <a:gd name="connsiteX9" fmla="*/ 1003923 w 1041676"/>
                <a:gd name="connsiteY9" fmla="*/ 1336 h 1394451"/>
                <a:gd name="connsiteX10" fmla="*/ 837180 w 1041676"/>
                <a:gd name="connsiteY10" fmla="*/ 87397 h 1394451"/>
                <a:gd name="connsiteX11" fmla="*/ 691951 w 1041676"/>
                <a:gd name="connsiteY11" fmla="*/ 227246 h 1394451"/>
                <a:gd name="connsiteX12" fmla="*/ 471420 w 1041676"/>
                <a:gd name="connsiteY12" fmla="*/ 367096 h 1394451"/>
                <a:gd name="connsiteX13" fmla="*/ 261646 w 1041676"/>
                <a:gd name="connsiteY13" fmla="*/ 469293 h 1394451"/>
                <a:gd name="connsiteX14" fmla="*/ 94902 w 1041676"/>
                <a:gd name="connsiteY14" fmla="*/ 609143 h 1394451"/>
                <a:gd name="connsiteX15" fmla="*/ 3462 w 1041676"/>
                <a:gd name="connsiteY15" fmla="*/ 770507 h 1394451"/>
                <a:gd name="connsiteX16" fmla="*/ 19598 w 1041676"/>
                <a:gd name="connsiteY16" fmla="*/ 878084 h 1394451"/>
                <a:gd name="connsiteX17" fmla="*/ 627406 w 1041676"/>
                <a:gd name="connsiteY17" fmla="*/ 1394451 h 1394451"/>
                <a:gd name="connsiteX18" fmla="*/ 648921 w 1041676"/>
                <a:gd name="connsiteY18" fmla="*/ 1060964 h 1394451"/>
                <a:gd name="connsiteX0" fmla="*/ 648921 w 1041676"/>
                <a:gd name="connsiteY0" fmla="*/ 1060964 h 1394451"/>
                <a:gd name="connsiteX1" fmla="*/ 250888 w 1041676"/>
                <a:gd name="connsiteY1" fmla="*/ 759750 h 1394451"/>
                <a:gd name="connsiteX2" fmla="*/ 455283 w 1041676"/>
                <a:gd name="connsiteY2" fmla="*/ 544597 h 1394451"/>
                <a:gd name="connsiteX3" fmla="*/ 729603 w 1041676"/>
                <a:gd name="connsiteY3" fmla="*/ 324065 h 1394451"/>
                <a:gd name="connsiteX4" fmla="*/ 783392 w 1041676"/>
                <a:gd name="connsiteY4" fmla="*/ 372474 h 1394451"/>
                <a:gd name="connsiteX5" fmla="*/ 853316 w 1041676"/>
                <a:gd name="connsiteY5" fmla="*/ 329444 h 1394451"/>
                <a:gd name="connsiteX6" fmla="*/ 955514 w 1041676"/>
                <a:gd name="connsiteY6" fmla="*/ 243383 h 1394451"/>
                <a:gd name="connsiteX7" fmla="*/ 998544 w 1041676"/>
                <a:gd name="connsiteY7" fmla="*/ 92776 h 1394451"/>
                <a:gd name="connsiteX8" fmla="*/ 1041575 w 1041676"/>
                <a:gd name="connsiteY8" fmla="*/ 38987 h 1394451"/>
                <a:gd name="connsiteX9" fmla="*/ 1003923 w 1041676"/>
                <a:gd name="connsiteY9" fmla="*/ 1336 h 1394451"/>
                <a:gd name="connsiteX10" fmla="*/ 837180 w 1041676"/>
                <a:gd name="connsiteY10" fmla="*/ 87397 h 1394451"/>
                <a:gd name="connsiteX11" fmla="*/ 691951 w 1041676"/>
                <a:gd name="connsiteY11" fmla="*/ 227246 h 1394451"/>
                <a:gd name="connsiteX12" fmla="*/ 474896 w 1041676"/>
                <a:gd name="connsiteY12" fmla="*/ 363619 h 1394451"/>
                <a:gd name="connsiteX13" fmla="*/ 261646 w 1041676"/>
                <a:gd name="connsiteY13" fmla="*/ 469293 h 1394451"/>
                <a:gd name="connsiteX14" fmla="*/ 94902 w 1041676"/>
                <a:gd name="connsiteY14" fmla="*/ 609143 h 1394451"/>
                <a:gd name="connsiteX15" fmla="*/ 3462 w 1041676"/>
                <a:gd name="connsiteY15" fmla="*/ 770507 h 1394451"/>
                <a:gd name="connsiteX16" fmla="*/ 19598 w 1041676"/>
                <a:gd name="connsiteY16" fmla="*/ 878084 h 1394451"/>
                <a:gd name="connsiteX17" fmla="*/ 627406 w 1041676"/>
                <a:gd name="connsiteY17" fmla="*/ 1394451 h 1394451"/>
                <a:gd name="connsiteX18" fmla="*/ 648921 w 1041676"/>
                <a:gd name="connsiteY18" fmla="*/ 1060964 h 1394451"/>
                <a:gd name="connsiteX0" fmla="*/ 648119 w 1040874"/>
                <a:gd name="connsiteY0" fmla="*/ 1060964 h 1394451"/>
                <a:gd name="connsiteX1" fmla="*/ 250086 w 1040874"/>
                <a:gd name="connsiteY1" fmla="*/ 759750 h 1394451"/>
                <a:gd name="connsiteX2" fmla="*/ 454481 w 1040874"/>
                <a:gd name="connsiteY2" fmla="*/ 544597 h 1394451"/>
                <a:gd name="connsiteX3" fmla="*/ 728801 w 1040874"/>
                <a:gd name="connsiteY3" fmla="*/ 324065 h 1394451"/>
                <a:gd name="connsiteX4" fmla="*/ 782590 w 1040874"/>
                <a:gd name="connsiteY4" fmla="*/ 372474 h 1394451"/>
                <a:gd name="connsiteX5" fmla="*/ 852514 w 1040874"/>
                <a:gd name="connsiteY5" fmla="*/ 329444 h 1394451"/>
                <a:gd name="connsiteX6" fmla="*/ 954712 w 1040874"/>
                <a:gd name="connsiteY6" fmla="*/ 243383 h 1394451"/>
                <a:gd name="connsiteX7" fmla="*/ 997742 w 1040874"/>
                <a:gd name="connsiteY7" fmla="*/ 92776 h 1394451"/>
                <a:gd name="connsiteX8" fmla="*/ 1040773 w 1040874"/>
                <a:gd name="connsiteY8" fmla="*/ 38987 h 1394451"/>
                <a:gd name="connsiteX9" fmla="*/ 1003121 w 1040874"/>
                <a:gd name="connsiteY9" fmla="*/ 1336 h 1394451"/>
                <a:gd name="connsiteX10" fmla="*/ 836378 w 1040874"/>
                <a:gd name="connsiteY10" fmla="*/ 87397 h 1394451"/>
                <a:gd name="connsiteX11" fmla="*/ 691149 w 1040874"/>
                <a:gd name="connsiteY11" fmla="*/ 227246 h 1394451"/>
                <a:gd name="connsiteX12" fmla="*/ 474094 w 1040874"/>
                <a:gd name="connsiteY12" fmla="*/ 363619 h 1394451"/>
                <a:gd name="connsiteX13" fmla="*/ 260844 w 1040874"/>
                <a:gd name="connsiteY13" fmla="*/ 469293 h 1394451"/>
                <a:gd name="connsiteX14" fmla="*/ 94100 w 1040874"/>
                <a:gd name="connsiteY14" fmla="*/ 609143 h 1394451"/>
                <a:gd name="connsiteX15" fmla="*/ 2660 w 1040874"/>
                <a:gd name="connsiteY15" fmla="*/ 770507 h 1394451"/>
                <a:gd name="connsiteX16" fmla="*/ 29226 w 1040874"/>
                <a:gd name="connsiteY16" fmla="*/ 878084 h 1394451"/>
                <a:gd name="connsiteX17" fmla="*/ 626604 w 1040874"/>
                <a:gd name="connsiteY17" fmla="*/ 1394451 h 1394451"/>
                <a:gd name="connsiteX18" fmla="*/ 648119 w 1040874"/>
                <a:gd name="connsiteY18" fmla="*/ 1060964 h 1394451"/>
                <a:gd name="connsiteX0" fmla="*/ 648119 w 1040874"/>
                <a:gd name="connsiteY0" fmla="*/ 1060964 h 1394451"/>
                <a:gd name="connsiteX1" fmla="*/ 250086 w 1040874"/>
                <a:gd name="connsiteY1" fmla="*/ 759750 h 1394451"/>
                <a:gd name="connsiteX2" fmla="*/ 454481 w 1040874"/>
                <a:gd name="connsiteY2" fmla="*/ 544597 h 1394451"/>
                <a:gd name="connsiteX3" fmla="*/ 728801 w 1040874"/>
                <a:gd name="connsiteY3" fmla="*/ 324065 h 1394451"/>
                <a:gd name="connsiteX4" fmla="*/ 782590 w 1040874"/>
                <a:gd name="connsiteY4" fmla="*/ 372474 h 1394451"/>
                <a:gd name="connsiteX5" fmla="*/ 852514 w 1040874"/>
                <a:gd name="connsiteY5" fmla="*/ 329444 h 1394451"/>
                <a:gd name="connsiteX6" fmla="*/ 954712 w 1040874"/>
                <a:gd name="connsiteY6" fmla="*/ 243383 h 1394451"/>
                <a:gd name="connsiteX7" fmla="*/ 997742 w 1040874"/>
                <a:gd name="connsiteY7" fmla="*/ 92776 h 1394451"/>
                <a:gd name="connsiteX8" fmla="*/ 1040773 w 1040874"/>
                <a:gd name="connsiteY8" fmla="*/ 38987 h 1394451"/>
                <a:gd name="connsiteX9" fmla="*/ 1003121 w 1040874"/>
                <a:gd name="connsiteY9" fmla="*/ 1336 h 1394451"/>
                <a:gd name="connsiteX10" fmla="*/ 836378 w 1040874"/>
                <a:gd name="connsiteY10" fmla="*/ 87397 h 1394451"/>
                <a:gd name="connsiteX11" fmla="*/ 691149 w 1040874"/>
                <a:gd name="connsiteY11" fmla="*/ 227246 h 1394451"/>
                <a:gd name="connsiteX12" fmla="*/ 474094 w 1040874"/>
                <a:gd name="connsiteY12" fmla="*/ 363619 h 1394451"/>
                <a:gd name="connsiteX13" fmla="*/ 264321 w 1040874"/>
                <a:gd name="connsiteY13" fmla="*/ 469293 h 1394451"/>
                <a:gd name="connsiteX14" fmla="*/ 94100 w 1040874"/>
                <a:gd name="connsiteY14" fmla="*/ 609143 h 1394451"/>
                <a:gd name="connsiteX15" fmla="*/ 2660 w 1040874"/>
                <a:gd name="connsiteY15" fmla="*/ 770507 h 1394451"/>
                <a:gd name="connsiteX16" fmla="*/ 29226 w 1040874"/>
                <a:gd name="connsiteY16" fmla="*/ 878084 h 1394451"/>
                <a:gd name="connsiteX17" fmla="*/ 626604 w 1040874"/>
                <a:gd name="connsiteY17" fmla="*/ 1394451 h 1394451"/>
                <a:gd name="connsiteX18" fmla="*/ 648119 w 1040874"/>
                <a:gd name="connsiteY18" fmla="*/ 1060964 h 1394451"/>
                <a:gd name="connsiteX0" fmla="*/ 648119 w 1040874"/>
                <a:gd name="connsiteY0" fmla="*/ 1060964 h 1394451"/>
                <a:gd name="connsiteX1" fmla="*/ 250086 w 1040874"/>
                <a:gd name="connsiteY1" fmla="*/ 759750 h 1394451"/>
                <a:gd name="connsiteX2" fmla="*/ 454481 w 1040874"/>
                <a:gd name="connsiteY2" fmla="*/ 544597 h 1394451"/>
                <a:gd name="connsiteX3" fmla="*/ 728801 w 1040874"/>
                <a:gd name="connsiteY3" fmla="*/ 324065 h 1394451"/>
                <a:gd name="connsiteX4" fmla="*/ 782590 w 1040874"/>
                <a:gd name="connsiteY4" fmla="*/ 372474 h 1394451"/>
                <a:gd name="connsiteX5" fmla="*/ 852514 w 1040874"/>
                <a:gd name="connsiteY5" fmla="*/ 329444 h 1394451"/>
                <a:gd name="connsiteX6" fmla="*/ 954712 w 1040874"/>
                <a:gd name="connsiteY6" fmla="*/ 243383 h 1394451"/>
                <a:gd name="connsiteX7" fmla="*/ 997742 w 1040874"/>
                <a:gd name="connsiteY7" fmla="*/ 92776 h 1394451"/>
                <a:gd name="connsiteX8" fmla="*/ 1040773 w 1040874"/>
                <a:gd name="connsiteY8" fmla="*/ 38987 h 1394451"/>
                <a:gd name="connsiteX9" fmla="*/ 1003121 w 1040874"/>
                <a:gd name="connsiteY9" fmla="*/ 1336 h 1394451"/>
                <a:gd name="connsiteX10" fmla="*/ 836378 w 1040874"/>
                <a:gd name="connsiteY10" fmla="*/ 87397 h 1394451"/>
                <a:gd name="connsiteX11" fmla="*/ 691149 w 1040874"/>
                <a:gd name="connsiteY11" fmla="*/ 227246 h 1394451"/>
                <a:gd name="connsiteX12" fmla="*/ 474094 w 1040874"/>
                <a:gd name="connsiteY12" fmla="*/ 363619 h 1394451"/>
                <a:gd name="connsiteX13" fmla="*/ 264321 w 1040874"/>
                <a:gd name="connsiteY13" fmla="*/ 469293 h 1394451"/>
                <a:gd name="connsiteX14" fmla="*/ 94100 w 1040874"/>
                <a:gd name="connsiteY14" fmla="*/ 616096 h 1394451"/>
                <a:gd name="connsiteX15" fmla="*/ 2660 w 1040874"/>
                <a:gd name="connsiteY15" fmla="*/ 770507 h 1394451"/>
                <a:gd name="connsiteX16" fmla="*/ 29226 w 1040874"/>
                <a:gd name="connsiteY16" fmla="*/ 878084 h 1394451"/>
                <a:gd name="connsiteX17" fmla="*/ 626604 w 1040874"/>
                <a:gd name="connsiteY17" fmla="*/ 1394451 h 1394451"/>
                <a:gd name="connsiteX18" fmla="*/ 648119 w 1040874"/>
                <a:gd name="connsiteY18" fmla="*/ 1060964 h 1394451"/>
                <a:gd name="connsiteX0" fmla="*/ 648119 w 1040874"/>
                <a:gd name="connsiteY0" fmla="*/ 1060964 h 1394451"/>
                <a:gd name="connsiteX1" fmla="*/ 250086 w 1040874"/>
                <a:gd name="connsiteY1" fmla="*/ 759750 h 1394451"/>
                <a:gd name="connsiteX2" fmla="*/ 454481 w 1040874"/>
                <a:gd name="connsiteY2" fmla="*/ 544597 h 1394451"/>
                <a:gd name="connsiteX3" fmla="*/ 728801 w 1040874"/>
                <a:gd name="connsiteY3" fmla="*/ 324065 h 1394451"/>
                <a:gd name="connsiteX4" fmla="*/ 782590 w 1040874"/>
                <a:gd name="connsiteY4" fmla="*/ 372474 h 1394451"/>
                <a:gd name="connsiteX5" fmla="*/ 852514 w 1040874"/>
                <a:gd name="connsiteY5" fmla="*/ 329444 h 1394451"/>
                <a:gd name="connsiteX6" fmla="*/ 954712 w 1040874"/>
                <a:gd name="connsiteY6" fmla="*/ 243383 h 1394451"/>
                <a:gd name="connsiteX7" fmla="*/ 997742 w 1040874"/>
                <a:gd name="connsiteY7" fmla="*/ 92776 h 1394451"/>
                <a:gd name="connsiteX8" fmla="*/ 1040773 w 1040874"/>
                <a:gd name="connsiteY8" fmla="*/ 38987 h 1394451"/>
                <a:gd name="connsiteX9" fmla="*/ 1003121 w 1040874"/>
                <a:gd name="connsiteY9" fmla="*/ 1336 h 1394451"/>
                <a:gd name="connsiteX10" fmla="*/ 836378 w 1040874"/>
                <a:gd name="connsiteY10" fmla="*/ 87397 h 1394451"/>
                <a:gd name="connsiteX11" fmla="*/ 691149 w 1040874"/>
                <a:gd name="connsiteY11" fmla="*/ 227246 h 1394451"/>
                <a:gd name="connsiteX12" fmla="*/ 474094 w 1040874"/>
                <a:gd name="connsiteY12" fmla="*/ 363619 h 1394451"/>
                <a:gd name="connsiteX13" fmla="*/ 271275 w 1040874"/>
                <a:gd name="connsiteY13" fmla="*/ 476247 h 1394451"/>
                <a:gd name="connsiteX14" fmla="*/ 94100 w 1040874"/>
                <a:gd name="connsiteY14" fmla="*/ 616096 h 1394451"/>
                <a:gd name="connsiteX15" fmla="*/ 2660 w 1040874"/>
                <a:gd name="connsiteY15" fmla="*/ 770507 h 1394451"/>
                <a:gd name="connsiteX16" fmla="*/ 29226 w 1040874"/>
                <a:gd name="connsiteY16" fmla="*/ 878084 h 1394451"/>
                <a:gd name="connsiteX17" fmla="*/ 626604 w 1040874"/>
                <a:gd name="connsiteY17" fmla="*/ 1394451 h 1394451"/>
                <a:gd name="connsiteX18" fmla="*/ 648119 w 1040874"/>
                <a:gd name="connsiteY18" fmla="*/ 1060964 h 1394451"/>
                <a:gd name="connsiteX0" fmla="*/ 648119 w 1041439"/>
                <a:gd name="connsiteY0" fmla="*/ 1060964 h 1394451"/>
                <a:gd name="connsiteX1" fmla="*/ 250086 w 1041439"/>
                <a:gd name="connsiteY1" fmla="*/ 759750 h 1394451"/>
                <a:gd name="connsiteX2" fmla="*/ 454481 w 1041439"/>
                <a:gd name="connsiteY2" fmla="*/ 544597 h 1394451"/>
                <a:gd name="connsiteX3" fmla="*/ 728801 w 1041439"/>
                <a:gd name="connsiteY3" fmla="*/ 324065 h 1394451"/>
                <a:gd name="connsiteX4" fmla="*/ 782590 w 1041439"/>
                <a:gd name="connsiteY4" fmla="*/ 372474 h 1394451"/>
                <a:gd name="connsiteX5" fmla="*/ 852514 w 1041439"/>
                <a:gd name="connsiteY5" fmla="*/ 329444 h 1394451"/>
                <a:gd name="connsiteX6" fmla="*/ 954712 w 1041439"/>
                <a:gd name="connsiteY6" fmla="*/ 243383 h 1394451"/>
                <a:gd name="connsiteX7" fmla="*/ 984741 w 1041439"/>
                <a:gd name="connsiteY7" fmla="*/ 92776 h 1394451"/>
                <a:gd name="connsiteX8" fmla="*/ 1040773 w 1041439"/>
                <a:gd name="connsiteY8" fmla="*/ 38987 h 1394451"/>
                <a:gd name="connsiteX9" fmla="*/ 1003121 w 1041439"/>
                <a:gd name="connsiteY9" fmla="*/ 1336 h 1394451"/>
                <a:gd name="connsiteX10" fmla="*/ 836378 w 1041439"/>
                <a:gd name="connsiteY10" fmla="*/ 87397 h 1394451"/>
                <a:gd name="connsiteX11" fmla="*/ 691149 w 1041439"/>
                <a:gd name="connsiteY11" fmla="*/ 227246 h 1394451"/>
                <a:gd name="connsiteX12" fmla="*/ 474094 w 1041439"/>
                <a:gd name="connsiteY12" fmla="*/ 363619 h 1394451"/>
                <a:gd name="connsiteX13" fmla="*/ 271275 w 1041439"/>
                <a:gd name="connsiteY13" fmla="*/ 476247 h 1394451"/>
                <a:gd name="connsiteX14" fmla="*/ 94100 w 1041439"/>
                <a:gd name="connsiteY14" fmla="*/ 616096 h 1394451"/>
                <a:gd name="connsiteX15" fmla="*/ 2660 w 1041439"/>
                <a:gd name="connsiteY15" fmla="*/ 770507 h 1394451"/>
                <a:gd name="connsiteX16" fmla="*/ 29226 w 1041439"/>
                <a:gd name="connsiteY16" fmla="*/ 878084 h 1394451"/>
                <a:gd name="connsiteX17" fmla="*/ 626604 w 1041439"/>
                <a:gd name="connsiteY17" fmla="*/ 1394451 h 1394451"/>
                <a:gd name="connsiteX18" fmla="*/ 648119 w 1041439"/>
                <a:gd name="connsiteY18" fmla="*/ 1060964 h 1394451"/>
                <a:gd name="connsiteX0" fmla="*/ 648119 w 1040783"/>
                <a:gd name="connsiteY0" fmla="*/ 1061015 h 1394502"/>
                <a:gd name="connsiteX1" fmla="*/ 250086 w 1040783"/>
                <a:gd name="connsiteY1" fmla="*/ 759801 h 1394502"/>
                <a:gd name="connsiteX2" fmla="*/ 454481 w 1040783"/>
                <a:gd name="connsiteY2" fmla="*/ 544648 h 1394502"/>
                <a:gd name="connsiteX3" fmla="*/ 728801 w 1040783"/>
                <a:gd name="connsiteY3" fmla="*/ 324116 h 1394502"/>
                <a:gd name="connsiteX4" fmla="*/ 782590 w 1040783"/>
                <a:gd name="connsiteY4" fmla="*/ 372525 h 1394502"/>
                <a:gd name="connsiteX5" fmla="*/ 852514 w 1040783"/>
                <a:gd name="connsiteY5" fmla="*/ 329495 h 1394502"/>
                <a:gd name="connsiteX6" fmla="*/ 954712 w 1040783"/>
                <a:gd name="connsiteY6" fmla="*/ 243434 h 1394502"/>
                <a:gd name="connsiteX7" fmla="*/ 1006409 w 1040783"/>
                <a:gd name="connsiteY7" fmla="*/ 101494 h 1394502"/>
                <a:gd name="connsiteX8" fmla="*/ 1040773 w 1040783"/>
                <a:gd name="connsiteY8" fmla="*/ 39038 h 1394502"/>
                <a:gd name="connsiteX9" fmla="*/ 1003121 w 1040783"/>
                <a:gd name="connsiteY9" fmla="*/ 1387 h 1394502"/>
                <a:gd name="connsiteX10" fmla="*/ 836378 w 1040783"/>
                <a:gd name="connsiteY10" fmla="*/ 87448 h 1394502"/>
                <a:gd name="connsiteX11" fmla="*/ 691149 w 1040783"/>
                <a:gd name="connsiteY11" fmla="*/ 227297 h 1394502"/>
                <a:gd name="connsiteX12" fmla="*/ 474094 w 1040783"/>
                <a:gd name="connsiteY12" fmla="*/ 363670 h 1394502"/>
                <a:gd name="connsiteX13" fmla="*/ 271275 w 1040783"/>
                <a:gd name="connsiteY13" fmla="*/ 476298 h 1394502"/>
                <a:gd name="connsiteX14" fmla="*/ 94100 w 1040783"/>
                <a:gd name="connsiteY14" fmla="*/ 616147 h 1394502"/>
                <a:gd name="connsiteX15" fmla="*/ 2660 w 1040783"/>
                <a:gd name="connsiteY15" fmla="*/ 770558 h 1394502"/>
                <a:gd name="connsiteX16" fmla="*/ 29226 w 1040783"/>
                <a:gd name="connsiteY16" fmla="*/ 878135 h 1394502"/>
                <a:gd name="connsiteX17" fmla="*/ 626604 w 1040783"/>
                <a:gd name="connsiteY17" fmla="*/ 1394502 h 1394502"/>
                <a:gd name="connsiteX18" fmla="*/ 648119 w 1040783"/>
                <a:gd name="connsiteY18" fmla="*/ 1061015 h 1394502"/>
                <a:gd name="connsiteX0" fmla="*/ 648119 w 1040971"/>
                <a:gd name="connsiteY0" fmla="*/ 1061015 h 1394502"/>
                <a:gd name="connsiteX1" fmla="*/ 250086 w 1040971"/>
                <a:gd name="connsiteY1" fmla="*/ 759801 h 1394502"/>
                <a:gd name="connsiteX2" fmla="*/ 454481 w 1040971"/>
                <a:gd name="connsiteY2" fmla="*/ 544648 h 1394502"/>
                <a:gd name="connsiteX3" fmla="*/ 728801 w 1040971"/>
                <a:gd name="connsiteY3" fmla="*/ 324116 h 1394502"/>
                <a:gd name="connsiteX4" fmla="*/ 782590 w 1040971"/>
                <a:gd name="connsiteY4" fmla="*/ 372525 h 1394502"/>
                <a:gd name="connsiteX5" fmla="*/ 852514 w 1040971"/>
                <a:gd name="connsiteY5" fmla="*/ 329495 h 1394502"/>
                <a:gd name="connsiteX6" fmla="*/ 954712 w 1040971"/>
                <a:gd name="connsiteY6" fmla="*/ 243434 h 1394502"/>
                <a:gd name="connsiteX7" fmla="*/ 1015077 w 1040971"/>
                <a:gd name="connsiteY7" fmla="*/ 101494 h 1394502"/>
                <a:gd name="connsiteX8" fmla="*/ 1040773 w 1040971"/>
                <a:gd name="connsiteY8" fmla="*/ 39038 h 1394502"/>
                <a:gd name="connsiteX9" fmla="*/ 1003121 w 1040971"/>
                <a:gd name="connsiteY9" fmla="*/ 1387 h 1394502"/>
                <a:gd name="connsiteX10" fmla="*/ 836378 w 1040971"/>
                <a:gd name="connsiteY10" fmla="*/ 87448 h 1394502"/>
                <a:gd name="connsiteX11" fmla="*/ 691149 w 1040971"/>
                <a:gd name="connsiteY11" fmla="*/ 227297 h 1394502"/>
                <a:gd name="connsiteX12" fmla="*/ 474094 w 1040971"/>
                <a:gd name="connsiteY12" fmla="*/ 363670 h 1394502"/>
                <a:gd name="connsiteX13" fmla="*/ 271275 w 1040971"/>
                <a:gd name="connsiteY13" fmla="*/ 476298 h 1394502"/>
                <a:gd name="connsiteX14" fmla="*/ 94100 w 1040971"/>
                <a:gd name="connsiteY14" fmla="*/ 616147 h 1394502"/>
                <a:gd name="connsiteX15" fmla="*/ 2660 w 1040971"/>
                <a:gd name="connsiteY15" fmla="*/ 770558 h 1394502"/>
                <a:gd name="connsiteX16" fmla="*/ 29226 w 1040971"/>
                <a:gd name="connsiteY16" fmla="*/ 878135 h 1394502"/>
                <a:gd name="connsiteX17" fmla="*/ 626604 w 1040971"/>
                <a:gd name="connsiteY17" fmla="*/ 1394502 h 1394502"/>
                <a:gd name="connsiteX18" fmla="*/ 648119 w 1040971"/>
                <a:gd name="connsiteY18" fmla="*/ 1061015 h 1394502"/>
                <a:gd name="connsiteX0" fmla="*/ 648119 w 1040900"/>
                <a:gd name="connsiteY0" fmla="*/ 1061015 h 1394502"/>
                <a:gd name="connsiteX1" fmla="*/ 250086 w 1040900"/>
                <a:gd name="connsiteY1" fmla="*/ 759801 h 1394502"/>
                <a:gd name="connsiteX2" fmla="*/ 454481 w 1040900"/>
                <a:gd name="connsiteY2" fmla="*/ 544648 h 1394502"/>
                <a:gd name="connsiteX3" fmla="*/ 728801 w 1040900"/>
                <a:gd name="connsiteY3" fmla="*/ 324116 h 1394502"/>
                <a:gd name="connsiteX4" fmla="*/ 782590 w 1040900"/>
                <a:gd name="connsiteY4" fmla="*/ 372525 h 1394502"/>
                <a:gd name="connsiteX5" fmla="*/ 852514 w 1040900"/>
                <a:gd name="connsiteY5" fmla="*/ 329495 h 1394502"/>
                <a:gd name="connsiteX6" fmla="*/ 954712 w 1040900"/>
                <a:gd name="connsiteY6" fmla="*/ 243434 h 1394502"/>
                <a:gd name="connsiteX7" fmla="*/ 1015077 w 1040900"/>
                <a:gd name="connsiteY7" fmla="*/ 101494 h 1394502"/>
                <a:gd name="connsiteX8" fmla="*/ 1040773 w 1040900"/>
                <a:gd name="connsiteY8" fmla="*/ 39038 h 1394502"/>
                <a:gd name="connsiteX9" fmla="*/ 1003121 w 1040900"/>
                <a:gd name="connsiteY9" fmla="*/ 1387 h 1394502"/>
                <a:gd name="connsiteX10" fmla="*/ 836378 w 1040900"/>
                <a:gd name="connsiteY10" fmla="*/ 87448 h 1394502"/>
                <a:gd name="connsiteX11" fmla="*/ 691149 w 1040900"/>
                <a:gd name="connsiteY11" fmla="*/ 227297 h 1394502"/>
                <a:gd name="connsiteX12" fmla="*/ 474094 w 1040900"/>
                <a:gd name="connsiteY12" fmla="*/ 363670 h 1394502"/>
                <a:gd name="connsiteX13" fmla="*/ 271275 w 1040900"/>
                <a:gd name="connsiteY13" fmla="*/ 476298 h 1394502"/>
                <a:gd name="connsiteX14" fmla="*/ 94100 w 1040900"/>
                <a:gd name="connsiteY14" fmla="*/ 616147 h 1394502"/>
                <a:gd name="connsiteX15" fmla="*/ 2660 w 1040900"/>
                <a:gd name="connsiteY15" fmla="*/ 770558 h 1394502"/>
                <a:gd name="connsiteX16" fmla="*/ 29226 w 1040900"/>
                <a:gd name="connsiteY16" fmla="*/ 878135 h 1394502"/>
                <a:gd name="connsiteX17" fmla="*/ 626604 w 1040900"/>
                <a:gd name="connsiteY17" fmla="*/ 1394502 h 1394502"/>
                <a:gd name="connsiteX18" fmla="*/ 648119 w 1040900"/>
                <a:gd name="connsiteY18" fmla="*/ 1061015 h 1394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040900" h="1394502">
                  <a:moveTo>
                    <a:pt x="648119" y="1061015"/>
                  </a:moveTo>
                  <a:cubicBezTo>
                    <a:pt x="547714" y="965989"/>
                    <a:pt x="320011" y="845862"/>
                    <a:pt x="250086" y="759801"/>
                  </a:cubicBezTo>
                  <a:cubicBezTo>
                    <a:pt x="276980" y="695255"/>
                    <a:pt x="374695" y="617262"/>
                    <a:pt x="454481" y="544648"/>
                  </a:cubicBezTo>
                  <a:cubicBezTo>
                    <a:pt x="534267" y="472034"/>
                    <a:pt x="675013" y="352803"/>
                    <a:pt x="728801" y="324116"/>
                  </a:cubicBezTo>
                  <a:cubicBezTo>
                    <a:pt x="744938" y="354596"/>
                    <a:pt x="761971" y="371629"/>
                    <a:pt x="782590" y="372525"/>
                  </a:cubicBezTo>
                  <a:cubicBezTo>
                    <a:pt x="803209" y="373421"/>
                    <a:pt x="823827" y="351010"/>
                    <a:pt x="852514" y="329495"/>
                  </a:cubicBezTo>
                  <a:cubicBezTo>
                    <a:pt x="881201" y="307980"/>
                    <a:pt x="927618" y="281434"/>
                    <a:pt x="954712" y="243434"/>
                  </a:cubicBezTo>
                  <a:cubicBezTo>
                    <a:pt x="981806" y="205434"/>
                    <a:pt x="1009401" y="135560"/>
                    <a:pt x="1015077" y="101494"/>
                  </a:cubicBezTo>
                  <a:cubicBezTo>
                    <a:pt x="1020753" y="67428"/>
                    <a:pt x="1042766" y="55722"/>
                    <a:pt x="1040773" y="39038"/>
                  </a:cubicBezTo>
                  <a:cubicBezTo>
                    <a:pt x="1038780" y="22354"/>
                    <a:pt x="1037187" y="-6681"/>
                    <a:pt x="1003121" y="1387"/>
                  </a:cubicBezTo>
                  <a:cubicBezTo>
                    <a:pt x="969055" y="9455"/>
                    <a:pt x="888373" y="49796"/>
                    <a:pt x="836378" y="87448"/>
                  </a:cubicBezTo>
                  <a:cubicBezTo>
                    <a:pt x="784383" y="125100"/>
                    <a:pt x="751530" y="181260"/>
                    <a:pt x="691149" y="227297"/>
                  </a:cubicBezTo>
                  <a:cubicBezTo>
                    <a:pt x="630768" y="273334"/>
                    <a:pt x="544073" y="322170"/>
                    <a:pt x="474094" y="363670"/>
                  </a:cubicBezTo>
                  <a:cubicBezTo>
                    <a:pt x="404115" y="405170"/>
                    <a:pt x="334607" y="434219"/>
                    <a:pt x="271275" y="476298"/>
                  </a:cubicBezTo>
                  <a:cubicBezTo>
                    <a:pt x="207943" y="518378"/>
                    <a:pt x="138869" y="567104"/>
                    <a:pt x="94100" y="616147"/>
                  </a:cubicBezTo>
                  <a:cubicBezTo>
                    <a:pt x="49331" y="665190"/>
                    <a:pt x="13472" y="726893"/>
                    <a:pt x="2660" y="770558"/>
                  </a:cubicBezTo>
                  <a:cubicBezTo>
                    <a:pt x="-8152" y="814223"/>
                    <a:pt x="16675" y="854826"/>
                    <a:pt x="29226" y="878135"/>
                  </a:cubicBezTo>
                  <a:cubicBezTo>
                    <a:pt x="133217" y="982126"/>
                    <a:pt x="537853" y="1306647"/>
                    <a:pt x="626604" y="1394502"/>
                  </a:cubicBezTo>
                  <a:cubicBezTo>
                    <a:pt x="634672" y="1251067"/>
                    <a:pt x="667841" y="1161419"/>
                    <a:pt x="648119" y="1061015"/>
                  </a:cubicBezTo>
                  <a:close/>
                </a:path>
              </a:pathLst>
            </a:custGeom>
            <a:grp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8" name="组合 97"/>
            <p:cNvGrpSpPr/>
            <p:nvPr/>
          </p:nvGrpSpPr>
          <p:grpSpPr>
            <a:xfrm>
              <a:off x="322580" y="1633786"/>
              <a:ext cx="274320" cy="268674"/>
              <a:chOff x="322580" y="1633786"/>
              <a:chExt cx="274320" cy="268674"/>
            </a:xfrm>
            <a:grpFill/>
          </p:grpSpPr>
          <p:sp>
            <p:nvSpPr>
              <p:cNvPr id="99" name="任意多边形 98"/>
              <p:cNvSpPr/>
              <p:nvPr/>
            </p:nvSpPr>
            <p:spPr>
              <a:xfrm>
                <a:off x="429032" y="1633786"/>
                <a:ext cx="130722" cy="121342"/>
              </a:xfrm>
              <a:custGeom>
                <a:avLst/>
                <a:gdLst>
                  <a:gd name="connsiteX0" fmla="*/ 0 w 127613"/>
                  <a:gd name="connsiteY0" fmla="*/ 117008 h 117008"/>
                  <a:gd name="connsiteX1" fmla="*/ 73672 w 127613"/>
                  <a:gd name="connsiteY1" fmla="*/ 69338 h 117008"/>
                  <a:gd name="connsiteX2" fmla="*/ 121342 w 127613"/>
                  <a:gd name="connsiteY2" fmla="*/ 21668 h 117008"/>
                  <a:gd name="connsiteX3" fmla="*/ 125676 w 127613"/>
                  <a:gd name="connsiteY3" fmla="*/ 0 h 117008"/>
                  <a:gd name="connsiteX0" fmla="*/ 0 w 127751"/>
                  <a:gd name="connsiteY0" fmla="*/ 117008 h 117008"/>
                  <a:gd name="connsiteX1" fmla="*/ 71215 w 127751"/>
                  <a:gd name="connsiteY1" fmla="*/ 61990 h 117008"/>
                  <a:gd name="connsiteX2" fmla="*/ 121342 w 127751"/>
                  <a:gd name="connsiteY2" fmla="*/ 21668 h 117008"/>
                  <a:gd name="connsiteX3" fmla="*/ 125676 w 127751"/>
                  <a:gd name="connsiteY3" fmla="*/ 0 h 117008"/>
                  <a:gd name="connsiteX0" fmla="*/ 0 w 126428"/>
                  <a:gd name="connsiteY0" fmla="*/ 117008 h 117008"/>
                  <a:gd name="connsiteX1" fmla="*/ 71215 w 126428"/>
                  <a:gd name="connsiteY1" fmla="*/ 61990 h 117008"/>
                  <a:gd name="connsiteX2" fmla="*/ 116429 w 126428"/>
                  <a:gd name="connsiteY2" fmla="*/ 21668 h 117008"/>
                  <a:gd name="connsiteX3" fmla="*/ 125676 w 126428"/>
                  <a:gd name="connsiteY3" fmla="*/ 0 h 117008"/>
                </a:gdLst>
                <a:ahLst/>
                <a:cxnLst>
                  <a:cxn ang="0">
                    <a:pos x="connsiteX0" y="connsiteY0"/>
                  </a:cxn>
                  <a:cxn ang="0">
                    <a:pos x="connsiteX1" y="connsiteY1"/>
                  </a:cxn>
                  <a:cxn ang="0">
                    <a:pos x="connsiteX2" y="connsiteY2"/>
                  </a:cxn>
                  <a:cxn ang="0">
                    <a:pos x="connsiteX3" y="connsiteY3"/>
                  </a:cxn>
                </a:cxnLst>
                <a:rect l="l" t="t" r="r" b="b"/>
                <a:pathLst>
                  <a:path w="126428" h="117008">
                    <a:moveTo>
                      <a:pt x="0" y="117008"/>
                    </a:moveTo>
                    <a:cubicBezTo>
                      <a:pt x="26724" y="101118"/>
                      <a:pt x="51810" y="77880"/>
                      <a:pt x="71215" y="61990"/>
                    </a:cubicBezTo>
                    <a:cubicBezTo>
                      <a:pt x="90620" y="46100"/>
                      <a:pt x="107352" y="32000"/>
                      <a:pt x="116429" y="21668"/>
                    </a:cubicBezTo>
                    <a:cubicBezTo>
                      <a:pt x="125506" y="11336"/>
                      <a:pt x="127842" y="5056"/>
                      <a:pt x="125676" y="0"/>
                    </a:cubicBez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0" name="任意多边形 99"/>
              <p:cNvSpPr/>
              <p:nvPr/>
            </p:nvSpPr>
            <p:spPr>
              <a:xfrm>
                <a:off x="429031" y="1755128"/>
                <a:ext cx="45719" cy="61792"/>
              </a:xfrm>
              <a:custGeom>
                <a:avLst/>
                <a:gdLst>
                  <a:gd name="connsiteX0" fmla="*/ 0 w 54109"/>
                  <a:gd name="connsiteY0" fmla="*/ 0 h 60671"/>
                  <a:gd name="connsiteX1" fmla="*/ 52004 w 54109"/>
                  <a:gd name="connsiteY1" fmla="*/ 30336 h 60671"/>
                  <a:gd name="connsiteX2" fmla="*/ 39003 w 54109"/>
                  <a:gd name="connsiteY2" fmla="*/ 60671 h 60671"/>
                  <a:gd name="connsiteX0" fmla="*/ 0 w 45287"/>
                  <a:gd name="connsiteY0" fmla="*/ 0 h 60671"/>
                  <a:gd name="connsiteX1" fmla="*/ 39304 w 45287"/>
                  <a:gd name="connsiteY1" fmla="*/ 32876 h 60671"/>
                  <a:gd name="connsiteX2" fmla="*/ 39003 w 45287"/>
                  <a:gd name="connsiteY2" fmla="*/ 60671 h 60671"/>
                  <a:gd name="connsiteX0" fmla="*/ 0 w 45287"/>
                  <a:gd name="connsiteY0" fmla="*/ 0 h 60671"/>
                  <a:gd name="connsiteX1" fmla="*/ 39304 w 45287"/>
                  <a:gd name="connsiteY1" fmla="*/ 32876 h 60671"/>
                  <a:gd name="connsiteX2" fmla="*/ 39003 w 45287"/>
                  <a:gd name="connsiteY2" fmla="*/ 60671 h 60671"/>
                  <a:gd name="connsiteX0" fmla="*/ 0 w 45287"/>
                  <a:gd name="connsiteY0" fmla="*/ 0 h 60671"/>
                  <a:gd name="connsiteX1" fmla="*/ 39304 w 45287"/>
                  <a:gd name="connsiteY1" fmla="*/ 25256 h 60671"/>
                  <a:gd name="connsiteX2" fmla="*/ 39003 w 45287"/>
                  <a:gd name="connsiteY2" fmla="*/ 60671 h 60671"/>
                </a:gdLst>
                <a:ahLst/>
                <a:cxnLst>
                  <a:cxn ang="0">
                    <a:pos x="connsiteX0" y="connsiteY0"/>
                  </a:cxn>
                  <a:cxn ang="0">
                    <a:pos x="connsiteX1" y="connsiteY1"/>
                  </a:cxn>
                  <a:cxn ang="0">
                    <a:pos x="connsiteX2" y="connsiteY2"/>
                  </a:cxn>
                </a:cxnLst>
                <a:rect l="l" t="t" r="r" b="b"/>
                <a:pathLst>
                  <a:path w="45287" h="60671">
                    <a:moveTo>
                      <a:pt x="0" y="0"/>
                    </a:moveTo>
                    <a:cubicBezTo>
                      <a:pt x="22752" y="10112"/>
                      <a:pt x="32803" y="15144"/>
                      <a:pt x="39304" y="25256"/>
                    </a:cubicBezTo>
                    <a:cubicBezTo>
                      <a:pt x="45805" y="35368"/>
                      <a:pt x="48754" y="50559"/>
                      <a:pt x="39003" y="60671"/>
                    </a:cubicBez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1" name="任意多边形 100"/>
              <p:cNvSpPr/>
              <p:nvPr/>
            </p:nvSpPr>
            <p:spPr>
              <a:xfrm>
                <a:off x="467360" y="1653540"/>
                <a:ext cx="129540" cy="129540"/>
              </a:xfrm>
              <a:custGeom>
                <a:avLst/>
                <a:gdLst>
                  <a:gd name="connsiteX0" fmla="*/ 0 w 129540"/>
                  <a:gd name="connsiteY0" fmla="*/ 129540 h 129540"/>
                  <a:gd name="connsiteX1" fmla="*/ 55880 w 129540"/>
                  <a:gd name="connsiteY1" fmla="*/ 63500 h 129540"/>
                  <a:gd name="connsiteX2" fmla="*/ 129540 w 129540"/>
                  <a:gd name="connsiteY2" fmla="*/ 0 h 129540"/>
                </a:gdLst>
                <a:ahLst/>
                <a:cxnLst>
                  <a:cxn ang="0">
                    <a:pos x="connsiteX0" y="connsiteY0"/>
                  </a:cxn>
                  <a:cxn ang="0">
                    <a:pos x="connsiteX1" y="connsiteY1"/>
                  </a:cxn>
                  <a:cxn ang="0">
                    <a:pos x="connsiteX2" y="connsiteY2"/>
                  </a:cxn>
                </a:cxnLst>
                <a:rect l="l" t="t" r="r" b="b"/>
                <a:pathLst>
                  <a:path w="129540" h="129540">
                    <a:moveTo>
                      <a:pt x="0" y="129540"/>
                    </a:moveTo>
                    <a:cubicBezTo>
                      <a:pt x="17145" y="107315"/>
                      <a:pt x="34290" y="85090"/>
                      <a:pt x="55880" y="63500"/>
                    </a:cubicBezTo>
                    <a:cubicBezTo>
                      <a:pt x="77470" y="41910"/>
                      <a:pt x="116840" y="11007"/>
                      <a:pt x="129540" y="0"/>
                    </a:cubicBez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2" name="任意多边形 101"/>
              <p:cNvSpPr/>
              <p:nvPr/>
            </p:nvSpPr>
            <p:spPr>
              <a:xfrm>
                <a:off x="322580" y="1793240"/>
                <a:ext cx="109220" cy="93980"/>
              </a:xfrm>
              <a:custGeom>
                <a:avLst/>
                <a:gdLst>
                  <a:gd name="connsiteX0" fmla="*/ 0 w 109220"/>
                  <a:gd name="connsiteY0" fmla="*/ 93980 h 93980"/>
                  <a:gd name="connsiteX1" fmla="*/ 78740 w 109220"/>
                  <a:gd name="connsiteY1" fmla="*/ 53340 h 93980"/>
                  <a:gd name="connsiteX2" fmla="*/ 109220 w 109220"/>
                  <a:gd name="connsiteY2" fmla="*/ 0 h 93980"/>
                  <a:gd name="connsiteX0" fmla="*/ 0 w 109220"/>
                  <a:gd name="connsiteY0" fmla="*/ 93980 h 93980"/>
                  <a:gd name="connsiteX1" fmla="*/ 76200 w 109220"/>
                  <a:gd name="connsiteY1" fmla="*/ 50800 h 93980"/>
                  <a:gd name="connsiteX2" fmla="*/ 109220 w 109220"/>
                  <a:gd name="connsiteY2" fmla="*/ 0 h 93980"/>
                  <a:gd name="connsiteX0" fmla="*/ 0 w 109220"/>
                  <a:gd name="connsiteY0" fmla="*/ 93980 h 93980"/>
                  <a:gd name="connsiteX1" fmla="*/ 76200 w 109220"/>
                  <a:gd name="connsiteY1" fmla="*/ 50800 h 93980"/>
                  <a:gd name="connsiteX2" fmla="*/ 109220 w 109220"/>
                  <a:gd name="connsiteY2" fmla="*/ 0 h 93980"/>
                </a:gdLst>
                <a:ahLst/>
                <a:cxnLst>
                  <a:cxn ang="0">
                    <a:pos x="connsiteX0" y="connsiteY0"/>
                  </a:cxn>
                  <a:cxn ang="0">
                    <a:pos x="connsiteX1" y="connsiteY1"/>
                  </a:cxn>
                  <a:cxn ang="0">
                    <a:pos x="connsiteX2" y="connsiteY2"/>
                  </a:cxn>
                </a:cxnLst>
                <a:rect l="l" t="t" r="r" b="b"/>
                <a:pathLst>
                  <a:path w="109220" h="93980">
                    <a:moveTo>
                      <a:pt x="0" y="93980"/>
                    </a:moveTo>
                    <a:cubicBezTo>
                      <a:pt x="30268" y="81491"/>
                      <a:pt x="47837" y="84243"/>
                      <a:pt x="76200" y="50800"/>
                    </a:cubicBezTo>
                    <a:cubicBezTo>
                      <a:pt x="104563" y="17357"/>
                      <a:pt x="103081" y="18838"/>
                      <a:pt x="109220" y="0"/>
                    </a:cubicBez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3" name="任意多边形 102"/>
              <p:cNvSpPr/>
              <p:nvPr/>
            </p:nvSpPr>
            <p:spPr>
              <a:xfrm>
                <a:off x="444500" y="1747520"/>
                <a:ext cx="121920" cy="142240"/>
              </a:xfrm>
              <a:custGeom>
                <a:avLst/>
                <a:gdLst>
                  <a:gd name="connsiteX0" fmla="*/ 121920 w 121920"/>
                  <a:gd name="connsiteY0" fmla="*/ 0 h 142240"/>
                  <a:gd name="connsiteX1" fmla="*/ 0 w 121920"/>
                  <a:gd name="connsiteY1" fmla="*/ 142240 h 142240"/>
                </a:gdLst>
                <a:ahLst/>
                <a:cxnLst>
                  <a:cxn ang="0">
                    <a:pos x="connsiteX0" y="connsiteY0"/>
                  </a:cxn>
                  <a:cxn ang="0">
                    <a:pos x="connsiteX1" y="connsiteY1"/>
                  </a:cxn>
                </a:cxnLst>
                <a:rect l="l" t="t" r="r" b="b"/>
                <a:pathLst>
                  <a:path w="121920" h="142240">
                    <a:moveTo>
                      <a:pt x="121920" y="0"/>
                    </a:moveTo>
                    <a:lnTo>
                      <a:pt x="0" y="142240"/>
                    </a:ln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4" name="任意多边形 103"/>
              <p:cNvSpPr/>
              <p:nvPr/>
            </p:nvSpPr>
            <p:spPr>
              <a:xfrm>
                <a:off x="444499" y="1842521"/>
                <a:ext cx="82943" cy="59939"/>
              </a:xfrm>
              <a:custGeom>
                <a:avLst/>
                <a:gdLst>
                  <a:gd name="connsiteX0" fmla="*/ 0 w 66040"/>
                  <a:gd name="connsiteY0" fmla="*/ 48260 h 48260"/>
                  <a:gd name="connsiteX1" fmla="*/ 66040 w 66040"/>
                  <a:gd name="connsiteY1" fmla="*/ 0 h 48260"/>
                </a:gdLst>
                <a:ahLst/>
                <a:cxnLst>
                  <a:cxn ang="0">
                    <a:pos x="connsiteX0" y="connsiteY0"/>
                  </a:cxn>
                  <a:cxn ang="0">
                    <a:pos x="connsiteX1" y="connsiteY1"/>
                  </a:cxn>
                </a:cxnLst>
                <a:rect l="l" t="t" r="r" b="b"/>
                <a:pathLst>
                  <a:path w="66040" h="48260">
                    <a:moveTo>
                      <a:pt x="0" y="48260"/>
                    </a:moveTo>
                    <a:lnTo>
                      <a:pt x="66040" y="0"/>
                    </a:lnTo>
                  </a:path>
                </a:pathLst>
              </a:cu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
        <p:nvSpPr>
          <p:cNvPr id="105" name="任意多边形 104"/>
          <p:cNvSpPr/>
          <p:nvPr/>
        </p:nvSpPr>
        <p:spPr>
          <a:xfrm>
            <a:off x="10205495" y="4500007"/>
            <a:ext cx="196426" cy="340036"/>
          </a:xfrm>
          <a:custGeom>
            <a:avLst/>
            <a:gdLst>
              <a:gd name="connsiteX0" fmla="*/ 15996 w 277253"/>
              <a:gd name="connsiteY0" fmla="*/ 290582 h 493189"/>
              <a:gd name="connsiteX1" fmla="*/ 61316 w 277253"/>
              <a:gd name="connsiteY1" fmla="*/ 397217 h 493189"/>
              <a:gd name="connsiteX2" fmla="*/ 130629 w 277253"/>
              <a:gd name="connsiteY2" fmla="*/ 482526 h 493189"/>
              <a:gd name="connsiteX3" fmla="*/ 178615 w 277253"/>
              <a:gd name="connsiteY3" fmla="*/ 493189 h 493189"/>
              <a:gd name="connsiteX4" fmla="*/ 242596 w 277253"/>
              <a:gd name="connsiteY4" fmla="*/ 477194 h 493189"/>
              <a:gd name="connsiteX5" fmla="*/ 271921 w 277253"/>
              <a:gd name="connsiteY5" fmla="*/ 426542 h 493189"/>
              <a:gd name="connsiteX6" fmla="*/ 277253 w 277253"/>
              <a:gd name="connsiteY6" fmla="*/ 357229 h 493189"/>
              <a:gd name="connsiteX7" fmla="*/ 266589 w 277253"/>
              <a:gd name="connsiteY7" fmla="*/ 263923 h 493189"/>
              <a:gd name="connsiteX8" fmla="*/ 205274 w 277253"/>
              <a:gd name="connsiteY8" fmla="*/ 117299 h 493189"/>
              <a:gd name="connsiteX9" fmla="*/ 82643 w 277253"/>
              <a:gd name="connsiteY9" fmla="*/ 0 h 493189"/>
              <a:gd name="connsiteX10" fmla="*/ 0 w 277253"/>
              <a:gd name="connsiteY10" fmla="*/ 127962 h 493189"/>
              <a:gd name="connsiteX11" fmla="*/ 15996 w 277253"/>
              <a:gd name="connsiteY11" fmla="*/ 290582 h 493189"/>
              <a:gd name="connsiteX0" fmla="*/ 15996 w 277253"/>
              <a:gd name="connsiteY0" fmla="*/ 290582 h 493189"/>
              <a:gd name="connsiteX1" fmla="*/ 61316 w 277253"/>
              <a:gd name="connsiteY1" fmla="*/ 397217 h 493189"/>
              <a:gd name="connsiteX2" fmla="*/ 130629 w 277253"/>
              <a:gd name="connsiteY2" fmla="*/ 482526 h 493189"/>
              <a:gd name="connsiteX3" fmla="*/ 178615 w 277253"/>
              <a:gd name="connsiteY3" fmla="*/ 493189 h 493189"/>
              <a:gd name="connsiteX4" fmla="*/ 242596 w 277253"/>
              <a:gd name="connsiteY4" fmla="*/ 477194 h 493189"/>
              <a:gd name="connsiteX5" fmla="*/ 271921 w 277253"/>
              <a:gd name="connsiteY5" fmla="*/ 426542 h 493189"/>
              <a:gd name="connsiteX6" fmla="*/ 277253 w 277253"/>
              <a:gd name="connsiteY6" fmla="*/ 357229 h 493189"/>
              <a:gd name="connsiteX7" fmla="*/ 266589 w 277253"/>
              <a:gd name="connsiteY7" fmla="*/ 263923 h 493189"/>
              <a:gd name="connsiteX8" fmla="*/ 205274 w 277253"/>
              <a:gd name="connsiteY8" fmla="*/ 117299 h 493189"/>
              <a:gd name="connsiteX9" fmla="*/ 82643 w 277253"/>
              <a:gd name="connsiteY9" fmla="*/ 0 h 493189"/>
              <a:gd name="connsiteX10" fmla="*/ 29325 w 277253"/>
              <a:gd name="connsiteY10" fmla="*/ 87974 h 493189"/>
              <a:gd name="connsiteX11" fmla="*/ 0 w 277253"/>
              <a:gd name="connsiteY11" fmla="*/ 127962 h 493189"/>
              <a:gd name="connsiteX12" fmla="*/ 15996 w 277253"/>
              <a:gd name="connsiteY12" fmla="*/ 290582 h 493189"/>
              <a:gd name="connsiteX0" fmla="*/ 15996 w 277253"/>
              <a:gd name="connsiteY0" fmla="*/ 290582 h 493189"/>
              <a:gd name="connsiteX1" fmla="*/ 61316 w 277253"/>
              <a:gd name="connsiteY1" fmla="*/ 397217 h 493189"/>
              <a:gd name="connsiteX2" fmla="*/ 130629 w 277253"/>
              <a:gd name="connsiteY2" fmla="*/ 482526 h 493189"/>
              <a:gd name="connsiteX3" fmla="*/ 178615 w 277253"/>
              <a:gd name="connsiteY3" fmla="*/ 493189 h 493189"/>
              <a:gd name="connsiteX4" fmla="*/ 242596 w 277253"/>
              <a:gd name="connsiteY4" fmla="*/ 477194 h 493189"/>
              <a:gd name="connsiteX5" fmla="*/ 271921 w 277253"/>
              <a:gd name="connsiteY5" fmla="*/ 426542 h 493189"/>
              <a:gd name="connsiteX6" fmla="*/ 277253 w 277253"/>
              <a:gd name="connsiteY6" fmla="*/ 357229 h 493189"/>
              <a:gd name="connsiteX7" fmla="*/ 266589 w 277253"/>
              <a:gd name="connsiteY7" fmla="*/ 263923 h 493189"/>
              <a:gd name="connsiteX8" fmla="*/ 205274 w 277253"/>
              <a:gd name="connsiteY8" fmla="*/ 117299 h 493189"/>
              <a:gd name="connsiteX9" fmla="*/ 82643 w 277253"/>
              <a:gd name="connsiteY9" fmla="*/ 0 h 493189"/>
              <a:gd name="connsiteX10" fmla="*/ 21327 w 277253"/>
              <a:gd name="connsiteY10" fmla="*/ 45319 h 493189"/>
              <a:gd name="connsiteX11" fmla="*/ 0 w 277253"/>
              <a:gd name="connsiteY11" fmla="*/ 127962 h 493189"/>
              <a:gd name="connsiteX12" fmla="*/ 15996 w 277253"/>
              <a:gd name="connsiteY12" fmla="*/ 290582 h 493189"/>
              <a:gd name="connsiteX0" fmla="*/ 15996 w 277253"/>
              <a:gd name="connsiteY0" fmla="*/ 290582 h 493189"/>
              <a:gd name="connsiteX1" fmla="*/ 61316 w 277253"/>
              <a:gd name="connsiteY1" fmla="*/ 397217 h 493189"/>
              <a:gd name="connsiteX2" fmla="*/ 130629 w 277253"/>
              <a:gd name="connsiteY2" fmla="*/ 482526 h 493189"/>
              <a:gd name="connsiteX3" fmla="*/ 178615 w 277253"/>
              <a:gd name="connsiteY3" fmla="*/ 493189 h 493189"/>
              <a:gd name="connsiteX4" fmla="*/ 242596 w 277253"/>
              <a:gd name="connsiteY4" fmla="*/ 477194 h 493189"/>
              <a:gd name="connsiteX5" fmla="*/ 271921 w 277253"/>
              <a:gd name="connsiteY5" fmla="*/ 426542 h 493189"/>
              <a:gd name="connsiteX6" fmla="*/ 277253 w 277253"/>
              <a:gd name="connsiteY6" fmla="*/ 357229 h 493189"/>
              <a:gd name="connsiteX7" fmla="*/ 266589 w 277253"/>
              <a:gd name="connsiteY7" fmla="*/ 263923 h 493189"/>
              <a:gd name="connsiteX8" fmla="*/ 205274 w 277253"/>
              <a:gd name="connsiteY8" fmla="*/ 117299 h 493189"/>
              <a:gd name="connsiteX9" fmla="*/ 82643 w 277253"/>
              <a:gd name="connsiteY9" fmla="*/ 0 h 493189"/>
              <a:gd name="connsiteX10" fmla="*/ 21327 w 277253"/>
              <a:gd name="connsiteY10" fmla="*/ 45319 h 493189"/>
              <a:gd name="connsiteX11" fmla="*/ 0 w 277253"/>
              <a:gd name="connsiteY11" fmla="*/ 127962 h 493189"/>
              <a:gd name="connsiteX12" fmla="*/ 15996 w 277253"/>
              <a:gd name="connsiteY12" fmla="*/ 290582 h 493189"/>
              <a:gd name="connsiteX0" fmla="*/ 15996 w 277253"/>
              <a:gd name="connsiteY0" fmla="*/ 290582 h 493189"/>
              <a:gd name="connsiteX1" fmla="*/ 61316 w 277253"/>
              <a:gd name="connsiteY1" fmla="*/ 397217 h 493189"/>
              <a:gd name="connsiteX2" fmla="*/ 130629 w 277253"/>
              <a:gd name="connsiteY2" fmla="*/ 482526 h 493189"/>
              <a:gd name="connsiteX3" fmla="*/ 178615 w 277253"/>
              <a:gd name="connsiteY3" fmla="*/ 493189 h 493189"/>
              <a:gd name="connsiteX4" fmla="*/ 242596 w 277253"/>
              <a:gd name="connsiteY4" fmla="*/ 477194 h 493189"/>
              <a:gd name="connsiteX5" fmla="*/ 271921 w 277253"/>
              <a:gd name="connsiteY5" fmla="*/ 426542 h 493189"/>
              <a:gd name="connsiteX6" fmla="*/ 277253 w 277253"/>
              <a:gd name="connsiteY6" fmla="*/ 357229 h 493189"/>
              <a:gd name="connsiteX7" fmla="*/ 266589 w 277253"/>
              <a:gd name="connsiteY7" fmla="*/ 263923 h 493189"/>
              <a:gd name="connsiteX8" fmla="*/ 205274 w 277253"/>
              <a:gd name="connsiteY8" fmla="*/ 117299 h 493189"/>
              <a:gd name="connsiteX9" fmla="*/ 82643 w 277253"/>
              <a:gd name="connsiteY9" fmla="*/ 0 h 493189"/>
              <a:gd name="connsiteX10" fmla="*/ 21327 w 277253"/>
              <a:gd name="connsiteY10" fmla="*/ 45319 h 493189"/>
              <a:gd name="connsiteX11" fmla="*/ 0 w 277253"/>
              <a:gd name="connsiteY11" fmla="*/ 127962 h 493189"/>
              <a:gd name="connsiteX12" fmla="*/ 15996 w 277253"/>
              <a:gd name="connsiteY12" fmla="*/ 290582 h 493189"/>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42596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42596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42596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42596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42596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50593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50593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15996 w 277253"/>
              <a:gd name="connsiteY12"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50593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5332 w 277253"/>
              <a:gd name="connsiteY12" fmla="*/ 199941 h 485192"/>
              <a:gd name="connsiteX13" fmla="*/ 15996 w 277253"/>
              <a:gd name="connsiteY13" fmla="*/ 282585 h 485192"/>
              <a:gd name="connsiteX0" fmla="*/ 15996 w 277253"/>
              <a:gd name="connsiteY0" fmla="*/ 282585 h 485192"/>
              <a:gd name="connsiteX1" fmla="*/ 61316 w 277253"/>
              <a:gd name="connsiteY1" fmla="*/ 389220 h 485192"/>
              <a:gd name="connsiteX2" fmla="*/ 130629 w 277253"/>
              <a:gd name="connsiteY2" fmla="*/ 474529 h 485192"/>
              <a:gd name="connsiteX3" fmla="*/ 178615 w 277253"/>
              <a:gd name="connsiteY3" fmla="*/ 485192 h 485192"/>
              <a:gd name="connsiteX4" fmla="*/ 250593 w 277253"/>
              <a:gd name="connsiteY4" fmla="*/ 469197 h 485192"/>
              <a:gd name="connsiteX5" fmla="*/ 271921 w 277253"/>
              <a:gd name="connsiteY5" fmla="*/ 418545 h 485192"/>
              <a:gd name="connsiteX6" fmla="*/ 277253 w 277253"/>
              <a:gd name="connsiteY6" fmla="*/ 349232 h 485192"/>
              <a:gd name="connsiteX7" fmla="*/ 266589 w 277253"/>
              <a:gd name="connsiteY7" fmla="*/ 255926 h 485192"/>
              <a:gd name="connsiteX8" fmla="*/ 205274 w 277253"/>
              <a:gd name="connsiteY8" fmla="*/ 109302 h 485192"/>
              <a:gd name="connsiteX9" fmla="*/ 98638 w 277253"/>
              <a:gd name="connsiteY9" fmla="*/ 0 h 485192"/>
              <a:gd name="connsiteX10" fmla="*/ 21327 w 277253"/>
              <a:gd name="connsiteY10" fmla="*/ 37322 h 485192"/>
              <a:gd name="connsiteX11" fmla="*/ 0 w 277253"/>
              <a:gd name="connsiteY11" fmla="*/ 119965 h 485192"/>
              <a:gd name="connsiteX12" fmla="*/ 5332 w 277253"/>
              <a:gd name="connsiteY12" fmla="*/ 199941 h 485192"/>
              <a:gd name="connsiteX13" fmla="*/ 15996 w 277253"/>
              <a:gd name="connsiteY13" fmla="*/ 282585 h 485192"/>
              <a:gd name="connsiteX0" fmla="*/ 15996 w 277253"/>
              <a:gd name="connsiteY0" fmla="*/ 269255 h 471862"/>
              <a:gd name="connsiteX1" fmla="*/ 61316 w 277253"/>
              <a:gd name="connsiteY1" fmla="*/ 375890 h 471862"/>
              <a:gd name="connsiteX2" fmla="*/ 130629 w 277253"/>
              <a:gd name="connsiteY2" fmla="*/ 461199 h 471862"/>
              <a:gd name="connsiteX3" fmla="*/ 178615 w 277253"/>
              <a:gd name="connsiteY3" fmla="*/ 471862 h 471862"/>
              <a:gd name="connsiteX4" fmla="*/ 250593 w 277253"/>
              <a:gd name="connsiteY4" fmla="*/ 455867 h 471862"/>
              <a:gd name="connsiteX5" fmla="*/ 271921 w 277253"/>
              <a:gd name="connsiteY5" fmla="*/ 405215 h 471862"/>
              <a:gd name="connsiteX6" fmla="*/ 277253 w 277253"/>
              <a:gd name="connsiteY6" fmla="*/ 335902 h 471862"/>
              <a:gd name="connsiteX7" fmla="*/ 266589 w 277253"/>
              <a:gd name="connsiteY7" fmla="*/ 242596 h 471862"/>
              <a:gd name="connsiteX8" fmla="*/ 205274 w 277253"/>
              <a:gd name="connsiteY8" fmla="*/ 95972 h 471862"/>
              <a:gd name="connsiteX9" fmla="*/ 106636 w 277253"/>
              <a:gd name="connsiteY9" fmla="*/ 0 h 471862"/>
              <a:gd name="connsiteX10" fmla="*/ 21327 w 277253"/>
              <a:gd name="connsiteY10" fmla="*/ 23992 h 471862"/>
              <a:gd name="connsiteX11" fmla="*/ 0 w 277253"/>
              <a:gd name="connsiteY11" fmla="*/ 106635 h 471862"/>
              <a:gd name="connsiteX12" fmla="*/ 5332 w 277253"/>
              <a:gd name="connsiteY12" fmla="*/ 186611 h 471862"/>
              <a:gd name="connsiteX13" fmla="*/ 15996 w 277253"/>
              <a:gd name="connsiteY13" fmla="*/ 269255 h 471862"/>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50593 w 277253"/>
              <a:gd name="connsiteY4" fmla="*/ 457302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50593 w 277253"/>
              <a:gd name="connsiteY4" fmla="*/ 457302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50593 w 277253"/>
              <a:gd name="connsiteY4" fmla="*/ 457302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58591 w 277253"/>
              <a:gd name="connsiteY4" fmla="*/ 451970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47927 w 277253"/>
              <a:gd name="connsiteY4" fmla="*/ 446638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47927 w 277253"/>
              <a:gd name="connsiteY4" fmla="*/ 446638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47927 w 277253"/>
              <a:gd name="connsiteY4" fmla="*/ 446638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690 h 473297"/>
              <a:gd name="connsiteX1" fmla="*/ 61316 w 277253"/>
              <a:gd name="connsiteY1" fmla="*/ 377325 h 473297"/>
              <a:gd name="connsiteX2" fmla="*/ 130629 w 277253"/>
              <a:gd name="connsiteY2" fmla="*/ 462634 h 473297"/>
              <a:gd name="connsiteX3" fmla="*/ 178615 w 277253"/>
              <a:gd name="connsiteY3" fmla="*/ 473297 h 473297"/>
              <a:gd name="connsiteX4" fmla="*/ 253259 w 277253"/>
              <a:gd name="connsiteY4" fmla="*/ 451970 h 473297"/>
              <a:gd name="connsiteX5" fmla="*/ 271921 w 277253"/>
              <a:gd name="connsiteY5" fmla="*/ 406650 h 473297"/>
              <a:gd name="connsiteX6" fmla="*/ 277253 w 277253"/>
              <a:gd name="connsiteY6" fmla="*/ 337337 h 473297"/>
              <a:gd name="connsiteX7" fmla="*/ 266589 w 277253"/>
              <a:gd name="connsiteY7" fmla="*/ 244031 h 473297"/>
              <a:gd name="connsiteX8" fmla="*/ 205274 w 277253"/>
              <a:gd name="connsiteY8" fmla="*/ 97407 h 473297"/>
              <a:gd name="connsiteX9" fmla="*/ 106636 w 277253"/>
              <a:gd name="connsiteY9" fmla="*/ 1435 h 473297"/>
              <a:gd name="connsiteX10" fmla="*/ 21327 w 277253"/>
              <a:gd name="connsiteY10" fmla="*/ 25427 h 473297"/>
              <a:gd name="connsiteX11" fmla="*/ 0 w 277253"/>
              <a:gd name="connsiteY11" fmla="*/ 108070 h 473297"/>
              <a:gd name="connsiteX12" fmla="*/ 5332 w 277253"/>
              <a:gd name="connsiteY12" fmla="*/ 188046 h 473297"/>
              <a:gd name="connsiteX13" fmla="*/ 15996 w 277253"/>
              <a:gd name="connsiteY13" fmla="*/ 270690 h 473297"/>
              <a:gd name="connsiteX0" fmla="*/ 15996 w 277253"/>
              <a:gd name="connsiteY0" fmla="*/ 270131 h 472738"/>
              <a:gd name="connsiteX1" fmla="*/ 61316 w 277253"/>
              <a:gd name="connsiteY1" fmla="*/ 376766 h 472738"/>
              <a:gd name="connsiteX2" fmla="*/ 130629 w 277253"/>
              <a:gd name="connsiteY2" fmla="*/ 462075 h 472738"/>
              <a:gd name="connsiteX3" fmla="*/ 178615 w 277253"/>
              <a:gd name="connsiteY3" fmla="*/ 472738 h 472738"/>
              <a:gd name="connsiteX4" fmla="*/ 253259 w 277253"/>
              <a:gd name="connsiteY4" fmla="*/ 451411 h 472738"/>
              <a:gd name="connsiteX5" fmla="*/ 271921 w 277253"/>
              <a:gd name="connsiteY5" fmla="*/ 406091 h 472738"/>
              <a:gd name="connsiteX6" fmla="*/ 277253 w 277253"/>
              <a:gd name="connsiteY6" fmla="*/ 336778 h 472738"/>
              <a:gd name="connsiteX7" fmla="*/ 266589 w 277253"/>
              <a:gd name="connsiteY7" fmla="*/ 243472 h 472738"/>
              <a:gd name="connsiteX8" fmla="*/ 205274 w 277253"/>
              <a:gd name="connsiteY8" fmla="*/ 96848 h 472738"/>
              <a:gd name="connsiteX9" fmla="*/ 106636 w 277253"/>
              <a:gd name="connsiteY9" fmla="*/ 876 h 472738"/>
              <a:gd name="connsiteX10" fmla="*/ 21327 w 277253"/>
              <a:gd name="connsiteY10" fmla="*/ 38198 h 472738"/>
              <a:gd name="connsiteX11" fmla="*/ 0 w 277253"/>
              <a:gd name="connsiteY11" fmla="*/ 107511 h 472738"/>
              <a:gd name="connsiteX12" fmla="*/ 5332 w 277253"/>
              <a:gd name="connsiteY12" fmla="*/ 187487 h 472738"/>
              <a:gd name="connsiteX13" fmla="*/ 15996 w 277253"/>
              <a:gd name="connsiteY13" fmla="*/ 270131 h 472738"/>
              <a:gd name="connsiteX0" fmla="*/ 15996 w 277253"/>
              <a:gd name="connsiteY0" fmla="*/ 271976 h 474583"/>
              <a:gd name="connsiteX1" fmla="*/ 61316 w 277253"/>
              <a:gd name="connsiteY1" fmla="*/ 378611 h 474583"/>
              <a:gd name="connsiteX2" fmla="*/ 130629 w 277253"/>
              <a:gd name="connsiteY2" fmla="*/ 463920 h 474583"/>
              <a:gd name="connsiteX3" fmla="*/ 178615 w 277253"/>
              <a:gd name="connsiteY3" fmla="*/ 474583 h 474583"/>
              <a:gd name="connsiteX4" fmla="*/ 253259 w 277253"/>
              <a:gd name="connsiteY4" fmla="*/ 453256 h 474583"/>
              <a:gd name="connsiteX5" fmla="*/ 271921 w 277253"/>
              <a:gd name="connsiteY5" fmla="*/ 407936 h 474583"/>
              <a:gd name="connsiteX6" fmla="*/ 277253 w 277253"/>
              <a:gd name="connsiteY6" fmla="*/ 338623 h 474583"/>
              <a:gd name="connsiteX7" fmla="*/ 266589 w 277253"/>
              <a:gd name="connsiteY7" fmla="*/ 245317 h 474583"/>
              <a:gd name="connsiteX8" fmla="*/ 205274 w 277253"/>
              <a:gd name="connsiteY8" fmla="*/ 98693 h 474583"/>
              <a:gd name="connsiteX9" fmla="*/ 106636 w 277253"/>
              <a:gd name="connsiteY9" fmla="*/ 2721 h 474583"/>
              <a:gd name="connsiteX10" fmla="*/ 26659 w 277253"/>
              <a:gd name="connsiteY10" fmla="*/ 16050 h 474583"/>
              <a:gd name="connsiteX11" fmla="*/ 0 w 277253"/>
              <a:gd name="connsiteY11" fmla="*/ 109356 h 474583"/>
              <a:gd name="connsiteX12" fmla="*/ 5332 w 277253"/>
              <a:gd name="connsiteY12" fmla="*/ 189332 h 474583"/>
              <a:gd name="connsiteX13" fmla="*/ 15996 w 277253"/>
              <a:gd name="connsiteY13" fmla="*/ 271976 h 474583"/>
              <a:gd name="connsiteX0" fmla="*/ 15996 w 277253"/>
              <a:gd name="connsiteY0" fmla="*/ 271976 h 474583"/>
              <a:gd name="connsiteX1" fmla="*/ 61316 w 277253"/>
              <a:gd name="connsiteY1" fmla="*/ 378611 h 474583"/>
              <a:gd name="connsiteX2" fmla="*/ 130629 w 277253"/>
              <a:gd name="connsiteY2" fmla="*/ 463920 h 474583"/>
              <a:gd name="connsiteX3" fmla="*/ 178615 w 277253"/>
              <a:gd name="connsiteY3" fmla="*/ 474583 h 474583"/>
              <a:gd name="connsiteX4" fmla="*/ 253259 w 277253"/>
              <a:gd name="connsiteY4" fmla="*/ 453256 h 474583"/>
              <a:gd name="connsiteX5" fmla="*/ 271921 w 277253"/>
              <a:gd name="connsiteY5" fmla="*/ 407936 h 474583"/>
              <a:gd name="connsiteX6" fmla="*/ 277253 w 277253"/>
              <a:gd name="connsiteY6" fmla="*/ 338623 h 474583"/>
              <a:gd name="connsiteX7" fmla="*/ 266589 w 277253"/>
              <a:gd name="connsiteY7" fmla="*/ 245317 h 474583"/>
              <a:gd name="connsiteX8" fmla="*/ 205274 w 277253"/>
              <a:gd name="connsiteY8" fmla="*/ 98693 h 474583"/>
              <a:gd name="connsiteX9" fmla="*/ 106636 w 277253"/>
              <a:gd name="connsiteY9" fmla="*/ 2721 h 474583"/>
              <a:gd name="connsiteX10" fmla="*/ 26659 w 277253"/>
              <a:gd name="connsiteY10" fmla="*/ 16050 h 474583"/>
              <a:gd name="connsiteX11" fmla="*/ 0 w 277253"/>
              <a:gd name="connsiteY11" fmla="*/ 109356 h 474583"/>
              <a:gd name="connsiteX12" fmla="*/ 5332 w 277253"/>
              <a:gd name="connsiteY12" fmla="*/ 189332 h 474583"/>
              <a:gd name="connsiteX13" fmla="*/ 15996 w 277253"/>
              <a:gd name="connsiteY13" fmla="*/ 271976 h 474583"/>
              <a:gd name="connsiteX0" fmla="*/ 15996 w 277253"/>
              <a:gd name="connsiteY0" fmla="*/ 273150 h 475757"/>
              <a:gd name="connsiteX1" fmla="*/ 61316 w 277253"/>
              <a:gd name="connsiteY1" fmla="*/ 379785 h 475757"/>
              <a:gd name="connsiteX2" fmla="*/ 130629 w 277253"/>
              <a:gd name="connsiteY2" fmla="*/ 465094 h 475757"/>
              <a:gd name="connsiteX3" fmla="*/ 178615 w 277253"/>
              <a:gd name="connsiteY3" fmla="*/ 475757 h 475757"/>
              <a:gd name="connsiteX4" fmla="*/ 253259 w 277253"/>
              <a:gd name="connsiteY4" fmla="*/ 454430 h 475757"/>
              <a:gd name="connsiteX5" fmla="*/ 271921 w 277253"/>
              <a:gd name="connsiteY5" fmla="*/ 409110 h 475757"/>
              <a:gd name="connsiteX6" fmla="*/ 277253 w 277253"/>
              <a:gd name="connsiteY6" fmla="*/ 339797 h 475757"/>
              <a:gd name="connsiteX7" fmla="*/ 266589 w 277253"/>
              <a:gd name="connsiteY7" fmla="*/ 246491 h 475757"/>
              <a:gd name="connsiteX8" fmla="*/ 205274 w 277253"/>
              <a:gd name="connsiteY8" fmla="*/ 99867 h 475757"/>
              <a:gd name="connsiteX9" fmla="*/ 106636 w 277253"/>
              <a:gd name="connsiteY9" fmla="*/ 3895 h 475757"/>
              <a:gd name="connsiteX10" fmla="*/ 26659 w 277253"/>
              <a:gd name="connsiteY10" fmla="*/ 17224 h 475757"/>
              <a:gd name="connsiteX11" fmla="*/ 0 w 277253"/>
              <a:gd name="connsiteY11" fmla="*/ 110530 h 475757"/>
              <a:gd name="connsiteX12" fmla="*/ 5332 w 277253"/>
              <a:gd name="connsiteY12" fmla="*/ 190506 h 475757"/>
              <a:gd name="connsiteX13" fmla="*/ 15996 w 277253"/>
              <a:gd name="connsiteY13" fmla="*/ 273150 h 475757"/>
              <a:gd name="connsiteX0" fmla="*/ 15996 w 277253"/>
              <a:gd name="connsiteY0" fmla="*/ 272637 h 475244"/>
              <a:gd name="connsiteX1" fmla="*/ 61316 w 277253"/>
              <a:gd name="connsiteY1" fmla="*/ 379272 h 475244"/>
              <a:gd name="connsiteX2" fmla="*/ 130629 w 277253"/>
              <a:gd name="connsiteY2" fmla="*/ 464581 h 475244"/>
              <a:gd name="connsiteX3" fmla="*/ 178615 w 277253"/>
              <a:gd name="connsiteY3" fmla="*/ 475244 h 475244"/>
              <a:gd name="connsiteX4" fmla="*/ 253259 w 277253"/>
              <a:gd name="connsiteY4" fmla="*/ 453917 h 475244"/>
              <a:gd name="connsiteX5" fmla="*/ 271921 w 277253"/>
              <a:gd name="connsiteY5" fmla="*/ 408597 h 475244"/>
              <a:gd name="connsiteX6" fmla="*/ 277253 w 277253"/>
              <a:gd name="connsiteY6" fmla="*/ 339284 h 475244"/>
              <a:gd name="connsiteX7" fmla="*/ 266589 w 277253"/>
              <a:gd name="connsiteY7" fmla="*/ 245978 h 475244"/>
              <a:gd name="connsiteX8" fmla="*/ 205274 w 277253"/>
              <a:gd name="connsiteY8" fmla="*/ 99354 h 475244"/>
              <a:gd name="connsiteX9" fmla="*/ 106636 w 277253"/>
              <a:gd name="connsiteY9" fmla="*/ 3382 h 475244"/>
              <a:gd name="connsiteX10" fmla="*/ 29325 w 277253"/>
              <a:gd name="connsiteY10" fmla="*/ 19377 h 475244"/>
              <a:gd name="connsiteX11" fmla="*/ 0 w 277253"/>
              <a:gd name="connsiteY11" fmla="*/ 110017 h 475244"/>
              <a:gd name="connsiteX12" fmla="*/ 5332 w 277253"/>
              <a:gd name="connsiteY12" fmla="*/ 189993 h 475244"/>
              <a:gd name="connsiteX13" fmla="*/ 15996 w 277253"/>
              <a:gd name="connsiteY13" fmla="*/ 272637 h 475244"/>
              <a:gd name="connsiteX0" fmla="*/ 15996 w 277253"/>
              <a:gd name="connsiteY0" fmla="*/ 272637 h 475244"/>
              <a:gd name="connsiteX1" fmla="*/ 61316 w 277253"/>
              <a:gd name="connsiteY1" fmla="*/ 379272 h 475244"/>
              <a:gd name="connsiteX2" fmla="*/ 130629 w 277253"/>
              <a:gd name="connsiteY2" fmla="*/ 464581 h 475244"/>
              <a:gd name="connsiteX3" fmla="*/ 178615 w 277253"/>
              <a:gd name="connsiteY3" fmla="*/ 475244 h 475244"/>
              <a:gd name="connsiteX4" fmla="*/ 253259 w 277253"/>
              <a:gd name="connsiteY4" fmla="*/ 453917 h 475244"/>
              <a:gd name="connsiteX5" fmla="*/ 271921 w 277253"/>
              <a:gd name="connsiteY5" fmla="*/ 408597 h 475244"/>
              <a:gd name="connsiteX6" fmla="*/ 277253 w 277253"/>
              <a:gd name="connsiteY6" fmla="*/ 339284 h 475244"/>
              <a:gd name="connsiteX7" fmla="*/ 266589 w 277253"/>
              <a:gd name="connsiteY7" fmla="*/ 245978 h 475244"/>
              <a:gd name="connsiteX8" fmla="*/ 205274 w 277253"/>
              <a:gd name="connsiteY8" fmla="*/ 99354 h 475244"/>
              <a:gd name="connsiteX9" fmla="*/ 106636 w 277253"/>
              <a:gd name="connsiteY9" fmla="*/ 3382 h 475244"/>
              <a:gd name="connsiteX10" fmla="*/ 29325 w 277253"/>
              <a:gd name="connsiteY10" fmla="*/ 19377 h 475244"/>
              <a:gd name="connsiteX11" fmla="*/ 0 w 277253"/>
              <a:gd name="connsiteY11" fmla="*/ 110017 h 475244"/>
              <a:gd name="connsiteX12" fmla="*/ 5332 w 277253"/>
              <a:gd name="connsiteY12" fmla="*/ 189993 h 475244"/>
              <a:gd name="connsiteX13" fmla="*/ 15996 w 277253"/>
              <a:gd name="connsiteY13" fmla="*/ 272637 h 475244"/>
              <a:gd name="connsiteX0" fmla="*/ 15996 w 277253"/>
              <a:gd name="connsiteY0" fmla="*/ 272637 h 475244"/>
              <a:gd name="connsiteX1" fmla="*/ 61316 w 277253"/>
              <a:gd name="connsiteY1" fmla="*/ 379272 h 475244"/>
              <a:gd name="connsiteX2" fmla="*/ 130629 w 277253"/>
              <a:gd name="connsiteY2" fmla="*/ 464581 h 475244"/>
              <a:gd name="connsiteX3" fmla="*/ 178615 w 277253"/>
              <a:gd name="connsiteY3" fmla="*/ 475244 h 475244"/>
              <a:gd name="connsiteX4" fmla="*/ 253259 w 277253"/>
              <a:gd name="connsiteY4" fmla="*/ 453917 h 475244"/>
              <a:gd name="connsiteX5" fmla="*/ 271921 w 277253"/>
              <a:gd name="connsiteY5" fmla="*/ 408597 h 475244"/>
              <a:gd name="connsiteX6" fmla="*/ 277253 w 277253"/>
              <a:gd name="connsiteY6" fmla="*/ 339284 h 475244"/>
              <a:gd name="connsiteX7" fmla="*/ 266589 w 277253"/>
              <a:gd name="connsiteY7" fmla="*/ 245978 h 475244"/>
              <a:gd name="connsiteX8" fmla="*/ 205274 w 277253"/>
              <a:gd name="connsiteY8" fmla="*/ 99354 h 475244"/>
              <a:gd name="connsiteX9" fmla="*/ 106636 w 277253"/>
              <a:gd name="connsiteY9" fmla="*/ 3382 h 475244"/>
              <a:gd name="connsiteX10" fmla="*/ 29325 w 277253"/>
              <a:gd name="connsiteY10" fmla="*/ 19377 h 475244"/>
              <a:gd name="connsiteX11" fmla="*/ 0 w 277253"/>
              <a:gd name="connsiteY11" fmla="*/ 110017 h 475244"/>
              <a:gd name="connsiteX12" fmla="*/ 5332 w 277253"/>
              <a:gd name="connsiteY12" fmla="*/ 189993 h 475244"/>
              <a:gd name="connsiteX13" fmla="*/ 15996 w 277253"/>
              <a:gd name="connsiteY13" fmla="*/ 272637 h 475244"/>
              <a:gd name="connsiteX0" fmla="*/ 15996 w 277253"/>
              <a:gd name="connsiteY0" fmla="*/ 272637 h 475244"/>
              <a:gd name="connsiteX1" fmla="*/ 61316 w 277253"/>
              <a:gd name="connsiteY1" fmla="*/ 379272 h 475244"/>
              <a:gd name="connsiteX2" fmla="*/ 130629 w 277253"/>
              <a:gd name="connsiteY2" fmla="*/ 464581 h 475244"/>
              <a:gd name="connsiteX3" fmla="*/ 178615 w 277253"/>
              <a:gd name="connsiteY3" fmla="*/ 475244 h 475244"/>
              <a:gd name="connsiteX4" fmla="*/ 253259 w 277253"/>
              <a:gd name="connsiteY4" fmla="*/ 453917 h 475244"/>
              <a:gd name="connsiteX5" fmla="*/ 271921 w 277253"/>
              <a:gd name="connsiteY5" fmla="*/ 408597 h 475244"/>
              <a:gd name="connsiteX6" fmla="*/ 277253 w 277253"/>
              <a:gd name="connsiteY6" fmla="*/ 339284 h 475244"/>
              <a:gd name="connsiteX7" fmla="*/ 266589 w 277253"/>
              <a:gd name="connsiteY7" fmla="*/ 245978 h 475244"/>
              <a:gd name="connsiteX8" fmla="*/ 205274 w 277253"/>
              <a:gd name="connsiteY8" fmla="*/ 99354 h 475244"/>
              <a:gd name="connsiteX9" fmla="*/ 106636 w 277253"/>
              <a:gd name="connsiteY9" fmla="*/ 3382 h 475244"/>
              <a:gd name="connsiteX10" fmla="*/ 29325 w 277253"/>
              <a:gd name="connsiteY10" fmla="*/ 19377 h 475244"/>
              <a:gd name="connsiteX11" fmla="*/ 0 w 277253"/>
              <a:gd name="connsiteY11" fmla="*/ 110017 h 475244"/>
              <a:gd name="connsiteX12" fmla="*/ 5332 w 277253"/>
              <a:gd name="connsiteY12" fmla="*/ 189993 h 475244"/>
              <a:gd name="connsiteX13" fmla="*/ 15996 w 277253"/>
              <a:gd name="connsiteY13" fmla="*/ 272637 h 475244"/>
              <a:gd name="connsiteX0" fmla="*/ 15996 w 278024"/>
              <a:gd name="connsiteY0" fmla="*/ 272637 h 475244"/>
              <a:gd name="connsiteX1" fmla="*/ 61316 w 278024"/>
              <a:gd name="connsiteY1" fmla="*/ 379272 h 475244"/>
              <a:gd name="connsiteX2" fmla="*/ 130629 w 278024"/>
              <a:gd name="connsiteY2" fmla="*/ 464581 h 475244"/>
              <a:gd name="connsiteX3" fmla="*/ 178615 w 278024"/>
              <a:gd name="connsiteY3" fmla="*/ 475244 h 475244"/>
              <a:gd name="connsiteX4" fmla="*/ 253259 w 278024"/>
              <a:gd name="connsiteY4" fmla="*/ 453917 h 475244"/>
              <a:gd name="connsiteX5" fmla="*/ 271921 w 278024"/>
              <a:gd name="connsiteY5" fmla="*/ 408597 h 475244"/>
              <a:gd name="connsiteX6" fmla="*/ 277253 w 278024"/>
              <a:gd name="connsiteY6" fmla="*/ 339284 h 475244"/>
              <a:gd name="connsiteX7" fmla="*/ 266589 w 278024"/>
              <a:gd name="connsiteY7" fmla="*/ 245978 h 475244"/>
              <a:gd name="connsiteX8" fmla="*/ 205274 w 278024"/>
              <a:gd name="connsiteY8" fmla="*/ 99354 h 475244"/>
              <a:gd name="connsiteX9" fmla="*/ 106636 w 278024"/>
              <a:gd name="connsiteY9" fmla="*/ 3382 h 475244"/>
              <a:gd name="connsiteX10" fmla="*/ 29325 w 278024"/>
              <a:gd name="connsiteY10" fmla="*/ 19377 h 475244"/>
              <a:gd name="connsiteX11" fmla="*/ 0 w 278024"/>
              <a:gd name="connsiteY11" fmla="*/ 110017 h 475244"/>
              <a:gd name="connsiteX12" fmla="*/ 5332 w 278024"/>
              <a:gd name="connsiteY12" fmla="*/ 189993 h 475244"/>
              <a:gd name="connsiteX13" fmla="*/ 15996 w 278024"/>
              <a:gd name="connsiteY13" fmla="*/ 272637 h 475244"/>
              <a:gd name="connsiteX0" fmla="*/ 15996 w 278024"/>
              <a:gd name="connsiteY0" fmla="*/ 272637 h 475244"/>
              <a:gd name="connsiteX1" fmla="*/ 61316 w 278024"/>
              <a:gd name="connsiteY1" fmla="*/ 379272 h 475244"/>
              <a:gd name="connsiteX2" fmla="*/ 130629 w 278024"/>
              <a:gd name="connsiteY2" fmla="*/ 464581 h 475244"/>
              <a:gd name="connsiteX3" fmla="*/ 178615 w 278024"/>
              <a:gd name="connsiteY3" fmla="*/ 475244 h 475244"/>
              <a:gd name="connsiteX4" fmla="*/ 253259 w 278024"/>
              <a:gd name="connsiteY4" fmla="*/ 453917 h 475244"/>
              <a:gd name="connsiteX5" fmla="*/ 271921 w 278024"/>
              <a:gd name="connsiteY5" fmla="*/ 408597 h 475244"/>
              <a:gd name="connsiteX6" fmla="*/ 277253 w 278024"/>
              <a:gd name="connsiteY6" fmla="*/ 339284 h 475244"/>
              <a:gd name="connsiteX7" fmla="*/ 266589 w 278024"/>
              <a:gd name="connsiteY7" fmla="*/ 245978 h 475244"/>
              <a:gd name="connsiteX8" fmla="*/ 205274 w 278024"/>
              <a:gd name="connsiteY8" fmla="*/ 99354 h 475244"/>
              <a:gd name="connsiteX9" fmla="*/ 106636 w 278024"/>
              <a:gd name="connsiteY9" fmla="*/ 3382 h 475244"/>
              <a:gd name="connsiteX10" fmla="*/ 29325 w 278024"/>
              <a:gd name="connsiteY10" fmla="*/ 19377 h 475244"/>
              <a:gd name="connsiteX11" fmla="*/ 0 w 278024"/>
              <a:gd name="connsiteY11" fmla="*/ 110017 h 475244"/>
              <a:gd name="connsiteX12" fmla="*/ 5332 w 278024"/>
              <a:gd name="connsiteY12" fmla="*/ 189993 h 475244"/>
              <a:gd name="connsiteX13" fmla="*/ 15996 w 278024"/>
              <a:gd name="connsiteY13" fmla="*/ 272637 h 475244"/>
              <a:gd name="connsiteX0" fmla="*/ 15996 w 278024"/>
              <a:gd name="connsiteY0" fmla="*/ 272637 h 475244"/>
              <a:gd name="connsiteX1" fmla="*/ 61316 w 278024"/>
              <a:gd name="connsiteY1" fmla="*/ 379272 h 475244"/>
              <a:gd name="connsiteX2" fmla="*/ 130629 w 278024"/>
              <a:gd name="connsiteY2" fmla="*/ 464581 h 475244"/>
              <a:gd name="connsiteX3" fmla="*/ 178615 w 278024"/>
              <a:gd name="connsiteY3" fmla="*/ 475244 h 475244"/>
              <a:gd name="connsiteX4" fmla="*/ 253259 w 278024"/>
              <a:gd name="connsiteY4" fmla="*/ 453917 h 475244"/>
              <a:gd name="connsiteX5" fmla="*/ 271921 w 278024"/>
              <a:gd name="connsiteY5" fmla="*/ 408597 h 475244"/>
              <a:gd name="connsiteX6" fmla="*/ 277253 w 278024"/>
              <a:gd name="connsiteY6" fmla="*/ 339284 h 475244"/>
              <a:gd name="connsiteX7" fmla="*/ 266589 w 278024"/>
              <a:gd name="connsiteY7" fmla="*/ 245978 h 475244"/>
              <a:gd name="connsiteX8" fmla="*/ 205274 w 278024"/>
              <a:gd name="connsiteY8" fmla="*/ 99354 h 475244"/>
              <a:gd name="connsiteX9" fmla="*/ 106636 w 278024"/>
              <a:gd name="connsiteY9" fmla="*/ 3382 h 475244"/>
              <a:gd name="connsiteX10" fmla="*/ 29325 w 278024"/>
              <a:gd name="connsiteY10" fmla="*/ 19377 h 475244"/>
              <a:gd name="connsiteX11" fmla="*/ 0 w 278024"/>
              <a:gd name="connsiteY11" fmla="*/ 110017 h 475244"/>
              <a:gd name="connsiteX12" fmla="*/ 5332 w 278024"/>
              <a:gd name="connsiteY12" fmla="*/ 189993 h 475244"/>
              <a:gd name="connsiteX13" fmla="*/ 15996 w 278024"/>
              <a:gd name="connsiteY13" fmla="*/ 272637 h 475244"/>
              <a:gd name="connsiteX0" fmla="*/ 15996 w 278024"/>
              <a:gd name="connsiteY0" fmla="*/ 272637 h 475814"/>
              <a:gd name="connsiteX1" fmla="*/ 61316 w 278024"/>
              <a:gd name="connsiteY1" fmla="*/ 379272 h 475814"/>
              <a:gd name="connsiteX2" fmla="*/ 130629 w 278024"/>
              <a:gd name="connsiteY2" fmla="*/ 464581 h 475814"/>
              <a:gd name="connsiteX3" fmla="*/ 178615 w 278024"/>
              <a:gd name="connsiteY3" fmla="*/ 475244 h 475814"/>
              <a:gd name="connsiteX4" fmla="*/ 253259 w 278024"/>
              <a:gd name="connsiteY4" fmla="*/ 453917 h 475814"/>
              <a:gd name="connsiteX5" fmla="*/ 271921 w 278024"/>
              <a:gd name="connsiteY5" fmla="*/ 408597 h 475814"/>
              <a:gd name="connsiteX6" fmla="*/ 277253 w 278024"/>
              <a:gd name="connsiteY6" fmla="*/ 339284 h 475814"/>
              <a:gd name="connsiteX7" fmla="*/ 266589 w 278024"/>
              <a:gd name="connsiteY7" fmla="*/ 245978 h 475814"/>
              <a:gd name="connsiteX8" fmla="*/ 205274 w 278024"/>
              <a:gd name="connsiteY8" fmla="*/ 99354 h 475814"/>
              <a:gd name="connsiteX9" fmla="*/ 106636 w 278024"/>
              <a:gd name="connsiteY9" fmla="*/ 3382 h 475814"/>
              <a:gd name="connsiteX10" fmla="*/ 29325 w 278024"/>
              <a:gd name="connsiteY10" fmla="*/ 19377 h 475814"/>
              <a:gd name="connsiteX11" fmla="*/ 0 w 278024"/>
              <a:gd name="connsiteY11" fmla="*/ 110017 h 475814"/>
              <a:gd name="connsiteX12" fmla="*/ 5332 w 278024"/>
              <a:gd name="connsiteY12" fmla="*/ 189993 h 475814"/>
              <a:gd name="connsiteX13" fmla="*/ 15996 w 278024"/>
              <a:gd name="connsiteY13" fmla="*/ 272637 h 475814"/>
              <a:gd name="connsiteX0" fmla="*/ 15996 w 278024"/>
              <a:gd name="connsiteY0" fmla="*/ 272637 h 475814"/>
              <a:gd name="connsiteX1" fmla="*/ 61316 w 278024"/>
              <a:gd name="connsiteY1" fmla="*/ 379272 h 475814"/>
              <a:gd name="connsiteX2" fmla="*/ 130629 w 278024"/>
              <a:gd name="connsiteY2" fmla="*/ 464581 h 475814"/>
              <a:gd name="connsiteX3" fmla="*/ 178615 w 278024"/>
              <a:gd name="connsiteY3" fmla="*/ 475244 h 475814"/>
              <a:gd name="connsiteX4" fmla="*/ 253259 w 278024"/>
              <a:gd name="connsiteY4" fmla="*/ 453917 h 475814"/>
              <a:gd name="connsiteX5" fmla="*/ 271921 w 278024"/>
              <a:gd name="connsiteY5" fmla="*/ 408597 h 475814"/>
              <a:gd name="connsiteX6" fmla="*/ 277253 w 278024"/>
              <a:gd name="connsiteY6" fmla="*/ 339284 h 475814"/>
              <a:gd name="connsiteX7" fmla="*/ 266589 w 278024"/>
              <a:gd name="connsiteY7" fmla="*/ 245978 h 475814"/>
              <a:gd name="connsiteX8" fmla="*/ 205274 w 278024"/>
              <a:gd name="connsiteY8" fmla="*/ 99354 h 475814"/>
              <a:gd name="connsiteX9" fmla="*/ 106636 w 278024"/>
              <a:gd name="connsiteY9" fmla="*/ 3382 h 475814"/>
              <a:gd name="connsiteX10" fmla="*/ 29325 w 278024"/>
              <a:gd name="connsiteY10" fmla="*/ 19377 h 475814"/>
              <a:gd name="connsiteX11" fmla="*/ 0 w 278024"/>
              <a:gd name="connsiteY11" fmla="*/ 110017 h 475814"/>
              <a:gd name="connsiteX12" fmla="*/ 5332 w 278024"/>
              <a:gd name="connsiteY12" fmla="*/ 189993 h 475814"/>
              <a:gd name="connsiteX13" fmla="*/ 15996 w 278024"/>
              <a:gd name="connsiteY13" fmla="*/ 272637 h 475814"/>
              <a:gd name="connsiteX0" fmla="*/ 15996 w 278024"/>
              <a:gd name="connsiteY0" fmla="*/ 272637 h 475814"/>
              <a:gd name="connsiteX1" fmla="*/ 61316 w 278024"/>
              <a:gd name="connsiteY1" fmla="*/ 379272 h 475814"/>
              <a:gd name="connsiteX2" fmla="*/ 130629 w 278024"/>
              <a:gd name="connsiteY2" fmla="*/ 464581 h 475814"/>
              <a:gd name="connsiteX3" fmla="*/ 178615 w 278024"/>
              <a:gd name="connsiteY3" fmla="*/ 475244 h 475814"/>
              <a:gd name="connsiteX4" fmla="*/ 253259 w 278024"/>
              <a:gd name="connsiteY4" fmla="*/ 453917 h 475814"/>
              <a:gd name="connsiteX5" fmla="*/ 271921 w 278024"/>
              <a:gd name="connsiteY5" fmla="*/ 408597 h 475814"/>
              <a:gd name="connsiteX6" fmla="*/ 277253 w 278024"/>
              <a:gd name="connsiteY6" fmla="*/ 339284 h 475814"/>
              <a:gd name="connsiteX7" fmla="*/ 266589 w 278024"/>
              <a:gd name="connsiteY7" fmla="*/ 245978 h 475814"/>
              <a:gd name="connsiteX8" fmla="*/ 205274 w 278024"/>
              <a:gd name="connsiteY8" fmla="*/ 99354 h 475814"/>
              <a:gd name="connsiteX9" fmla="*/ 106636 w 278024"/>
              <a:gd name="connsiteY9" fmla="*/ 3382 h 475814"/>
              <a:gd name="connsiteX10" fmla="*/ 29325 w 278024"/>
              <a:gd name="connsiteY10" fmla="*/ 19377 h 475814"/>
              <a:gd name="connsiteX11" fmla="*/ 0 w 278024"/>
              <a:gd name="connsiteY11" fmla="*/ 110017 h 475814"/>
              <a:gd name="connsiteX12" fmla="*/ 5332 w 278024"/>
              <a:gd name="connsiteY12" fmla="*/ 189993 h 475814"/>
              <a:gd name="connsiteX13" fmla="*/ 15996 w 278024"/>
              <a:gd name="connsiteY13" fmla="*/ 272637 h 475814"/>
              <a:gd name="connsiteX0" fmla="*/ 16095 w 278123"/>
              <a:gd name="connsiteY0" fmla="*/ 272637 h 475814"/>
              <a:gd name="connsiteX1" fmla="*/ 61415 w 278123"/>
              <a:gd name="connsiteY1" fmla="*/ 379272 h 475814"/>
              <a:gd name="connsiteX2" fmla="*/ 130728 w 278123"/>
              <a:gd name="connsiteY2" fmla="*/ 464581 h 475814"/>
              <a:gd name="connsiteX3" fmla="*/ 178714 w 278123"/>
              <a:gd name="connsiteY3" fmla="*/ 475244 h 475814"/>
              <a:gd name="connsiteX4" fmla="*/ 253358 w 278123"/>
              <a:gd name="connsiteY4" fmla="*/ 453917 h 475814"/>
              <a:gd name="connsiteX5" fmla="*/ 272020 w 278123"/>
              <a:gd name="connsiteY5" fmla="*/ 408597 h 475814"/>
              <a:gd name="connsiteX6" fmla="*/ 277352 w 278123"/>
              <a:gd name="connsiteY6" fmla="*/ 339284 h 475814"/>
              <a:gd name="connsiteX7" fmla="*/ 266688 w 278123"/>
              <a:gd name="connsiteY7" fmla="*/ 245978 h 475814"/>
              <a:gd name="connsiteX8" fmla="*/ 205373 w 278123"/>
              <a:gd name="connsiteY8" fmla="*/ 99354 h 475814"/>
              <a:gd name="connsiteX9" fmla="*/ 106735 w 278123"/>
              <a:gd name="connsiteY9" fmla="*/ 3382 h 475814"/>
              <a:gd name="connsiteX10" fmla="*/ 29424 w 278123"/>
              <a:gd name="connsiteY10" fmla="*/ 19377 h 475814"/>
              <a:gd name="connsiteX11" fmla="*/ 99 w 278123"/>
              <a:gd name="connsiteY11" fmla="*/ 110017 h 475814"/>
              <a:gd name="connsiteX12" fmla="*/ 279 w 278123"/>
              <a:gd name="connsiteY12" fmla="*/ 189993 h 475814"/>
              <a:gd name="connsiteX13" fmla="*/ 16095 w 278123"/>
              <a:gd name="connsiteY13" fmla="*/ 272637 h 475814"/>
              <a:gd name="connsiteX0" fmla="*/ 18014 w 280042"/>
              <a:gd name="connsiteY0" fmla="*/ 272637 h 475814"/>
              <a:gd name="connsiteX1" fmla="*/ 63334 w 280042"/>
              <a:gd name="connsiteY1" fmla="*/ 379272 h 475814"/>
              <a:gd name="connsiteX2" fmla="*/ 132647 w 280042"/>
              <a:gd name="connsiteY2" fmla="*/ 464581 h 475814"/>
              <a:gd name="connsiteX3" fmla="*/ 180633 w 280042"/>
              <a:gd name="connsiteY3" fmla="*/ 475244 h 475814"/>
              <a:gd name="connsiteX4" fmla="*/ 255277 w 280042"/>
              <a:gd name="connsiteY4" fmla="*/ 453917 h 475814"/>
              <a:gd name="connsiteX5" fmla="*/ 273939 w 280042"/>
              <a:gd name="connsiteY5" fmla="*/ 408597 h 475814"/>
              <a:gd name="connsiteX6" fmla="*/ 279271 w 280042"/>
              <a:gd name="connsiteY6" fmla="*/ 339284 h 475814"/>
              <a:gd name="connsiteX7" fmla="*/ 268607 w 280042"/>
              <a:gd name="connsiteY7" fmla="*/ 245978 h 475814"/>
              <a:gd name="connsiteX8" fmla="*/ 207292 w 280042"/>
              <a:gd name="connsiteY8" fmla="*/ 99354 h 475814"/>
              <a:gd name="connsiteX9" fmla="*/ 108654 w 280042"/>
              <a:gd name="connsiteY9" fmla="*/ 3382 h 475814"/>
              <a:gd name="connsiteX10" fmla="*/ 31343 w 280042"/>
              <a:gd name="connsiteY10" fmla="*/ 19377 h 475814"/>
              <a:gd name="connsiteX11" fmla="*/ 2018 w 280042"/>
              <a:gd name="connsiteY11" fmla="*/ 110017 h 475814"/>
              <a:gd name="connsiteX12" fmla="*/ 2198 w 280042"/>
              <a:gd name="connsiteY12" fmla="*/ 189993 h 475814"/>
              <a:gd name="connsiteX13" fmla="*/ 18014 w 280042"/>
              <a:gd name="connsiteY13" fmla="*/ 272637 h 475814"/>
              <a:gd name="connsiteX0" fmla="*/ 18014 w 280042"/>
              <a:gd name="connsiteY0" fmla="*/ 272637 h 475814"/>
              <a:gd name="connsiteX1" fmla="*/ 65910 w 280042"/>
              <a:gd name="connsiteY1" fmla="*/ 381848 h 475814"/>
              <a:gd name="connsiteX2" fmla="*/ 132647 w 280042"/>
              <a:gd name="connsiteY2" fmla="*/ 464581 h 475814"/>
              <a:gd name="connsiteX3" fmla="*/ 180633 w 280042"/>
              <a:gd name="connsiteY3" fmla="*/ 475244 h 475814"/>
              <a:gd name="connsiteX4" fmla="*/ 255277 w 280042"/>
              <a:gd name="connsiteY4" fmla="*/ 453917 h 475814"/>
              <a:gd name="connsiteX5" fmla="*/ 273939 w 280042"/>
              <a:gd name="connsiteY5" fmla="*/ 408597 h 475814"/>
              <a:gd name="connsiteX6" fmla="*/ 279271 w 280042"/>
              <a:gd name="connsiteY6" fmla="*/ 339284 h 475814"/>
              <a:gd name="connsiteX7" fmla="*/ 268607 w 280042"/>
              <a:gd name="connsiteY7" fmla="*/ 245978 h 475814"/>
              <a:gd name="connsiteX8" fmla="*/ 207292 w 280042"/>
              <a:gd name="connsiteY8" fmla="*/ 99354 h 475814"/>
              <a:gd name="connsiteX9" fmla="*/ 108654 w 280042"/>
              <a:gd name="connsiteY9" fmla="*/ 3382 h 475814"/>
              <a:gd name="connsiteX10" fmla="*/ 31343 w 280042"/>
              <a:gd name="connsiteY10" fmla="*/ 19377 h 475814"/>
              <a:gd name="connsiteX11" fmla="*/ 2018 w 280042"/>
              <a:gd name="connsiteY11" fmla="*/ 110017 h 475814"/>
              <a:gd name="connsiteX12" fmla="*/ 2198 w 280042"/>
              <a:gd name="connsiteY12" fmla="*/ 189993 h 475814"/>
              <a:gd name="connsiteX13" fmla="*/ 18014 w 280042"/>
              <a:gd name="connsiteY13" fmla="*/ 272637 h 475814"/>
              <a:gd name="connsiteX0" fmla="*/ 18014 w 280042"/>
              <a:gd name="connsiteY0" fmla="*/ 272637 h 483384"/>
              <a:gd name="connsiteX1" fmla="*/ 65910 w 280042"/>
              <a:gd name="connsiteY1" fmla="*/ 381848 h 483384"/>
              <a:gd name="connsiteX2" fmla="*/ 132647 w 280042"/>
              <a:gd name="connsiteY2" fmla="*/ 464581 h 483384"/>
              <a:gd name="connsiteX3" fmla="*/ 183209 w 280042"/>
              <a:gd name="connsiteY3" fmla="*/ 482972 h 483384"/>
              <a:gd name="connsiteX4" fmla="*/ 255277 w 280042"/>
              <a:gd name="connsiteY4" fmla="*/ 453917 h 483384"/>
              <a:gd name="connsiteX5" fmla="*/ 273939 w 280042"/>
              <a:gd name="connsiteY5" fmla="*/ 408597 h 483384"/>
              <a:gd name="connsiteX6" fmla="*/ 279271 w 280042"/>
              <a:gd name="connsiteY6" fmla="*/ 339284 h 483384"/>
              <a:gd name="connsiteX7" fmla="*/ 268607 w 280042"/>
              <a:gd name="connsiteY7" fmla="*/ 245978 h 483384"/>
              <a:gd name="connsiteX8" fmla="*/ 207292 w 280042"/>
              <a:gd name="connsiteY8" fmla="*/ 99354 h 483384"/>
              <a:gd name="connsiteX9" fmla="*/ 108654 w 280042"/>
              <a:gd name="connsiteY9" fmla="*/ 3382 h 483384"/>
              <a:gd name="connsiteX10" fmla="*/ 31343 w 280042"/>
              <a:gd name="connsiteY10" fmla="*/ 19377 h 483384"/>
              <a:gd name="connsiteX11" fmla="*/ 2018 w 280042"/>
              <a:gd name="connsiteY11" fmla="*/ 110017 h 483384"/>
              <a:gd name="connsiteX12" fmla="*/ 2198 w 280042"/>
              <a:gd name="connsiteY12" fmla="*/ 189993 h 483384"/>
              <a:gd name="connsiteX13" fmla="*/ 18014 w 280042"/>
              <a:gd name="connsiteY13" fmla="*/ 272637 h 483384"/>
              <a:gd name="connsiteX0" fmla="*/ 18014 w 280042"/>
              <a:gd name="connsiteY0" fmla="*/ 272637 h 483138"/>
              <a:gd name="connsiteX1" fmla="*/ 65910 w 280042"/>
              <a:gd name="connsiteY1" fmla="*/ 381848 h 483138"/>
              <a:gd name="connsiteX2" fmla="*/ 132647 w 280042"/>
              <a:gd name="connsiteY2" fmla="*/ 464581 h 483138"/>
              <a:gd name="connsiteX3" fmla="*/ 183209 w 280042"/>
              <a:gd name="connsiteY3" fmla="*/ 482972 h 483138"/>
              <a:gd name="connsiteX4" fmla="*/ 257852 w 280042"/>
              <a:gd name="connsiteY4" fmla="*/ 459068 h 483138"/>
              <a:gd name="connsiteX5" fmla="*/ 273939 w 280042"/>
              <a:gd name="connsiteY5" fmla="*/ 408597 h 483138"/>
              <a:gd name="connsiteX6" fmla="*/ 279271 w 280042"/>
              <a:gd name="connsiteY6" fmla="*/ 339284 h 483138"/>
              <a:gd name="connsiteX7" fmla="*/ 268607 w 280042"/>
              <a:gd name="connsiteY7" fmla="*/ 245978 h 483138"/>
              <a:gd name="connsiteX8" fmla="*/ 207292 w 280042"/>
              <a:gd name="connsiteY8" fmla="*/ 99354 h 483138"/>
              <a:gd name="connsiteX9" fmla="*/ 108654 w 280042"/>
              <a:gd name="connsiteY9" fmla="*/ 3382 h 483138"/>
              <a:gd name="connsiteX10" fmla="*/ 31343 w 280042"/>
              <a:gd name="connsiteY10" fmla="*/ 19377 h 483138"/>
              <a:gd name="connsiteX11" fmla="*/ 2018 w 280042"/>
              <a:gd name="connsiteY11" fmla="*/ 110017 h 483138"/>
              <a:gd name="connsiteX12" fmla="*/ 2198 w 280042"/>
              <a:gd name="connsiteY12" fmla="*/ 189993 h 483138"/>
              <a:gd name="connsiteX13" fmla="*/ 18014 w 280042"/>
              <a:gd name="connsiteY13" fmla="*/ 272637 h 483138"/>
              <a:gd name="connsiteX0" fmla="*/ 18014 w 279936"/>
              <a:gd name="connsiteY0" fmla="*/ 272637 h 483138"/>
              <a:gd name="connsiteX1" fmla="*/ 65910 w 279936"/>
              <a:gd name="connsiteY1" fmla="*/ 381848 h 483138"/>
              <a:gd name="connsiteX2" fmla="*/ 132647 w 279936"/>
              <a:gd name="connsiteY2" fmla="*/ 464581 h 483138"/>
              <a:gd name="connsiteX3" fmla="*/ 183209 w 279936"/>
              <a:gd name="connsiteY3" fmla="*/ 482972 h 483138"/>
              <a:gd name="connsiteX4" fmla="*/ 257852 w 279936"/>
              <a:gd name="connsiteY4" fmla="*/ 459068 h 483138"/>
              <a:gd name="connsiteX5" fmla="*/ 276515 w 279936"/>
              <a:gd name="connsiteY5" fmla="*/ 403446 h 483138"/>
              <a:gd name="connsiteX6" fmla="*/ 279271 w 279936"/>
              <a:gd name="connsiteY6" fmla="*/ 339284 h 483138"/>
              <a:gd name="connsiteX7" fmla="*/ 268607 w 279936"/>
              <a:gd name="connsiteY7" fmla="*/ 245978 h 483138"/>
              <a:gd name="connsiteX8" fmla="*/ 207292 w 279936"/>
              <a:gd name="connsiteY8" fmla="*/ 99354 h 483138"/>
              <a:gd name="connsiteX9" fmla="*/ 108654 w 279936"/>
              <a:gd name="connsiteY9" fmla="*/ 3382 h 483138"/>
              <a:gd name="connsiteX10" fmla="*/ 31343 w 279936"/>
              <a:gd name="connsiteY10" fmla="*/ 19377 h 483138"/>
              <a:gd name="connsiteX11" fmla="*/ 2018 w 279936"/>
              <a:gd name="connsiteY11" fmla="*/ 110017 h 483138"/>
              <a:gd name="connsiteX12" fmla="*/ 2198 w 279936"/>
              <a:gd name="connsiteY12" fmla="*/ 189993 h 483138"/>
              <a:gd name="connsiteX13" fmla="*/ 18014 w 279936"/>
              <a:gd name="connsiteY13" fmla="*/ 272637 h 483138"/>
              <a:gd name="connsiteX0" fmla="*/ 18014 w 280049"/>
              <a:gd name="connsiteY0" fmla="*/ 272637 h 483138"/>
              <a:gd name="connsiteX1" fmla="*/ 65910 w 280049"/>
              <a:gd name="connsiteY1" fmla="*/ 381848 h 483138"/>
              <a:gd name="connsiteX2" fmla="*/ 132647 w 280049"/>
              <a:gd name="connsiteY2" fmla="*/ 464581 h 483138"/>
              <a:gd name="connsiteX3" fmla="*/ 183209 w 280049"/>
              <a:gd name="connsiteY3" fmla="*/ 482972 h 483138"/>
              <a:gd name="connsiteX4" fmla="*/ 257852 w 280049"/>
              <a:gd name="connsiteY4" fmla="*/ 459068 h 483138"/>
              <a:gd name="connsiteX5" fmla="*/ 279271 w 280049"/>
              <a:gd name="connsiteY5" fmla="*/ 339284 h 483138"/>
              <a:gd name="connsiteX6" fmla="*/ 268607 w 280049"/>
              <a:gd name="connsiteY6" fmla="*/ 245978 h 483138"/>
              <a:gd name="connsiteX7" fmla="*/ 207292 w 280049"/>
              <a:gd name="connsiteY7" fmla="*/ 99354 h 483138"/>
              <a:gd name="connsiteX8" fmla="*/ 108654 w 280049"/>
              <a:gd name="connsiteY8" fmla="*/ 3382 h 483138"/>
              <a:gd name="connsiteX9" fmla="*/ 31343 w 280049"/>
              <a:gd name="connsiteY9" fmla="*/ 19377 h 483138"/>
              <a:gd name="connsiteX10" fmla="*/ 2018 w 280049"/>
              <a:gd name="connsiteY10" fmla="*/ 110017 h 483138"/>
              <a:gd name="connsiteX11" fmla="*/ 2198 w 280049"/>
              <a:gd name="connsiteY11" fmla="*/ 189993 h 483138"/>
              <a:gd name="connsiteX12" fmla="*/ 18014 w 280049"/>
              <a:gd name="connsiteY12" fmla="*/ 272637 h 483138"/>
              <a:gd name="connsiteX0" fmla="*/ 18014 w 281165"/>
              <a:gd name="connsiteY0" fmla="*/ 272637 h 483138"/>
              <a:gd name="connsiteX1" fmla="*/ 65910 w 281165"/>
              <a:gd name="connsiteY1" fmla="*/ 381848 h 483138"/>
              <a:gd name="connsiteX2" fmla="*/ 132647 w 281165"/>
              <a:gd name="connsiteY2" fmla="*/ 464581 h 483138"/>
              <a:gd name="connsiteX3" fmla="*/ 183209 w 281165"/>
              <a:gd name="connsiteY3" fmla="*/ 482972 h 483138"/>
              <a:gd name="connsiteX4" fmla="*/ 257852 w 281165"/>
              <a:gd name="connsiteY4" fmla="*/ 459068 h 483138"/>
              <a:gd name="connsiteX5" fmla="*/ 279271 w 281165"/>
              <a:gd name="connsiteY5" fmla="*/ 339284 h 483138"/>
              <a:gd name="connsiteX6" fmla="*/ 268607 w 281165"/>
              <a:gd name="connsiteY6" fmla="*/ 245978 h 483138"/>
              <a:gd name="connsiteX7" fmla="*/ 207292 w 281165"/>
              <a:gd name="connsiteY7" fmla="*/ 99354 h 483138"/>
              <a:gd name="connsiteX8" fmla="*/ 108654 w 281165"/>
              <a:gd name="connsiteY8" fmla="*/ 3382 h 483138"/>
              <a:gd name="connsiteX9" fmla="*/ 31343 w 281165"/>
              <a:gd name="connsiteY9" fmla="*/ 19377 h 483138"/>
              <a:gd name="connsiteX10" fmla="*/ 2018 w 281165"/>
              <a:gd name="connsiteY10" fmla="*/ 110017 h 483138"/>
              <a:gd name="connsiteX11" fmla="*/ 2198 w 281165"/>
              <a:gd name="connsiteY11" fmla="*/ 189993 h 483138"/>
              <a:gd name="connsiteX12" fmla="*/ 18014 w 281165"/>
              <a:gd name="connsiteY12" fmla="*/ 272637 h 483138"/>
              <a:gd name="connsiteX0" fmla="*/ 18014 w 279982"/>
              <a:gd name="connsiteY0" fmla="*/ 272637 h 483138"/>
              <a:gd name="connsiteX1" fmla="*/ 65910 w 279982"/>
              <a:gd name="connsiteY1" fmla="*/ 381848 h 483138"/>
              <a:gd name="connsiteX2" fmla="*/ 132647 w 279982"/>
              <a:gd name="connsiteY2" fmla="*/ 464581 h 483138"/>
              <a:gd name="connsiteX3" fmla="*/ 183209 w 279982"/>
              <a:gd name="connsiteY3" fmla="*/ 482972 h 483138"/>
              <a:gd name="connsiteX4" fmla="*/ 257852 w 279982"/>
              <a:gd name="connsiteY4" fmla="*/ 459068 h 483138"/>
              <a:gd name="connsiteX5" fmla="*/ 279271 w 279982"/>
              <a:gd name="connsiteY5" fmla="*/ 339284 h 483138"/>
              <a:gd name="connsiteX6" fmla="*/ 268607 w 279982"/>
              <a:gd name="connsiteY6" fmla="*/ 245978 h 483138"/>
              <a:gd name="connsiteX7" fmla="*/ 207292 w 279982"/>
              <a:gd name="connsiteY7" fmla="*/ 99354 h 483138"/>
              <a:gd name="connsiteX8" fmla="*/ 108654 w 279982"/>
              <a:gd name="connsiteY8" fmla="*/ 3382 h 483138"/>
              <a:gd name="connsiteX9" fmla="*/ 31343 w 279982"/>
              <a:gd name="connsiteY9" fmla="*/ 19377 h 483138"/>
              <a:gd name="connsiteX10" fmla="*/ 2018 w 279982"/>
              <a:gd name="connsiteY10" fmla="*/ 110017 h 483138"/>
              <a:gd name="connsiteX11" fmla="*/ 2198 w 279982"/>
              <a:gd name="connsiteY11" fmla="*/ 189993 h 483138"/>
              <a:gd name="connsiteX12" fmla="*/ 18014 w 279982"/>
              <a:gd name="connsiteY12" fmla="*/ 272637 h 483138"/>
              <a:gd name="connsiteX0" fmla="*/ 18014 w 279286"/>
              <a:gd name="connsiteY0" fmla="*/ 272637 h 483138"/>
              <a:gd name="connsiteX1" fmla="*/ 65910 w 279286"/>
              <a:gd name="connsiteY1" fmla="*/ 381848 h 483138"/>
              <a:gd name="connsiteX2" fmla="*/ 132647 w 279286"/>
              <a:gd name="connsiteY2" fmla="*/ 464581 h 483138"/>
              <a:gd name="connsiteX3" fmla="*/ 183209 w 279286"/>
              <a:gd name="connsiteY3" fmla="*/ 482972 h 483138"/>
              <a:gd name="connsiteX4" fmla="*/ 257852 w 279286"/>
              <a:gd name="connsiteY4" fmla="*/ 459068 h 483138"/>
              <a:gd name="connsiteX5" fmla="*/ 279271 w 279286"/>
              <a:gd name="connsiteY5" fmla="*/ 339284 h 483138"/>
              <a:gd name="connsiteX6" fmla="*/ 255728 w 279286"/>
              <a:gd name="connsiteY6" fmla="*/ 220221 h 483138"/>
              <a:gd name="connsiteX7" fmla="*/ 207292 w 279286"/>
              <a:gd name="connsiteY7" fmla="*/ 99354 h 483138"/>
              <a:gd name="connsiteX8" fmla="*/ 108654 w 279286"/>
              <a:gd name="connsiteY8" fmla="*/ 3382 h 483138"/>
              <a:gd name="connsiteX9" fmla="*/ 31343 w 279286"/>
              <a:gd name="connsiteY9" fmla="*/ 19377 h 483138"/>
              <a:gd name="connsiteX10" fmla="*/ 2018 w 279286"/>
              <a:gd name="connsiteY10" fmla="*/ 110017 h 483138"/>
              <a:gd name="connsiteX11" fmla="*/ 2198 w 279286"/>
              <a:gd name="connsiteY11" fmla="*/ 189993 h 483138"/>
              <a:gd name="connsiteX12" fmla="*/ 18014 w 279286"/>
              <a:gd name="connsiteY12" fmla="*/ 272637 h 483138"/>
              <a:gd name="connsiteX0" fmla="*/ 18014 w 279271"/>
              <a:gd name="connsiteY0" fmla="*/ 272637 h 483138"/>
              <a:gd name="connsiteX1" fmla="*/ 65910 w 279271"/>
              <a:gd name="connsiteY1" fmla="*/ 381848 h 483138"/>
              <a:gd name="connsiteX2" fmla="*/ 132647 w 279271"/>
              <a:gd name="connsiteY2" fmla="*/ 464581 h 483138"/>
              <a:gd name="connsiteX3" fmla="*/ 183209 w 279271"/>
              <a:gd name="connsiteY3" fmla="*/ 482972 h 483138"/>
              <a:gd name="connsiteX4" fmla="*/ 257852 w 279271"/>
              <a:gd name="connsiteY4" fmla="*/ 459068 h 483138"/>
              <a:gd name="connsiteX5" fmla="*/ 279271 w 279271"/>
              <a:gd name="connsiteY5" fmla="*/ 339284 h 483138"/>
              <a:gd name="connsiteX6" fmla="*/ 258304 w 279271"/>
              <a:gd name="connsiteY6" fmla="*/ 217646 h 483138"/>
              <a:gd name="connsiteX7" fmla="*/ 207292 w 279271"/>
              <a:gd name="connsiteY7" fmla="*/ 99354 h 483138"/>
              <a:gd name="connsiteX8" fmla="*/ 108654 w 279271"/>
              <a:gd name="connsiteY8" fmla="*/ 3382 h 483138"/>
              <a:gd name="connsiteX9" fmla="*/ 31343 w 279271"/>
              <a:gd name="connsiteY9" fmla="*/ 19377 h 483138"/>
              <a:gd name="connsiteX10" fmla="*/ 2018 w 279271"/>
              <a:gd name="connsiteY10" fmla="*/ 110017 h 483138"/>
              <a:gd name="connsiteX11" fmla="*/ 2198 w 279271"/>
              <a:gd name="connsiteY11" fmla="*/ 189993 h 483138"/>
              <a:gd name="connsiteX12" fmla="*/ 18014 w 279271"/>
              <a:gd name="connsiteY12" fmla="*/ 272637 h 483138"/>
              <a:gd name="connsiteX0" fmla="*/ 18014 w 279296"/>
              <a:gd name="connsiteY0" fmla="*/ 272637 h 483546"/>
              <a:gd name="connsiteX1" fmla="*/ 65910 w 279296"/>
              <a:gd name="connsiteY1" fmla="*/ 381848 h 483546"/>
              <a:gd name="connsiteX2" fmla="*/ 132647 w 279296"/>
              <a:gd name="connsiteY2" fmla="*/ 464581 h 483546"/>
              <a:gd name="connsiteX3" fmla="*/ 183209 w 279296"/>
              <a:gd name="connsiteY3" fmla="*/ 482972 h 483546"/>
              <a:gd name="connsiteX4" fmla="*/ 260428 w 279296"/>
              <a:gd name="connsiteY4" fmla="*/ 451341 h 483546"/>
              <a:gd name="connsiteX5" fmla="*/ 279271 w 279296"/>
              <a:gd name="connsiteY5" fmla="*/ 339284 h 483546"/>
              <a:gd name="connsiteX6" fmla="*/ 258304 w 279296"/>
              <a:gd name="connsiteY6" fmla="*/ 217646 h 483546"/>
              <a:gd name="connsiteX7" fmla="*/ 207292 w 279296"/>
              <a:gd name="connsiteY7" fmla="*/ 99354 h 483546"/>
              <a:gd name="connsiteX8" fmla="*/ 108654 w 279296"/>
              <a:gd name="connsiteY8" fmla="*/ 3382 h 483546"/>
              <a:gd name="connsiteX9" fmla="*/ 31343 w 279296"/>
              <a:gd name="connsiteY9" fmla="*/ 19377 h 483546"/>
              <a:gd name="connsiteX10" fmla="*/ 2018 w 279296"/>
              <a:gd name="connsiteY10" fmla="*/ 110017 h 483546"/>
              <a:gd name="connsiteX11" fmla="*/ 2198 w 279296"/>
              <a:gd name="connsiteY11" fmla="*/ 189993 h 483546"/>
              <a:gd name="connsiteX12" fmla="*/ 18014 w 279296"/>
              <a:gd name="connsiteY12" fmla="*/ 272637 h 483546"/>
              <a:gd name="connsiteX0" fmla="*/ 18014 w 279296"/>
              <a:gd name="connsiteY0" fmla="*/ 272637 h 483546"/>
              <a:gd name="connsiteX1" fmla="*/ 65910 w 279296"/>
              <a:gd name="connsiteY1" fmla="*/ 381848 h 483546"/>
              <a:gd name="connsiteX2" fmla="*/ 132647 w 279296"/>
              <a:gd name="connsiteY2" fmla="*/ 464581 h 483546"/>
              <a:gd name="connsiteX3" fmla="*/ 183209 w 279296"/>
              <a:gd name="connsiteY3" fmla="*/ 482972 h 483546"/>
              <a:gd name="connsiteX4" fmla="*/ 260428 w 279296"/>
              <a:gd name="connsiteY4" fmla="*/ 451341 h 483546"/>
              <a:gd name="connsiteX5" fmla="*/ 279271 w 279296"/>
              <a:gd name="connsiteY5" fmla="*/ 339284 h 483546"/>
              <a:gd name="connsiteX6" fmla="*/ 258304 w 279296"/>
              <a:gd name="connsiteY6" fmla="*/ 217646 h 483546"/>
              <a:gd name="connsiteX7" fmla="*/ 207292 w 279296"/>
              <a:gd name="connsiteY7" fmla="*/ 99354 h 483546"/>
              <a:gd name="connsiteX8" fmla="*/ 108654 w 279296"/>
              <a:gd name="connsiteY8" fmla="*/ 3382 h 483546"/>
              <a:gd name="connsiteX9" fmla="*/ 31343 w 279296"/>
              <a:gd name="connsiteY9" fmla="*/ 19377 h 483546"/>
              <a:gd name="connsiteX10" fmla="*/ 2018 w 279296"/>
              <a:gd name="connsiteY10" fmla="*/ 110017 h 483546"/>
              <a:gd name="connsiteX11" fmla="*/ 2198 w 279296"/>
              <a:gd name="connsiteY11" fmla="*/ 189993 h 483546"/>
              <a:gd name="connsiteX12" fmla="*/ 18014 w 279296"/>
              <a:gd name="connsiteY12" fmla="*/ 272637 h 483546"/>
              <a:gd name="connsiteX0" fmla="*/ 18014 w 279296"/>
              <a:gd name="connsiteY0" fmla="*/ 274370 h 485279"/>
              <a:gd name="connsiteX1" fmla="*/ 65910 w 279296"/>
              <a:gd name="connsiteY1" fmla="*/ 383581 h 485279"/>
              <a:gd name="connsiteX2" fmla="*/ 132647 w 279296"/>
              <a:gd name="connsiteY2" fmla="*/ 466314 h 485279"/>
              <a:gd name="connsiteX3" fmla="*/ 183209 w 279296"/>
              <a:gd name="connsiteY3" fmla="*/ 484705 h 485279"/>
              <a:gd name="connsiteX4" fmla="*/ 260428 w 279296"/>
              <a:gd name="connsiteY4" fmla="*/ 453074 h 485279"/>
              <a:gd name="connsiteX5" fmla="*/ 279271 w 279296"/>
              <a:gd name="connsiteY5" fmla="*/ 341017 h 485279"/>
              <a:gd name="connsiteX6" fmla="*/ 258304 w 279296"/>
              <a:gd name="connsiteY6" fmla="*/ 219379 h 485279"/>
              <a:gd name="connsiteX7" fmla="*/ 212443 w 279296"/>
              <a:gd name="connsiteY7" fmla="*/ 98511 h 485279"/>
              <a:gd name="connsiteX8" fmla="*/ 108654 w 279296"/>
              <a:gd name="connsiteY8" fmla="*/ 5115 h 485279"/>
              <a:gd name="connsiteX9" fmla="*/ 31343 w 279296"/>
              <a:gd name="connsiteY9" fmla="*/ 21110 h 485279"/>
              <a:gd name="connsiteX10" fmla="*/ 2018 w 279296"/>
              <a:gd name="connsiteY10" fmla="*/ 111750 h 485279"/>
              <a:gd name="connsiteX11" fmla="*/ 2198 w 279296"/>
              <a:gd name="connsiteY11" fmla="*/ 191726 h 485279"/>
              <a:gd name="connsiteX12" fmla="*/ 18014 w 279296"/>
              <a:gd name="connsiteY12" fmla="*/ 274370 h 485279"/>
              <a:gd name="connsiteX0" fmla="*/ 18014 w 279296"/>
              <a:gd name="connsiteY0" fmla="*/ 277138 h 488047"/>
              <a:gd name="connsiteX1" fmla="*/ 65910 w 279296"/>
              <a:gd name="connsiteY1" fmla="*/ 386349 h 488047"/>
              <a:gd name="connsiteX2" fmla="*/ 132647 w 279296"/>
              <a:gd name="connsiteY2" fmla="*/ 469082 h 488047"/>
              <a:gd name="connsiteX3" fmla="*/ 183209 w 279296"/>
              <a:gd name="connsiteY3" fmla="*/ 487473 h 488047"/>
              <a:gd name="connsiteX4" fmla="*/ 260428 w 279296"/>
              <a:gd name="connsiteY4" fmla="*/ 455842 h 488047"/>
              <a:gd name="connsiteX5" fmla="*/ 279271 w 279296"/>
              <a:gd name="connsiteY5" fmla="*/ 343785 h 488047"/>
              <a:gd name="connsiteX6" fmla="*/ 258304 w 279296"/>
              <a:gd name="connsiteY6" fmla="*/ 222147 h 488047"/>
              <a:gd name="connsiteX7" fmla="*/ 212443 w 279296"/>
              <a:gd name="connsiteY7" fmla="*/ 101279 h 488047"/>
              <a:gd name="connsiteX8" fmla="*/ 108654 w 279296"/>
              <a:gd name="connsiteY8" fmla="*/ 7883 h 488047"/>
              <a:gd name="connsiteX9" fmla="*/ 31343 w 279296"/>
              <a:gd name="connsiteY9" fmla="*/ 23878 h 488047"/>
              <a:gd name="connsiteX10" fmla="*/ 2018 w 279296"/>
              <a:gd name="connsiteY10" fmla="*/ 114518 h 488047"/>
              <a:gd name="connsiteX11" fmla="*/ 2198 w 279296"/>
              <a:gd name="connsiteY11" fmla="*/ 194494 h 488047"/>
              <a:gd name="connsiteX12" fmla="*/ 18014 w 279296"/>
              <a:gd name="connsiteY12" fmla="*/ 277138 h 488047"/>
              <a:gd name="connsiteX0" fmla="*/ 18014 w 279296"/>
              <a:gd name="connsiteY0" fmla="*/ 276452 h 487361"/>
              <a:gd name="connsiteX1" fmla="*/ 65910 w 279296"/>
              <a:gd name="connsiteY1" fmla="*/ 385663 h 487361"/>
              <a:gd name="connsiteX2" fmla="*/ 132647 w 279296"/>
              <a:gd name="connsiteY2" fmla="*/ 468396 h 487361"/>
              <a:gd name="connsiteX3" fmla="*/ 183209 w 279296"/>
              <a:gd name="connsiteY3" fmla="*/ 486787 h 487361"/>
              <a:gd name="connsiteX4" fmla="*/ 260428 w 279296"/>
              <a:gd name="connsiteY4" fmla="*/ 455156 h 487361"/>
              <a:gd name="connsiteX5" fmla="*/ 279271 w 279296"/>
              <a:gd name="connsiteY5" fmla="*/ 343099 h 487361"/>
              <a:gd name="connsiteX6" fmla="*/ 258304 w 279296"/>
              <a:gd name="connsiteY6" fmla="*/ 221461 h 487361"/>
              <a:gd name="connsiteX7" fmla="*/ 212443 w 279296"/>
              <a:gd name="connsiteY7" fmla="*/ 100593 h 487361"/>
              <a:gd name="connsiteX8" fmla="*/ 108654 w 279296"/>
              <a:gd name="connsiteY8" fmla="*/ 7197 h 487361"/>
              <a:gd name="connsiteX9" fmla="*/ 31343 w 279296"/>
              <a:gd name="connsiteY9" fmla="*/ 23192 h 487361"/>
              <a:gd name="connsiteX10" fmla="*/ 2018 w 279296"/>
              <a:gd name="connsiteY10" fmla="*/ 113832 h 487361"/>
              <a:gd name="connsiteX11" fmla="*/ 2198 w 279296"/>
              <a:gd name="connsiteY11" fmla="*/ 193808 h 487361"/>
              <a:gd name="connsiteX12" fmla="*/ 18014 w 279296"/>
              <a:gd name="connsiteY12" fmla="*/ 276452 h 487361"/>
              <a:gd name="connsiteX0" fmla="*/ 18014 w 279296"/>
              <a:gd name="connsiteY0" fmla="*/ 272789 h 483698"/>
              <a:gd name="connsiteX1" fmla="*/ 65910 w 279296"/>
              <a:gd name="connsiteY1" fmla="*/ 382000 h 483698"/>
              <a:gd name="connsiteX2" fmla="*/ 132647 w 279296"/>
              <a:gd name="connsiteY2" fmla="*/ 464733 h 483698"/>
              <a:gd name="connsiteX3" fmla="*/ 183209 w 279296"/>
              <a:gd name="connsiteY3" fmla="*/ 483124 h 483698"/>
              <a:gd name="connsiteX4" fmla="*/ 260428 w 279296"/>
              <a:gd name="connsiteY4" fmla="*/ 451493 h 483698"/>
              <a:gd name="connsiteX5" fmla="*/ 279271 w 279296"/>
              <a:gd name="connsiteY5" fmla="*/ 339436 h 483698"/>
              <a:gd name="connsiteX6" fmla="*/ 258304 w 279296"/>
              <a:gd name="connsiteY6" fmla="*/ 217798 h 483698"/>
              <a:gd name="connsiteX7" fmla="*/ 212443 w 279296"/>
              <a:gd name="connsiteY7" fmla="*/ 96930 h 483698"/>
              <a:gd name="connsiteX8" fmla="*/ 118957 w 279296"/>
              <a:gd name="connsiteY8" fmla="*/ 6110 h 483698"/>
              <a:gd name="connsiteX9" fmla="*/ 31343 w 279296"/>
              <a:gd name="connsiteY9" fmla="*/ 19529 h 483698"/>
              <a:gd name="connsiteX10" fmla="*/ 2018 w 279296"/>
              <a:gd name="connsiteY10" fmla="*/ 110169 h 483698"/>
              <a:gd name="connsiteX11" fmla="*/ 2198 w 279296"/>
              <a:gd name="connsiteY11" fmla="*/ 190145 h 483698"/>
              <a:gd name="connsiteX12" fmla="*/ 18014 w 279296"/>
              <a:gd name="connsiteY12" fmla="*/ 272789 h 483698"/>
              <a:gd name="connsiteX0" fmla="*/ 18014 w 279296"/>
              <a:gd name="connsiteY0" fmla="*/ 270500 h 481409"/>
              <a:gd name="connsiteX1" fmla="*/ 65910 w 279296"/>
              <a:gd name="connsiteY1" fmla="*/ 379711 h 481409"/>
              <a:gd name="connsiteX2" fmla="*/ 132647 w 279296"/>
              <a:gd name="connsiteY2" fmla="*/ 462444 h 481409"/>
              <a:gd name="connsiteX3" fmla="*/ 183209 w 279296"/>
              <a:gd name="connsiteY3" fmla="*/ 480835 h 481409"/>
              <a:gd name="connsiteX4" fmla="*/ 260428 w 279296"/>
              <a:gd name="connsiteY4" fmla="*/ 449204 h 481409"/>
              <a:gd name="connsiteX5" fmla="*/ 279271 w 279296"/>
              <a:gd name="connsiteY5" fmla="*/ 337147 h 481409"/>
              <a:gd name="connsiteX6" fmla="*/ 258304 w 279296"/>
              <a:gd name="connsiteY6" fmla="*/ 215509 h 481409"/>
              <a:gd name="connsiteX7" fmla="*/ 212443 w 279296"/>
              <a:gd name="connsiteY7" fmla="*/ 94641 h 481409"/>
              <a:gd name="connsiteX8" fmla="*/ 118957 w 279296"/>
              <a:gd name="connsiteY8" fmla="*/ 3821 h 481409"/>
              <a:gd name="connsiteX9" fmla="*/ 31343 w 279296"/>
              <a:gd name="connsiteY9" fmla="*/ 17240 h 481409"/>
              <a:gd name="connsiteX10" fmla="*/ 2018 w 279296"/>
              <a:gd name="connsiteY10" fmla="*/ 107880 h 481409"/>
              <a:gd name="connsiteX11" fmla="*/ 2198 w 279296"/>
              <a:gd name="connsiteY11" fmla="*/ 187856 h 481409"/>
              <a:gd name="connsiteX12" fmla="*/ 18014 w 279296"/>
              <a:gd name="connsiteY12" fmla="*/ 270500 h 481409"/>
              <a:gd name="connsiteX0" fmla="*/ 18014 w 279296"/>
              <a:gd name="connsiteY0" fmla="*/ 272788 h 483697"/>
              <a:gd name="connsiteX1" fmla="*/ 65910 w 279296"/>
              <a:gd name="connsiteY1" fmla="*/ 381999 h 483697"/>
              <a:gd name="connsiteX2" fmla="*/ 132647 w 279296"/>
              <a:gd name="connsiteY2" fmla="*/ 464732 h 483697"/>
              <a:gd name="connsiteX3" fmla="*/ 183209 w 279296"/>
              <a:gd name="connsiteY3" fmla="*/ 483123 h 483697"/>
              <a:gd name="connsiteX4" fmla="*/ 260428 w 279296"/>
              <a:gd name="connsiteY4" fmla="*/ 451492 h 483697"/>
              <a:gd name="connsiteX5" fmla="*/ 279271 w 279296"/>
              <a:gd name="connsiteY5" fmla="*/ 339435 h 483697"/>
              <a:gd name="connsiteX6" fmla="*/ 258304 w 279296"/>
              <a:gd name="connsiteY6" fmla="*/ 217797 h 483697"/>
              <a:gd name="connsiteX7" fmla="*/ 209868 w 279296"/>
              <a:gd name="connsiteY7" fmla="*/ 96929 h 483697"/>
              <a:gd name="connsiteX8" fmla="*/ 118957 w 279296"/>
              <a:gd name="connsiteY8" fmla="*/ 6109 h 483697"/>
              <a:gd name="connsiteX9" fmla="*/ 31343 w 279296"/>
              <a:gd name="connsiteY9" fmla="*/ 19528 h 483697"/>
              <a:gd name="connsiteX10" fmla="*/ 2018 w 279296"/>
              <a:gd name="connsiteY10" fmla="*/ 110168 h 483697"/>
              <a:gd name="connsiteX11" fmla="*/ 2198 w 279296"/>
              <a:gd name="connsiteY11" fmla="*/ 190144 h 483697"/>
              <a:gd name="connsiteX12" fmla="*/ 18014 w 279296"/>
              <a:gd name="connsiteY12" fmla="*/ 272788 h 483697"/>
              <a:gd name="connsiteX0" fmla="*/ 18014 w 279296"/>
              <a:gd name="connsiteY0" fmla="*/ 272788 h 483697"/>
              <a:gd name="connsiteX1" fmla="*/ 65910 w 279296"/>
              <a:gd name="connsiteY1" fmla="*/ 381999 h 483697"/>
              <a:gd name="connsiteX2" fmla="*/ 132647 w 279296"/>
              <a:gd name="connsiteY2" fmla="*/ 464732 h 483697"/>
              <a:gd name="connsiteX3" fmla="*/ 183209 w 279296"/>
              <a:gd name="connsiteY3" fmla="*/ 483123 h 483697"/>
              <a:gd name="connsiteX4" fmla="*/ 260428 w 279296"/>
              <a:gd name="connsiteY4" fmla="*/ 451492 h 483697"/>
              <a:gd name="connsiteX5" fmla="*/ 279271 w 279296"/>
              <a:gd name="connsiteY5" fmla="*/ 339435 h 483697"/>
              <a:gd name="connsiteX6" fmla="*/ 258304 w 279296"/>
              <a:gd name="connsiteY6" fmla="*/ 217797 h 483697"/>
              <a:gd name="connsiteX7" fmla="*/ 209868 w 279296"/>
              <a:gd name="connsiteY7" fmla="*/ 96929 h 483697"/>
              <a:gd name="connsiteX8" fmla="*/ 118957 w 279296"/>
              <a:gd name="connsiteY8" fmla="*/ 6109 h 483697"/>
              <a:gd name="connsiteX9" fmla="*/ 31343 w 279296"/>
              <a:gd name="connsiteY9" fmla="*/ 19528 h 483697"/>
              <a:gd name="connsiteX10" fmla="*/ 2018 w 279296"/>
              <a:gd name="connsiteY10" fmla="*/ 110168 h 483697"/>
              <a:gd name="connsiteX11" fmla="*/ 2198 w 279296"/>
              <a:gd name="connsiteY11" fmla="*/ 190144 h 483697"/>
              <a:gd name="connsiteX12" fmla="*/ 18014 w 279296"/>
              <a:gd name="connsiteY12" fmla="*/ 272788 h 483697"/>
              <a:gd name="connsiteX0" fmla="*/ 18014 w 279296"/>
              <a:gd name="connsiteY0" fmla="*/ 272599 h 483508"/>
              <a:gd name="connsiteX1" fmla="*/ 65910 w 279296"/>
              <a:gd name="connsiteY1" fmla="*/ 381810 h 483508"/>
              <a:gd name="connsiteX2" fmla="*/ 132647 w 279296"/>
              <a:gd name="connsiteY2" fmla="*/ 464543 h 483508"/>
              <a:gd name="connsiteX3" fmla="*/ 183209 w 279296"/>
              <a:gd name="connsiteY3" fmla="*/ 482934 h 483508"/>
              <a:gd name="connsiteX4" fmla="*/ 260428 w 279296"/>
              <a:gd name="connsiteY4" fmla="*/ 451303 h 483508"/>
              <a:gd name="connsiteX5" fmla="*/ 279271 w 279296"/>
              <a:gd name="connsiteY5" fmla="*/ 339246 h 483508"/>
              <a:gd name="connsiteX6" fmla="*/ 258304 w 279296"/>
              <a:gd name="connsiteY6" fmla="*/ 217608 h 483508"/>
              <a:gd name="connsiteX7" fmla="*/ 212444 w 279296"/>
              <a:gd name="connsiteY7" fmla="*/ 94164 h 483508"/>
              <a:gd name="connsiteX8" fmla="*/ 118957 w 279296"/>
              <a:gd name="connsiteY8" fmla="*/ 5920 h 483508"/>
              <a:gd name="connsiteX9" fmla="*/ 31343 w 279296"/>
              <a:gd name="connsiteY9" fmla="*/ 19339 h 483508"/>
              <a:gd name="connsiteX10" fmla="*/ 2018 w 279296"/>
              <a:gd name="connsiteY10" fmla="*/ 109979 h 483508"/>
              <a:gd name="connsiteX11" fmla="*/ 2198 w 279296"/>
              <a:gd name="connsiteY11" fmla="*/ 189955 h 483508"/>
              <a:gd name="connsiteX12" fmla="*/ 18014 w 279296"/>
              <a:gd name="connsiteY12" fmla="*/ 272599 h 483508"/>
              <a:gd name="connsiteX0" fmla="*/ 18014 w 279296"/>
              <a:gd name="connsiteY0" fmla="*/ 272599 h 483508"/>
              <a:gd name="connsiteX1" fmla="*/ 65910 w 279296"/>
              <a:gd name="connsiteY1" fmla="*/ 381810 h 483508"/>
              <a:gd name="connsiteX2" fmla="*/ 132647 w 279296"/>
              <a:gd name="connsiteY2" fmla="*/ 464543 h 483508"/>
              <a:gd name="connsiteX3" fmla="*/ 183209 w 279296"/>
              <a:gd name="connsiteY3" fmla="*/ 482934 h 483508"/>
              <a:gd name="connsiteX4" fmla="*/ 260428 w 279296"/>
              <a:gd name="connsiteY4" fmla="*/ 451303 h 483508"/>
              <a:gd name="connsiteX5" fmla="*/ 279271 w 279296"/>
              <a:gd name="connsiteY5" fmla="*/ 339246 h 483508"/>
              <a:gd name="connsiteX6" fmla="*/ 258304 w 279296"/>
              <a:gd name="connsiteY6" fmla="*/ 217608 h 483508"/>
              <a:gd name="connsiteX7" fmla="*/ 212444 w 279296"/>
              <a:gd name="connsiteY7" fmla="*/ 94164 h 483508"/>
              <a:gd name="connsiteX8" fmla="*/ 118957 w 279296"/>
              <a:gd name="connsiteY8" fmla="*/ 5920 h 483508"/>
              <a:gd name="connsiteX9" fmla="*/ 31343 w 279296"/>
              <a:gd name="connsiteY9" fmla="*/ 19339 h 483508"/>
              <a:gd name="connsiteX10" fmla="*/ 2018 w 279296"/>
              <a:gd name="connsiteY10" fmla="*/ 109979 h 483508"/>
              <a:gd name="connsiteX11" fmla="*/ 2198 w 279296"/>
              <a:gd name="connsiteY11" fmla="*/ 189955 h 483508"/>
              <a:gd name="connsiteX12" fmla="*/ 18014 w 279296"/>
              <a:gd name="connsiteY12" fmla="*/ 272599 h 483508"/>
              <a:gd name="connsiteX0" fmla="*/ 18014 w 279296"/>
              <a:gd name="connsiteY0" fmla="*/ 272599 h 483508"/>
              <a:gd name="connsiteX1" fmla="*/ 65910 w 279296"/>
              <a:gd name="connsiteY1" fmla="*/ 381810 h 483508"/>
              <a:gd name="connsiteX2" fmla="*/ 132647 w 279296"/>
              <a:gd name="connsiteY2" fmla="*/ 464543 h 483508"/>
              <a:gd name="connsiteX3" fmla="*/ 183209 w 279296"/>
              <a:gd name="connsiteY3" fmla="*/ 482934 h 483508"/>
              <a:gd name="connsiteX4" fmla="*/ 260428 w 279296"/>
              <a:gd name="connsiteY4" fmla="*/ 451303 h 483508"/>
              <a:gd name="connsiteX5" fmla="*/ 279271 w 279296"/>
              <a:gd name="connsiteY5" fmla="*/ 339246 h 483508"/>
              <a:gd name="connsiteX6" fmla="*/ 258304 w 279296"/>
              <a:gd name="connsiteY6" fmla="*/ 217608 h 483508"/>
              <a:gd name="connsiteX7" fmla="*/ 212444 w 279296"/>
              <a:gd name="connsiteY7" fmla="*/ 94164 h 483508"/>
              <a:gd name="connsiteX8" fmla="*/ 118957 w 279296"/>
              <a:gd name="connsiteY8" fmla="*/ 5920 h 483508"/>
              <a:gd name="connsiteX9" fmla="*/ 31343 w 279296"/>
              <a:gd name="connsiteY9" fmla="*/ 19339 h 483508"/>
              <a:gd name="connsiteX10" fmla="*/ 2018 w 279296"/>
              <a:gd name="connsiteY10" fmla="*/ 109979 h 483508"/>
              <a:gd name="connsiteX11" fmla="*/ 2198 w 279296"/>
              <a:gd name="connsiteY11" fmla="*/ 189955 h 483508"/>
              <a:gd name="connsiteX12" fmla="*/ 18014 w 279296"/>
              <a:gd name="connsiteY12" fmla="*/ 272599 h 483508"/>
              <a:gd name="connsiteX0" fmla="*/ 18014 w 279304"/>
              <a:gd name="connsiteY0" fmla="*/ 272599 h 483508"/>
              <a:gd name="connsiteX1" fmla="*/ 65910 w 279304"/>
              <a:gd name="connsiteY1" fmla="*/ 381810 h 483508"/>
              <a:gd name="connsiteX2" fmla="*/ 132647 w 279304"/>
              <a:gd name="connsiteY2" fmla="*/ 464543 h 483508"/>
              <a:gd name="connsiteX3" fmla="*/ 183209 w 279304"/>
              <a:gd name="connsiteY3" fmla="*/ 482934 h 483508"/>
              <a:gd name="connsiteX4" fmla="*/ 260428 w 279304"/>
              <a:gd name="connsiteY4" fmla="*/ 451303 h 483508"/>
              <a:gd name="connsiteX5" fmla="*/ 279271 w 279304"/>
              <a:gd name="connsiteY5" fmla="*/ 339246 h 483508"/>
              <a:gd name="connsiteX6" fmla="*/ 263456 w 279304"/>
              <a:gd name="connsiteY6" fmla="*/ 217608 h 483508"/>
              <a:gd name="connsiteX7" fmla="*/ 212444 w 279304"/>
              <a:gd name="connsiteY7" fmla="*/ 94164 h 483508"/>
              <a:gd name="connsiteX8" fmla="*/ 118957 w 279304"/>
              <a:gd name="connsiteY8" fmla="*/ 5920 h 483508"/>
              <a:gd name="connsiteX9" fmla="*/ 31343 w 279304"/>
              <a:gd name="connsiteY9" fmla="*/ 19339 h 483508"/>
              <a:gd name="connsiteX10" fmla="*/ 2018 w 279304"/>
              <a:gd name="connsiteY10" fmla="*/ 109979 h 483508"/>
              <a:gd name="connsiteX11" fmla="*/ 2198 w 279304"/>
              <a:gd name="connsiteY11" fmla="*/ 189955 h 483508"/>
              <a:gd name="connsiteX12" fmla="*/ 18014 w 279304"/>
              <a:gd name="connsiteY12" fmla="*/ 272599 h 483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79304" h="483508">
                <a:moveTo>
                  <a:pt x="18014" y="272599"/>
                </a:moveTo>
                <a:cubicBezTo>
                  <a:pt x="27345" y="304145"/>
                  <a:pt x="46805" y="349819"/>
                  <a:pt x="65910" y="381810"/>
                </a:cubicBezTo>
                <a:cubicBezTo>
                  <a:pt x="85016" y="413801"/>
                  <a:pt x="113097" y="447689"/>
                  <a:pt x="132647" y="464543"/>
                </a:cubicBezTo>
                <a:cubicBezTo>
                  <a:pt x="152197" y="481397"/>
                  <a:pt x="161912" y="485141"/>
                  <a:pt x="183209" y="482934"/>
                </a:cubicBezTo>
                <a:cubicBezTo>
                  <a:pt x="204506" y="480727"/>
                  <a:pt x="244418" y="475251"/>
                  <a:pt x="260428" y="451303"/>
                </a:cubicBezTo>
                <a:cubicBezTo>
                  <a:pt x="276438" y="427355"/>
                  <a:pt x="278766" y="378195"/>
                  <a:pt x="279271" y="339246"/>
                </a:cubicBezTo>
                <a:cubicBezTo>
                  <a:pt x="279776" y="300297"/>
                  <a:pt x="274594" y="258455"/>
                  <a:pt x="263456" y="217608"/>
                </a:cubicBezTo>
                <a:cubicBezTo>
                  <a:pt x="252318" y="176761"/>
                  <a:pt x="236527" y="129445"/>
                  <a:pt x="212444" y="94164"/>
                </a:cubicBezTo>
                <a:cubicBezTo>
                  <a:pt x="188361" y="58883"/>
                  <a:pt x="149140" y="18391"/>
                  <a:pt x="118957" y="5920"/>
                </a:cubicBezTo>
                <a:cubicBezTo>
                  <a:pt x="88774" y="-6551"/>
                  <a:pt x="50833" y="1996"/>
                  <a:pt x="31343" y="19339"/>
                </a:cubicBezTo>
                <a:cubicBezTo>
                  <a:pt x="11853" y="36682"/>
                  <a:pt x="6461" y="63770"/>
                  <a:pt x="2018" y="109979"/>
                </a:cubicBezTo>
                <a:cubicBezTo>
                  <a:pt x="2907" y="133083"/>
                  <a:pt x="-3074" y="162407"/>
                  <a:pt x="2198" y="189955"/>
                </a:cubicBezTo>
                <a:lnTo>
                  <a:pt x="18014" y="272599"/>
                </a:lnTo>
                <a:close/>
              </a:path>
            </a:pathLst>
          </a:custGeom>
          <a:solidFill>
            <a:srgbClr val="C0C9C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6" name="任意多边形 105"/>
          <p:cNvSpPr/>
          <p:nvPr/>
        </p:nvSpPr>
        <p:spPr>
          <a:xfrm>
            <a:off x="10209283" y="4515455"/>
            <a:ext cx="152862" cy="321767"/>
          </a:xfrm>
          <a:custGeom>
            <a:avLst/>
            <a:gdLst>
              <a:gd name="connsiteX0" fmla="*/ 27828 w 217360"/>
              <a:gd name="connsiteY0" fmla="*/ 0 h 457531"/>
              <a:gd name="connsiteX1" fmla="*/ 41469 w 217360"/>
              <a:gd name="connsiteY1" fmla="*/ 648 h 457531"/>
              <a:gd name="connsiteX2" fmla="*/ 138893 w 217360"/>
              <a:gd name="connsiteY2" fmla="*/ 84525 h 457531"/>
              <a:gd name="connsiteX3" fmla="*/ 195497 w 217360"/>
              <a:gd name="connsiteY3" fmla="*/ 205507 h 457531"/>
              <a:gd name="connsiteX4" fmla="*/ 216858 w 217360"/>
              <a:gd name="connsiteY4" fmla="*/ 326294 h 457531"/>
              <a:gd name="connsiteX5" fmla="*/ 203160 w 217360"/>
              <a:gd name="connsiteY5" fmla="*/ 439096 h 457531"/>
              <a:gd name="connsiteX6" fmla="*/ 188026 w 217360"/>
              <a:gd name="connsiteY6" fmla="*/ 454539 h 457531"/>
              <a:gd name="connsiteX7" fmla="*/ 182039 w 217360"/>
              <a:gd name="connsiteY7" fmla="*/ 457531 h 457531"/>
              <a:gd name="connsiteX8" fmla="*/ 157273 w 217360"/>
              <a:gd name="connsiteY8" fmla="*/ 455576 h 457531"/>
              <a:gd name="connsiteX9" fmla="*/ 132647 w 217360"/>
              <a:gd name="connsiteY9" fmla="*/ 439232 h 457531"/>
              <a:gd name="connsiteX10" fmla="*/ 65910 w 217360"/>
              <a:gd name="connsiteY10" fmla="*/ 356499 h 457531"/>
              <a:gd name="connsiteX11" fmla="*/ 18014 w 217360"/>
              <a:gd name="connsiteY11" fmla="*/ 247288 h 457531"/>
              <a:gd name="connsiteX12" fmla="*/ 2198 w 217360"/>
              <a:gd name="connsiteY12" fmla="*/ 164644 h 457531"/>
              <a:gd name="connsiteX13" fmla="*/ 2018 w 217360"/>
              <a:gd name="connsiteY13" fmla="*/ 84668 h 457531"/>
              <a:gd name="connsiteX14" fmla="*/ 11038 w 217360"/>
              <a:gd name="connsiteY14" fmla="*/ 28524 h 457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17360" h="457531">
                <a:moveTo>
                  <a:pt x="27828" y="0"/>
                </a:moveTo>
                <a:lnTo>
                  <a:pt x="41469" y="648"/>
                </a:lnTo>
                <a:cubicBezTo>
                  <a:pt x="72190" y="11726"/>
                  <a:pt x="113222" y="50382"/>
                  <a:pt x="138893" y="84525"/>
                </a:cubicBezTo>
                <a:cubicBezTo>
                  <a:pt x="164565" y="118667"/>
                  <a:pt x="182503" y="165212"/>
                  <a:pt x="195497" y="205507"/>
                </a:cubicBezTo>
                <a:cubicBezTo>
                  <a:pt x="208492" y="245802"/>
                  <a:pt x="215582" y="287363"/>
                  <a:pt x="216858" y="326294"/>
                </a:cubicBezTo>
                <a:cubicBezTo>
                  <a:pt x="218135" y="365226"/>
                  <a:pt x="218058" y="414441"/>
                  <a:pt x="203160" y="439096"/>
                </a:cubicBezTo>
                <a:cubicBezTo>
                  <a:pt x="199435" y="445260"/>
                  <a:pt x="194166" y="450338"/>
                  <a:pt x="188026" y="454539"/>
                </a:cubicBezTo>
                <a:lnTo>
                  <a:pt x="182039" y="457531"/>
                </a:lnTo>
                <a:lnTo>
                  <a:pt x="157273" y="455576"/>
                </a:lnTo>
                <a:cubicBezTo>
                  <a:pt x="149738" y="452809"/>
                  <a:pt x="142422" y="447659"/>
                  <a:pt x="132647" y="439232"/>
                </a:cubicBezTo>
                <a:cubicBezTo>
                  <a:pt x="113097" y="422378"/>
                  <a:pt x="85016" y="388490"/>
                  <a:pt x="65910" y="356499"/>
                </a:cubicBezTo>
                <a:cubicBezTo>
                  <a:pt x="46805" y="324508"/>
                  <a:pt x="27345" y="278834"/>
                  <a:pt x="18014" y="247288"/>
                </a:cubicBezTo>
                <a:lnTo>
                  <a:pt x="2198" y="164644"/>
                </a:lnTo>
                <a:cubicBezTo>
                  <a:pt x="-3074" y="137096"/>
                  <a:pt x="2907" y="107772"/>
                  <a:pt x="2018" y="84668"/>
                </a:cubicBezTo>
                <a:cubicBezTo>
                  <a:pt x="4240" y="61564"/>
                  <a:pt x="6699" y="43240"/>
                  <a:pt x="11038" y="28524"/>
                </a:cubicBezTo>
                <a:close/>
              </a:path>
            </a:pathLst>
          </a:custGeom>
          <a:solidFill>
            <a:schemeClr val="tx2">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07" name="任意多边形 106"/>
          <p:cNvSpPr/>
          <p:nvPr/>
        </p:nvSpPr>
        <p:spPr>
          <a:xfrm>
            <a:off x="8720986" y="1665306"/>
            <a:ext cx="1979586" cy="1609685"/>
          </a:xfrm>
          <a:custGeom>
            <a:avLst/>
            <a:gdLst>
              <a:gd name="connsiteX0" fmla="*/ 0 w 2846070"/>
              <a:gd name="connsiteY0" fmla="*/ 1181100 h 1546860"/>
              <a:gd name="connsiteX1" fmla="*/ 41910 w 2846070"/>
              <a:gd name="connsiteY1" fmla="*/ 845820 h 1546860"/>
              <a:gd name="connsiteX2" fmla="*/ 68580 w 2846070"/>
              <a:gd name="connsiteY2" fmla="*/ 681990 h 1546860"/>
              <a:gd name="connsiteX3" fmla="*/ 140970 w 2846070"/>
              <a:gd name="connsiteY3" fmla="*/ 506730 h 1546860"/>
              <a:gd name="connsiteX4" fmla="*/ 255270 w 2846070"/>
              <a:gd name="connsiteY4" fmla="*/ 308610 h 1546860"/>
              <a:gd name="connsiteX5" fmla="*/ 434340 w 2846070"/>
              <a:gd name="connsiteY5" fmla="*/ 133350 h 1546860"/>
              <a:gd name="connsiteX6" fmla="*/ 567690 w 2846070"/>
              <a:gd name="connsiteY6" fmla="*/ 76200 h 1546860"/>
              <a:gd name="connsiteX7" fmla="*/ 842010 w 2846070"/>
              <a:gd name="connsiteY7" fmla="*/ 15240 h 1546860"/>
              <a:gd name="connsiteX8" fmla="*/ 1215390 w 2846070"/>
              <a:gd name="connsiteY8" fmla="*/ 0 h 1546860"/>
              <a:gd name="connsiteX9" fmla="*/ 1630680 w 2846070"/>
              <a:gd name="connsiteY9" fmla="*/ 11430 h 1546860"/>
              <a:gd name="connsiteX10" fmla="*/ 1905000 w 2846070"/>
              <a:gd name="connsiteY10" fmla="*/ 53340 h 1546860"/>
              <a:gd name="connsiteX11" fmla="*/ 2004060 w 2846070"/>
              <a:gd name="connsiteY11" fmla="*/ 95250 h 1546860"/>
              <a:gd name="connsiteX12" fmla="*/ 2175510 w 2846070"/>
              <a:gd name="connsiteY12" fmla="*/ 236220 h 1546860"/>
              <a:gd name="connsiteX13" fmla="*/ 2293620 w 2846070"/>
              <a:gd name="connsiteY13" fmla="*/ 381000 h 1546860"/>
              <a:gd name="connsiteX14" fmla="*/ 2388870 w 2846070"/>
              <a:gd name="connsiteY14" fmla="*/ 544830 h 1546860"/>
              <a:gd name="connsiteX15" fmla="*/ 2514600 w 2846070"/>
              <a:gd name="connsiteY15" fmla="*/ 438150 h 1546860"/>
              <a:gd name="connsiteX16" fmla="*/ 2667000 w 2846070"/>
              <a:gd name="connsiteY16" fmla="*/ 381000 h 1546860"/>
              <a:gd name="connsiteX17" fmla="*/ 2739390 w 2846070"/>
              <a:gd name="connsiteY17" fmla="*/ 346710 h 1546860"/>
              <a:gd name="connsiteX18" fmla="*/ 2823210 w 2846070"/>
              <a:gd name="connsiteY18" fmla="*/ 560070 h 1546860"/>
              <a:gd name="connsiteX19" fmla="*/ 2838450 w 2846070"/>
              <a:gd name="connsiteY19" fmla="*/ 746760 h 1546860"/>
              <a:gd name="connsiteX20" fmla="*/ 2701290 w 2846070"/>
              <a:gd name="connsiteY20" fmla="*/ 727710 h 1546860"/>
              <a:gd name="connsiteX21" fmla="*/ 2556510 w 2846070"/>
              <a:gd name="connsiteY21" fmla="*/ 754380 h 1546860"/>
              <a:gd name="connsiteX22" fmla="*/ 2693670 w 2846070"/>
              <a:gd name="connsiteY22" fmla="*/ 765810 h 1546860"/>
              <a:gd name="connsiteX23" fmla="*/ 2807970 w 2846070"/>
              <a:gd name="connsiteY23" fmla="*/ 826770 h 1546860"/>
              <a:gd name="connsiteX24" fmla="*/ 2846070 w 2846070"/>
              <a:gd name="connsiteY24" fmla="*/ 872490 h 1546860"/>
              <a:gd name="connsiteX25" fmla="*/ 2518410 w 2846070"/>
              <a:gd name="connsiteY25" fmla="*/ 902970 h 1546860"/>
              <a:gd name="connsiteX26" fmla="*/ 2548890 w 2846070"/>
              <a:gd name="connsiteY26" fmla="*/ 1078230 h 1546860"/>
              <a:gd name="connsiteX27" fmla="*/ 2567940 w 2846070"/>
              <a:gd name="connsiteY27" fmla="*/ 1546860 h 1546860"/>
              <a:gd name="connsiteX0" fmla="*/ 0 w 2846070"/>
              <a:gd name="connsiteY0" fmla="*/ 1181100 h 1546860"/>
              <a:gd name="connsiteX1" fmla="*/ 41910 w 2846070"/>
              <a:gd name="connsiteY1" fmla="*/ 845820 h 1546860"/>
              <a:gd name="connsiteX2" fmla="*/ 68580 w 2846070"/>
              <a:gd name="connsiteY2" fmla="*/ 681990 h 1546860"/>
              <a:gd name="connsiteX3" fmla="*/ 140970 w 2846070"/>
              <a:gd name="connsiteY3" fmla="*/ 506730 h 1546860"/>
              <a:gd name="connsiteX4" fmla="*/ 255270 w 2846070"/>
              <a:gd name="connsiteY4" fmla="*/ 308610 h 1546860"/>
              <a:gd name="connsiteX5" fmla="*/ 434340 w 2846070"/>
              <a:gd name="connsiteY5" fmla="*/ 133350 h 1546860"/>
              <a:gd name="connsiteX6" fmla="*/ 567690 w 2846070"/>
              <a:gd name="connsiteY6" fmla="*/ 76200 h 1546860"/>
              <a:gd name="connsiteX7" fmla="*/ 842010 w 2846070"/>
              <a:gd name="connsiteY7" fmla="*/ 15240 h 1546860"/>
              <a:gd name="connsiteX8" fmla="*/ 1215390 w 2846070"/>
              <a:gd name="connsiteY8" fmla="*/ 0 h 1546860"/>
              <a:gd name="connsiteX9" fmla="*/ 1630680 w 2846070"/>
              <a:gd name="connsiteY9" fmla="*/ 11430 h 1546860"/>
              <a:gd name="connsiteX10" fmla="*/ 1905000 w 2846070"/>
              <a:gd name="connsiteY10" fmla="*/ 53340 h 1546860"/>
              <a:gd name="connsiteX11" fmla="*/ 2004060 w 2846070"/>
              <a:gd name="connsiteY11" fmla="*/ 95250 h 1546860"/>
              <a:gd name="connsiteX12" fmla="*/ 2175510 w 2846070"/>
              <a:gd name="connsiteY12" fmla="*/ 236220 h 1546860"/>
              <a:gd name="connsiteX13" fmla="*/ 2293620 w 2846070"/>
              <a:gd name="connsiteY13" fmla="*/ 381000 h 1546860"/>
              <a:gd name="connsiteX14" fmla="*/ 2388870 w 2846070"/>
              <a:gd name="connsiteY14" fmla="*/ 544830 h 1546860"/>
              <a:gd name="connsiteX15" fmla="*/ 2514600 w 2846070"/>
              <a:gd name="connsiteY15" fmla="*/ 438150 h 1546860"/>
              <a:gd name="connsiteX16" fmla="*/ 2667000 w 2846070"/>
              <a:gd name="connsiteY16" fmla="*/ 381000 h 1546860"/>
              <a:gd name="connsiteX17" fmla="*/ 2739390 w 2846070"/>
              <a:gd name="connsiteY17" fmla="*/ 346710 h 1546860"/>
              <a:gd name="connsiteX18" fmla="*/ 2823210 w 2846070"/>
              <a:gd name="connsiteY18" fmla="*/ 560070 h 1546860"/>
              <a:gd name="connsiteX19" fmla="*/ 2838450 w 2846070"/>
              <a:gd name="connsiteY19" fmla="*/ 746760 h 1546860"/>
              <a:gd name="connsiteX20" fmla="*/ 2701290 w 2846070"/>
              <a:gd name="connsiteY20" fmla="*/ 727710 h 1546860"/>
              <a:gd name="connsiteX21" fmla="*/ 2556510 w 2846070"/>
              <a:gd name="connsiteY21" fmla="*/ 754380 h 1546860"/>
              <a:gd name="connsiteX22" fmla="*/ 2693670 w 2846070"/>
              <a:gd name="connsiteY22" fmla="*/ 765810 h 1546860"/>
              <a:gd name="connsiteX23" fmla="*/ 2807970 w 2846070"/>
              <a:gd name="connsiteY23" fmla="*/ 826770 h 1546860"/>
              <a:gd name="connsiteX24" fmla="*/ 2846070 w 2846070"/>
              <a:gd name="connsiteY24" fmla="*/ 872490 h 1546860"/>
              <a:gd name="connsiteX25" fmla="*/ 2518410 w 2846070"/>
              <a:gd name="connsiteY25" fmla="*/ 902970 h 1546860"/>
              <a:gd name="connsiteX26" fmla="*/ 2548890 w 2846070"/>
              <a:gd name="connsiteY26" fmla="*/ 1078230 h 1546860"/>
              <a:gd name="connsiteX27" fmla="*/ 2564130 w 2846070"/>
              <a:gd name="connsiteY27" fmla="*/ 1485900 h 1546860"/>
              <a:gd name="connsiteX28" fmla="*/ 2567940 w 2846070"/>
              <a:gd name="connsiteY28" fmla="*/ 1546860 h 1546860"/>
              <a:gd name="connsiteX0" fmla="*/ 0 w 2846070"/>
              <a:gd name="connsiteY0" fmla="*/ 1181100 h 1639380"/>
              <a:gd name="connsiteX1" fmla="*/ 41910 w 2846070"/>
              <a:gd name="connsiteY1" fmla="*/ 845820 h 1639380"/>
              <a:gd name="connsiteX2" fmla="*/ 68580 w 2846070"/>
              <a:gd name="connsiteY2" fmla="*/ 681990 h 1639380"/>
              <a:gd name="connsiteX3" fmla="*/ 140970 w 2846070"/>
              <a:gd name="connsiteY3" fmla="*/ 506730 h 1639380"/>
              <a:gd name="connsiteX4" fmla="*/ 255270 w 2846070"/>
              <a:gd name="connsiteY4" fmla="*/ 308610 h 1639380"/>
              <a:gd name="connsiteX5" fmla="*/ 434340 w 2846070"/>
              <a:gd name="connsiteY5" fmla="*/ 133350 h 1639380"/>
              <a:gd name="connsiteX6" fmla="*/ 567690 w 2846070"/>
              <a:gd name="connsiteY6" fmla="*/ 76200 h 1639380"/>
              <a:gd name="connsiteX7" fmla="*/ 842010 w 2846070"/>
              <a:gd name="connsiteY7" fmla="*/ 15240 h 1639380"/>
              <a:gd name="connsiteX8" fmla="*/ 1215390 w 2846070"/>
              <a:gd name="connsiteY8" fmla="*/ 0 h 1639380"/>
              <a:gd name="connsiteX9" fmla="*/ 1630680 w 2846070"/>
              <a:gd name="connsiteY9" fmla="*/ 11430 h 1639380"/>
              <a:gd name="connsiteX10" fmla="*/ 1905000 w 2846070"/>
              <a:gd name="connsiteY10" fmla="*/ 53340 h 1639380"/>
              <a:gd name="connsiteX11" fmla="*/ 2004060 w 2846070"/>
              <a:gd name="connsiteY11" fmla="*/ 95250 h 1639380"/>
              <a:gd name="connsiteX12" fmla="*/ 2175510 w 2846070"/>
              <a:gd name="connsiteY12" fmla="*/ 236220 h 1639380"/>
              <a:gd name="connsiteX13" fmla="*/ 2293620 w 2846070"/>
              <a:gd name="connsiteY13" fmla="*/ 381000 h 1639380"/>
              <a:gd name="connsiteX14" fmla="*/ 2388870 w 2846070"/>
              <a:gd name="connsiteY14" fmla="*/ 544830 h 1639380"/>
              <a:gd name="connsiteX15" fmla="*/ 2514600 w 2846070"/>
              <a:gd name="connsiteY15" fmla="*/ 438150 h 1639380"/>
              <a:gd name="connsiteX16" fmla="*/ 2667000 w 2846070"/>
              <a:gd name="connsiteY16" fmla="*/ 381000 h 1639380"/>
              <a:gd name="connsiteX17" fmla="*/ 2739390 w 2846070"/>
              <a:gd name="connsiteY17" fmla="*/ 346710 h 1639380"/>
              <a:gd name="connsiteX18" fmla="*/ 2823210 w 2846070"/>
              <a:gd name="connsiteY18" fmla="*/ 560070 h 1639380"/>
              <a:gd name="connsiteX19" fmla="*/ 2838450 w 2846070"/>
              <a:gd name="connsiteY19" fmla="*/ 746760 h 1639380"/>
              <a:gd name="connsiteX20" fmla="*/ 2701290 w 2846070"/>
              <a:gd name="connsiteY20" fmla="*/ 727710 h 1639380"/>
              <a:gd name="connsiteX21" fmla="*/ 2556510 w 2846070"/>
              <a:gd name="connsiteY21" fmla="*/ 754380 h 1639380"/>
              <a:gd name="connsiteX22" fmla="*/ 2693670 w 2846070"/>
              <a:gd name="connsiteY22" fmla="*/ 765810 h 1639380"/>
              <a:gd name="connsiteX23" fmla="*/ 2807970 w 2846070"/>
              <a:gd name="connsiteY23" fmla="*/ 826770 h 1639380"/>
              <a:gd name="connsiteX24" fmla="*/ 2846070 w 2846070"/>
              <a:gd name="connsiteY24" fmla="*/ 872490 h 1639380"/>
              <a:gd name="connsiteX25" fmla="*/ 2518410 w 2846070"/>
              <a:gd name="connsiteY25" fmla="*/ 902970 h 1639380"/>
              <a:gd name="connsiteX26" fmla="*/ 2548890 w 2846070"/>
              <a:gd name="connsiteY26" fmla="*/ 1078230 h 1639380"/>
              <a:gd name="connsiteX27" fmla="*/ 2564130 w 2846070"/>
              <a:gd name="connsiteY27" fmla="*/ 1485900 h 1639380"/>
              <a:gd name="connsiteX28" fmla="*/ 2567940 w 2846070"/>
              <a:gd name="connsiteY28" fmla="*/ 1546860 h 1639380"/>
              <a:gd name="connsiteX0" fmla="*/ 0 w 2846070"/>
              <a:gd name="connsiteY0" fmla="*/ 1181100 h 1786890"/>
              <a:gd name="connsiteX1" fmla="*/ 41910 w 2846070"/>
              <a:gd name="connsiteY1" fmla="*/ 845820 h 1786890"/>
              <a:gd name="connsiteX2" fmla="*/ 68580 w 2846070"/>
              <a:gd name="connsiteY2" fmla="*/ 681990 h 1786890"/>
              <a:gd name="connsiteX3" fmla="*/ 140970 w 2846070"/>
              <a:gd name="connsiteY3" fmla="*/ 506730 h 1786890"/>
              <a:gd name="connsiteX4" fmla="*/ 255270 w 2846070"/>
              <a:gd name="connsiteY4" fmla="*/ 308610 h 1786890"/>
              <a:gd name="connsiteX5" fmla="*/ 434340 w 2846070"/>
              <a:gd name="connsiteY5" fmla="*/ 133350 h 1786890"/>
              <a:gd name="connsiteX6" fmla="*/ 567690 w 2846070"/>
              <a:gd name="connsiteY6" fmla="*/ 76200 h 1786890"/>
              <a:gd name="connsiteX7" fmla="*/ 842010 w 2846070"/>
              <a:gd name="connsiteY7" fmla="*/ 15240 h 1786890"/>
              <a:gd name="connsiteX8" fmla="*/ 1215390 w 2846070"/>
              <a:gd name="connsiteY8" fmla="*/ 0 h 1786890"/>
              <a:gd name="connsiteX9" fmla="*/ 1630680 w 2846070"/>
              <a:gd name="connsiteY9" fmla="*/ 11430 h 1786890"/>
              <a:gd name="connsiteX10" fmla="*/ 1905000 w 2846070"/>
              <a:gd name="connsiteY10" fmla="*/ 53340 h 1786890"/>
              <a:gd name="connsiteX11" fmla="*/ 2004060 w 2846070"/>
              <a:gd name="connsiteY11" fmla="*/ 95250 h 1786890"/>
              <a:gd name="connsiteX12" fmla="*/ 2175510 w 2846070"/>
              <a:gd name="connsiteY12" fmla="*/ 236220 h 1786890"/>
              <a:gd name="connsiteX13" fmla="*/ 2293620 w 2846070"/>
              <a:gd name="connsiteY13" fmla="*/ 381000 h 1786890"/>
              <a:gd name="connsiteX14" fmla="*/ 2388870 w 2846070"/>
              <a:gd name="connsiteY14" fmla="*/ 544830 h 1786890"/>
              <a:gd name="connsiteX15" fmla="*/ 2514600 w 2846070"/>
              <a:gd name="connsiteY15" fmla="*/ 438150 h 1786890"/>
              <a:gd name="connsiteX16" fmla="*/ 2667000 w 2846070"/>
              <a:gd name="connsiteY16" fmla="*/ 381000 h 1786890"/>
              <a:gd name="connsiteX17" fmla="*/ 2739390 w 2846070"/>
              <a:gd name="connsiteY17" fmla="*/ 346710 h 1786890"/>
              <a:gd name="connsiteX18" fmla="*/ 2823210 w 2846070"/>
              <a:gd name="connsiteY18" fmla="*/ 560070 h 1786890"/>
              <a:gd name="connsiteX19" fmla="*/ 2838450 w 2846070"/>
              <a:gd name="connsiteY19" fmla="*/ 746760 h 1786890"/>
              <a:gd name="connsiteX20" fmla="*/ 2701290 w 2846070"/>
              <a:gd name="connsiteY20" fmla="*/ 727710 h 1786890"/>
              <a:gd name="connsiteX21" fmla="*/ 2556510 w 2846070"/>
              <a:gd name="connsiteY21" fmla="*/ 754380 h 1786890"/>
              <a:gd name="connsiteX22" fmla="*/ 2693670 w 2846070"/>
              <a:gd name="connsiteY22" fmla="*/ 765810 h 1786890"/>
              <a:gd name="connsiteX23" fmla="*/ 2807970 w 2846070"/>
              <a:gd name="connsiteY23" fmla="*/ 826770 h 1786890"/>
              <a:gd name="connsiteX24" fmla="*/ 2846070 w 2846070"/>
              <a:gd name="connsiteY24" fmla="*/ 872490 h 1786890"/>
              <a:gd name="connsiteX25" fmla="*/ 2518410 w 2846070"/>
              <a:gd name="connsiteY25" fmla="*/ 902970 h 1786890"/>
              <a:gd name="connsiteX26" fmla="*/ 2548890 w 2846070"/>
              <a:gd name="connsiteY26" fmla="*/ 1078230 h 1786890"/>
              <a:gd name="connsiteX27" fmla="*/ 2564130 w 2846070"/>
              <a:gd name="connsiteY27" fmla="*/ 1485900 h 1786890"/>
              <a:gd name="connsiteX28" fmla="*/ 2541270 w 2846070"/>
              <a:gd name="connsiteY28" fmla="*/ 1786890 h 1786890"/>
              <a:gd name="connsiteX0" fmla="*/ 0 w 2846070"/>
              <a:gd name="connsiteY0" fmla="*/ 1181100 h 1802130"/>
              <a:gd name="connsiteX1" fmla="*/ 41910 w 2846070"/>
              <a:gd name="connsiteY1" fmla="*/ 845820 h 1802130"/>
              <a:gd name="connsiteX2" fmla="*/ 68580 w 2846070"/>
              <a:gd name="connsiteY2" fmla="*/ 681990 h 1802130"/>
              <a:gd name="connsiteX3" fmla="*/ 140970 w 2846070"/>
              <a:gd name="connsiteY3" fmla="*/ 506730 h 1802130"/>
              <a:gd name="connsiteX4" fmla="*/ 255270 w 2846070"/>
              <a:gd name="connsiteY4" fmla="*/ 308610 h 1802130"/>
              <a:gd name="connsiteX5" fmla="*/ 434340 w 2846070"/>
              <a:gd name="connsiteY5" fmla="*/ 133350 h 1802130"/>
              <a:gd name="connsiteX6" fmla="*/ 567690 w 2846070"/>
              <a:gd name="connsiteY6" fmla="*/ 76200 h 1802130"/>
              <a:gd name="connsiteX7" fmla="*/ 842010 w 2846070"/>
              <a:gd name="connsiteY7" fmla="*/ 15240 h 1802130"/>
              <a:gd name="connsiteX8" fmla="*/ 1215390 w 2846070"/>
              <a:gd name="connsiteY8" fmla="*/ 0 h 1802130"/>
              <a:gd name="connsiteX9" fmla="*/ 1630680 w 2846070"/>
              <a:gd name="connsiteY9" fmla="*/ 11430 h 1802130"/>
              <a:gd name="connsiteX10" fmla="*/ 1905000 w 2846070"/>
              <a:gd name="connsiteY10" fmla="*/ 53340 h 1802130"/>
              <a:gd name="connsiteX11" fmla="*/ 2004060 w 2846070"/>
              <a:gd name="connsiteY11" fmla="*/ 95250 h 1802130"/>
              <a:gd name="connsiteX12" fmla="*/ 2175510 w 2846070"/>
              <a:gd name="connsiteY12" fmla="*/ 236220 h 1802130"/>
              <a:gd name="connsiteX13" fmla="*/ 2293620 w 2846070"/>
              <a:gd name="connsiteY13" fmla="*/ 381000 h 1802130"/>
              <a:gd name="connsiteX14" fmla="*/ 2388870 w 2846070"/>
              <a:gd name="connsiteY14" fmla="*/ 544830 h 1802130"/>
              <a:gd name="connsiteX15" fmla="*/ 2514600 w 2846070"/>
              <a:gd name="connsiteY15" fmla="*/ 438150 h 1802130"/>
              <a:gd name="connsiteX16" fmla="*/ 2667000 w 2846070"/>
              <a:gd name="connsiteY16" fmla="*/ 381000 h 1802130"/>
              <a:gd name="connsiteX17" fmla="*/ 2739390 w 2846070"/>
              <a:gd name="connsiteY17" fmla="*/ 346710 h 1802130"/>
              <a:gd name="connsiteX18" fmla="*/ 2823210 w 2846070"/>
              <a:gd name="connsiteY18" fmla="*/ 560070 h 1802130"/>
              <a:gd name="connsiteX19" fmla="*/ 2838450 w 2846070"/>
              <a:gd name="connsiteY19" fmla="*/ 746760 h 1802130"/>
              <a:gd name="connsiteX20" fmla="*/ 2701290 w 2846070"/>
              <a:gd name="connsiteY20" fmla="*/ 727710 h 1802130"/>
              <a:gd name="connsiteX21" fmla="*/ 2556510 w 2846070"/>
              <a:gd name="connsiteY21" fmla="*/ 754380 h 1802130"/>
              <a:gd name="connsiteX22" fmla="*/ 2693670 w 2846070"/>
              <a:gd name="connsiteY22" fmla="*/ 765810 h 1802130"/>
              <a:gd name="connsiteX23" fmla="*/ 2807970 w 2846070"/>
              <a:gd name="connsiteY23" fmla="*/ 826770 h 1802130"/>
              <a:gd name="connsiteX24" fmla="*/ 2846070 w 2846070"/>
              <a:gd name="connsiteY24" fmla="*/ 872490 h 1802130"/>
              <a:gd name="connsiteX25" fmla="*/ 2518410 w 2846070"/>
              <a:gd name="connsiteY25" fmla="*/ 902970 h 1802130"/>
              <a:gd name="connsiteX26" fmla="*/ 2548890 w 2846070"/>
              <a:gd name="connsiteY26" fmla="*/ 1078230 h 1802130"/>
              <a:gd name="connsiteX27" fmla="*/ 2564130 w 2846070"/>
              <a:gd name="connsiteY27" fmla="*/ 1485900 h 1802130"/>
              <a:gd name="connsiteX28" fmla="*/ 2529840 w 2846070"/>
              <a:gd name="connsiteY28" fmla="*/ 1802130 h 1802130"/>
              <a:gd name="connsiteX0" fmla="*/ 0 w 2846070"/>
              <a:gd name="connsiteY0" fmla="*/ 1181100 h 1798320"/>
              <a:gd name="connsiteX1" fmla="*/ 41910 w 2846070"/>
              <a:gd name="connsiteY1" fmla="*/ 845820 h 1798320"/>
              <a:gd name="connsiteX2" fmla="*/ 68580 w 2846070"/>
              <a:gd name="connsiteY2" fmla="*/ 68199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68580 w 2846070"/>
              <a:gd name="connsiteY2" fmla="*/ 68199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68580 w 2846070"/>
              <a:gd name="connsiteY2" fmla="*/ 68199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38100 w 2846070"/>
              <a:gd name="connsiteY1" fmla="*/ 845820 h 1798320"/>
              <a:gd name="connsiteX2" fmla="*/ 68580 w 2846070"/>
              <a:gd name="connsiteY2" fmla="*/ 68199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3810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3810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3810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3810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0861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4340 w 2846070"/>
              <a:gd name="connsiteY5" fmla="*/ 13335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4340 w 2846070"/>
              <a:gd name="connsiteY5" fmla="*/ 14478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1100 h 1798320"/>
              <a:gd name="connsiteX1" fmla="*/ 41910 w 2846070"/>
              <a:gd name="connsiteY1" fmla="*/ 845820 h 1798320"/>
              <a:gd name="connsiteX2" fmla="*/ 76200 w 2846070"/>
              <a:gd name="connsiteY2" fmla="*/ 689610 h 1798320"/>
              <a:gd name="connsiteX3" fmla="*/ 140970 w 2846070"/>
              <a:gd name="connsiteY3" fmla="*/ 506730 h 1798320"/>
              <a:gd name="connsiteX4" fmla="*/ 255270 w 2846070"/>
              <a:gd name="connsiteY4" fmla="*/ 316230 h 1798320"/>
              <a:gd name="connsiteX5" fmla="*/ 430530 w 2846070"/>
              <a:gd name="connsiteY5" fmla="*/ 137160 h 1798320"/>
              <a:gd name="connsiteX6" fmla="*/ 567690 w 2846070"/>
              <a:gd name="connsiteY6" fmla="*/ 76200 h 1798320"/>
              <a:gd name="connsiteX7" fmla="*/ 842010 w 2846070"/>
              <a:gd name="connsiteY7" fmla="*/ 15240 h 1798320"/>
              <a:gd name="connsiteX8" fmla="*/ 1215390 w 2846070"/>
              <a:gd name="connsiteY8" fmla="*/ 0 h 1798320"/>
              <a:gd name="connsiteX9" fmla="*/ 1630680 w 2846070"/>
              <a:gd name="connsiteY9" fmla="*/ 11430 h 1798320"/>
              <a:gd name="connsiteX10" fmla="*/ 1905000 w 2846070"/>
              <a:gd name="connsiteY10" fmla="*/ 53340 h 1798320"/>
              <a:gd name="connsiteX11" fmla="*/ 2004060 w 2846070"/>
              <a:gd name="connsiteY11" fmla="*/ 95250 h 1798320"/>
              <a:gd name="connsiteX12" fmla="*/ 2175510 w 2846070"/>
              <a:gd name="connsiteY12" fmla="*/ 236220 h 1798320"/>
              <a:gd name="connsiteX13" fmla="*/ 2293620 w 2846070"/>
              <a:gd name="connsiteY13" fmla="*/ 381000 h 1798320"/>
              <a:gd name="connsiteX14" fmla="*/ 2388870 w 2846070"/>
              <a:gd name="connsiteY14" fmla="*/ 544830 h 1798320"/>
              <a:gd name="connsiteX15" fmla="*/ 2514600 w 2846070"/>
              <a:gd name="connsiteY15" fmla="*/ 438150 h 1798320"/>
              <a:gd name="connsiteX16" fmla="*/ 2667000 w 2846070"/>
              <a:gd name="connsiteY16" fmla="*/ 381000 h 1798320"/>
              <a:gd name="connsiteX17" fmla="*/ 2739390 w 2846070"/>
              <a:gd name="connsiteY17" fmla="*/ 346710 h 1798320"/>
              <a:gd name="connsiteX18" fmla="*/ 2823210 w 2846070"/>
              <a:gd name="connsiteY18" fmla="*/ 560070 h 1798320"/>
              <a:gd name="connsiteX19" fmla="*/ 2838450 w 2846070"/>
              <a:gd name="connsiteY19" fmla="*/ 746760 h 1798320"/>
              <a:gd name="connsiteX20" fmla="*/ 2701290 w 2846070"/>
              <a:gd name="connsiteY20" fmla="*/ 727710 h 1798320"/>
              <a:gd name="connsiteX21" fmla="*/ 2556510 w 2846070"/>
              <a:gd name="connsiteY21" fmla="*/ 754380 h 1798320"/>
              <a:gd name="connsiteX22" fmla="*/ 2693670 w 2846070"/>
              <a:gd name="connsiteY22" fmla="*/ 765810 h 1798320"/>
              <a:gd name="connsiteX23" fmla="*/ 2807970 w 2846070"/>
              <a:gd name="connsiteY23" fmla="*/ 826770 h 1798320"/>
              <a:gd name="connsiteX24" fmla="*/ 2846070 w 2846070"/>
              <a:gd name="connsiteY24" fmla="*/ 872490 h 1798320"/>
              <a:gd name="connsiteX25" fmla="*/ 2518410 w 2846070"/>
              <a:gd name="connsiteY25" fmla="*/ 902970 h 1798320"/>
              <a:gd name="connsiteX26" fmla="*/ 2548890 w 2846070"/>
              <a:gd name="connsiteY26" fmla="*/ 1078230 h 1798320"/>
              <a:gd name="connsiteX27" fmla="*/ 2564130 w 2846070"/>
              <a:gd name="connsiteY27" fmla="*/ 1485900 h 1798320"/>
              <a:gd name="connsiteX28" fmla="*/ 2526030 w 2846070"/>
              <a:gd name="connsiteY28" fmla="*/ 1798320 h 1798320"/>
              <a:gd name="connsiteX0" fmla="*/ 0 w 2846070"/>
              <a:gd name="connsiteY0" fmla="*/ 1183745 h 1800965"/>
              <a:gd name="connsiteX1" fmla="*/ 41910 w 2846070"/>
              <a:gd name="connsiteY1" fmla="*/ 848465 h 1800965"/>
              <a:gd name="connsiteX2" fmla="*/ 76200 w 2846070"/>
              <a:gd name="connsiteY2" fmla="*/ 692255 h 1800965"/>
              <a:gd name="connsiteX3" fmla="*/ 140970 w 2846070"/>
              <a:gd name="connsiteY3" fmla="*/ 509375 h 1800965"/>
              <a:gd name="connsiteX4" fmla="*/ 255270 w 2846070"/>
              <a:gd name="connsiteY4" fmla="*/ 318875 h 1800965"/>
              <a:gd name="connsiteX5" fmla="*/ 430530 w 2846070"/>
              <a:gd name="connsiteY5" fmla="*/ 139805 h 1800965"/>
              <a:gd name="connsiteX6" fmla="*/ 567690 w 2846070"/>
              <a:gd name="connsiteY6" fmla="*/ 78845 h 1800965"/>
              <a:gd name="connsiteX7" fmla="*/ 842010 w 2846070"/>
              <a:gd name="connsiteY7" fmla="*/ 17885 h 1800965"/>
              <a:gd name="connsiteX8" fmla="*/ 1215390 w 2846070"/>
              <a:gd name="connsiteY8" fmla="*/ 2645 h 1800965"/>
              <a:gd name="connsiteX9" fmla="*/ 1630680 w 2846070"/>
              <a:gd name="connsiteY9" fmla="*/ 14075 h 1800965"/>
              <a:gd name="connsiteX10" fmla="*/ 1905000 w 2846070"/>
              <a:gd name="connsiteY10" fmla="*/ 55985 h 1800965"/>
              <a:gd name="connsiteX11" fmla="*/ 2004060 w 2846070"/>
              <a:gd name="connsiteY11" fmla="*/ 97895 h 1800965"/>
              <a:gd name="connsiteX12" fmla="*/ 2175510 w 2846070"/>
              <a:gd name="connsiteY12" fmla="*/ 238865 h 1800965"/>
              <a:gd name="connsiteX13" fmla="*/ 2293620 w 2846070"/>
              <a:gd name="connsiteY13" fmla="*/ 383645 h 1800965"/>
              <a:gd name="connsiteX14" fmla="*/ 2388870 w 2846070"/>
              <a:gd name="connsiteY14" fmla="*/ 547475 h 1800965"/>
              <a:gd name="connsiteX15" fmla="*/ 2514600 w 2846070"/>
              <a:gd name="connsiteY15" fmla="*/ 440795 h 1800965"/>
              <a:gd name="connsiteX16" fmla="*/ 2667000 w 2846070"/>
              <a:gd name="connsiteY16" fmla="*/ 383645 h 1800965"/>
              <a:gd name="connsiteX17" fmla="*/ 2739390 w 2846070"/>
              <a:gd name="connsiteY17" fmla="*/ 349355 h 1800965"/>
              <a:gd name="connsiteX18" fmla="*/ 2823210 w 2846070"/>
              <a:gd name="connsiteY18" fmla="*/ 562715 h 1800965"/>
              <a:gd name="connsiteX19" fmla="*/ 2838450 w 2846070"/>
              <a:gd name="connsiteY19" fmla="*/ 749405 h 1800965"/>
              <a:gd name="connsiteX20" fmla="*/ 2701290 w 2846070"/>
              <a:gd name="connsiteY20" fmla="*/ 730355 h 1800965"/>
              <a:gd name="connsiteX21" fmla="*/ 2556510 w 2846070"/>
              <a:gd name="connsiteY21" fmla="*/ 757025 h 1800965"/>
              <a:gd name="connsiteX22" fmla="*/ 2693670 w 2846070"/>
              <a:gd name="connsiteY22" fmla="*/ 768455 h 1800965"/>
              <a:gd name="connsiteX23" fmla="*/ 2807970 w 2846070"/>
              <a:gd name="connsiteY23" fmla="*/ 829415 h 1800965"/>
              <a:gd name="connsiteX24" fmla="*/ 2846070 w 2846070"/>
              <a:gd name="connsiteY24" fmla="*/ 875135 h 1800965"/>
              <a:gd name="connsiteX25" fmla="*/ 2518410 w 2846070"/>
              <a:gd name="connsiteY25" fmla="*/ 905615 h 1800965"/>
              <a:gd name="connsiteX26" fmla="*/ 2548890 w 2846070"/>
              <a:gd name="connsiteY26" fmla="*/ 1080875 h 1800965"/>
              <a:gd name="connsiteX27" fmla="*/ 2564130 w 2846070"/>
              <a:gd name="connsiteY27" fmla="*/ 1488545 h 1800965"/>
              <a:gd name="connsiteX28" fmla="*/ 2526030 w 2846070"/>
              <a:gd name="connsiteY28" fmla="*/ 1800965 h 1800965"/>
              <a:gd name="connsiteX0" fmla="*/ 0 w 2846070"/>
              <a:gd name="connsiteY0" fmla="*/ 1184706 h 1801926"/>
              <a:gd name="connsiteX1" fmla="*/ 41910 w 2846070"/>
              <a:gd name="connsiteY1" fmla="*/ 849426 h 1801926"/>
              <a:gd name="connsiteX2" fmla="*/ 76200 w 2846070"/>
              <a:gd name="connsiteY2" fmla="*/ 693216 h 1801926"/>
              <a:gd name="connsiteX3" fmla="*/ 140970 w 2846070"/>
              <a:gd name="connsiteY3" fmla="*/ 510336 h 1801926"/>
              <a:gd name="connsiteX4" fmla="*/ 255270 w 2846070"/>
              <a:gd name="connsiteY4" fmla="*/ 319836 h 1801926"/>
              <a:gd name="connsiteX5" fmla="*/ 430530 w 2846070"/>
              <a:gd name="connsiteY5" fmla="*/ 140766 h 1801926"/>
              <a:gd name="connsiteX6" fmla="*/ 567690 w 2846070"/>
              <a:gd name="connsiteY6" fmla="*/ 79806 h 1801926"/>
              <a:gd name="connsiteX7" fmla="*/ 842010 w 2846070"/>
              <a:gd name="connsiteY7" fmla="*/ 18846 h 1801926"/>
              <a:gd name="connsiteX8" fmla="*/ 1215390 w 2846070"/>
              <a:gd name="connsiteY8" fmla="*/ 3606 h 1801926"/>
              <a:gd name="connsiteX9" fmla="*/ 1630680 w 2846070"/>
              <a:gd name="connsiteY9" fmla="*/ 15036 h 1801926"/>
              <a:gd name="connsiteX10" fmla="*/ 1905000 w 2846070"/>
              <a:gd name="connsiteY10" fmla="*/ 56946 h 1801926"/>
              <a:gd name="connsiteX11" fmla="*/ 2004060 w 2846070"/>
              <a:gd name="connsiteY11" fmla="*/ 98856 h 1801926"/>
              <a:gd name="connsiteX12" fmla="*/ 2175510 w 2846070"/>
              <a:gd name="connsiteY12" fmla="*/ 239826 h 1801926"/>
              <a:gd name="connsiteX13" fmla="*/ 2293620 w 2846070"/>
              <a:gd name="connsiteY13" fmla="*/ 384606 h 1801926"/>
              <a:gd name="connsiteX14" fmla="*/ 2388870 w 2846070"/>
              <a:gd name="connsiteY14" fmla="*/ 548436 h 1801926"/>
              <a:gd name="connsiteX15" fmla="*/ 2514600 w 2846070"/>
              <a:gd name="connsiteY15" fmla="*/ 441756 h 1801926"/>
              <a:gd name="connsiteX16" fmla="*/ 2667000 w 2846070"/>
              <a:gd name="connsiteY16" fmla="*/ 384606 h 1801926"/>
              <a:gd name="connsiteX17" fmla="*/ 2739390 w 2846070"/>
              <a:gd name="connsiteY17" fmla="*/ 350316 h 1801926"/>
              <a:gd name="connsiteX18" fmla="*/ 2823210 w 2846070"/>
              <a:gd name="connsiteY18" fmla="*/ 563676 h 1801926"/>
              <a:gd name="connsiteX19" fmla="*/ 2838450 w 2846070"/>
              <a:gd name="connsiteY19" fmla="*/ 750366 h 1801926"/>
              <a:gd name="connsiteX20" fmla="*/ 2701290 w 2846070"/>
              <a:gd name="connsiteY20" fmla="*/ 731316 h 1801926"/>
              <a:gd name="connsiteX21" fmla="*/ 2556510 w 2846070"/>
              <a:gd name="connsiteY21" fmla="*/ 757986 h 1801926"/>
              <a:gd name="connsiteX22" fmla="*/ 2693670 w 2846070"/>
              <a:gd name="connsiteY22" fmla="*/ 769416 h 1801926"/>
              <a:gd name="connsiteX23" fmla="*/ 2807970 w 2846070"/>
              <a:gd name="connsiteY23" fmla="*/ 830376 h 1801926"/>
              <a:gd name="connsiteX24" fmla="*/ 2846070 w 2846070"/>
              <a:gd name="connsiteY24" fmla="*/ 876096 h 1801926"/>
              <a:gd name="connsiteX25" fmla="*/ 2518410 w 2846070"/>
              <a:gd name="connsiteY25" fmla="*/ 906576 h 1801926"/>
              <a:gd name="connsiteX26" fmla="*/ 2548890 w 2846070"/>
              <a:gd name="connsiteY26" fmla="*/ 1081836 h 1801926"/>
              <a:gd name="connsiteX27" fmla="*/ 2564130 w 2846070"/>
              <a:gd name="connsiteY27" fmla="*/ 1489506 h 1801926"/>
              <a:gd name="connsiteX28" fmla="*/ 2526030 w 2846070"/>
              <a:gd name="connsiteY28" fmla="*/ 1801926 h 1801926"/>
              <a:gd name="connsiteX0" fmla="*/ 0 w 2846070"/>
              <a:gd name="connsiteY0" fmla="*/ 1191547 h 1808767"/>
              <a:gd name="connsiteX1" fmla="*/ 41910 w 2846070"/>
              <a:gd name="connsiteY1" fmla="*/ 856267 h 1808767"/>
              <a:gd name="connsiteX2" fmla="*/ 76200 w 2846070"/>
              <a:gd name="connsiteY2" fmla="*/ 700057 h 1808767"/>
              <a:gd name="connsiteX3" fmla="*/ 140970 w 2846070"/>
              <a:gd name="connsiteY3" fmla="*/ 517177 h 1808767"/>
              <a:gd name="connsiteX4" fmla="*/ 255270 w 2846070"/>
              <a:gd name="connsiteY4" fmla="*/ 326677 h 1808767"/>
              <a:gd name="connsiteX5" fmla="*/ 430530 w 2846070"/>
              <a:gd name="connsiteY5" fmla="*/ 147607 h 1808767"/>
              <a:gd name="connsiteX6" fmla="*/ 567690 w 2846070"/>
              <a:gd name="connsiteY6" fmla="*/ 86647 h 1808767"/>
              <a:gd name="connsiteX7" fmla="*/ 842010 w 2846070"/>
              <a:gd name="connsiteY7" fmla="*/ 25687 h 1808767"/>
              <a:gd name="connsiteX8" fmla="*/ 1219200 w 2846070"/>
              <a:gd name="connsiteY8" fmla="*/ 2827 h 1808767"/>
              <a:gd name="connsiteX9" fmla="*/ 1630680 w 2846070"/>
              <a:gd name="connsiteY9" fmla="*/ 21877 h 1808767"/>
              <a:gd name="connsiteX10" fmla="*/ 1905000 w 2846070"/>
              <a:gd name="connsiteY10" fmla="*/ 63787 h 1808767"/>
              <a:gd name="connsiteX11" fmla="*/ 2004060 w 2846070"/>
              <a:gd name="connsiteY11" fmla="*/ 105697 h 1808767"/>
              <a:gd name="connsiteX12" fmla="*/ 2175510 w 2846070"/>
              <a:gd name="connsiteY12" fmla="*/ 246667 h 1808767"/>
              <a:gd name="connsiteX13" fmla="*/ 2293620 w 2846070"/>
              <a:gd name="connsiteY13" fmla="*/ 391447 h 1808767"/>
              <a:gd name="connsiteX14" fmla="*/ 2388870 w 2846070"/>
              <a:gd name="connsiteY14" fmla="*/ 555277 h 1808767"/>
              <a:gd name="connsiteX15" fmla="*/ 2514600 w 2846070"/>
              <a:gd name="connsiteY15" fmla="*/ 448597 h 1808767"/>
              <a:gd name="connsiteX16" fmla="*/ 2667000 w 2846070"/>
              <a:gd name="connsiteY16" fmla="*/ 391447 h 1808767"/>
              <a:gd name="connsiteX17" fmla="*/ 2739390 w 2846070"/>
              <a:gd name="connsiteY17" fmla="*/ 357157 h 1808767"/>
              <a:gd name="connsiteX18" fmla="*/ 2823210 w 2846070"/>
              <a:gd name="connsiteY18" fmla="*/ 570517 h 1808767"/>
              <a:gd name="connsiteX19" fmla="*/ 2838450 w 2846070"/>
              <a:gd name="connsiteY19" fmla="*/ 757207 h 1808767"/>
              <a:gd name="connsiteX20" fmla="*/ 2701290 w 2846070"/>
              <a:gd name="connsiteY20" fmla="*/ 738157 h 1808767"/>
              <a:gd name="connsiteX21" fmla="*/ 2556510 w 2846070"/>
              <a:gd name="connsiteY21" fmla="*/ 764827 h 1808767"/>
              <a:gd name="connsiteX22" fmla="*/ 2693670 w 2846070"/>
              <a:gd name="connsiteY22" fmla="*/ 776257 h 1808767"/>
              <a:gd name="connsiteX23" fmla="*/ 2807970 w 2846070"/>
              <a:gd name="connsiteY23" fmla="*/ 837217 h 1808767"/>
              <a:gd name="connsiteX24" fmla="*/ 2846070 w 2846070"/>
              <a:gd name="connsiteY24" fmla="*/ 882937 h 1808767"/>
              <a:gd name="connsiteX25" fmla="*/ 2518410 w 2846070"/>
              <a:gd name="connsiteY25" fmla="*/ 913417 h 1808767"/>
              <a:gd name="connsiteX26" fmla="*/ 2548890 w 2846070"/>
              <a:gd name="connsiteY26" fmla="*/ 1088677 h 1808767"/>
              <a:gd name="connsiteX27" fmla="*/ 2564130 w 2846070"/>
              <a:gd name="connsiteY27" fmla="*/ 1496347 h 1808767"/>
              <a:gd name="connsiteX28" fmla="*/ 2526030 w 2846070"/>
              <a:gd name="connsiteY28" fmla="*/ 1808767 h 1808767"/>
              <a:gd name="connsiteX0" fmla="*/ 0 w 2846070"/>
              <a:gd name="connsiteY0" fmla="*/ 1190387 h 1807607"/>
              <a:gd name="connsiteX1" fmla="*/ 41910 w 2846070"/>
              <a:gd name="connsiteY1" fmla="*/ 855107 h 1807607"/>
              <a:gd name="connsiteX2" fmla="*/ 76200 w 2846070"/>
              <a:gd name="connsiteY2" fmla="*/ 698897 h 1807607"/>
              <a:gd name="connsiteX3" fmla="*/ 140970 w 2846070"/>
              <a:gd name="connsiteY3" fmla="*/ 516017 h 1807607"/>
              <a:gd name="connsiteX4" fmla="*/ 255270 w 2846070"/>
              <a:gd name="connsiteY4" fmla="*/ 325517 h 1807607"/>
              <a:gd name="connsiteX5" fmla="*/ 430530 w 2846070"/>
              <a:gd name="connsiteY5" fmla="*/ 146447 h 1807607"/>
              <a:gd name="connsiteX6" fmla="*/ 567690 w 2846070"/>
              <a:gd name="connsiteY6" fmla="*/ 85487 h 1807607"/>
              <a:gd name="connsiteX7" fmla="*/ 842010 w 2846070"/>
              <a:gd name="connsiteY7" fmla="*/ 24527 h 1807607"/>
              <a:gd name="connsiteX8" fmla="*/ 1219200 w 2846070"/>
              <a:gd name="connsiteY8" fmla="*/ 1667 h 1807607"/>
              <a:gd name="connsiteX9" fmla="*/ 1630680 w 2846070"/>
              <a:gd name="connsiteY9" fmla="*/ 20717 h 1807607"/>
              <a:gd name="connsiteX10" fmla="*/ 1905000 w 2846070"/>
              <a:gd name="connsiteY10" fmla="*/ 62627 h 1807607"/>
              <a:gd name="connsiteX11" fmla="*/ 2004060 w 2846070"/>
              <a:gd name="connsiteY11" fmla="*/ 104537 h 1807607"/>
              <a:gd name="connsiteX12" fmla="*/ 2175510 w 2846070"/>
              <a:gd name="connsiteY12" fmla="*/ 245507 h 1807607"/>
              <a:gd name="connsiteX13" fmla="*/ 2293620 w 2846070"/>
              <a:gd name="connsiteY13" fmla="*/ 390287 h 1807607"/>
              <a:gd name="connsiteX14" fmla="*/ 2388870 w 2846070"/>
              <a:gd name="connsiteY14" fmla="*/ 554117 h 1807607"/>
              <a:gd name="connsiteX15" fmla="*/ 2514600 w 2846070"/>
              <a:gd name="connsiteY15" fmla="*/ 447437 h 1807607"/>
              <a:gd name="connsiteX16" fmla="*/ 2667000 w 2846070"/>
              <a:gd name="connsiteY16" fmla="*/ 390287 h 1807607"/>
              <a:gd name="connsiteX17" fmla="*/ 2739390 w 2846070"/>
              <a:gd name="connsiteY17" fmla="*/ 355997 h 1807607"/>
              <a:gd name="connsiteX18" fmla="*/ 2823210 w 2846070"/>
              <a:gd name="connsiteY18" fmla="*/ 569357 h 1807607"/>
              <a:gd name="connsiteX19" fmla="*/ 2838450 w 2846070"/>
              <a:gd name="connsiteY19" fmla="*/ 756047 h 1807607"/>
              <a:gd name="connsiteX20" fmla="*/ 2701290 w 2846070"/>
              <a:gd name="connsiteY20" fmla="*/ 736997 h 1807607"/>
              <a:gd name="connsiteX21" fmla="*/ 2556510 w 2846070"/>
              <a:gd name="connsiteY21" fmla="*/ 763667 h 1807607"/>
              <a:gd name="connsiteX22" fmla="*/ 2693670 w 2846070"/>
              <a:gd name="connsiteY22" fmla="*/ 775097 h 1807607"/>
              <a:gd name="connsiteX23" fmla="*/ 2807970 w 2846070"/>
              <a:gd name="connsiteY23" fmla="*/ 836057 h 1807607"/>
              <a:gd name="connsiteX24" fmla="*/ 2846070 w 2846070"/>
              <a:gd name="connsiteY24" fmla="*/ 881777 h 1807607"/>
              <a:gd name="connsiteX25" fmla="*/ 2518410 w 2846070"/>
              <a:gd name="connsiteY25" fmla="*/ 912257 h 1807607"/>
              <a:gd name="connsiteX26" fmla="*/ 2548890 w 2846070"/>
              <a:gd name="connsiteY26" fmla="*/ 1087517 h 1807607"/>
              <a:gd name="connsiteX27" fmla="*/ 2564130 w 2846070"/>
              <a:gd name="connsiteY27" fmla="*/ 1495187 h 1807607"/>
              <a:gd name="connsiteX28" fmla="*/ 2526030 w 2846070"/>
              <a:gd name="connsiteY28" fmla="*/ 1807607 h 1807607"/>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5000 w 2846070"/>
              <a:gd name="connsiteY10" fmla="*/ 6096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04060 w 2846070"/>
              <a:gd name="connsiteY11" fmla="*/ 10287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04060 w 2846070"/>
              <a:gd name="connsiteY11" fmla="*/ 11430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53590 w 2846070"/>
              <a:gd name="connsiteY11" fmla="*/ 11811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053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2321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5651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93670 w 2846070"/>
              <a:gd name="connsiteY22" fmla="*/ 77343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2603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14600 w 2846070"/>
              <a:gd name="connsiteY15" fmla="*/ 44577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2220 w 2846070"/>
              <a:gd name="connsiteY15" fmla="*/ 45339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2220 w 2846070"/>
              <a:gd name="connsiteY15" fmla="*/ 45339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2220 w 2846070"/>
              <a:gd name="connsiteY15" fmla="*/ 45339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38150 w 2846070"/>
              <a:gd name="connsiteY5" fmla="*/ 14478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6030 w 2846070"/>
              <a:gd name="connsiteY15" fmla="*/ 45720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03860 w 2846070"/>
              <a:gd name="connsiteY5" fmla="*/ 17526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6030 w 2846070"/>
              <a:gd name="connsiteY15" fmla="*/ 45720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03860 w 2846070"/>
              <a:gd name="connsiteY5" fmla="*/ 17526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6030 w 2846070"/>
              <a:gd name="connsiteY15" fmla="*/ 45720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03860 w 2846070"/>
              <a:gd name="connsiteY5" fmla="*/ 17526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6030 w 2846070"/>
              <a:gd name="connsiteY15" fmla="*/ 45720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0 w 2846070"/>
              <a:gd name="connsiteY0" fmla="*/ 1188720 h 1805940"/>
              <a:gd name="connsiteX1" fmla="*/ 41910 w 2846070"/>
              <a:gd name="connsiteY1" fmla="*/ 853440 h 1805940"/>
              <a:gd name="connsiteX2" fmla="*/ 76200 w 2846070"/>
              <a:gd name="connsiteY2" fmla="*/ 697230 h 1805940"/>
              <a:gd name="connsiteX3" fmla="*/ 140970 w 2846070"/>
              <a:gd name="connsiteY3" fmla="*/ 514350 h 1805940"/>
              <a:gd name="connsiteX4" fmla="*/ 255270 w 2846070"/>
              <a:gd name="connsiteY4" fmla="*/ 323850 h 1805940"/>
              <a:gd name="connsiteX5" fmla="*/ 403860 w 2846070"/>
              <a:gd name="connsiteY5" fmla="*/ 167640 h 1805940"/>
              <a:gd name="connsiteX6" fmla="*/ 567690 w 2846070"/>
              <a:gd name="connsiteY6" fmla="*/ 83820 h 1805940"/>
              <a:gd name="connsiteX7" fmla="*/ 842010 w 2846070"/>
              <a:gd name="connsiteY7" fmla="*/ 22860 h 1805940"/>
              <a:gd name="connsiteX8" fmla="*/ 1219200 w 2846070"/>
              <a:gd name="connsiteY8" fmla="*/ 0 h 1805940"/>
              <a:gd name="connsiteX9" fmla="*/ 1630680 w 2846070"/>
              <a:gd name="connsiteY9" fmla="*/ 19050 h 1805940"/>
              <a:gd name="connsiteX10" fmla="*/ 1901190 w 2846070"/>
              <a:gd name="connsiteY10" fmla="*/ 64770 h 1805940"/>
              <a:gd name="connsiteX11" fmla="*/ 2061210 w 2846070"/>
              <a:gd name="connsiteY11" fmla="*/ 129540 h 1805940"/>
              <a:gd name="connsiteX12" fmla="*/ 2175510 w 2846070"/>
              <a:gd name="connsiteY12" fmla="*/ 243840 h 1805940"/>
              <a:gd name="connsiteX13" fmla="*/ 2293620 w 2846070"/>
              <a:gd name="connsiteY13" fmla="*/ 388620 h 1805940"/>
              <a:gd name="connsiteX14" fmla="*/ 2388870 w 2846070"/>
              <a:gd name="connsiteY14" fmla="*/ 552450 h 1805940"/>
              <a:gd name="connsiteX15" fmla="*/ 2526030 w 2846070"/>
              <a:gd name="connsiteY15" fmla="*/ 457200 h 1805940"/>
              <a:gd name="connsiteX16" fmla="*/ 2667000 w 2846070"/>
              <a:gd name="connsiteY16" fmla="*/ 388620 h 1805940"/>
              <a:gd name="connsiteX17" fmla="*/ 2739390 w 2846070"/>
              <a:gd name="connsiteY17" fmla="*/ 354330 h 1805940"/>
              <a:gd name="connsiteX18" fmla="*/ 2815590 w 2846070"/>
              <a:gd name="connsiteY18" fmla="*/ 567690 h 1805940"/>
              <a:gd name="connsiteX19" fmla="*/ 2838450 w 2846070"/>
              <a:gd name="connsiteY19" fmla="*/ 754380 h 1805940"/>
              <a:gd name="connsiteX20" fmla="*/ 2701290 w 2846070"/>
              <a:gd name="connsiteY20" fmla="*/ 735330 h 1805940"/>
              <a:gd name="connsiteX21" fmla="*/ 2545080 w 2846070"/>
              <a:gd name="connsiteY21" fmla="*/ 762000 h 1805940"/>
              <a:gd name="connsiteX22" fmla="*/ 2686050 w 2846070"/>
              <a:gd name="connsiteY22" fmla="*/ 781050 h 1805940"/>
              <a:gd name="connsiteX23" fmla="*/ 2807970 w 2846070"/>
              <a:gd name="connsiteY23" fmla="*/ 834390 h 1805940"/>
              <a:gd name="connsiteX24" fmla="*/ 2846070 w 2846070"/>
              <a:gd name="connsiteY24" fmla="*/ 880110 h 1805940"/>
              <a:gd name="connsiteX25" fmla="*/ 2518410 w 2846070"/>
              <a:gd name="connsiteY25" fmla="*/ 910590 h 1805940"/>
              <a:gd name="connsiteX26" fmla="*/ 2548890 w 2846070"/>
              <a:gd name="connsiteY26" fmla="*/ 1085850 h 1805940"/>
              <a:gd name="connsiteX27" fmla="*/ 2564130 w 2846070"/>
              <a:gd name="connsiteY27" fmla="*/ 1493520 h 1805940"/>
              <a:gd name="connsiteX28" fmla="*/ 2514600 w 2846070"/>
              <a:gd name="connsiteY28" fmla="*/ 1805940 h 1805940"/>
              <a:gd name="connsiteX0" fmla="*/ 43815 w 2804160"/>
              <a:gd name="connsiteY0" fmla="*/ 1293495 h 1805940"/>
              <a:gd name="connsiteX1" fmla="*/ 0 w 2804160"/>
              <a:gd name="connsiteY1" fmla="*/ 853440 h 1805940"/>
              <a:gd name="connsiteX2" fmla="*/ 34290 w 2804160"/>
              <a:gd name="connsiteY2" fmla="*/ 697230 h 1805940"/>
              <a:gd name="connsiteX3" fmla="*/ 99060 w 2804160"/>
              <a:gd name="connsiteY3" fmla="*/ 514350 h 1805940"/>
              <a:gd name="connsiteX4" fmla="*/ 213360 w 2804160"/>
              <a:gd name="connsiteY4" fmla="*/ 323850 h 1805940"/>
              <a:gd name="connsiteX5" fmla="*/ 361950 w 2804160"/>
              <a:gd name="connsiteY5" fmla="*/ 167640 h 1805940"/>
              <a:gd name="connsiteX6" fmla="*/ 525780 w 2804160"/>
              <a:gd name="connsiteY6" fmla="*/ 83820 h 1805940"/>
              <a:gd name="connsiteX7" fmla="*/ 800100 w 2804160"/>
              <a:gd name="connsiteY7" fmla="*/ 22860 h 1805940"/>
              <a:gd name="connsiteX8" fmla="*/ 1177290 w 2804160"/>
              <a:gd name="connsiteY8" fmla="*/ 0 h 1805940"/>
              <a:gd name="connsiteX9" fmla="*/ 1588770 w 2804160"/>
              <a:gd name="connsiteY9" fmla="*/ 19050 h 1805940"/>
              <a:gd name="connsiteX10" fmla="*/ 1859280 w 2804160"/>
              <a:gd name="connsiteY10" fmla="*/ 64770 h 1805940"/>
              <a:gd name="connsiteX11" fmla="*/ 2019300 w 2804160"/>
              <a:gd name="connsiteY11" fmla="*/ 129540 h 1805940"/>
              <a:gd name="connsiteX12" fmla="*/ 2133600 w 2804160"/>
              <a:gd name="connsiteY12" fmla="*/ 243840 h 1805940"/>
              <a:gd name="connsiteX13" fmla="*/ 2251710 w 2804160"/>
              <a:gd name="connsiteY13" fmla="*/ 388620 h 1805940"/>
              <a:gd name="connsiteX14" fmla="*/ 2346960 w 2804160"/>
              <a:gd name="connsiteY14" fmla="*/ 552450 h 1805940"/>
              <a:gd name="connsiteX15" fmla="*/ 2484120 w 2804160"/>
              <a:gd name="connsiteY15" fmla="*/ 457200 h 1805940"/>
              <a:gd name="connsiteX16" fmla="*/ 2625090 w 2804160"/>
              <a:gd name="connsiteY16" fmla="*/ 388620 h 1805940"/>
              <a:gd name="connsiteX17" fmla="*/ 2697480 w 2804160"/>
              <a:gd name="connsiteY17" fmla="*/ 354330 h 1805940"/>
              <a:gd name="connsiteX18" fmla="*/ 2773680 w 2804160"/>
              <a:gd name="connsiteY18" fmla="*/ 567690 h 1805940"/>
              <a:gd name="connsiteX19" fmla="*/ 2796540 w 2804160"/>
              <a:gd name="connsiteY19" fmla="*/ 754380 h 1805940"/>
              <a:gd name="connsiteX20" fmla="*/ 2659380 w 2804160"/>
              <a:gd name="connsiteY20" fmla="*/ 735330 h 1805940"/>
              <a:gd name="connsiteX21" fmla="*/ 2503170 w 2804160"/>
              <a:gd name="connsiteY21" fmla="*/ 762000 h 1805940"/>
              <a:gd name="connsiteX22" fmla="*/ 2644140 w 2804160"/>
              <a:gd name="connsiteY22" fmla="*/ 781050 h 1805940"/>
              <a:gd name="connsiteX23" fmla="*/ 2766060 w 2804160"/>
              <a:gd name="connsiteY23" fmla="*/ 834390 h 1805940"/>
              <a:gd name="connsiteX24" fmla="*/ 2804160 w 2804160"/>
              <a:gd name="connsiteY24" fmla="*/ 880110 h 1805940"/>
              <a:gd name="connsiteX25" fmla="*/ 2476500 w 2804160"/>
              <a:gd name="connsiteY25" fmla="*/ 910590 h 1805940"/>
              <a:gd name="connsiteX26" fmla="*/ 2506980 w 2804160"/>
              <a:gd name="connsiteY26" fmla="*/ 1085850 h 1805940"/>
              <a:gd name="connsiteX27" fmla="*/ 2522220 w 2804160"/>
              <a:gd name="connsiteY27" fmla="*/ 1493520 h 1805940"/>
              <a:gd name="connsiteX28" fmla="*/ 2472690 w 2804160"/>
              <a:gd name="connsiteY28" fmla="*/ 1805940 h 1805940"/>
              <a:gd name="connsiteX0" fmla="*/ 43815 w 2804160"/>
              <a:gd name="connsiteY0" fmla="*/ 1293495 h 1805940"/>
              <a:gd name="connsiteX1" fmla="*/ 49994 w 2804160"/>
              <a:gd name="connsiteY1" fmla="*/ 1323002 h 1805940"/>
              <a:gd name="connsiteX2" fmla="*/ 0 w 2804160"/>
              <a:gd name="connsiteY2" fmla="*/ 853440 h 1805940"/>
              <a:gd name="connsiteX3" fmla="*/ 34290 w 2804160"/>
              <a:gd name="connsiteY3" fmla="*/ 697230 h 1805940"/>
              <a:gd name="connsiteX4" fmla="*/ 99060 w 2804160"/>
              <a:gd name="connsiteY4" fmla="*/ 514350 h 1805940"/>
              <a:gd name="connsiteX5" fmla="*/ 213360 w 2804160"/>
              <a:gd name="connsiteY5" fmla="*/ 323850 h 1805940"/>
              <a:gd name="connsiteX6" fmla="*/ 361950 w 2804160"/>
              <a:gd name="connsiteY6" fmla="*/ 167640 h 1805940"/>
              <a:gd name="connsiteX7" fmla="*/ 525780 w 2804160"/>
              <a:gd name="connsiteY7" fmla="*/ 83820 h 1805940"/>
              <a:gd name="connsiteX8" fmla="*/ 800100 w 2804160"/>
              <a:gd name="connsiteY8" fmla="*/ 22860 h 1805940"/>
              <a:gd name="connsiteX9" fmla="*/ 1177290 w 2804160"/>
              <a:gd name="connsiteY9" fmla="*/ 0 h 1805940"/>
              <a:gd name="connsiteX10" fmla="*/ 1588770 w 2804160"/>
              <a:gd name="connsiteY10" fmla="*/ 19050 h 1805940"/>
              <a:gd name="connsiteX11" fmla="*/ 1859280 w 2804160"/>
              <a:gd name="connsiteY11" fmla="*/ 64770 h 1805940"/>
              <a:gd name="connsiteX12" fmla="*/ 2019300 w 2804160"/>
              <a:gd name="connsiteY12" fmla="*/ 129540 h 1805940"/>
              <a:gd name="connsiteX13" fmla="*/ 2133600 w 2804160"/>
              <a:gd name="connsiteY13" fmla="*/ 243840 h 1805940"/>
              <a:gd name="connsiteX14" fmla="*/ 2251710 w 2804160"/>
              <a:gd name="connsiteY14" fmla="*/ 388620 h 1805940"/>
              <a:gd name="connsiteX15" fmla="*/ 2346960 w 2804160"/>
              <a:gd name="connsiteY15" fmla="*/ 552450 h 1805940"/>
              <a:gd name="connsiteX16" fmla="*/ 2484120 w 2804160"/>
              <a:gd name="connsiteY16" fmla="*/ 457200 h 1805940"/>
              <a:gd name="connsiteX17" fmla="*/ 2625090 w 2804160"/>
              <a:gd name="connsiteY17" fmla="*/ 388620 h 1805940"/>
              <a:gd name="connsiteX18" fmla="*/ 2697480 w 2804160"/>
              <a:gd name="connsiteY18" fmla="*/ 354330 h 1805940"/>
              <a:gd name="connsiteX19" fmla="*/ 2773680 w 2804160"/>
              <a:gd name="connsiteY19" fmla="*/ 567690 h 1805940"/>
              <a:gd name="connsiteX20" fmla="*/ 2796540 w 2804160"/>
              <a:gd name="connsiteY20" fmla="*/ 754380 h 1805940"/>
              <a:gd name="connsiteX21" fmla="*/ 2659380 w 2804160"/>
              <a:gd name="connsiteY21" fmla="*/ 735330 h 1805940"/>
              <a:gd name="connsiteX22" fmla="*/ 2503170 w 2804160"/>
              <a:gd name="connsiteY22" fmla="*/ 762000 h 1805940"/>
              <a:gd name="connsiteX23" fmla="*/ 2644140 w 2804160"/>
              <a:gd name="connsiteY23" fmla="*/ 781050 h 1805940"/>
              <a:gd name="connsiteX24" fmla="*/ 2766060 w 2804160"/>
              <a:gd name="connsiteY24" fmla="*/ 834390 h 1805940"/>
              <a:gd name="connsiteX25" fmla="*/ 2804160 w 2804160"/>
              <a:gd name="connsiteY25" fmla="*/ 880110 h 1805940"/>
              <a:gd name="connsiteX26" fmla="*/ 2476500 w 2804160"/>
              <a:gd name="connsiteY26" fmla="*/ 910590 h 1805940"/>
              <a:gd name="connsiteX27" fmla="*/ 2506980 w 2804160"/>
              <a:gd name="connsiteY27" fmla="*/ 1085850 h 1805940"/>
              <a:gd name="connsiteX28" fmla="*/ 2522220 w 2804160"/>
              <a:gd name="connsiteY28" fmla="*/ 1493520 h 1805940"/>
              <a:gd name="connsiteX29" fmla="*/ 2472690 w 2804160"/>
              <a:gd name="connsiteY29" fmla="*/ 1805940 h 1805940"/>
              <a:gd name="connsiteX0" fmla="*/ 43815 w 2804160"/>
              <a:gd name="connsiteY0" fmla="*/ 1293495 h 1805940"/>
              <a:gd name="connsiteX1" fmla="*/ 49994 w 2804160"/>
              <a:gd name="connsiteY1" fmla="*/ 1323002 h 1805940"/>
              <a:gd name="connsiteX2" fmla="*/ 37294 w 2804160"/>
              <a:gd name="connsiteY2" fmla="*/ 1323002 h 1805940"/>
              <a:gd name="connsiteX3" fmla="*/ 0 w 2804160"/>
              <a:gd name="connsiteY3" fmla="*/ 853440 h 1805940"/>
              <a:gd name="connsiteX4" fmla="*/ 34290 w 2804160"/>
              <a:gd name="connsiteY4" fmla="*/ 697230 h 1805940"/>
              <a:gd name="connsiteX5" fmla="*/ 99060 w 2804160"/>
              <a:gd name="connsiteY5" fmla="*/ 514350 h 1805940"/>
              <a:gd name="connsiteX6" fmla="*/ 213360 w 2804160"/>
              <a:gd name="connsiteY6" fmla="*/ 323850 h 1805940"/>
              <a:gd name="connsiteX7" fmla="*/ 361950 w 2804160"/>
              <a:gd name="connsiteY7" fmla="*/ 167640 h 1805940"/>
              <a:gd name="connsiteX8" fmla="*/ 525780 w 2804160"/>
              <a:gd name="connsiteY8" fmla="*/ 83820 h 1805940"/>
              <a:gd name="connsiteX9" fmla="*/ 800100 w 2804160"/>
              <a:gd name="connsiteY9" fmla="*/ 22860 h 1805940"/>
              <a:gd name="connsiteX10" fmla="*/ 1177290 w 2804160"/>
              <a:gd name="connsiteY10" fmla="*/ 0 h 1805940"/>
              <a:gd name="connsiteX11" fmla="*/ 1588770 w 2804160"/>
              <a:gd name="connsiteY11" fmla="*/ 19050 h 1805940"/>
              <a:gd name="connsiteX12" fmla="*/ 1859280 w 2804160"/>
              <a:gd name="connsiteY12" fmla="*/ 64770 h 1805940"/>
              <a:gd name="connsiteX13" fmla="*/ 2019300 w 2804160"/>
              <a:gd name="connsiteY13" fmla="*/ 129540 h 1805940"/>
              <a:gd name="connsiteX14" fmla="*/ 2133600 w 2804160"/>
              <a:gd name="connsiteY14" fmla="*/ 243840 h 1805940"/>
              <a:gd name="connsiteX15" fmla="*/ 2251710 w 2804160"/>
              <a:gd name="connsiteY15" fmla="*/ 388620 h 1805940"/>
              <a:gd name="connsiteX16" fmla="*/ 2346960 w 2804160"/>
              <a:gd name="connsiteY16" fmla="*/ 552450 h 1805940"/>
              <a:gd name="connsiteX17" fmla="*/ 2484120 w 2804160"/>
              <a:gd name="connsiteY17" fmla="*/ 457200 h 1805940"/>
              <a:gd name="connsiteX18" fmla="*/ 2625090 w 2804160"/>
              <a:gd name="connsiteY18" fmla="*/ 388620 h 1805940"/>
              <a:gd name="connsiteX19" fmla="*/ 2697480 w 2804160"/>
              <a:gd name="connsiteY19" fmla="*/ 354330 h 1805940"/>
              <a:gd name="connsiteX20" fmla="*/ 2773680 w 2804160"/>
              <a:gd name="connsiteY20" fmla="*/ 567690 h 1805940"/>
              <a:gd name="connsiteX21" fmla="*/ 2796540 w 2804160"/>
              <a:gd name="connsiteY21" fmla="*/ 754380 h 1805940"/>
              <a:gd name="connsiteX22" fmla="*/ 2659380 w 2804160"/>
              <a:gd name="connsiteY22" fmla="*/ 735330 h 1805940"/>
              <a:gd name="connsiteX23" fmla="*/ 2503170 w 2804160"/>
              <a:gd name="connsiteY23" fmla="*/ 762000 h 1805940"/>
              <a:gd name="connsiteX24" fmla="*/ 2644140 w 2804160"/>
              <a:gd name="connsiteY24" fmla="*/ 781050 h 1805940"/>
              <a:gd name="connsiteX25" fmla="*/ 2766060 w 2804160"/>
              <a:gd name="connsiteY25" fmla="*/ 834390 h 1805940"/>
              <a:gd name="connsiteX26" fmla="*/ 2804160 w 2804160"/>
              <a:gd name="connsiteY26" fmla="*/ 880110 h 1805940"/>
              <a:gd name="connsiteX27" fmla="*/ 2476500 w 2804160"/>
              <a:gd name="connsiteY27" fmla="*/ 910590 h 1805940"/>
              <a:gd name="connsiteX28" fmla="*/ 2506980 w 2804160"/>
              <a:gd name="connsiteY28" fmla="*/ 1085850 h 1805940"/>
              <a:gd name="connsiteX29" fmla="*/ 2522220 w 2804160"/>
              <a:gd name="connsiteY29" fmla="*/ 1493520 h 1805940"/>
              <a:gd name="connsiteX30" fmla="*/ 2472690 w 2804160"/>
              <a:gd name="connsiteY30" fmla="*/ 1805940 h 1805940"/>
              <a:gd name="connsiteX0" fmla="*/ 43815 w 2804160"/>
              <a:gd name="connsiteY0" fmla="*/ 1293495 h 1805940"/>
              <a:gd name="connsiteX1" fmla="*/ 49994 w 2804160"/>
              <a:gd name="connsiteY1" fmla="*/ 1323002 h 1805940"/>
              <a:gd name="connsiteX2" fmla="*/ 37294 w 2804160"/>
              <a:gd name="connsiteY2" fmla="*/ 1323002 h 1805940"/>
              <a:gd name="connsiteX3" fmla="*/ 0 w 2804160"/>
              <a:gd name="connsiteY3" fmla="*/ 853440 h 1805940"/>
              <a:gd name="connsiteX4" fmla="*/ 34290 w 2804160"/>
              <a:gd name="connsiteY4" fmla="*/ 697230 h 1805940"/>
              <a:gd name="connsiteX5" fmla="*/ 99060 w 2804160"/>
              <a:gd name="connsiteY5" fmla="*/ 514350 h 1805940"/>
              <a:gd name="connsiteX6" fmla="*/ 213360 w 2804160"/>
              <a:gd name="connsiteY6" fmla="*/ 323850 h 1805940"/>
              <a:gd name="connsiteX7" fmla="*/ 361950 w 2804160"/>
              <a:gd name="connsiteY7" fmla="*/ 167640 h 1805940"/>
              <a:gd name="connsiteX8" fmla="*/ 525780 w 2804160"/>
              <a:gd name="connsiteY8" fmla="*/ 83820 h 1805940"/>
              <a:gd name="connsiteX9" fmla="*/ 800100 w 2804160"/>
              <a:gd name="connsiteY9" fmla="*/ 22860 h 1805940"/>
              <a:gd name="connsiteX10" fmla="*/ 1177290 w 2804160"/>
              <a:gd name="connsiteY10" fmla="*/ 0 h 1805940"/>
              <a:gd name="connsiteX11" fmla="*/ 1588770 w 2804160"/>
              <a:gd name="connsiteY11" fmla="*/ 19050 h 1805940"/>
              <a:gd name="connsiteX12" fmla="*/ 1859280 w 2804160"/>
              <a:gd name="connsiteY12" fmla="*/ 64770 h 1805940"/>
              <a:gd name="connsiteX13" fmla="*/ 2019300 w 2804160"/>
              <a:gd name="connsiteY13" fmla="*/ 129540 h 1805940"/>
              <a:gd name="connsiteX14" fmla="*/ 2133600 w 2804160"/>
              <a:gd name="connsiteY14" fmla="*/ 243840 h 1805940"/>
              <a:gd name="connsiteX15" fmla="*/ 2251710 w 2804160"/>
              <a:gd name="connsiteY15" fmla="*/ 388620 h 1805940"/>
              <a:gd name="connsiteX16" fmla="*/ 2346960 w 2804160"/>
              <a:gd name="connsiteY16" fmla="*/ 552450 h 1805940"/>
              <a:gd name="connsiteX17" fmla="*/ 2484120 w 2804160"/>
              <a:gd name="connsiteY17" fmla="*/ 457200 h 1805940"/>
              <a:gd name="connsiteX18" fmla="*/ 2625090 w 2804160"/>
              <a:gd name="connsiteY18" fmla="*/ 388620 h 1805940"/>
              <a:gd name="connsiteX19" fmla="*/ 2697480 w 2804160"/>
              <a:gd name="connsiteY19" fmla="*/ 354330 h 1805940"/>
              <a:gd name="connsiteX20" fmla="*/ 2773680 w 2804160"/>
              <a:gd name="connsiteY20" fmla="*/ 567690 h 1805940"/>
              <a:gd name="connsiteX21" fmla="*/ 2796540 w 2804160"/>
              <a:gd name="connsiteY21" fmla="*/ 754380 h 1805940"/>
              <a:gd name="connsiteX22" fmla="*/ 2659380 w 2804160"/>
              <a:gd name="connsiteY22" fmla="*/ 735330 h 1805940"/>
              <a:gd name="connsiteX23" fmla="*/ 2503170 w 2804160"/>
              <a:gd name="connsiteY23" fmla="*/ 762000 h 1805940"/>
              <a:gd name="connsiteX24" fmla="*/ 2644140 w 2804160"/>
              <a:gd name="connsiteY24" fmla="*/ 781050 h 1805940"/>
              <a:gd name="connsiteX25" fmla="*/ 2766060 w 2804160"/>
              <a:gd name="connsiteY25" fmla="*/ 834390 h 1805940"/>
              <a:gd name="connsiteX26" fmla="*/ 2804160 w 2804160"/>
              <a:gd name="connsiteY26" fmla="*/ 880110 h 1805940"/>
              <a:gd name="connsiteX27" fmla="*/ 2476500 w 2804160"/>
              <a:gd name="connsiteY27" fmla="*/ 910590 h 1805940"/>
              <a:gd name="connsiteX28" fmla="*/ 2506980 w 2804160"/>
              <a:gd name="connsiteY28" fmla="*/ 1085850 h 1805940"/>
              <a:gd name="connsiteX29" fmla="*/ 2522220 w 2804160"/>
              <a:gd name="connsiteY29" fmla="*/ 1493520 h 1805940"/>
              <a:gd name="connsiteX30" fmla="*/ 2472690 w 2804160"/>
              <a:gd name="connsiteY30" fmla="*/ 1805940 h 1805940"/>
              <a:gd name="connsiteX0" fmla="*/ 171621 w 2931966"/>
              <a:gd name="connsiteY0" fmla="*/ 1293495 h 1805940"/>
              <a:gd name="connsiteX1" fmla="*/ 177800 w 2931966"/>
              <a:gd name="connsiteY1" fmla="*/ 1323002 h 1805940"/>
              <a:gd name="connsiteX2" fmla="*/ 0 w 2931966"/>
              <a:gd name="connsiteY2" fmla="*/ 1323002 h 1805940"/>
              <a:gd name="connsiteX3" fmla="*/ 127806 w 2931966"/>
              <a:gd name="connsiteY3" fmla="*/ 853440 h 1805940"/>
              <a:gd name="connsiteX4" fmla="*/ 162096 w 2931966"/>
              <a:gd name="connsiteY4" fmla="*/ 697230 h 1805940"/>
              <a:gd name="connsiteX5" fmla="*/ 226866 w 2931966"/>
              <a:gd name="connsiteY5" fmla="*/ 514350 h 1805940"/>
              <a:gd name="connsiteX6" fmla="*/ 341166 w 2931966"/>
              <a:gd name="connsiteY6" fmla="*/ 323850 h 1805940"/>
              <a:gd name="connsiteX7" fmla="*/ 489756 w 2931966"/>
              <a:gd name="connsiteY7" fmla="*/ 167640 h 1805940"/>
              <a:gd name="connsiteX8" fmla="*/ 653586 w 2931966"/>
              <a:gd name="connsiteY8" fmla="*/ 83820 h 1805940"/>
              <a:gd name="connsiteX9" fmla="*/ 927906 w 2931966"/>
              <a:gd name="connsiteY9" fmla="*/ 22860 h 1805940"/>
              <a:gd name="connsiteX10" fmla="*/ 1305096 w 2931966"/>
              <a:gd name="connsiteY10" fmla="*/ 0 h 1805940"/>
              <a:gd name="connsiteX11" fmla="*/ 1716576 w 2931966"/>
              <a:gd name="connsiteY11" fmla="*/ 19050 h 1805940"/>
              <a:gd name="connsiteX12" fmla="*/ 1987086 w 2931966"/>
              <a:gd name="connsiteY12" fmla="*/ 64770 h 1805940"/>
              <a:gd name="connsiteX13" fmla="*/ 2147106 w 2931966"/>
              <a:gd name="connsiteY13" fmla="*/ 129540 h 1805940"/>
              <a:gd name="connsiteX14" fmla="*/ 2261406 w 2931966"/>
              <a:gd name="connsiteY14" fmla="*/ 243840 h 1805940"/>
              <a:gd name="connsiteX15" fmla="*/ 2379516 w 2931966"/>
              <a:gd name="connsiteY15" fmla="*/ 388620 h 1805940"/>
              <a:gd name="connsiteX16" fmla="*/ 2474766 w 2931966"/>
              <a:gd name="connsiteY16" fmla="*/ 552450 h 1805940"/>
              <a:gd name="connsiteX17" fmla="*/ 2611926 w 2931966"/>
              <a:gd name="connsiteY17" fmla="*/ 457200 h 1805940"/>
              <a:gd name="connsiteX18" fmla="*/ 2752896 w 2931966"/>
              <a:gd name="connsiteY18" fmla="*/ 388620 h 1805940"/>
              <a:gd name="connsiteX19" fmla="*/ 2825286 w 2931966"/>
              <a:gd name="connsiteY19" fmla="*/ 354330 h 1805940"/>
              <a:gd name="connsiteX20" fmla="*/ 2901486 w 2931966"/>
              <a:gd name="connsiteY20" fmla="*/ 567690 h 1805940"/>
              <a:gd name="connsiteX21" fmla="*/ 2924346 w 2931966"/>
              <a:gd name="connsiteY21" fmla="*/ 754380 h 1805940"/>
              <a:gd name="connsiteX22" fmla="*/ 2787186 w 2931966"/>
              <a:gd name="connsiteY22" fmla="*/ 735330 h 1805940"/>
              <a:gd name="connsiteX23" fmla="*/ 2630976 w 2931966"/>
              <a:gd name="connsiteY23" fmla="*/ 762000 h 1805940"/>
              <a:gd name="connsiteX24" fmla="*/ 2771946 w 2931966"/>
              <a:gd name="connsiteY24" fmla="*/ 781050 h 1805940"/>
              <a:gd name="connsiteX25" fmla="*/ 2893866 w 2931966"/>
              <a:gd name="connsiteY25" fmla="*/ 834390 h 1805940"/>
              <a:gd name="connsiteX26" fmla="*/ 2931966 w 2931966"/>
              <a:gd name="connsiteY26" fmla="*/ 880110 h 1805940"/>
              <a:gd name="connsiteX27" fmla="*/ 2604306 w 2931966"/>
              <a:gd name="connsiteY27" fmla="*/ 910590 h 1805940"/>
              <a:gd name="connsiteX28" fmla="*/ 2634786 w 2931966"/>
              <a:gd name="connsiteY28" fmla="*/ 1085850 h 1805940"/>
              <a:gd name="connsiteX29" fmla="*/ 2650026 w 2931966"/>
              <a:gd name="connsiteY29" fmla="*/ 1493520 h 1805940"/>
              <a:gd name="connsiteX30" fmla="*/ 2600496 w 2931966"/>
              <a:gd name="connsiteY30" fmla="*/ 1805940 h 1805940"/>
              <a:gd name="connsiteX0" fmla="*/ 171621 w 2931966"/>
              <a:gd name="connsiteY0" fmla="*/ 1293495 h 1805940"/>
              <a:gd name="connsiteX1" fmla="*/ 520700 w 2931966"/>
              <a:gd name="connsiteY1" fmla="*/ 1513502 h 1805940"/>
              <a:gd name="connsiteX2" fmla="*/ 0 w 2931966"/>
              <a:gd name="connsiteY2" fmla="*/ 1323002 h 1805940"/>
              <a:gd name="connsiteX3" fmla="*/ 127806 w 2931966"/>
              <a:gd name="connsiteY3" fmla="*/ 853440 h 1805940"/>
              <a:gd name="connsiteX4" fmla="*/ 162096 w 2931966"/>
              <a:gd name="connsiteY4" fmla="*/ 697230 h 1805940"/>
              <a:gd name="connsiteX5" fmla="*/ 226866 w 2931966"/>
              <a:gd name="connsiteY5" fmla="*/ 514350 h 1805940"/>
              <a:gd name="connsiteX6" fmla="*/ 341166 w 2931966"/>
              <a:gd name="connsiteY6" fmla="*/ 323850 h 1805940"/>
              <a:gd name="connsiteX7" fmla="*/ 489756 w 2931966"/>
              <a:gd name="connsiteY7" fmla="*/ 167640 h 1805940"/>
              <a:gd name="connsiteX8" fmla="*/ 653586 w 2931966"/>
              <a:gd name="connsiteY8" fmla="*/ 83820 h 1805940"/>
              <a:gd name="connsiteX9" fmla="*/ 927906 w 2931966"/>
              <a:gd name="connsiteY9" fmla="*/ 22860 h 1805940"/>
              <a:gd name="connsiteX10" fmla="*/ 1305096 w 2931966"/>
              <a:gd name="connsiteY10" fmla="*/ 0 h 1805940"/>
              <a:gd name="connsiteX11" fmla="*/ 1716576 w 2931966"/>
              <a:gd name="connsiteY11" fmla="*/ 19050 h 1805940"/>
              <a:gd name="connsiteX12" fmla="*/ 1987086 w 2931966"/>
              <a:gd name="connsiteY12" fmla="*/ 64770 h 1805940"/>
              <a:gd name="connsiteX13" fmla="*/ 2147106 w 2931966"/>
              <a:gd name="connsiteY13" fmla="*/ 129540 h 1805940"/>
              <a:gd name="connsiteX14" fmla="*/ 2261406 w 2931966"/>
              <a:gd name="connsiteY14" fmla="*/ 243840 h 1805940"/>
              <a:gd name="connsiteX15" fmla="*/ 2379516 w 2931966"/>
              <a:gd name="connsiteY15" fmla="*/ 388620 h 1805940"/>
              <a:gd name="connsiteX16" fmla="*/ 2474766 w 2931966"/>
              <a:gd name="connsiteY16" fmla="*/ 552450 h 1805940"/>
              <a:gd name="connsiteX17" fmla="*/ 2611926 w 2931966"/>
              <a:gd name="connsiteY17" fmla="*/ 457200 h 1805940"/>
              <a:gd name="connsiteX18" fmla="*/ 2752896 w 2931966"/>
              <a:gd name="connsiteY18" fmla="*/ 388620 h 1805940"/>
              <a:gd name="connsiteX19" fmla="*/ 2825286 w 2931966"/>
              <a:gd name="connsiteY19" fmla="*/ 354330 h 1805940"/>
              <a:gd name="connsiteX20" fmla="*/ 2901486 w 2931966"/>
              <a:gd name="connsiteY20" fmla="*/ 567690 h 1805940"/>
              <a:gd name="connsiteX21" fmla="*/ 2924346 w 2931966"/>
              <a:gd name="connsiteY21" fmla="*/ 754380 h 1805940"/>
              <a:gd name="connsiteX22" fmla="*/ 2787186 w 2931966"/>
              <a:gd name="connsiteY22" fmla="*/ 735330 h 1805940"/>
              <a:gd name="connsiteX23" fmla="*/ 2630976 w 2931966"/>
              <a:gd name="connsiteY23" fmla="*/ 762000 h 1805940"/>
              <a:gd name="connsiteX24" fmla="*/ 2771946 w 2931966"/>
              <a:gd name="connsiteY24" fmla="*/ 781050 h 1805940"/>
              <a:gd name="connsiteX25" fmla="*/ 2893866 w 2931966"/>
              <a:gd name="connsiteY25" fmla="*/ 834390 h 1805940"/>
              <a:gd name="connsiteX26" fmla="*/ 2931966 w 2931966"/>
              <a:gd name="connsiteY26" fmla="*/ 880110 h 1805940"/>
              <a:gd name="connsiteX27" fmla="*/ 2604306 w 2931966"/>
              <a:gd name="connsiteY27" fmla="*/ 910590 h 1805940"/>
              <a:gd name="connsiteX28" fmla="*/ 2634786 w 2931966"/>
              <a:gd name="connsiteY28" fmla="*/ 1085850 h 1805940"/>
              <a:gd name="connsiteX29" fmla="*/ 2650026 w 2931966"/>
              <a:gd name="connsiteY29" fmla="*/ 1493520 h 1805940"/>
              <a:gd name="connsiteX30" fmla="*/ 2600496 w 2931966"/>
              <a:gd name="connsiteY30" fmla="*/ 1805940 h 1805940"/>
              <a:gd name="connsiteX0" fmla="*/ 43815 w 2804160"/>
              <a:gd name="connsiteY0" fmla="*/ 1293495 h 1805940"/>
              <a:gd name="connsiteX1" fmla="*/ 392894 w 2804160"/>
              <a:gd name="connsiteY1" fmla="*/ 1513502 h 1805940"/>
              <a:gd name="connsiteX2" fmla="*/ 37294 w 2804160"/>
              <a:gd name="connsiteY2" fmla="*/ 1424602 h 1805940"/>
              <a:gd name="connsiteX3" fmla="*/ 0 w 2804160"/>
              <a:gd name="connsiteY3" fmla="*/ 853440 h 1805940"/>
              <a:gd name="connsiteX4" fmla="*/ 34290 w 2804160"/>
              <a:gd name="connsiteY4" fmla="*/ 697230 h 1805940"/>
              <a:gd name="connsiteX5" fmla="*/ 99060 w 2804160"/>
              <a:gd name="connsiteY5" fmla="*/ 514350 h 1805940"/>
              <a:gd name="connsiteX6" fmla="*/ 213360 w 2804160"/>
              <a:gd name="connsiteY6" fmla="*/ 323850 h 1805940"/>
              <a:gd name="connsiteX7" fmla="*/ 361950 w 2804160"/>
              <a:gd name="connsiteY7" fmla="*/ 167640 h 1805940"/>
              <a:gd name="connsiteX8" fmla="*/ 525780 w 2804160"/>
              <a:gd name="connsiteY8" fmla="*/ 83820 h 1805940"/>
              <a:gd name="connsiteX9" fmla="*/ 800100 w 2804160"/>
              <a:gd name="connsiteY9" fmla="*/ 22860 h 1805940"/>
              <a:gd name="connsiteX10" fmla="*/ 1177290 w 2804160"/>
              <a:gd name="connsiteY10" fmla="*/ 0 h 1805940"/>
              <a:gd name="connsiteX11" fmla="*/ 1588770 w 2804160"/>
              <a:gd name="connsiteY11" fmla="*/ 19050 h 1805940"/>
              <a:gd name="connsiteX12" fmla="*/ 1859280 w 2804160"/>
              <a:gd name="connsiteY12" fmla="*/ 64770 h 1805940"/>
              <a:gd name="connsiteX13" fmla="*/ 2019300 w 2804160"/>
              <a:gd name="connsiteY13" fmla="*/ 129540 h 1805940"/>
              <a:gd name="connsiteX14" fmla="*/ 2133600 w 2804160"/>
              <a:gd name="connsiteY14" fmla="*/ 243840 h 1805940"/>
              <a:gd name="connsiteX15" fmla="*/ 2251710 w 2804160"/>
              <a:gd name="connsiteY15" fmla="*/ 388620 h 1805940"/>
              <a:gd name="connsiteX16" fmla="*/ 2346960 w 2804160"/>
              <a:gd name="connsiteY16" fmla="*/ 552450 h 1805940"/>
              <a:gd name="connsiteX17" fmla="*/ 2484120 w 2804160"/>
              <a:gd name="connsiteY17" fmla="*/ 457200 h 1805940"/>
              <a:gd name="connsiteX18" fmla="*/ 2625090 w 2804160"/>
              <a:gd name="connsiteY18" fmla="*/ 388620 h 1805940"/>
              <a:gd name="connsiteX19" fmla="*/ 2697480 w 2804160"/>
              <a:gd name="connsiteY19" fmla="*/ 354330 h 1805940"/>
              <a:gd name="connsiteX20" fmla="*/ 2773680 w 2804160"/>
              <a:gd name="connsiteY20" fmla="*/ 567690 h 1805940"/>
              <a:gd name="connsiteX21" fmla="*/ 2796540 w 2804160"/>
              <a:gd name="connsiteY21" fmla="*/ 754380 h 1805940"/>
              <a:gd name="connsiteX22" fmla="*/ 2659380 w 2804160"/>
              <a:gd name="connsiteY22" fmla="*/ 735330 h 1805940"/>
              <a:gd name="connsiteX23" fmla="*/ 2503170 w 2804160"/>
              <a:gd name="connsiteY23" fmla="*/ 762000 h 1805940"/>
              <a:gd name="connsiteX24" fmla="*/ 2644140 w 2804160"/>
              <a:gd name="connsiteY24" fmla="*/ 781050 h 1805940"/>
              <a:gd name="connsiteX25" fmla="*/ 2766060 w 2804160"/>
              <a:gd name="connsiteY25" fmla="*/ 834390 h 1805940"/>
              <a:gd name="connsiteX26" fmla="*/ 2804160 w 2804160"/>
              <a:gd name="connsiteY26" fmla="*/ 880110 h 1805940"/>
              <a:gd name="connsiteX27" fmla="*/ 2476500 w 2804160"/>
              <a:gd name="connsiteY27" fmla="*/ 910590 h 1805940"/>
              <a:gd name="connsiteX28" fmla="*/ 2506980 w 2804160"/>
              <a:gd name="connsiteY28" fmla="*/ 1085850 h 1805940"/>
              <a:gd name="connsiteX29" fmla="*/ 2522220 w 2804160"/>
              <a:gd name="connsiteY29" fmla="*/ 1493520 h 1805940"/>
              <a:gd name="connsiteX30" fmla="*/ 2472690 w 2804160"/>
              <a:gd name="connsiteY30" fmla="*/ 1805940 h 1805940"/>
              <a:gd name="connsiteX0" fmla="*/ 54494 w 2814839"/>
              <a:gd name="connsiteY0" fmla="*/ 1293495 h 1805940"/>
              <a:gd name="connsiteX1" fmla="*/ 403573 w 2814839"/>
              <a:gd name="connsiteY1" fmla="*/ 1513502 h 1805940"/>
              <a:gd name="connsiteX2" fmla="*/ 47973 w 2814839"/>
              <a:gd name="connsiteY2" fmla="*/ 1424602 h 1805940"/>
              <a:gd name="connsiteX3" fmla="*/ 10679 w 2814839"/>
              <a:gd name="connsiteY3" fmla="*/ 853440 h 1805940"/>
              <a:gd name="connsiteX4" fmla="*/ 44969 w 2814839"/>
              <a:gd name="connsiteY4" fmla="*/ 697230 h 1805940"/>
              <a:gd name="connsiteX5" fmla="*/ 109739 w 2814839"/>
              <a:gd name="connsiteY5" fmla="*/ 514350 h 1805940"/>
              <a:gd name="connsiteX6" fmla="*/ 224039 w 2814839"/>
              <a:gd name="connsiteY6" fmla="*/ 323850 h 1805940"/>
              <a:gd name="connsiteX7" fmla="*/ 372629 w 2814839"/>
              <a:gd name="connsiteY7" fmla="*/ 167640 h 1805940"/>
              <a:gd name="connsiteX8" fmla="*/ 536459 w 2814839"/>
              <a:gd name="connsiteY8" fmla="*/ 83820 h 1805940"/>
              <a:gd name="connsiteX9" fmla="*/ 810779 w 2814839"/>
              <a:gd name="connsiteY9" fmla="*/ 22860 h 1805940"/>
              <a:gd name="connsiteX10" fmla="*/ 1187969 w 2814839"/>
              <a:gd name="connsiteY10" fmla="*/ 0 h 1805940"/>
              <a:gd name="connsiteX11" fmla="*/ 1599449 w 2814839"/>
              <a:gd name="connsiteY11" fmla="*/ 19050 h 1805940"/>
              <a:gd name="connsiteX12" fmla="*/ 1869959 w 2814839"/>
              <a:gd name="connsiteY12" fmla="*/ 64770 h 1805940"/>
              <a:gd name="connsiteX13" fmla="*/ 2029979 w 2814839"/>
              <a:gd name="connsiteY13" fmla="*/ 129540 h 1805940"/>
              <a:gd name="connsiteX14" fmla="*/ 2144279 w 2814839"/>
              <a:gd name="connsiteY14" fmla="*/ 243840 h 1805940"/>
              <a:gd name="connsiteX15" fmla="*/ 2262389 w 2814839"/>
              <a:gd name="connsiteY15" fmla="*/ 388620 h 1805940"/>
              <a:gd name="connsiteX16" fmla="*/ 2357639 w 2814839"/>
              <a:gd name="connsiteY16" fmla="*/ 552450 h 1805940"/>
              <a:gd name="connsiteX17" fmla="*/ 2494799 w 2814839"/>
              <a:gd name="connsiteY17" fmla="*/ 457200 h 1805940"/>
              <a:gd name="connsiteX18" fmla="*/ 2635769 w 2814839"/>
              <a:gd name="connsiteY18" fmla="*/ 388620 h 1805940"/>
              <a:gd name="connsiteX19" fmla="*/ 2708159 w 2814839"/>
              <a:gd name="connsiteY19" fmla="*/ 354330 h 1805940"/>
              <a:gd name="connsiteX20" fmla="*/ 2784359 w 2814839"/>
              <a:gd name="connsiteY20" fmla="*/ 567690 h 1805940"/>
              <a:gd name="connsiteX21" fmla="*/ 2807219 w 2814839"/>
              <a:gd name="connsiteY21" fmla="*/ 754380 h 1805940"/>
              <a:gd name="connsiteX22" fmla="*/ 2670059 w 2814839"/>
              <a:gd name="connsiteY22" fmla="*/ 735330 h 1805940"/>
              <a:gd name="connsiteX23" fmla="*/ 2513849 w 2814839"/>
              <a:gd name="connsiteY23" fmla="*/ 762000 h 1805940"/>
              <a:gd name="connsiteX24" fmla="*/ 2654819 w 2814839"/>
              <a:gd name="connsiteY24" fmla="*/ 781050 h 1805940"/>
              <a:gd name="connsiteX25" fmla="*/ 2776739 w 2814839"/>
              <a:gd name="connsiteY25" fmla="*/ 834390 h 1805940"/>
              <a:gd name="connsiteX26" fmla="*/ 2814839 w 2814839"/>
              <a:gd name="connsiteY26" fmla="*/ 880110 h 1805940"/>
              <a:gd name="connsiteX27" fmla="*/ 2487179 w 2814839"/>
              <a:gd name="connsiteY27" fmla="*/ 910590 h 1805940"/>
              <a:gd name="connsiteX28" fmla="*/ 2517659 w 2814839"/>
              <a:gd name="connsiteY28" fmla="*/ 1085850 h 1805940"/>
              <a:gd name="connsiteX29" fmla="*/ 2532899 w 2814839"/>
              <a:gd name="connsiteY29" fmla="*/ 1493520 h 1805940"/>
              <a:gd name="connsiteX30" fmla="*/ 2483369 w 2814839"/>
              <a:gd name="connsiteY30" fmla="*/ 1805940 h 1805940"/>
              <a:gd name="connsiteX0" fmla="*/ 2505594 w 2814839"/>
              <a:gd name="connsiteY0" fmla="*/ 1788795 h 1805940"/>
              <a:gd name="connsiteX1" fmla="*/ 403573 w 2814839"/>
              <a:gd name="connsiteY1" fmla="*/ 1513502 h 1805940"/>
              <a:gd name="connsiteX2" fmla="*/ 47973 w 2814839"/>
              <a:gd name="connsiteY2" fmla="*/ 1424602 h 1805940"/>
              <a:gd name="connsiteX3" fmla="*/ 10679 w 2814839"/>
              <a:gd name="connsiteY3" fmla="*/ 853440 h 1805940"/>
              <a:gd name="connsiteX4" fmla="*/ 44969 w 2814839"/>
              <a:gd name="connsiteY4" fmla="*/ 697230 h 1805940"/>
              <a:gd name="connsiteX5" fmla="*/ 109739 w 2814839"/>
              <a:gd name="connsiteY5" fmla="*/ 514350 h 1805940"/>
              <a:gd name="connsiteX6" fmla="*/ 224039 w 2814839"/>
              <a:gd name="connsiteY6" fmla="*/ 323850 h 1805940"/>
              <a:gd name="connsiteX7" fmla="*/ 372629 w 2814839"/>
              <a:gd name="connsiteY7" fmla="*/ 167640 h 1805940"/>
              <a:gd name="connsiteX8" fmla="*/ 536459 w 2814839"/>
              <a:gd name="connsiteY8" fmla="*/ 83820 h 1805940"/>
              <a:gd name="connsiteX9" fmla="*/ 810779 w 2814839"/>
              <a:gd name="connsiteY9" fmla="*/ 22860 h 1805940"/>
              <a:gd name="connsiteX10" fmla="*/ 1187969 w 2814839"/>
              <a:gd name="connsiteY10" fmla="*/ 0 h 1805940"/>
              <a:gd name="connsiteX11" fmla="*/ 1599449 w 2814839"/>
              <a:gd name="connsiteY11" fmla="*/ 19050 h 1805940"/>
              <a:gd name="connsiteX12" fmla="*/ 1869959 w 2814839"/>
              <a:gd name="connsiteY12" fmla="*/ 64770 h 1805940"/>
              <a:gd name="connsiteX13" fmla="*/ 2029979 w 2814839"/>
              <a:gd name="connsiteY13" fmla="*/ 129540 h 1805940"/>
              <a:gd name="connsiteX14" fmla="*/ 2144279 w 2814839"/>
              <a:gd name="connsiteY14" fmla="*/ 243840 h 1805940"/>
              <a:gd name="connsiteX15" fmla="*/ 2262389 w 2814839"/>
              <a:gd name="connsiteY15" fmla="*/ 388620 h 1805940"/>
              <a:gd name="connsiteX16" fmla="*/ 2357639 w 2814839"/>
              <a:gd name="connsiteY16" fmla="*/ 552450 h 1805940"/>
              <a:gd name="connsiteX17" fmla="*/ 2494799 w 2814839"/>
              <a:gd name="connsiteY17" fmla="*/ 457200 h 1805940"/>
              <a:gd name="connsiteX18" fmla="*/ 2635769 w 2814839"/>
              <a:gd name="connsiteY18" fmla="*/ 388620 h 1805940"/>
              <a:gd name="connsiteX19" fmla="*/ 2708159 w 2814839"/>
              <a:gd name="connsiteY19" fmla="*/ 354330 h 1805940"/>
              <a:gd name="connsiteX20" fmla="*/ 2784359 w 2814839"/>
              <a:gd name="connsiteY20" fmla="*/ 567690 h 1805940"/>
              <a:gd name="connsiteX21" fmla="*/ 2807219 w 2814839"/>
              <a:gd name="connsiteY21" fmla="*/ 754380 h 1805940"/>
              <a:gd name="connsiteX22" fmla="*/ 2670059 w 2814839"/>
              <a:gd name="connsiteY22" fmla="*/ 735330 h 1805940"/>
              <a:gd name="connsiteX23" fmla="*/ 2513849 w 2814839"/>
              <a:gd name="connsiteY23" fmla="*/ 762000 h 1805940"/>
              <a:gd name="connsiteX24" fmla="*/ 2654819 w 2814839"/>
              <a:gd name="connsiteY24" fmla="*/ 781050 h 1805940"/>
              <a:gd name="connsiteX25" fmla="*/ 2776739 w 2814839"/>
              <a:gd name="connsiteY25" fmla="*/ 834390 h 1805940"/>
              <a:gd name="connsiteX26" fmla="*/ 2814839 w 2814839"/>
              <a:gd name="connsiteY26" fmla="*/ 880110 h 1805940"/>
              <a:gd name="connsiteX27" fmla="*/ 2487179 w 2814839"/>
              <a:gd name="connsiteY27" fmla="*/ 910590 h 1805940"/>
              <a:gd name="connsiteX28" fmla="*/ 2517659 w 2814839"/>
              <a:gd name="connsiteY28" fmla="*/ 1085850 h 1805940"/>
              <a:gd name="connsiteX29" fmla="*/ 2532899 w 2814839"/>
              <a:gd name="connsiteY29" fmla="*/ 1493520 h 1805940"/>
              <a:gd name="connsiteX30" fmla="*/ 2483369 w 2814839"/>
              <a:gd name="connsiteY30" fmla="*/ 1805940 h 1805940"/>
              <a:gd name="connsiteX0" fmla="*/ 2505594 w 2814839"/>
              <a:gd name="connsiteY0" fmla="*/ 1788795 h 2250102"/>
              <a:gd name="connsiteX1" fmla="*/ 1940273 w 2814839"/>
              <a:gd name="connsiteY1" fmla="*/ 2250102 h 2250102"/>
              <a:gd name="connsiteX2" fmla="*/ 47973 w 2814839"/>
              <a:gd name="connsiteY2" fmla="*/ 1424602 h 2250102"/>
              <a:gd name="connsiteX3" fmla="*/ 10679 w 2814839"/>
              <a:gd name="connsiteY3" fmla="*/ 853440 h 2250102"/>
              <a:gd name="connsiteX4" fmla="*/ 44969 w 2814839"/>
              <a:gd name="connsiteY4" fmla="*/ 697230 h 2250102"/>
              <a:gd name="connsiteX5" fmla="*/ 109739 w 2814839"/>
              <a:gd name="connsiteY5" fmla="*/ 514350 h 2250102"/>
              <a:gd name="connsiteX6" fmla="*/ 224039 w 2814839"/>
              <a:gd name="connsiteY6" fmla="*/ 323850 h 2250102"/>
              <a:gd name="connsiteX7" fmla="*/ 372629 w 2814839"/>
              <a:gd name="connsiteY7" fmla="*/ 167640 h 2250102"/>
              <a:gd name="connsiteX8" fmla="*/ 536459 w 2814839"/>
              <a:gd name="connsiteY8" fmla="*/ 83820 h 2250102"/>
              <a:gd name="connsiteX9" fmla="*/ 810779 w 2814839"/>
              <a:gd name="connsiteY9" fmla="*/ 22860 h 2250102"/>
              <a:gd name="connsiteX10" fmla="*/ 1187969 w 2814839"/>
              <a:gd name="connsiteY10" fmla="*/ 0 h 2250102"/>
              <a:gd name="connsiteX11" fmla="*/ 1599449 w 2814839"/>
              <a:gd name="connsiteY11" fmla="*/ 19050 h 2250102"/>
              <a:gd name="connsiteX12" fmla="*/ 1869959 w 2814839"/>
              <a:gd name="connsiteY12" fmla="*/ 64770 h 2250102"/>
              <a:gd name="connsiteX13" fmla="*/ 2029979 w 2814839"/>
              <a:gd name="connsiteY13" fmla="*/ 129540 h 2250102"/>
              <a:gd name="connsiteX14" fmla="*/ 2144279 w 2814839"/>
              <a:gd name="connsiteY14" fmla="*/ 243840 h 2250102"/>
              <a:gd name="connsiteX15" fmla="*/ 2262389 w 2814839"/>
              <a:gd name="connsiteY15" fmla="*/ 388620 h 2250102"/>
              <a:gd name="connsiteX16" fmla="*/ 2357639 w 2814839"/>
              <a:gd name="connsiteY16" fmla="*/ 552450 h 2250102"/>
              <a:gd name="connsiteX17" fmla="*/ 2494799 w 2814839"/>
              <a:gd name="connsiteY17" fmla="*/ 457200 h 2250102"/>
              <a:gd name="connsiteX18" fmla="*/ 2635769 w 2814839"/>
              <a:gd name="connsiteY18" fmla="*/ 388620 h 2250102"/>
              <a:gd name="connsiteX19" fmla="*/ 2708159 w 2814839"/>
              <a:gd name="connsiteY19" fmla="*/ 354330 h 2250102"/>
              <a:gd name="connsiteX20" fmla="*/ 2784359 w 2814839"/>
              <a:gd name="connsiteY20" fmla="*/ 567690 h 2250102"/>
              <a:gd name="connsiteX21" fmla="*/ 2807219 w 2814839"/>
              <a:gd name="connsiteY21" fmla="*/ 754380 h 2250102"/>
              <a:gd name="connsiteX22" fmla="*/ 2670059 w 2814839"/>
              <a:gd name="connsiteY22" fmla="*/ 735330 h 2250102"/>
              <a:gd name="connsiteX23" fmla="*/ 2513849 w 2814839"/>
              <a:gd name="connsiteY23" fmla="*/ 762000 h 2250102"/>
              <a:gd name="connsiteX24" fmla="*/ 2654819 w 2814839"/>
              <a:gd name="connsiteY24" fmla="*/ 781050 h 2250102"/>
              <a:gd name="connsiteX25" fmla="*/ 2776739 w 2814839"/>
              <a:gd name="connsiteY25" fmla="*/ 834390 h 2250102"/>
              <a:gd name="connsiteX26" fmla="*/ 2814839 w 2814839"/>
              <a:gd name="connsiteY26" fmla="*/ 880110 h 2250102"/>
              <a:gd name="connsiteX27" fmla="*/ 2487179 w 2814839"/>
              <a:gd name="connsiteY27" fmla="*/ 910590 h 2250102"/>
              <a:gd name="connsiteX28" fmla="*/ 2517659 w 2814839"/>
              <a:gd name="connsiteY28" fmla="*/ 1085850 h 2250102"/>
              <a:gd name="connsiteX29" fmla="*/ 2532899 w 2814839"/>
              <a:gd name="connsiteY29" fmla="*/ 1493520 h 2250102"/>
              <a:gd name="connsiteX30" fmla="*/ 2483369 w 2814839"/>
              <a:gd name="connsiteY30" fmla="*/ 1805940 h 2250102"/>
              <a:gd name="connsiteX0" fmla="*/ 2505594 w 2814839"/>
              <a:gd name="connsiteY0" fmla="*/ 1837781 h 2299088"/>
              <a:gd name="connsiteX1" fmla="*/ 1940273 w 2814839"/>
              <a:gd name="connsiteY1" fmla="*/ 2299088 h 2299088"/>
              <a:gd name="connsiteX2" fmla="*/ 47973 w 2814839"/>
              <a:gd name="connsiteY2" fmla="*/ 1473588 h 2299088"/>
              <a:gd name="connsiteX3" fmla="*/ 10679 w 2814839"/>
              <a:gd name="connsiteY3" fmla="*/ 902426 h 2299088"/>
              <a:gd name="connsiteX4" fmla="*/ 44969 w 2814839"/>
              <a:gd name="connsiteY4" fmla="*/ 746216 h 2299088"/>
              <a:gd name="connsiteX5" fmla="*/ 109739 w 2814839"/>
              <a:gd name="connsiteY5" fmla="*/ 563336 h 2299088"/>
              <a:gd name="connsiteX6" fmla="*/ 224039 w 2814839"/>
              <a:gd name="connsiteY6" fmla="*/ 372836 h 2299088"/>
              <a:gd name="connsiteX7" fmla="*/ 372629 w 2814839"/>
              <a:gd name="connsiteY7" fmla="*/ 216626 h 2299088"/>
              <a:gd name="connsiteX8" fmla="*/ 536459 w 2814839"/>
              <a:gd name="connsiteY8" fmla="*/ 132806 h 2299088"/>
              <a:gd name="connsiteX9" fmla="*/ 810779 w 2814839"/>
              <a:gd name="connsiteY9" fmla="*/ 71846 h 2299088"/>
              <a:gd name="connsiteX10" fmla="*/ 1187969 w 2814839"/>
              <a:gd name="connsiteY10" fmla="*/ 0 h 2299088"/>
              <a:gd name="connsiteX11" fmla="*/ 1599449 w 2814839"/>
              <a:gd name="connsiteY11" fmla="*/ 68036 h 2299088"/>
              <a:gd name="connsiteX12" fmla="*/ 1869959 w 2814839"/>
              <a:gd name="connsiteY12" fmla="*/ 113756 h 2299088"/>
              <a:gd name="connsiteX13" fmla="*/ 2029979 w 2814839"/>
              <a:gd name="connsiteY13" fmla="*/ 178526 h 2299088"/>
              <a:gd name="connsiteX14" fmla="*/ 2144279 w 2814839"/>
              <a:gd name="connsiteY14" fmla="*/ 292826 h 2299088"/>
              <a:gd name="connsiteX15" fmla="*/ 2262389 w 2814839"/>
              <a:gd name="connsiteY15" fmla="*/ 437606 h 2299088"/>
              <a:gd name="connsiteX16" fmla="*/ 2357639 w 2814839"/>
              <a:gd name="connsiteY16" fmla="*/ 601436 h 2299088"/>
              <a:gd name="connsiteX17" fmla="*/ 2494799 w 2814839"/>
              <a:gd name="connsiteY17" fmla="*/ 506186 h 2299088"/>
              <a:gd name="connsiteX18" fmla="*/ 2635769 w 2814839"/>
              <a:gd name="connsiteY18" fmla="*/ 437606 h 2299088"/>
              <a:gd name="connsiteX19" fmla="*/ 2708159 w 2814839"/>
              <a:gd name="connsiteY19" fmla="*/ 403316 h 2299088"/>
              <a:gd name="connsiteX20" fmla="*/ 2784359 w 2814839"/>
              <a:gd name="connsiteY20" fmla="*/ 616676 h 2299088"/>
              <a:gd name="connsiteX21" fmla="*/ 2807219 w 2814839"/>
              <a:gd name="connsiteY21" fmla="*/ 803366 h 2299088"/>
              <a:gd name="connsiteX22" fmla="*/ 2670059 w 2814839"/>
              <a:gd name="connsiteY22" fmla="*/ 784316 h 2299088"/>
              <a:gd name="connsiteX23" fmla="*/ 2513849 w 2814839"/>
              <a:gd name="connsiteY23" fmla="*/ 810986 h 2299088"/>
              <a:gd name="connsiteX24" fmla="*/ 2654819 w 2814839"/>
              <a:gd name="connsiteY24" fmla="*/ 830036 h 2299088"/>
              <a:gd name="connsiteX25" fmla="*/ 2776739 w 2814839"/>
              <a:gd name="connsiteY25" fmla="*/ 883376 h 2299088"/>
              <a:gd name="connsiteX26" fmla="*/ 2814839 w 2814839"/>
              <a:gd name="connsiteY26" fmla="*/ 929096 h 2299088"/>
              <a:gd name="connsiteX27" fmla="*/ 2487179 w 2814839"/>
              <a:gd name="connsiteY27" fmla="*/ 959576 h 2299088"/>
              <a:gd name="connsiteX28" fmla="*/ 2517659 w 2814839"/>
              <a:gd name="connsiteY28" fmla="*/ 1134836 h 2299088"/>
              <a:gd name="connsiteX29" fmla="*/ 2532899 w 2814839"/>
              <a:gd name="connsiteY29" fmla="*/ 1542506 h 2299088"/>
              <a:gd name="connsiteX30" fmla="*/ 2483369 w 2814839"/>
              <a:gd name="connsiteY30" fmla="*/ 1854926 h 2299088"/>
              <a:gd name="connsiteX0" fmla="*/ 2505594 w 2814839"/>
              <a:gd name="connsiteY0" fmla="*/ 1827546 h 2288853"/>
              <a:gd name="connsiteX1" fmla="*/ 1940273 w 2814839"/>
              <a:gd name="connsiteY1" fmla="*/ 2288853 h 2288853"/>
              <a:gd name="connsiteX2" fmla="*/ 47973 w 2814839"/>
              <a:gd name="connsiteY2" fmla="*/ 1463353 h 2288853"/>
              <a:gd name="connsiteX3" fmla="*/ 10679 w 2814839"/>
              <a:gd name="connsiteY3" fmla="*/ 892191 h 2288853"/>
              <a:gd name="connsiteX4" fmla="*/ 44969 w 2814839"/>
              <a:gd name="connsiteY4" fmla="*/ 735981 h 2288853"/>
              <a:gd name="connsiteX5" fmla="*/ 109739 w 2814839"/>
              <a:gd name="connsiteY5" fmla="*/ 553101 h 2288853"/>
              <a:gd name="connsiteX6" fmla="*/ 224039 w 2814839"/>
              <a:gd name="connsiteY6" fmla="*/ 362601 h 2288853"/>
              <a:gd name="connsiteX7" fmla="*/ 372629 w 2814839"/>
              <a:gd name="connsiteY7" fmla="*/ 206391 h 2288853"/>
              <a:gd name="connsiteX8" fmla="*/ 536459 w 2814839"/>
              <a:gd name="connsiteY8" fmla="*/ 122571 h 2288853"/>
              <a:gd name="connsiteX9" fmla="*/ 810779 w 2814839"/>
              <a:gd name="connsiteY9" fmla="*/ 61611 h 2288853"/>
              <a:gd name="connsiteX10" fmla="*/ 1187969 w 2814839"/>
              <a:gd name="connsiteY10" fmla="*/ 0 h 2288853"/>
              <a:gd name="connsiteX11" fmla="*/ 1599449 w 2814839"/>
              <a:gd name="connsiteY11" fmla="*/ 57801 h 2288853"/>
              <a:gd name="connsiteX12" fmla="*/ 1869959 w 2814839"/>
              <a:gd name="connsiteY12" fmla="*/ 103521 h 2288853"/>
              <a:gd name="connsiteX13" fmla="*/ 2029979 w 2814839"/>
              <a:gd name="connsiteY13" fmla="*/ 168291 h 2288853"/>
              <a:gd name="connsiteX14" fmla="*/ 2144279 w 2814839"/>
              <a:gd name="connsiteY14" fmla="*/ 282591 h 2288853"/>
              <a:gd name="connsiteX15" fmla="*/ 2262389 w 2814839"/>
              <a:gd name="connsiteY15" fmla="*/ 427371 h 2288853"/>
              <a:gd name="connsiteX16" fmla="*/ 2357639 w 2814839"/>
              <a:gd name="connsiteY16" fmla="*/ 591201 h 2288853"/>
              <a:gd name="connsiteX17" fmla="*/ 2494799 w 2814839"/>
              <a:gd name="connsiteY17" fmla="*/ 495951 h 2288853"/>
              <a:gd name="connsiteX18" fmla="*/ 2635769 w 2814839"/>
              <a:gd name="connsiteY18" fmla="*/ 427371 h 2288853"/>
              <a:gd name="connsiteX19" fmla="*/ 2708159 w 2814839"/>
              <a:gd name="connsiteY19" fmla="*/ 393081 h 2288853"/>
              <a:gd name="connsiteX20" fmla="*/ 2784359 w 2814839"/>
              <a:gd name="connsiteY20" fmla="*/ 606441 h 2288853"/>
              <a:gd name="connsiteX21" fmla="*/ 2807219 w 2814839"/>
              <a:gd name="connsiteY21" fmla="*/ 793131 h 2288853"/>
              <a:gd name="connsiteX22" fmla="*/ 2670059 w 2814839"/>
              <a:gd name="connsiteY22" fmla="*/ 774081 h 2288853"/>
              <a:gd name="connsiteX23" fmla="*/ 2513849 w 2814839"/>
              <a:gd name="connsiteY23" fmla="*/ 800751 h 2288853"/>
              <a:gd name="connsiteX24" fmla="*/ 2654819 w 2814839"/>
              <a:gd name="connsiteY24" fmla="*/ 819801 h 2288853"/>
              <a:gd name="connsiteX25" fmla="*/ 2776739 w 2814839"/>
              <a:gd name="connsiteY25" fmla="*/ 873141 h 2288853"/>
              <a:gd name="connsiteX26" fmla="*/ 2814839 w 2814839"/>
              <a:gd name="connsiteY26" fmla="*/ 918861 h 2288853"/>
              <a:gd name="connsiteX27" fmla="*/ 2487179 w 2814839"/>
              <a:gd name="connsiteY27" fmla="*/ 949341 h 2288853"/>
              <a:gd name="connsiteX28" fmla="*/ 2517659 w 2814839"/>
              <a:gd name="connsiteY28" fmla="*/ 1124601 h 2288853"/>
              <a:gd name="connsiteX29" fmla="*/ 2532899 w 2814839"/>
              <a:gd name="connsiteY29" fmla="*/ 1532271 h 2288853"/>
              <a:gd name="connsiteX30" fmla="*/ 2483369 w 2814839"/>
              <a:gd name="connsiteY30" fmla="*/ 1844691 h 2288853"/>
              <a:gd name="connsiteX0" fmla="*/ 2505594 w 2814839"/>
              <a:gd name="connsiteY0" fmla="*/ 1827546 h 2288853"/>
              <a:gd name="connsiteX1" fmla="*/ 1940273 w 2814839"/>
              <a:gd name="connsiteY1" fmla="*/ 2288853 h 2288853"/>
              <a:gd name="connsiteX2" fmla="*/ 47973 w 2814839"/>
              <a:gd name="connsiteY2" fmla="*/ 1463353 h 2288853"/>
              <a:gd name="connsiteX3" fmla="*/ 10679 w 2814839"/>
              <a:gd name="connsiteY3" fmla="*/ 892191 h 2288853"/>
              <a:gd name="connsiteX4" fmla="*/ 44969 w 2814839"/>
              <a:gd name="connsiteY4" fmla="*/ 735981 h 2288853"/>
              <a:gd name="connsiteX5" fmla="*/ 109739 w 2814839"/>
              <a:gd name="connsiteY5" fmla="*/ 553101 h 2288853"/>
              <a:gd name="connsiteX6" fmla="*/ 224039 w 2814839"/>
              <a:gd name="connsiteY6" fmla="*/ 362601 h 2288853"/>
              <a:gd name="connsiteX7" fmla="*/ 372629 w 2814839"/>
              <a:gd name="connsiteY7" fmla="*/ 206391 h 2288853"/>
              <a:gd name="connsiteX8" fmla="*/ 536459 w 2814839"/>
              <a:gd name="connsiteY8" fmla="*/ 122571 h 2288853"/>
              <a:gd name="connsiteX9" fmla="*/ 807367 w 2814839"/>
              <a:gd name="connsiteY9" fmla="*/ 44552 h 2288853"/>
              <a:gd name="connsiteX10" fmla="*/ 1187969 w 2814839"/>
              <a:gd name="connsiteY10" fmla="*/ 0 h 2288853"/>
              <a:gd name="connsiteX11" fmla="*/ 1599449 w 2814839"/>
              <a:gd name="connsiteY11" fmla="*/ 57801 h 2288853"/>
              <a:gd name="connsiteX12" fmla="*/ 1869959 w 2814839"/>
              <a:gd name="connsiteY12" fmla="*/ 103521 h 2288853"/>
              <a:gd name="connsiteX13" fmla="*/ 2029979 w 2814839"/>
              <a:gd name="connsiteY13" fmla="*/ 168291 h 2288853"/>
              <a:gd name="connsiteX14" fmla="*/ 2144279 w 2814839"/>
              <a:gd name="connsiteY14" fmla="*/ 282591 h 2288853"/>
              <a:gd name="connsiteX15" fmla="*/ 2262389 w 2814839"/>
              <a:gd name="connsiteY15" fmla="*/ 427371 h 2288853"/>
              <a:gd name="connsiteX16" fmla="*/ 2357639 w 2814839"/>
              <a:gd name="connsiteY16" fmla="*/ 591201 h 2288853"/>
              <a:gd name="connsiteX17" fmla="*/ 2494799 w 2814839"/>
              <a:gd name="connsiteY17" fmla="*/ 495951 h 2288853"/>
              <a:gd name="connsiteX18" fmla="*/ 2635769 w 2814839"/>
              <a:gd name="connsiteY18" fmla="*/ 427371 h 2288853"/>
              <a:gd name="connsiteX19" fmla="*/ 2708159 w 2814839"/>
              <a:gd name="connsiteY19" fmla="*/ 393081 h 2288853"/>
              <a:gd name="connsiteX20" fmla="*/ 2784359 w 2814839"/>
              <a:gd name="connsiteY20" fmla="*/ 606441 h 2288853"/>
              <a:gd name="connsiteX21" fmla="*/ 2807219 w 2814839"/>
              <a:gd name="connsiteY21" fmla="*/ 793131 h 2288853"/>
              <a:gd name="connsiteX22" fmla="*/ 2670059 w 2814839"/>
              <a:gd name="connsiteY22" fmla="*/ 774081 h 2288853"/>
              <a:gd name="connsiteX23" fmla="*/ 2513849 w 2814839"/>
              <a:gd name="connsiteY23" fmla="*/ 800751 h 2288853"/>
              <a:gd name="connsiteX24" fmla="*/ 2654819 w 2814839"/>
              <a:gd name="connsiteY24" fmla="*/ 819801 h 2288853"/>
              <a:gd name="connsiteX25" fmla="*/ 2776739 w 2814839"/>
              <a:gd name="connsiteY25" fmla="*/ 873141 h 2288853"/>
              <a:gd name="connsiteX26" fmla="*/ 2814839 w 2814839"/>
              <a:gd name="connsiteY26" fmla="*/ 918861 h 2288853"/>
              <a:gd name="connsiteX27" fmla="*/ 2487179 w 2814839"/>
              <a:gd name="connsiteY27" fmla="*/ 949341 h 2288853"/>
              <a:gd name="connsiteX28" fmla="*/ 2517659 w 2814839"/>
              <a:gd name="connsiteY28" fmla="*/ 1124601 h 2288853"/>
              <a:gd name="connsiteX29" fmla="*/ 2532899 w 2814839"/>
              <a:gd name="connsiteY29" fmla="*/ 1532271 h 2288853"/>
              <a:gd name="connsiteX30" fmla="*/ 2483369 w 2814839"/>
              <a:gd name="connsiteY30" fmla="*/ 1844691 h 2288853"/>
              <a:gd name="connsiteX0" fmla="*/ 2505594 w 2814839"/>
              <a:gd name="connsiteY0" fmla="*/ 1827546 h 2288853"/>
              <a:gd name="connsiteX1" fmla="*/ 1940273 w 2814839"/>
              <a:gd name="connsiteY1" fmla="*/ 2288853 h 2288853"/>
              <a:gd name="connsiteX2" fmla="*/ 47973 w 2814839"/>
              <a:gd name="connsiteY2" fmla="*/ 1463353 h 2288853"/>
              <a:gd name="connsiteX3" fmla="*/ 10679 w 2814839"/>
              <a:gd name="connsiteY3" fmla="*/ 892191 h 2288853"/>
              <a:gd name="connsiteX4" fmla="*/ 44969 w 2814839"/>
              <a:gd name="connsiteY4" fmla="*/ 735981 h 2288853"/>
              <a:gd name="connsiteX5" fmla="*/ 109739 w 2814839"/>
              <a:gd name="connsiteY5" fmla="*/ 553101 h 2288853"/>
              <a:gd name="connsiteX6" fmla="*/ 224039 w 2814839"/>
              <a:gd name="connsiteY6" fmla="*/ 362601 h 2288853"/>
              <a:gd name="connsiteX7" fmla="*/ 372629 w 2814839"/>
              <a:gd name="connsiteY7" fmla="*/ 206391 h 2288853"/>
              <a:gd name="connsiteX8" fmla="*/ 536459 w 2814839"/>
              <a:gd name="connsiteY8" fmla="*/ 122571 h 2288853"/>
              <a:gd name="connsiteX9" fmla="*/ 807367 w 2814839"/>
              <a:gd name="connsiteY9" fmla="*/ 44552 h 2288853"/>
              <a:gd name="connsiteX10" fmla="*/ 1187969 w 2814839"/>
              <a:gd name="connsiteY10" fmla="*/ 0 h 2288853"/>
              <a:gd name="connsiteX11" fmla="*/ 1599449 w 2814839"/>
              <a:gd name="connsiteY11" fmla="*/ 57801 h 2288853"/>
              <a:gd name="connsiteX12" fmla="*/ 1869959 w 2814839"/>
              <a:gd name="connsiteY12" fmla="*/ 103521 h 2288853"/>
              <a:gd name="connsiteX13" fmla="*/ 2029979 w 2814839"/>
              <a:gd name="connsiteY13" fmla="*/ 168291 h 2288853"/>
              <a:gd name="connsiteX14" fmla="*/ 2144279 w 2814839"/>
              <a:gd name="connsiteY14" fmla="*/ 282591 h 2288853"/>
              <a:gd name="connsiteX15" fmla="*/ 2262389 w 2814839"/>
              <a:gd name="connsiteY15" fmla="*/ 427371 h 2288853"/>
              <a:gd name="connsiteX16" fmla="*/ 2357639 w 2814839"/>
              <a:gd name="connsiteY16" fmla="*/ 591201 h 2288853"/>
              <a:gd name="connsiteX17" fmla="*/ 2494799 w 2814839"/>
              <a:gd name="connsiteY17" fmla="*/ 495951 h 2288853"/>
              <a:gd name="connsiteX18" fmla="*/ 2635769 w 2814839"/>
              <a:gd name="connsiteY18" fmla="*/ 427371 h 2288853"/>
              <a:gd name="connsiteX19" fmla="*/ 2708159 w 2814839"/>
              <a:gd name="connsiteY19" fmla="*/ 393081 h 2288853"/>
              <a:gd name="connsiteX20" fmla="*/ 2784359 w 2814839"/>
              <a:gd name="connsiteY20" fmla="*/ 606441 h 2288853"/>
              <a:gd name="connsiteX21" fmla="*/ 2807219 w 2814839"/>
              <a:gd name="connsiteY21" fmla="*/ 793131 h 2288853"/>
              <a:gd name="connsiteX22" fmla="*/ 2670059 w 2814839"/>
              <a:gd name="connsiteY22" fmla="*/ 774081 h 2288853"/>
              <a:gd name="connsiteX23" fmla="*/ 2513849 w 2814839"/>
              <a:gd name="connsiteY23" fmla="*/ 800751 h 2288853"/>
              <a:gd name="connsiteX24" fmla="*/ 2654819 w 2814839"/>
              <a:gd name="connsiteY24" fmla="*/ 819801 h 2288853"/>
              <a:gd name="connsiteX25" fmla="*/ 2776739 w 2814839"/>
              <a:gd name="connsiteY25" fmla="*/ 873141 h 2288853"/>
              <a:gd name="connsiteX26" fmla="*/ 2814839 w 2814839"/>
              <a:gd name="connsiteY26" fmla="*/ 918861 h 2288853"/>
              <a:gd name="connsiteX27" fmla="*/ 2487179 w 2814839"/>
              <a:gd name="connsiteY27" fmla="*/ 949341 h 2288853"/>
              <a:gd name="connsiteX28" fmla="*/ 2517659 w 2814839"/>
              <a:gd name="connsiteY28" fmla="*/ 1124601 h 2288853"/>
              <a:gd name="connsiteX29" fmla="*/ 2532899 w 2814839"/>
              <a:gd name="connsiteY29" fmla="*/ 1532271 h 2288853"/>
              <a:gd name="connsiteX30" fmla="*/ 2483369 w 2814839"/>
              <a:gd name="connsiteY30" fmla="*/ 1844691 h 2288853"/>
              <a:gd name="connsiteX0" fmla="*/ 2505594 w 2814839"/>
              <a:gd name="connsiteY0" fmla="*/ 1827859 h 2289166"/>
              <a:gd name="connsiteX1" fmla="*/ 1940273 w 2814839"/>
              <a:gd name="connsiteY1" fmla="*/ 2289166 h 2289166"/>
              <a:gd name="connsiteX2" fmla="*/ 47973 w 2814839"/>
              <a:gd name="connsiteY2" fmla="*/ 1463666 h 2289166"/>
              <a:gd name="connsiteX3" fmla="*/ 10679 w 2814839"/>
              <a:gd name="connsiteY3" fmla="*/ 892504 h 2289166"/>
              <a:gd name="connsiteX4" fmla="*/ 44969 w 2814839"/>
              <a:gd name="connsiteY4" fmla="*/ 736294 h 2289166"/>
              <a:gd name="connsiteX5" fmla="*/ 109739 w 2814839"/>
              <a:gd name="connsiteY5" fmla="*/ 553414 h 2289166"/>
              <a:gd name="connsiteX6" fmla="*/ 224039 w 2814839"/>
              <a:gd name="connsiteY6" fmla="*/ 362914 h 2289166"/>
              <a:gd name="connsiteX7" fmla="*/ 372629 w 2814839"/>
              <a:gd name="connsiteY7" fmla="*/ 206704 h 2289166"/>
              <a:gd name="connsiteX8" fmla="*/ 536459 w 2814839"/>
              <a:gd name="connsiteY8" fmla="*/ 122884 h 2289166"/>
              <a:gd name="connsiteX9" fmla="*/ 807367 w 2814839"/>
              <a:gd name="connsiteY9" fmla="*/ 44865 h 2289166"/>
              <a:gd name="connsiteX10" fmla="*/ 1187969 w 2814839"/>
              <a:gd name="connsiteY10" fmla="*/ 313 h 2289166"/>
              <a:gd name="connsiteX11" fmla="*/ 1599449 w 2814839"/>
              <a:gd name="connsiteY11" fmla="*/ 58114 h 2289166"/>
              <a:gd name="connsiteX12" fmla="*/ 1869959 w 2814839"/>
              <a:gd name="connsiteY12" fmla="*/ 103834 h 2289166"/>
              <a:gd name="connsiteX13" fmla="*/ 2029979 w 2814839"/>
              <a:gd name="connsiteY13" fmla="*/ 168604 h 2289166"/>
              <a:gd name="connsiteX14" fmla="*/ 2144279 w 2814839"/>
              <a:gd name="connsiteY14" fmla="*/ 282904 h 2289166"/>
              <a:gd name="connsiteX15" fmla="*/ 2262389 w 2814839"/>
              <a:gd name="connsiteY15" fmla="*/ 427684 h 2289166"/>
              <a:gd name="connsiteX16" fmla="*/ 2357639 w 2814839"/>
              <a:gd name="connsiteY16" fmla="*/ 591514 h 2289166"/>
              <a:gd name="connsiteX17" fmla="*/ 2494799 w 2814839"/>
              <a:gd name="connsiteY17" fmla="*/ 496264 h 2289166"/>
              <a:gd name="connsiteX18" fmla="*/ 2635769 w 2814839"/>
              <a:gd name="connsiteY18" fmla="*/ 427684 h 2289166"/>
              <a:gd name="connsiteX19" fmla="*/ 2708159 w 2814839"/>
              <a:gd name="connsiteY19" fmla="*/ 393394 h 2289166"/>
              <a:gd name="connsiteX20" fmla="*/ 2784359 w 2814839"/>
              <a:gd name="connsiteY20" fmla="*/ 606754 h 2289166"/>
              <a:gd name="connsiteX21" fmla="*/ 2807219 w 2814839"/>
              <a:gd name="connsiteY21" fmla="*/ 793444 h 2289166"/>
              <a:gd name="connsiteX22" fmla="*/ 2670059 w 2814839"/>
              <a:gd name="connsiteY22" fmla="*/ 774394 h 2289166"/>
              <a:gd name="connsiteX23" fmla="*/ 2513849 w 2814839"/>
              <a:gd name="connsiteY23" fmla="*/ 801064 h 2289166"/>
              <a:gd name="connsiteX24" fmla="*/ 2654819 w 2814839"/>
              <a:gd name="connsiteY24" fmla="*/ 820114 h 2289166"/>
              <a:gd name="connsiteX25" fmla="*/ 2776739 w 2814839"/>
              <a:gd name="connsiteY25" fmla="*/ 873454 h 2289166"/>
              <a:gd name="connsiteX26" fmla="*/ 2814839 w 2814839"/>
              <a:gd name="connsiteY26" fmla="*/ 919174 h 2289166"/>
              <a:gd name="connsiteX27" fmla="*/ 2487179 w 2814839"/>
              <a:gd name="connsiteY27" fmla="*/ 949654 h 2289166"/>
              <a:gd name="connsiteX28" fmla="*/ 2517659 w 2814839"/>
              <a:gd name="connsiteY28" fmla="*/ 1124914 h 2289166"/>
              <a:gd name="connsiteX29" fmla="*/ 2532899 w 2814839"/>
              <a:gd name="connsiteY29" fmla="*/ 1532584 h 2289166"/>
              <a:gd name="connsiteX30" fmla="*/ 2483369 w 2814839"/>
              <a:gd name="connsiteY30" fmla="*/ 1845004 h 2289166"/>
              <a:gd name="connsiteX0" fmla="*/ 2505594 w 2814839"/>
              <a:gd name="connsiteY0" fmla="*/ 1828047 h 2289354"/>
              <a:gd name="connsiteX1" fmla="*/ 1940273 w 2814839"/>
              <a:gd name="connsiteY1" fmla="*/ 2289354 h 2289354"/>
              <a:gd name="connsiteX2" fmla="*/ 47973 w 2814839"/>
              <a:gd name="connsiteY2" fmla="*/ 1463854 h 2289354"/>
              <a:gd name="connsiteX3" fmla="*/ 10679 w 2814839"/>
              <a:gd name="connsiteY3" fmla="*/ 892692 h 2289354"/>
              <a:gd name="connsiteX4" fmla="*/ 44969 w 2814839"/>
              <a:gd name="connsiteY4" fmla="*/ 736482 h 2289354"/>
              <a:gd name="connsiteX5" fmla="*/ 109739 w 2814839"/>
              <a:gd name="connsiteY5" fmla="*/ 553602 h 2289354"/>
              <a:gd name="connsiteX6" fmla="*/ 224039 w 2814839"/>
              <a:gd name="connsiteY6" fmla="*/ 363102 h 2289354"/>
              <a:gd name="connsiteX7" fmla="*/ 372629 w 2814839"/>
              <a:gd name="connsiteY7" fmla="*/ 206892 h 2289354"/>
              <a:gd name="connsiteX8" fmla="*/ 536459 w 2814839"/>
              <a:gd name="connsiteY8" fmla="*/ 123072 h 2289354"/>
              <a:gd name="connsiteX9" fmla="*/ 807367 w 2814839"/>
              <a:gd name="connsiteY9" fmla="*/ 45053 h 2289354"/>
              <a:gd name="connsiteX10" fmla="*/ 1187969 w 2814839"/>
              <a:gd name="connsiteY10" fmla="*/ 501 h 2289354"/>
              <a:gd name="connsiteX11" fmla="*/ 1599449 w 2814839"/>
              <a:gd name="connsiteY11" fmla="*/ 58302 h 2289354"/>
              <a:gd name="connsiteX12" fmla="*/ 1869959 w 2814839"/>
              <a:gd name="connsiteY12" fmla="*/ 104022 h 2289354"/>
              <a:gd name="connsiteX13" fmla="*/ 2029979 w 2814839"/>
              <a:gd name="connsiteY13" fmla="*/ 168792 h 2289354"/>
              <a:gd name="connsiteX14" fmla="*/ 2144279 w 2814839"/>
              <a:gd name="connsiteY14" fmla="*/ 283092 h 2289354"/>
              <a:gd name="connsiteX15" fmla="*/ 2262389 w 2814839"/>
              <a:gd name="connsiteY15" fmla="*/ 427872 h 2289354"/>
              <a:gd name="connsiteX16" fmla="*/ 2357639 w 2814839"/>
              <a:gd name="connsiteY16" fmla="*/ 591702 h 2289354"/>
              <a:gd name="connsiteX17" fmla="*/ 2494799 w 2814839"/>
              <a:gd name="connsiteY17" fmla="*/ 496452 h 2289354"/>
              <a:gd name="connsiteX18" fmla="*/ 2635769 w 2814839"/>
              <a:gd name="connsiteY18" fmla="*/ 427872 h 2289354"/>
              <a:gd name="connsiteX19" fmla="*/ 2708159 w 2814839"/>
              <a:gd name="connsiteY19" fmla="*/ 393582 h 2289354"/>
              <a:gd name="connsiteX20" fmla="*/ 2784359 w 2814839"/>
              <a:gd name="connsiteY20" fmla="*/ 606942 h 2289354"/>
              <a:gd name="connsiteX21" fmla="*/ 2807219 w 2814839"/>
              <a:gd name="connsiteY21" fmla="*/ 793632 h 2289354"/>
              <a:gd name="connsiteX22" fmla="*/ 2670059 w 2814839"/>
              <a:gd name="connsiteY22" fmla="*/ 774582 h 2289354"/>
              <a:gd name="connsiteX23" fmla="*/ 2513849 w 2814839"/>
              <a:gd name="connsiteY23" fmla="*/ 801252 h 2289354"/>
              <a:gd name="connsiteX24" fmla="*/ 2654819 w 2814839"/>
              <a:gd name="connsiteY24" fmla="*/ 820302 h 2289354"/>
              <a:gd name="connsiteX25" fmla="*/ 2776739 w 2814839"/>
              <a:gd name="connsiteY25" fmla="*/ 873642 h 2289354"/>
              <a:gd name="connsiteX26" fmla="*/ 2814839 w 2814839"/>
              <a:gd name="connsiteY26" fmla="*/ 919362 h 2289354"/>
              <a:gd name="connsiteX27" fmla="*/ 2487179 w 2814839"/>
              <a:gd name="connsiteY27" fmla="*/ 949842 h 2289354"/>
              <a:gd name="connsiteX28" fmla="*/ 2517659 w 2814839"/>
              <a:gd name="connsiteY28" fmla="*/ 1125102 h 2289354"/>
              <a:gd name="connsiteX29" fmla="*/ 2532899 w 2814839"/>
              <a:gd name="connsiteY29" fmla="*/ 1532772 h 2289354"/>
              <a:gd name="connsiteX30" fmla="*/ 2483369 w 2814839"/>
              <a:gd name="connsiteY30" fmla="*/ 1845192 h 2289354"/>
              <a:gd name="connsiteX0" fmla="*/ 2505594 w 2814839"/>
              <a:gd name="connsiteY0" fmla="*/ 1828047 h 2289354"/>
              <a:gd name="connsiteX1" fmla="*/ 1940273 w 2814839"/>
              <a:gd name="connsiteY1" fmla="*/ 2289354 h 2289354"/>
              <a:gd name="connsiteX2" fmla="*/ 47973 w 2814839"/>
              <a:gd name="connsiteY2" fmla="*/ 1463854 h 2289354"/>
              <a:gd name="connsiteX3" fmla="*/ 10679 w 2814839"/>
              <a:gd name="connsiteY3" fmla="*/ 892692 h 2289354"/>
              <a:gd name="connsiteX4" fmla="*/ 44969 w 2814839"/>
              <a:gd name="connsiteY4" fmla="*/ 736482 h 2289354"/>
              <a:gd name="connsiteX5" fmla="*/ 109739 w 2814839"/>
              <a:gd name="connsiteY5" fmla="*/ 553602 h 2289354"/>
              <a:gd name="connsiteX6" fmla="*/ 224039 w 2814839"/>
              <a:gd name="connsiteY6" fmla="*/ 363102 h 2289354"/>
              <a:gd name="connsiteX7" fmla="*/ 372629 w 2814839"/>
              <a:gd name="connsiteY7" fmla="*/ 206892 h 2289354"/>
              <a:gd name="connsiteX8" fmla="*/ 536459 w 2814839"/>
              <a:gd name="connsiteY8" fmla="*/ 123072 h 2289354"/>
              <a:gd name="connsiteX9" fmla="*/ 807367 w 2814839"/>
              <a:gd name="connsiteY9" fmla="*/ 45053 h 2289354"/>
              <a:gd name="connsiteX10" fmla="*/ 1187969 w 2814839"/>
              <a:gd name="connsiteY10" fmla="*/ 501 h 2289354"/>
              <a:gd name="connsiteX11" fmla="*/ 1599449 w 2814839"/>
              <a:gd name="connsiteY11" fmla="*/ 58302 h 2289354"/>
              <a:gd name="connsiteX12" fmla="*/ 1869959 w 2814839"/>
              <a:gd name="connsiteY12" fmla="*/ 104022 h 2289354"/>
              <a:gd name="connsiteX13" fmla="*/ 2029979 w 2814839"/>
              <a:gd name="connsiteY13" fmla="*/ 168792 h 2289354"/>
              <a:gd name="connsiteX14" fmla="*/ 2144279 w 2814839"/>
              <a:gd name="connsiteY14" fmla="*/ 283092 h 2289354"/>
              <a:gd name="connsiteX15" fmla="*/ 2262389 w 2814839"/>
              <a:gd name="connsiteY15" fmla="*/ 427872 h 2289354"/>
              <a:gd name="connsiteX16" fmla="*/ 2357639 w 2814839"/>
              <a:gd name="connsiteY16" fmla="*/ 591702 h 2289354"/>
              <a:gd name="connsiteX17" fmla="*/ 2494799 w 2814839"/>
              <a:gd name="connsiteY17" fmla="*/ 496452 h 2289354"/>
              <a:gd name="connsiteX18" fmla="*/ 2635769 w 2814839"/>
              <a:gd name="connsiteY18" fmla="*/ 427872 h 2289354"/>
              <a:gd name="connsiteX19" fmla="*/ 2708159 w 2814839"/>
              <a:gd name="connsiteY19" fmla="*/ 393582 h 2289354"/>
              <a:gd name="connsiteX20" fmla="*/ 2784359 w 2814839"/>
              <a:gd name="connsiteY20" fmla="*/ 606942 h 2289354"/>
              <a:gd name="connsiteX21" fmla="*/ 2807219 w 2814839"/>
              <a:gd name="connsiteY21" fmla="*/ 793632 h 2289354"/>
              <a:gd name="connsiteX22" fmla="*/ 2670059 w 2814839"/>
              <a:gd name="connsiteY22" fmla="*/ 774582 h 2289354"/>
              <a:gd name="connsiteX23" fmla="*/ 2513849 w 2814839"/>
              <a:gd name="connsiteY23" fmla="*/ 801252 h 2289354"/>
              <a:gd name="connsiteX24" fmla="*/ 2654819 w 2814839"/>
              <a:gd name="connsiteY24" fmla="*/ 820302 h 2289354"/>
              <a:gd name="connsiteX25" fmla="*/ 2776739 w 2814839"/>
              <a:gd name="connsiteY25" fmla="*/ 873642 h 2289354"/>
              <a:gd name="connsiteX26" fmla="*/ 2814839 w 2814839"/>
              <a:gd name="connsiteY26" fmla="*/ 919362 h 2289354"/>
              <a:gd name="connsiteX27" fmla="*/ 2487179 w 2814839"/>
              <a:gd name="connsiteY27" fmla="*/ 949842 h 2289354"/>
              <a:gd name="connsiteX28" fmla="*/ 2517659 w 2814839"/>
              <a:gd name="connsiteY28" fmla="*/ 1125102 h 2289354"/>
              <a:gd name="connsiteX29" fmla="*/ 2532899 w 2814839"/>
              <a:gd name="connsiteY29" fmla="*/ 1532772 h 2289354"/>
              <a:gd name="connsiteX30" fmla="*/ 2483369 w 2814839"/>
              <a:gd name="connsiteY30" fmla="*/ 1845192 h 2289354"/>
              <a:gd name="connsiteX0" fmla="*/ 2505594 w 2814839"/>
              <a:gd name="connsiteY0" fmla="*/ 1828047 h 2289354"/>
              <a:gd name="connsiteX1" fmla="*/ 1940273 w 2814839"/>
              <a:gd name="connsiteY1" fmla="*/ 2289354 h 2289354"/>
              <a:gd name="connsiteX2" fmla="*/ 47973 w 2814839"/>
              <a:gd name="connsiteY2" fmla="*/ 1463854 h 2289354"/>
              <a:gd name="connsiteX3" fmla="*/ 10679 w 2814839"/>
              <a:gd name="connsiteY3" fmla="*/ 892692 h 2289354"/>
              <a:gd name="connsiteX4" fmla="*/ 44969 w 2814839"/>
              <a:gd name="connsiteY4" fmla="*/ 736482 h 2289354"/>
              <a:gd name="connsiteX5" fmla="*/ 109739 w 2814839"/>
              <a:gd name="connsiteY5" fmla="*/ 553602 h 2289354"/>
              <a:gd name="connsiteX6" fmla="*/ 224039 w 2814839"/>
              <a:gd name="connsiteY6" fmla="*/ 363102 h 2289354"/>
              <a:gd name="connsiteX7" fmla="*/ 372629 w 2814839"/>
              <a:gd name="connsiteY7" fmla="*/ 206892 h 2289354"/>
              <a:gd name="connsiteX8" fmla="*/ 536459 w 2814839"/>
              <a:gd name="connsiteY8" fmla="*/ 123072 h 2289354"/>
              <a:gd name="connsiteX9" fmla="*/ 807367 w 2814839"/>
              <a:gd name="connsiteY9" fmla="*/ 45053 h 2289354"/>
              <a:gd name="connsiteX10" fmla="*/ 1187969 w 2814839"/>
              <a:gd name="connsiteY10" fmla="*/ 501 h 2289354"/>
              <a:gd name="connsiteX11" fmla="*/ 1599449 w 2814839"/>
              <a:gd name="connsiteY11" fmla="*/ 58302 h 2289354"/>
              <a:gd name="connsiteX12" fmla="*/ 1869959 w 2814839"/>
              <a:gd name="connsiteY12" fmla="*/ 104022 h 2289354"/>
              <a:gd name="connsiteX13" fmla="*/ 2029979 w 2814839"/>
              <a:gd name="connsiteY13" fmla="*/ 168792 h 2289354"/>
              <a:gd name="connsiteX14" fmla="*/ 2144279 w 2814839"/>
              <a:gd name="connsiteY14" fmla="*/ 283092 h 2289354"/>
              <a:gd name="connsiteX15" fmla="*/ 2262389 w 2814839"/>
              <a:gd name="connsiteY15" fmla="*/ 427872 h 2289354"/>
              <a:gd name="connsiteX16" fmla="*/ 2357639 w 2814839"/>
              <a:gd name="connsiteY16" fmla="*/ 591702 h 2289354"/>
              <a:gd name="connsiteX17" fmla="*/ 2494799 w 2814839"/>
              <a:gd name="connsiteY17" fmla="*/ 496452 h 2289354"/>
              <a:gd name="connsiteX18" fmla="*/ 2635769 w 2814839"/>
              <a:gd name="connsiteY18" fmla="*/ 427872 h 2289354"/>
              <a:gd name="connsiteX19" fmla="*/ 2708159 w 2814839"/>
              <a:gd name="connsiteY19" fmla="*/ 393582 h 2289354"/>
              <a:gd name="connsiteX20" fmla="*/ 2784359 w 2814839"/>
              <a:gd name="connsiteY20" fmla="*/ 606942 h 2289354"/>
              <a:gd name="connsiteX21" fmla="*/ 2807219 w 2814839"/>
              <a:gd name="connsiteY21" fmla="*/ 793632 h 2289354"/>
              <a:gd name="connsiteX22" fmla="*/ 2670059 w 2814839"/>
              <a:gd name="connsiteY22" fmla="*/ 774582 h 2289354"/>
              <a:gd name="connsiteX23" fmla="*/ 2513849 w 2814839"/>
              <a:gd name="connsiteY23" fmla="*/ 801252 h 2289354"/>
              <a:gd name="connsiteX24" fmla="*/ 2654819 w 2814839"/>
              <a:gd name="connsiteY24" fmla="*/ 820302 h 2289354"/>
              <a:gd name="connsiteX25" fmla="*/ 2776739 w 2814839"/>
              <a:gd name="connsiteY25" fmla="*/ 873642 h 2289354"/>
              <a:gd name="connsiteX26" fmla="*/ 2814839 w 2814839"/>
              <a:gd name="connsiteY26" fmla="*/ 919362 h 2289354"/>
              <a:gd name="connsiteX27" fmla="*/ 2487179 w 2814839"/>
              <a:gd name="connsiteY27" fmla="*/ 949842 h 2289354"/>
              <a:gd name="connsiteX28" fmla="*/ 2517659 w 2814839"/>
              <a:gd name="connsiteY28" fmla="*/ 1125102 h 2289354"/>
              <a:gd name="connsiteX29" fmla="*/ 2532899 w 2814839"/>
              <a:gd name="connsiteY29" fmla="*/ 1532772 h 2289354"/>
              <a:gd name="connsiteX30" fmla="*/ 2483369 w 2814839"/>
              <a:gd name="connsiteY30" fmla="*/ 1845192 h 2289354"/>
              <a:gd name="connsiteX0" fmla="*/ 2505594 w 2814839"/>
              <a:gd name="connsiteY0" fmla="*/ 1828047 h 2289354"/>
              <a:gd name="connsiteX1" fmla="*/ 1940273 w 2814839"/>
              <a:gd name="connsiteY1" fmla="*/ 2289354 h 2289354"/>
              <a:gd name="connsiteX2" fmla="*/ 47973 w 2814839"/>
              <a:gd name="connsiteY2" fmla="*/ 1463854 h 2289354"/>
              <a:gd name="connsiteX3" fmla="*/ 10679 w 2814839"/>
              <a:gd name="connsiteY3" fmla="*/ 892692 h 2289354"/>
              <a:gd name="connsiteX4" fmla="*/ 44969 w 2814839"/>
              <a:gd name="connsiteY4" fmla="*/ 736482 h 2289354"/>
              <a:gd name="connsiteX5" fmla="*/ 109739 w 2814839"/>
              <a:gd name="connsiteY5" fmla="*/ 553602 h 2289354"/>
              <a:gd name="connsiteX6" fmla="*/ 224039 w 2814839"/>
              <a:gd name="connsiteY6" fmla="*/ 363102 h 2289354"/>
              <a:gd name="connsiteX7" fmla="*/ 372629 w 2814839"/>
              <a:gd name="connsiteY7" fmla="*/ 206892 h 2289354"/>
              <a:gd name="connsiteX8" fmla="*/ 536459 w 2814839"/>
              <a:gd name="connsiteY8" fmla="*/ 123072 h 2289354"/>
              <a:gd name="connsiteX9" fmla="*/ 807367 w 2814839"/>
              <a:gd name="connsiteY9" fmla="*/ 45053 h 2289354"/>
              <a:gd name="connsiteX10" fmla="*/ 1187969 w 2814839"/>
              <a:gd name="connsiteY10" fmla="*/ 501 h 2289354"/>
              <a:gd name="connsiteX11" fmla="*/ 1599449 w 2814839"/>
              <a:gd name="connsiteY11" fmla="*/ 58302 h 2289354"/>
              <a:gd name="connsiteX12" fmla="*/ 1869959 w 2814839"/>
              <a:gd name="connsiteY12" fmla="*/ 104022 h 2289354"/>
              <a:gd name="connsiteX13" fmla="*/ 2029979 w 2814839"/>
              <a:gd name="connsiteY13" fmla="*/ 168792 h 2289354"/>
              <a:gd name="connsiteX14" fmla="*/ 2144279 w 2814839"/>
              <a:gd name="connsiteY14" fmla="*/ 283092 h 2289354"/>
              <a:gd name="connsiteX15" fmla="*/ 2262389 w 2814839"/>
              <a:gd name="connsiteY15" fmla="*/ 427872 h 2289354"/>
              <a:gd name="connsiteX16" fmla="*/ 2357639 w 2814839"/>
              <a:gd name="connsiteY16" fmla="*/ 591702 h 2289354"/>
              <a:gd name="connsiteX17" fmla="*/ 2494799 w 2814839"/>
              <a:gd name="connsiteY17" fmla="*/ 496452 h 2289354"/>
              <a:gd name="connsiteX18" fmla="*/ 2635769 w 2814839"/>
              <a:gd name="connsiteY18" fmla="*/ 427872 h 2289354"/>
              <a:gd name="connsiteX19" fmla="*/ 2708159 w 2814839"/>
              <a:gd name="connsiteY19" fmla="*/ 393582 h 2289354"/>
              <a:gd name="connsiteX20" fmla="*/ 2784359 w 2814839"/>
              <a:gd name="connsiteY20" fmla="*/ 606942 h 2289354"/>
              <a:gd name="connsiteX21" fmla="*/ 2807219 w 2814839"/>
              <a:gd name="connsiteY21" fmla="*/ 793632 h 2289354"/>
              <a:gd name="connsiteX22" fmla="*/ 2670059 w 2814839"/>
              <a:gd name="connsiteY22" fmla="*/ 774582 h 2289354"/>
              <a:gd name="connsiteX23" fmla="*/ 2513849 w 2814839"/>
              <a:gd name="connsiteY23" fmla="*/ 801252 h 2289354"/>
              <a:gd name="connsiteX24" fmla="*/ 2654819 w 2814839"/>
              <a:gd name="connsiteY24" fmla="*/ 820302 h 2289354"/>
              <a:gd name="connsiteX25" fmla="*/ 2776739 w 2814839"/>
              <a:gd name="connsiteY25" fmla="*/ 873642 h 2289354"/>
              <a:gd name="connsiteX26" fmla="*/ 2814839 w 2814839"/>
              <a:gd name="connsiteY26" fmla="*/ 919362 h 2289354"/>
              <a:gd name="connsiteX27" fmla="*/ 2487179 w 2814839"/>
              <a:gd name="connsiteY27" fmla="*/ 949842 h 2289354"/>
              <a:gd name="connsiteX28" fmla="*/ 2517659 w 2814839"/>
              <a:gd name="connsiteY28" fmla="*/ 1125102 h 2289354"/>
              <a:gd name="connsiteX29" fmla="*/ 2532899 w 2814839"/>
              <a:gd name="connsiteY29" fmla="*/ 1532772 h 2289354"/>
              <a:gd name="connsiteX30" fmla="*/ 2483369 w 2814839"/>
              <a:gd name="connsiteY30" fmla="*/ 1845192 h 2289354"/>
              <a:gd name="connsiteX0" fmla="*/ 2505594 w 2814839"/>
              <a:gd name="connsiteY0" fmla="*/ 1827559 h 2288866"/>
              <a:gd name="connsiteX1" fmla="*/ 1940273 w 2814839"/>
              <a:gd name="connsiteY1" fmla="*/ 2288866 h 2288866"/>
              <a:gd name="connsiteX2" fmla="*/ 47973 w 2814839"/>
              <a:gd name="connsiteY2" fmla="*/ 1463366 h 2288866"/>
              <a:gd name="connsiteX3" fmla="*/ 10679 w 2814839"/>
              <a:gd name="connsiteY3" fmla="*/ 892204 h 2288866"/>
              <a:gd name="connsiteX4" fmla="*/ 44969 w 2814839"/>
              <a:gd name="connsiteY4" fmla="*/ 735994 h 2288866"/>
              <a:gd name="connsiteX5" fmla="*/ 109739 w 2814839"/>
              <a:gd name="connsiteY5" fmla="*/ 553114 h 2288866"/>
              <a:gd name="connsiteX6" fmla="*/ 224039 w 2814839"/>
              <a:gd name="connsiteY6" fmla="*/ 362614 h 2288866"/>
              <a:gd name="connsiteX7" fmla="*/ 372629 w 2814839"/>
              <a:gd name="connsiteY7" fmla="*/ 206404 h 2288866"/>
              <a:gd name="connsiteX8" fmla="*/ 536459 w 2814839"/>
              <a:gd name="connsiteY8" fmla="*/ 122584 h 2288866"/>
              <a:gd name="connsiteX9" fmla="*/ 807367 w 2814839"/>
              <a:gd name="connsiteY9" fmla="*/ 44565 h 2288866"/>
              <a:gd name="connsiteX10" fmla="*/ 1187969 w 2814839"/>
              <a:gd name="connsiteY10" fmla="*/ 13 h 2288866"/>
              <a:gd name="connsiteX11" fmla="*/ 1599449 w 2814839"/>
              <a:gd name="connsiteY11" fmla="*/ 47578 h 2288866"/>
              <a:gd name="connsiteX12" fmla="*/ 1869959 w 2814839"/>
              <a:gd name="connsiteY12" fmla="*/ 103534 h 2288866"/>
              <a:gd name="connsiteX13" fmla="*/ 2029979 w 2814839"/>
              <a:gd name="connsiteY13" fmla="*/ 168304 h 2288866"/>
              <a:gd name="connsiteX14" fmla="*/ 2144279 w 2814839"/>
              <a:gd name="connsiteY14" fmla="*/ 282604 h 2288866"/>
              <a:gd name="connsiteX15" fmla="*/ 2262389 w 2814839"/>
              <a:gd name="connsiteY15" fmla="*/ 427384 h 2288866"/>
              <a:gd name="connsiteX16" fmla="*/ 2357639 w 2814839"/>
              <a:gd name="connsiteY16" fmla="*/ 591214 h 2288866"/>
              <a:gd name="connsiteX17" fmla="*/ 2494799 w 2814839"/>
              <a:gd name="connsiteY17" fmla="*/ 495964 h 2288866"/>
              <a:gd name="connsiteX18" fmla="*/ 2635769 w 2814839"/>
              <a:gd name="connsiteY18" fmla="*/ 427384 h 2288866"/>
              <a:gd name="connsiteX19" fmla="*/ 2708159 w 2814839"/>
              <a:gd name="connsiteY19" fmla="*/ 393094 h 2288866"/>
              <a:gd name="connsiteX20" fmla="*/ 2784359 w 2814839"/>
              <a:gd name="connsiteY20" fmla="*/ 606454 h 2288866"/>
              <a:gd name="connsiteX21" fmla="*/ 2807219 w 2814839"/>
              <a:gd name="connsiteY21" fmla="*/ 793144 h 2288866"/>
              <a:gd name="connsiteX22" fmla="*/ 2670059 w 2814839"/>
              <a:gd name="connsiteY22" fmla="*/ 774094 h 2288866"/>
              <a:gd name="connsiteX23" fmla="*/ 2513849 w 2814839"/>
              <a:gd name="connsiteY23" fmla="*/ 800764 h 2288866"/>
              <a:gd name="connsiteX24" fmla="*/ 2654819 w 2814839"/>
              <a:gd name="connsiteY24" fmla="*/ 819814 h 2288866"/>
              <a:gd name="connsiteX25" fmla="*/ 2776739 w 2814839"/>
              <a:gd name="connsiteY25" fmla="*/ 873154 h 2288866"/>
              <a:gd name="connsiteX26" fmla="*/ 2814839 w 2814839"/>
              <a:gd name="connsiteY26" fmla="*/ 918874 h 2288866"/>
              <a:gd name="connsiteX27" fmla="*/ 2487179 w 2814839"/>
              <a:gd name="connsiteY27" fmla="*/ 949354 h 2288866"/>
              <a:gd name="connsiteX28" fmla="*/ 2517659 w 2814839"/>
              <a:gd name="connsiteY28" fmla="*/ 1124614 h 2288866"/>
              <a:gd name="connsiteX29" fmla="*/ 2532899 w 2814839"/>
              <a:gd name="connsiteY29" fmla="*/ 1532284 h 2288866"/>
              <a:gd name="connsiteX30" fmla="*/ 2483369 w 2814839"/>
              <a:gd name="connsiteY30" fmla="*/ 1844704 h 2288866"/>
              <a:gd name="connsiteX0" fmla="*/ 2505594 w 2814839"/>
              <a:gd name="connsiteY0" fmla="*/ 1827559 h 2288866"/>
              <a:gd name="connsiteX1" fmla="*/ 1940273 w 2814839"/>
              <a:gd name="connsiteY1" fmla="*/ 2288866 h 2288866"/>
              <a:gd name="connsiteX2" fmla="*/ 47973 w 2814839"/>
              <a:gd name="connsiteY2" fmla="*/ 1463366 h 2288866"/>
              <a:gd name="connsiteX3" fmla="*/ 10679 w 2814839"/>
              <a:gd name="connsiteY3" fmla="*/ 892204 h 2288866"/>
              <a:gd name="connsiteX4" fmla="*/ 44969 w 2814839"/>
              <a:gd name="connsiteY4" fmla="*/ 735994 h 2288866"/>
              <a:gd name="connsiteX5" fmla="*/ 109739 w 2814839"/>
              <a:gd name="connsiteY5" fmla="*/ 553114 h 2288866"/>
              <a:gd name="connsiteX6" fmla="*/ 224039 w 2814839"/>
              <a:gd name="connsiteY6" fmla="*/ 362614 h 2288866"/>
              <a:gd name="connsiteX7" fmla="*/ 372629 w 2814839"/>
              <a:gd name="connsiteY7" fmla="*/ 206404 h 2288866"/>
              <a:gd name="connsiteX8" fmla="*/ 536459 w 2814839"/>
              <a:gd name="connsiteY8" fmla="*/ 122584 h 2288866"/>
              <a:gd name="connsiteX9" fmla="*/ 807367 w 2814839"/>
              <a:gd name="connsiteY9" fmla="*/ 44565 h 2288866"/>
              <a:gd name="connsiteX10" fmla="*/ 1187969 w 2814839"/>
              <a:gd name="connsiteY10" fmla="*/ 13 h 2288866"/>
              <a:gd name="connsiteX11" fmla="*/ 1599449 w 2814839"/>
              <a:gd name="connsiteY11" fmla="*/ 47578 h 2288866"/>
              <a:gd name="connsiteX12" fmla="*/ 1869959 w 2814839"/>
              <a:gd name="connsiteY12" fmla="*/ 103534 h 2288866"/>
              <a:gd name="connsiteX13" fmla="*/ 2040215 w 2814839"/>
              <a:gd name="connsiteY13" fmla="*/ 178540 h 2288866"/>
              <a:gd name="connsiteX14" fmla="*/ 2144279 w 2814839"/>
              <a:gd name="connsiteY14" fmla="*/ 282604 h 2288866"/>
              <a:gd name="connsiteX15" fmla="*/ 2262389 w 2814839"/>
              <a:gd name="connsiteY15" fmla="*/ 427384 h 2288866"/>
              <a:gd name="connsiteX16" fmla="*/ 2357639 w 2814839"/>
              <a:gd name="connsiteY16" fmla="*/ 591214 h 2288866"/>
              <a:gd name="connsiteX17" fmla="*/ 2494799 w 2814839"/>
              <a:gd name="connsiteY17" fmla="*/ 495964 h 2288866"/>
              <a:gd name="connsiteX18" fmla="*/ 2635769 w 2814839"/>
              <a:gd name="connsiteY18" fmla="*/ 427384 h 2288866"/>
              <a:gd name="connsiteX19" fmla="*/ 2708159 w 2814839"/>
              <a:gd name="connsiteY19" fmla="*/ 393094 h 2288866"/>
              <a:gd name="connsiteX20" fmla="*/ 2784359 w 2814839"/>
              <a:gd name="connsiteY20" fmla="*/ 606454 h 2288866"/>
              <a:gd name="connsiteX21" fmla="*/ 2807219 w 2814839"/>
              <a:gd name="connsiteY21" fmla="*/ 793144 h 2288866"/>
              <a:gd name="connsiteX22" fmla="*/ 2670059 w 2814839"/>
              <a:gd name="connsiteY22" fmla="*/ 774094 h 2288866"/>
              <a:gd name="connsiteX23" fmla="*/ 2513849 w 2814839"/>
              <a:gd name="connsiteY23" fmla="*/ 800764 h 2288866"/>
              <a:gd name="connsiteX24" fmla="*/ 2654819 w 2814839"/>
              <a:gd name="connsiteY24" fmla="*/ 819814 h 2288866"/>
              <a:gd name="connsiteX25" fmla="*/ 2776739 w 2814839"/>
              <a:gd name="connsiteY25" fmla="*/ 873154 h 2288866"/>
              <a:gd name="connsiteX26" fmla="*/ 2814839 w 2814839"/>
              <a:gd name="connsiteY26" fmla="*/ 918874 h 2288866"/>
              <a:gd name="connsiteX27" fmla="*/ 2487179 w 2814839"/>
              <a:gd name="connsiteY27" fmla="*/ 949354 h 2288866"/>
              <a:gd name="connsiteX28" fmla="*/ 2517659 w 2814839"/>
              <a:gd name="connsiteY28" fmla="*/ 1124614 h 2288866"/>
              <a:gd name="connsiteX29" fmla="*/ 2532899 w 2814839"/>
              <a:gd name="connsiteY29" fmla="*/ 1532284 h 2288866"/>
              <a:gd name="connsiteX30" fmla="*/ 2483369 w 2814839"/>
              <a:gd name="connsiteY30" fmla="*/ 1844704 h 2288866"/>
              <a:gd name="connsiteX0" fmla="*/ 2505594 w 2814839"/>
              <a:gd name="connsiteY0" fmla="*/ 1827559 h 2288866"/>
              <a:gd name="connsiteX1" fmla="*/ 1940273 w 2814839"/>
              <a:gd name="connsiteY1" fmla="*/ 2288866 h 2288866"/>
              <a:gd name="connsiteX2" fmla="*/ 47973 w 2814839"/>
              <a:gd name="connsiteY2" fmla="*/ 1463366 h 2288866"/>
              <a:gd name="connsiteX3" fmla="*/ 10679 w 2814839"/>
              <a:gd name="connsiteY3" fmla="*/ 892204 h 2288866"/>
              <a:gd name="connsiteX4" fmla="*/ 44969 w 2814839"/>
              <a:gd name="connsiteY4" fmla="*/ 735994 h 2288866"/>
              <a:gd name="connsiteX5" fmla="*/ 109739 w 2814839"/>
              <a:gd name="connsiteY5" fmla="*/ 553114 h 2288866"/>
              <a:gd name="connsiteX6" fmla="*/ 224039 w 2814839"/>
              <a:gd name="connsiteY6" fmla="*/ 362614 h 2288866"/>
              <a:gd name="connsiteX7" fmla="*/ 372629 w 2814839"/>
              <a:gd name="connsiteY7" fmla="*/ 206404 h 2288866"/>
              <a:gd name="connsiteX8" fmla="*/ 536459 w 2814839"/>
              <a:gd name="connsiteY8" fmla="*/ 122584 h 2288866"/>
              <a:gd name="connsiteX9" fmla="*/ 807367 w 2814839"/>
              <a:gd name="connsiteY9" fmla="*/ 44565 h 2288866"/>
              <a:gd name="connsiteX10" fmla="*/ 1187969 w 2814839"/>
              <a:gd name="connsiteY10" fmla="*/ 13 h 2288866"/>
              <a:gd name="connsiteX11" fmla="*/ 1599449 w 2814839"/>
              <a:gd name="connsiteY11" fmla="*/ 47578 h 2288866"/>
              <a:gd name="connsiteX12" fmla="*/ 1869959 w 2814839"/>
              <a:gd name="connsiteY12" fmla="*/ 103534 h 2288866"/>
              <a:gd name="connsiteX13" fmla="*/ 2040215 w 2814839"/>
              <a:gd name="connsiteY13" fmla="*/ 178540 h 2288866"/>
              <a:gd name="connsiteX14" fmla="*/ 2144279 w 2814839"/>
              <a:gd name="connsiteY14" fmla="*/ 282604 h 2288866"/>
              <a:gd name="connsiteX15" fmla="*/ 2262389 w 2814839"/>
              <a:gd name="connsiteY15" fmla="*/ 427384 h 2288866"/>
              <a:gd name="connsiteX16" fmla="*/ 2357639 w 2814839"/>
              <a:gd name="connsiteY16" fmla="*/ 591214 h 2288866"/>
              <a:gd name="connsiteX17" fmla="*/ 2494799 w 2814839"/>
              <a:gd name="connsiteY17" fmla="*/ 495964 h 2288866"/>
              <a:gd name="connsiteX18" fmla="*/ 2635769 w 2814839"/>
              <a:gd name="connsiteY18" fmla="*/ 427384 h 2288866"/>
              <a:gd name="connsiteX19" fmla="*/ 2708159 w 2814839"/>
              <a:gd name="connsiteY19" fmla="*/ 393094 h 2288866"/>
              <a:gd name="connsiteX20" fmla="*/ 2784359 w 2814839"/>
              <a:gd name="connsiteY20" fmla="*/ 606454 h 2288866"/>
              <a:gd name="connsiteX21" fmla="*/ 2807219 w 2814839"/>
              <a:gd name="connsiteY21" fmla="*/ 793144 h 2288866"/>
              <a:gd name="connsiteX22" fmla="*/ 2670059 w 2814839"/>
              <a:gd name="connsiteY22" fmla="*/ 774094 h 2288866"/>
              <a:gd name="connsiteX23" fmla="*/ 2513849 w 2814839"/>
              <a:gd name="connsiteY23" fmla="*/ 800764 h 2288866"/>
              <a:gd name="connsiteX24" fmla="*/ 2654819 w 2814839"/>
              <a:gd name="connsiteY24" fmla="*/ 819814 h 2288866"/>
              <a:gd name="connsiteX25" fmla="*/ 2776739 w 2814839"/>
              <a:gd name="connsiteY25" fmla="*/ 873154 h 2288866"/>
              <a:gd name="connsiteX26" fmla="*/ 2814839 w 2814839"/>
              <a:gd name="connsiteY26" fmla="*/ 918874 h 2288866"/>
              <a:gd name="connsiteX27" fmla="*/ 2487179 w 2814839"/>
              <a:gd name="connsiteY27" fmla="*/ 949354 h 2288866"/>
              <a:gd name="connsiteX28" fmla="*/ 2517659 w 2814839"/>
              <a:gd name="connsiteY28" fmla="*/ 1124614 h 2288866"/>
              <a:gd name="connsiteX29" fmla="*/ 2532899 w 2814839"/>
              <a:gd name="connsiteY29" fmla="*/ 1532284 h 2288866"/>
              <a:gd name="connsiteX30" fmla="*/ 2483369 w 2814839"/>
              <a:gd name="connsiteY30" fmla="*/ 1844704 h 2288866"/>
              <a:gd name="connsiteX0" fmla="*/ 2505594 w 2814839"/>
              <a:gd name="connsiteY0" fmla="*/ 1827559 h 2288866"/>
              <a:gd name="connsiteX1" fmla="*/ 1940273 w 2814839"/>
              <a:gd name="connsiteY1" fmla="*/ 2288866 h 2288866"/>
              <a:gd name="connsiteX2" fmla="*/ 47973 w 2814839"/>
              <a:gd name="connsiteY2" fmla="*/ 1463366 h 2288866"/>
              <a:gd name="connsiteX3" fmla="*/ 10679 w 2814839"/>
              <a:gd name="connsiteY3" fmla="*/ 892204 h 2288866"/>
              <a:gd name="connsiteX4" fmla="*/ 44969 w 2814839"/>
              <a:gd name="connsiteY4" fmla="*/ 735994 h 2288866"/>
              <a:gd name="connsiteX5" fmla="*/ 109739 w 2814839"/>
              <a:gd name="connsiteY5" fmla="*/ 553114 h 2288866"/>
              <a:gd name="connsiteX6" fmla="*/ 224039 w 2814839"/>
              <a:gd name="connsiteY6" fmla="*/ 362614 h 2288866"/>
              <a:gd name="connsiteX7" fmla="*/ 372629 w 2814839"/>
              <a:gd name="connsiteY7" fmla="*/ 206404 h 2288866"/>
              <a:gd name="connsiteX8" fmla="*/ 536459 w 2814839"/>
              <a:gd name="connsiteY8" fmla="*/ 122584 h 2288866"/>
              <a:gd name="connsiteX9" fmla="*/ 807367 w 2814839"/>
              <a:gd name="connsiteY9" fmla="*/ 44565 h 2288866"/>
              <a:gd name="connsiteX10" fmla="*/ 1187969 w 2814839"/>
              <a:gd name="connsiteY10" fmla="*/ 13 h 2288866"/>
              <a:gd name="connsiteX11" fmla="*/ 1599449 w 2814839"/>
              <a:gd name="connsiteY11" fmla="*/ 47578 h 2288866"/>
              <a:gd name="connsiteX12" fmla="*/ 1869959 w 2814839"/>
              <a:gd name="connsiteY12" fmla="*/ 103534 h 2288866"/>
              <a:gd name="connsiteX13" fmla="*/ 2040215 w 2814839"/>
              <a:gd name="connsiteY13" fmla="*/ 178540 h 2288866"/>
              <a:gd name="connsiteX14" fmla="*/ 2144279 w 2814839"/>
              <a:gd name="connsiteY14" fmla="*/ 282604 h 2288866"/>
              <a:gd name="connsiteX15" fmla="*/ 2262389 w 2814839"/>
              <a:gd name="connsiteY15" fmla="*/ 427384 h 2288866"/>
              <a:gd name="connsiteX16" fmla="*/ 2357639 w 2814839"/>
              <a:gd name="connsiteY16" fmla="*/ 591214 h 2288866"/>
              <a:gd name="connsiteX17" fmla="*/ 2494799 w 2814839"/>
              <a:gd name="connsiteY17" fmla="*/ 495964 h 2288866"/>
              <a:gd name="connsiteX18" fmla="*/ 2635769 w 2814839"/>
              <a:gd name="connsiteY18" fmla="*/ 427384 h 2288866"/>
              <a:gd name="connsiteX19" fmla="*/ 2708159 w 2814839"/>
              <a:gd name="connsiteY19" fmla="*/ 393094 h 2288866"/>
              <a:gd name="connsiteX20" fmla="*/ 2784359 w 2814839"/>
              <a:gd name="connsiteY20" fmla="*/ 606454 h 2288866"/>
              <a:gd name="connsiteX21" fmla="*/ 2807219 w 2814839"/>
              <a:gd name="connsiteY21" fmla="*/ 793144 h 2288866"/>
              <a:gd name="connsiteX22" fmla="*/ 2670059 w 2814839"/>
              <a:gd name="connsiteY22" fmla="*/ 774094 h 2288866"/>
              <a:gd name="connsiteX23" fmla="*/ 2513849 w 2814839"/>
              <a:gd name="connsiteY23" fmla="*/ 800764 h 2288866"/>
              <a:gd name="connsiteX24" fmla="*/ 2654819 w 2814839"/>
              <a:gd name="connsiteY24" fmla="*/ 819814 h 2288866"/>
              <a:gd name="connsiteX25" fmla="*/ 2776739 w 2814839"/>
              <a:gd name="connsiteY25" fmla="*/ 873154 h 2288866"/>
              <a:gd name="connsiteX26" fmla="*/ 2814839 w 2814839"/>
              <a:gd name="connsiteY26" fmla="*/ 918874 h 2288866"/>
              <a:gd name="connsiteX27" fmla="*/ 2487179 w 2814839"/>
              <a:gd name="connsiteY27" fmla="*/ 949354 h 2288866"/>
              <a:gd name="connsiteX28" fmla="*/ 2517659 w 2814839"/>
              <a:gd name="connsiteY28" fmla="*/ 1124614 h 2288866"/>
              <a:gd name="connsiteX29" fmla="*/ 2532899 w 2814839"/>
              <a:gd name="connsiteY29" fmla="*/ 1532284 h 2288866"/>
              <a:gd name="connsiteX30" fmla="*/ 2483369 w 2814839"/>
              <a:gd name="connsiteY30" fmla="*/ 1844704 h 2288866"/>
              <a:gd name="connsiteX0" fmla="*/ 2505594 w 2814839"/>
              <a:gd name="connsiteY0" fmla="*/ 1827554 h 2288861"/>
              <a:gd name="connsiteX1" fmla="*/ 1940273 w 2814839"/>
              <a:gd name="connsiteY1" fmla="*/ 2288861 h 2288861"/>
              <a:gd name="connsiteX2" fmla="*/ 47973 w 2814839"/>
              <a:gd name="connsiteY2" fmla="*/ 1463361 h 2288861"/>
              <a:gd name="connsiteX3" fmla="*/ 10679 w 2814839"/>
              <a:gd name="connsiteY3" fmla="*/ 892199 h 2288861"/>
              <a:gd name="connsiteX4" fmla="*/ 44969 w 2814839"/>
              <a:gd name="connsiteY4" fmla="*/ 735989 h 2288861"/>
              <a:gd name="connsiteX5" fmla="*/ 109739 w 2814839"/>
              <a:gd name="connsiteY5" fmla="*/ 553109 h 2288861"/>
              <a:gd name="connsiteX6" fmla="*/ 224039 w 2814839"/>
              <a:gd name="connsiteY6" fmla="*/ 362609 h 2288861"/>
              <a:gd name="connsiteX7" fmla="*/ 372629 w 2814839"/>
              <a:gd name="connsiteY7" fmla="*/ 206399 h 2288861"/>
              <a:gd name="connsiteX8" fmla="*/ 536459 w 2814839"/>
              <a:gd name="connsiteY8" fmla="*/ 112344 h 2288861"/>
              <a:gd name="connsiteX9" fmla="*/ 807367 w 2814839"/>
              <a:gd name="connsiteY9" fmla="*/ 44560 h 2288861"/>
              <a:gd name="connsiteX10" fmla="*/ 1187969 w 2814839"/>
              <a:gd name="connsiteY10" fmla="*/ 8 h 2288861"/>
              <a:gd name="connsiteX11" fmla="*/ 1599449 w 2814839"/>
              <a:gd name="connsiteY11" fmla="*/ 47573 h 2288861"/>
              <a:gd name="connsiteX12" fmla="*/ 1869959 w 2814839"/>
              <a:gd name="connsiteY12" fmla="*/ 103529 h 2288861"/>
              <a:gd name="connsiteX13" fmla="*/ 2040215 w 2814839"/>
              <a:gd name="connsiteY13" fmla="*/ 178535 h 2288861"/>
              <a:gd name="connsiteX14" fmla="*/ 2144279 w 2814839"/>
              <a:gd name="connsiteY14" fmla="*/ 282599 h 2288861"/>
              <a:gd name="connsiteX15" fmla="*/ 2262389 w 2814839"/>
              <a:gd name="connsiteY15" fmla="*/ 427379 h 2288861"/>
              <a:gd name="connsiteX16" fmla="*/ 2357639 w 2814839"/>
              <a:gd name="connsiteY16" fmla="*/ 591209 h 2288861"/>
              <a:gd name="connsiteX17" fmla="*/ 2494799 w 2814839"/>
              <a:gd name="connsiteY17" fmla="*/ 495959 h 2288861"/>
              <a:gd name="connsiteX18" fmla="*/ 2635769 w 2814839"/>
              <a:gd name="connsiteY18" fmla="*/ 427379 h 2288861"/>
              <a:gd name="connsiteX19" fmla="*/ 2708159 w 2814839"/>
              <a:gd name="connsiteY19" fmla="*/ 393089 h 2288861"/>
              <a:gd name="connsiteX20" fmla="*/ 2784359 w 2814839"/>
              <a:gd name="connsiteY20" fmla="*/ 606449 h 2288861"/>
              <a:gd name="connsiteX21" fmla="*/ 2807219 w 2814839"/>
              <a:gd name="connsiteY21" fmla="*/ 793139 h 2288861"/>
              <a:gd name="connsiteX22" fmla="*/ 2670059 w 2814839"/>
              <a:gd name="connsiteY22" fmla="*/ 774089 h 2288861"/>
              <a:gd name="connsiteX23" fmla="*/ 2513849 w 2814839"/>
              <a:gd name="connsiteY23" fmla="*/ 800759 h 2288861"/>
              <a:gd name="connsiteX24" fmla="*/ 2654819 w 2814839"/>
              <a:gd name="connsiteY24" fmla="*/ 819809 h 2288861"/>
              <a:gd name="connsiteX25" fmla="*/ 2776739 w 2814839"/>
              <a:gd name="connsiteY25" fmla="*/ 873149 h 2288861"/>
              <a:gd name="connsiteX26" fmla="*/ 2814839 w 2814839"/>
              <a:gd name="connsiteY26" fmla="*/ 918869 h 2288861"/>
              <a:gd name="connsiteX27" fmla="*/ 2487179 w 2814839"/>
              <a:gd name="connsiteY27" fmla="*/ 949349 h 2288861"/>
              <a:gd name="connsiteX28" fmla="*/ 2517659 w 2814839"/>
              <a:gd name="connsiteY28" fmla="*/ 1124609 h 2288861"/>
              <a:gd name="connsiteX29" fmla="*/ 2532899 w 2814839"/>
              <a:gd name="connsiteY29" fmla="*/ 1532279 h 2288861"/>
              <a:gd name="connsiteX30" fmla="*/ 2483369 w 2814839"/>
              <a:gd name="connsiteY30" fmla="*/ 1844699 h 2288861"/>
              <a:gd name="connsiteX0" fmla="*/ 2505594 w 2814839"/>
              <a:gd name="connsiteY0" fmla="*/ 1827732 h 2289039"/>
              <a:gd name="connsiteX1" fmla="*/ 1940273 w 2814839"/>
              <a:gd name="connsiteY1" fmla="*/ 2289039 h 2289039"/>
              <a:gd name="connsiteX2" fmla="*/ 47973 w 2814839"/>
              <a:gd name="connsiteY2" fmla="*/ 1463539 h 2289039"/>
              <a:gd name="connsiteX3" fmla="*/ 10679 w 2814839"/>
              <a:gd name="connsiteY3" fmla="*/ 892377 h 2289039"/>
              <a:gd name="connsiteX4" fmla="*/ 44969 w 2814839"/>
              <a:gd name="connsiteY4" fmla="*/ 736167 h 2289039"/>
              <a:gd name="connsiteX5" fmla="*/ 109739 w 2814839"/>
              <a:gd name="connsiteY5" fmla="*/ 553287 h 2289039"/>
              <a:gd name="connsiteX6" fmla="*/ 224039 w 2814839"/>
              <a:gd name="connsiteY6" fmla="*/ 362787 h 2289039"/>
              <a:gd name="connsiteX7" fmla="*/ 372629 w 2814839"/>
              <a:gd name="connsiteY7" fmla="*/ 206577 h 2289039"/>
              <a:gd name="connsiteX8" fmla="*/ 536459 w 2814839"/>
              <a:gd name="connsiteY8" fmla="*/ 112522 h 2289039"/>
              <a:gd name="connsiteX9" fmla="*/ 807367 w 2814839"/>
              <a:gd name="connsiteY9" fmla="*/ 34502 h 2289039"/>
              <a:gd name="connsiteX10" fmla="*/ 1187969 w 2814839"/>
              <a:gd name="connsiteY10" fmla="*/ 186 h 2289039"/>
              <a:gd name="connsiteX11" fmla="*/ 1599449 w 2814839"/>
              <a:gd name="connsiteY11" fmla="*/ 47751 h 2289039"/>
              <a:gd name="connsiteX12" fmla="*/ 1869959 w 2814839"/>
              <a:gd name="connsiteY12" fmla="*/ 103707 h 2289039"/>
              <a:gd name="connsiteX13" fmla="*/ 2040215 w 2814839"/>
              <a:gd name="connsiteY13" fmla="*/ 178713 h 2289039"/>
              <a:gd name="connsiteX14" fmla="*/ 2144279 w 2814839"/>
              <a:gd name="connsiteY14" fmla="*/ 282777 h 2289039"/>
              <a:gd name="connsiteX15" fmla="*/ 2262389 w 2814839"/>
              <a:gd name="connsiteY15" fmla="*/ 427557 h 2289039"/>
              <a:gd name="connsiteX16" fmla="*/ 2357639 w 2814839"/>
              <a:gd name="connsiteY16" fmla="*/ 591387 h 2289039"/>
              <a:gd name="connsiteX17" fmla="*/ 2494799 w 2814839"/>
              <a:gd name="connsiteY17" fmla="*/ 496137 h 2289039"/>
              <a:gd name="connsiteX18" fmla="*/ 2635769 w 2814839"/>
              <a:gd name="connsiteY18" fmla="*/ 427557 h 2289039"/>
              <a:gd name="connsiteX19" fmla="*/ 2708159 w 2814839"/>
              <a:gd name="connsiteY19" fmla="*/ 393267 h 2289039"/>
              <a:gd name="connsiteX20" fmla="*/ 2784359 w 2814839"/>
              <a:gd name="connsiteY20" fmla="*/ 606627 h 2289039"/>
              <a:gd name="connsiteX21" fmla="*/ 2807219 w 2814839"/>
              <a:gd name="connsiteY21" fmla="*/ 793317 h 2289039"/>
              <a:gd name="connsiteX22" fmla="*/ 2670059 w 2814839"/>
              <a:gd name="connsiteY22" fmla="*/ 774267 h 2289039"/>
              <a:gd name="connsiteX23" fmla="*/ 2513849 w 2814839"/>
              <a:gd name="connsiteY23" fmla="*/ 800937 h 2289039"/>
              <a:gd name="connsiteX24" fmla="*/ 2654819 w 2814839"/>
              <a:gd name="connsiteY24" fmla="*/ 819987 h 2289039"/>
              <a:gd name="connsiteX25" fmla="*/ 2776739 w 2814839"/>
              <a:gd name="connsiteY25" fmla="*/ 873327 h 2289039"/>
              <a:gd name="connsiteX26" fmla="*/ 2814839 w 2814839"/>
              <a:gd name="connsiteY26" fmla="*/ 919047 h 2289039"/>
              <a:gd name="connsiteX27" fmla="*/ 2487179 w 2814839"/>
              <a:gd name="connsiteY27" fmla="*/ 949527 h 2289039"/>
              <a:gd name="connsiteX28" fmla="*/ 2517659 w 2814839"/>
              <a:gd name="connsiteY28" fmla="*/ 1124787 h 2289039"/>
              <a:gd name="connsiteX29" fmla="*/ 2532899 w 2814839"/>
              <a:gd name="connsiteY29" fmla="*/ 1532457 h 2289039"/>
              <a:gd name="connsiteX30" fmla="*/ 2483369 w 2814839"/>
              <a:gd name="connsiteY30" fmla="*/ 1844877 h 2289039"/>
              <a:gd name="connsiteX0" fmla="*/ 2505594 w 2814839"/>
              <a:gd name="connsiteY0" fmla="*/ 1827728 h 2289035"/>
              <a:gd name="connsiteX1" fmla="*/ 1940273 w 2814839"/>
              <a:gd name="connsiteY1" fmla="*/ 2289035 h 2289035"/>
              <a:gd name="connsiteX2" fmla="*/ 47973 w 2814839"/>
              <a:gd name="connsiteY2" fmla="*/ 1463535 h 2289035"/>
              <a:gd name="connsiteX3" fmla="*/ 10679 w 2814839"/>
              <a:gd name="connsiteY3" fmla="*/ 892373 h 2289035"/>
              <a:gd name="connsiteX4" fmla="*/ 44969 w 2814839"/>
              <a:gd name="connsiteY4" fmla="*/ 736163 h 2289035"/>
              <a:gd name="connsiteX5" fmla="*/ 109739 w 2814839"/>
              <a:gd name="connsiteY5" fmla="*/ 553283 h 2289035"/>
              <a:gd name="connsiteX6" fmla="*/ 224039 w 2814839"/>
              <a:gd name="connsiteY6" fmla="*/ 362783 h 2289035"/>
              <a:gd name="connsiteX7" fmla="*/ 372629 w 2814839"/>
              <a:gd name="connsiteY7" fmla="*/ 206573 h 2289035"/>
              <a:gd name="connsiteX8" fmla="*/ 543282 w 2814839"/>
              <a:gd name="connsiteY8" fmla="*/ 109107 h 2289035"/>
              <a:gd name="connsiteX9" fmla="*/ 807367 w 2814839"/>
              <a:gd name="connsiteY9" fmla="*/ 34498 h 2289035"/>
              <a:gd name="connsiteX10" fmla="*/ 1187969 w 2814839"/>
              <a:gd name="connsiteY10" fmla="*/ 182 h 2289035"/>
              <a:gd name="connsiteX11" fmla="*/ 1599449 w 2814839"/>
              <a:gd name="connsiteY11" fmla="*/ 47747 h 2289035"/>
              <a:gd name="connsiteX12" fmla="*/ 1869959 w 2814839"/>
              <a:gd name="connsiteY12" fmla="*/ 103703 h 2289035"/>
              <a:gd name="connsiteX13" fmla="*/ 2040215 w 2814839"/>
              <a:gd name="connsiteY13" fmla="*/ 178709 h 2289035"/>
              <a:gd name="connsiteX14" fmla="*/ 2144279 w 2814839"/>
              <a:gd name="connsiteY14" fmla="*/ 282773 h 2289035"/>
              <a:gd name="connsiteX15" fmla="*/ 2262389 w 2814839"/>
              <a:gd name="connsiteY15" fmla="*/ 427553 h 2289035"/>
              <a:gd name="connsiteX16" fmla="*/ 2357639 w 2814839"/>
              <a:gd name="connsiteY16" fmla="*/ 591383 h 2289035"/>
              <a:gd name="connsiteX17" fmla="*/ 2494799 w 2814839"/>
              <a:gd name="connsiteY17" fmla="*/ 496133 h 2289035"/>
              <a:gd name="connsiteX18" fmla="*/ 2635769 w 2814839"/>
              <a:gd name="connsiteY18" fmla="*/ 427553 h 2289035"/>
              <a:gd name="connsiteX19" fmla="*/ 2708159 w 2814839"/>
              <a:gd name="connsiteY19" fmla="*/ 393263 h 2289035"/>
              <a:gd name="connsiteX20" fmla="*/ 2784359 w 2814839"/>
              <a:gd name="connsiteY20" fmla="*/ 606623 h 2289035"/>
              <a:gd name="connsiteX21" fmla="*/ 2807219 w 2814839"/>
              <a:gd name="connsiteY21" fmla="*/ 793313 h 2289035"/>
              <a:gd name="connsiteX22" fmla="*/ 2670059 w 2814839"/>
              <a:gd name="connsiteY22" fmla="*/ 774263 h 2289035"/>
              <a:gd name="connsiteX23" fmla="*/ 2513849 w 2814839"/>
              <a:gd name="connsiteY23" fmla="*/ 800933 h 2289035"/>
              <a:gd name="connsiteX24" fmla="*/ 2654819 w 2814839"/>
              <a:gd name="connsiteY24" fmla="*/ 819983 h 2289035"/>
              <a:gd name="connsiteX25" fmla="*/ 2776739 w 2814839"/>
              <a:gd name="connsiteY25" fmla="*/ 873323 h 2289035"/>
              <a:gd name="connsiteX26" fmla="*/ 2814839 w 2814839"/>
              <a:gd name="connsiteY26" fmla="*/ 919043 h 2289035"/>
              <a:gd name="connsiteX27" fmla="*/ 2487179 w 2814839"/>
              <a:gd name="connsiteY27" fmla="*/ 949523 h 2289035"/>
              <a:gd name="connsiteX28" fmla="*/ 2517659 w 2814839"/>
              <a:gd name="connsiteY28" fmla="*/ 1124783 h 2289035"/>
              <a:gd name="connsiteX29" fmla="*/ 2532899 w 2814839"/>
              <a:gd name="connsiteY29" fmla="*/ 1532453 h 2289035"/>
              <a:gd name="connsiteX30" fmla="*/ 2483369 w 2814839"/>
              <a:gd name="connsiteY30" fmla="*/ 1844873 h 2289035"/>
              <a:gd name="connsiteX0" fmla="*/ 2505594 w 2814839"/>
              <a:gd name="connsiteY0" fmla="*/ 1827728 h 2289035"/>
              <a:gd name="connsiteX1" fmla="*/ 1940273 w 2814839"/>
              <a:gd name="connsiteY1" fmla="*/ 2289035 h 2289035"/>
              <a:gd name="connsiteX2" fmla="*/ 47973 w 2814839"/>
              <a:gd name="connsiteY2" fmla="*/ 1463535 h 2289035"/>
              <a:gd name="connsiteX3" fmla="*/ 10679 w 2814839"/>
              <a:gd name="connsiteY3" fmla="*/ 892373 h 2289035"/>
              <a:gd name="connsiteX4" fmla="*/ 44969 w 2814839"/>
              <a:gd name="connsiteY4" fmla="*/ 736163 h 2289035"/>
              <a:gd name="connsiteX5" fmla="*/ 109739 w 2814839"/>
              <a:gd name="connsiteY5" fmla="*/ 553283 h 2289035"/>
              <a:gd name="connsiteX6" fmla="*/ 224039 w 2814839"/>
              <a:gd name="connsiteY6" fmla="*/ 362783 h 2289035"/>
              <a:gd name="connsiteX7" fmla="*/ 372629 w 2814839"/>
              <a:gd name="connsiteY7" fmla="*/ 206573 h 2289035"/>
              <a:gd name="connsiteX8" fmla="*/ 543282 w 2814839"/>
              <a:gd name="connsiteY8" fmla="*/ 109107 h 2289035"/>
              <a:gd name="connsiteX9" fmla="*/ 807367 w 2814839"/>
              <a:gd name="connsiteY9" fmla="*/ 34498 h 2289035"/>
              <a:gd name="connsiteX10" fmla="*/ 1187969 w 2814839"/>
              <a:gd name="connsiteY10" fmla="*/ 182 h 2289035"/>
              <a:gd name="connsiteX11" fmla="*/ 1599449 w 2814839"/>
              <a:gd name="connsiteY11" fmla="*/ 47747 h 2289035"/>
              <a:gd name="connsiteX12" fmla="*/ 1869959 w 2814839"/>
              <a:gd name="connsiteY12" fmla="*/ 103703 h 2289035"/>
              <a:gd name="connsiteX13" fmla="*/ 2040215 w 2814839"/>
              <a:gd name="connsiteY13" fmla="*/ 178709 h 2289035"/>
              <a:gd name="connsiteX14" fmla="*/ 2144279 w 2814839"/>
              <a:gd name="connsiteY14" fmla="*/ 282773 h 2289035"/>
              <a:gd name="connsiteX15" fmla="*/ 2262389 w 2814839"/>
              <a:gd name="connsiteY15" fmla="*/ 427553 h 2289035"/>
              <a:gd name="connsiteX16" fmla="*/ 2357639 w 2814839"/>
              <a:gd name="connsiteY16" fmla="*/ 591383 h 2289035"/>
              <a:gd name="connsiteX17" fmla="*/ 2494799 w 2814839"/>
              <a:gd name="connsiteY17" fmla="*/ 496133 h 2289035"/>
              <a:gd name="connsiteX18" fmla="*/ 2635769 w 2814839"/>
              <a:gd name="connsiteY18" fmla="*/ 427553 h 2289035"/>
              <a:gd name="connsiteX19" fmla="*/ 2708159 w 2814839"/>
              <a:gd name="connsiteY19" fmla="*/ 393263 h 2289035"/>
              <a:gd name="connsiteX20" fmla="*/ 2784359 w 2814839"/>
              <a:gd name="connsiteY20" fmla="*/ 606623 h 2289035"/>
              <a:gd name="connsiteX21" fmla="*/ 2807219 w 2814839"/>
              <a:gd name="connsiteY21" fmla="*/ 793313 h 2289035"/>
              <a:gd name="connsiteX22" fmla="*/ 2670059 w 2814839"/>
              <a:gd name="connsiteY22" fmla="*/ 774263 h 2289035"/>
              <a:gd name="connsiteX23" fmla="*/ 2513849 w 2814839"/>
              <a:gd name="connsiteY23" fmla="*/ 800933 h 2289035"/>
              <a:gd name="connsiteX24" fmla="*/ 2654819 w 2814839"/>
              <a:gd name="connsiteY24" fmla="*/ 819983 h 2289035"/>
              <a:gd name="connsiteX25" fmla="*/ 2776739 w 2814839"/>
              <a:gd name="connsiteY25" fmla="*/ 873323 h 2289035"/>
              <a:gd name="connsiteX26" fmla="*/ 2814839 w 2814839"/>
              <a:gd name="connsiteY26" fmla="*/ 919043 h 2289035"/>
              <a:gd name="connsiteX27" fmla="*/ 2487179 w 2814839"/>
              <a:gd name="connsiteY27" fmla="*/ 949523 h 2289035"/>
              <a:gd name="connsiteX28" fmla="*/ 2517659 w 2814839"/>
              <a:gd name="connsiteY28" fmla="*/ 1124783 h 2289035"/>
              <a:gd name="connsiteX29" fmla="*/ 2532899 w 2814839"/>
              <a:gd name="connsiteY29" fmla="*/ 1532453 h 2289035"/>
              <a:gd name="connsiteX30" fmla="*/ 2483369 w 2814839"/>
              <a:gd name="connsiteY30" fmla="*/ 1844873 h 2289035"/>
              <a:gd name="connsiteX0" fmla="*/ 2505594 w 2814839"/>
              <a:gd name="connsiteY0" fmla="*/ 1827728 h 2289035"/>
              <a:gd name="connsiteX1" fmla="*/ 1940273 w 2814839"/>
              <a:gd name="connsiteY1" fmla="*/ 2289035 h 2289035"/>
              <a:gd name="connsiteX2" fmla="*/ 47973 w 2814839"/>
              <a:gd name="connsiteY2" fmla="*/ 1463535 h 2289035"/>
              <a:gd name="connsiteX3" fmla="*/ 10679 w 2814839"/>
              <a:gd name="connsiteY3" fmla="*/ 892373 h 2289035"/>
              <a:gd name="connsiteX4" fmla="*/ 44969 w 2814839"/>
              <a:gd name="connsiteY4" fmla="*/ 736163 h 2289035"/>
              <a:gd name="connsiteX5" fmla="*/ 109739 w 2814839"/>
              <a:gd name="connsiteY5" fmla="*/ 553283 h 2289035"/>
              <a:gd name="connsiteX6" fmla="*/ 224039 w 2814839"/>
              <a:gd name="connsiteY6" fmla="*/ 362783 h 2289035"/>
              <a:gd name="connsiteX7" fmla="*/ 372629 w 2814839"/>
              <a:gd name="connsiteY7" fmla="*/ 206573 h 2289035"/>
              <a:gd name="connsiteX8" fmla="*/ 543282 w 2814839"/>
              <a:gd name="connsiteY8" fmla="*/ 109107 h 2289035"/>
              <a:gd name="connsiteX9" fmla="*/ 807367 w 2814839"/>
              <a:gd name="connsiteY9" fmla="*/ 34498 h 2289035"/>
              <a:gd name="connsiteX10" fmla="*/ 1187969 w 2814839"/>
              <a:gd name="connsiteY10" fmla="*/ 182 h 2289035"/>
              <a:gd name="connsiteX11" fmla="*/ 1599449 w 2814839"/>
              <a:gd name="connsiteY11" fmla="*/ 47747 h 2289035"/>
              <a:gd name="connsiteX12" fmla="*/ 1869959 w 2814839"/>
              <a:gd name="connsiteY12" fmla="*/ 103703 h 2289035"/>
              <a:gd name="connsiteX13" fmla="*/ 2040215 w 2814839"/>
              <a:gd name="connsiteY13" fmla="*/ 178709 h 2289035"/>
              <a:gd name="connsiteX14" fmla="*/ 2144279 w 2814839"/>
              <a:gd name="connsiteY14" fmla="*/ 282773 h 2289035"/>
              <a:gd name="connsiteX15" fmla="*/ 2262389 w 2814839"/>
              <a:gd name="connsiteY15" fmla="*/ 427553 h 2289035"/>
              <a:gd name="connsiteX16" fmla="*/ 2357639 w 2814839"/>
              <a:gd name="connsiteY16" fmla="*/ 591383 h 2289035"/>
              <a:gd name="connsiteX17" fmla="*/ 2494799 w 2814839"/>
              <a:gd name="connsiteY17" fmla="*/ 496133 h 2289035"/>
              <a:gd name="connsiteX18" fmla="*/ 2635769 w 2814839"/>
              <a:gd name="connsiteY18" fmla="*/ 427553 h 2289035"/>
              <a:gd name="connsiteX19" fmla="*/ 2708159 w 2814839"/>
              <a:gd name="connsiteY19" fmla="*/ 393263 h 2289035"/>
              <a:gd name="connsiteX20" fmla="*/ 2784359 w 2814839"/>
              <a:gd name="connsiteY20" fmla="*/ 606623 h 2289035"/>
              <a:gd name="connsiteX21" fmla="*/ 2807219 w 2814839"/>
              <a:gd name="connsiteY21" fmla="*/ 793313 h 2289035"/>
              <a:gd name="connsiteX22" fmla="*/ 2670059 w 2814839"/>
              <a:gd name="connsiteY22" fmla="*/ 774263 h 2289035"/>
              <a:gd name="connsiteX23" fmla="*/ 2513849 w 2814839"/>
              <a:gd name="connsiteY23" fmla="*/ 800933 h 2289035"/>
              <a:gd name="connsiteX24" fmla="*/ 2654819 w 2814839"/>
              <a:gd name="connsiteY24" fmla="*/ 819983 h 2289035"/>
              <a:gd name="connsiteX25" fmla="*/ 2776739 w 2814839"/>
              <a:gd name="connsiteY25" fmla="*/ 873323 h 2289035"/>
              <a:gd name="connsiteX26" fmla="*/ 2814839 w 2814839"/>
              <a:gd name="connsiteY26" fmla="*/ 919043 h 2289035"/>
              <a:gd name="connsiteX27" fmla="*/ 2487179 w 2814839"/>
              <a:gd name="connsiteY27" fmla="*/ 949523 h 2289035"/>
              <a:gd name="connsiteX28" fmla="*/ 2517659 w 2814839"/>
              <a:gd name="connsiteY28" fmla="*/ 1124783 h 2289035"/>
              <a:gd name="connsiteX29" fmla="*/ 2532899 w 2814839"/>
              <a:gd name="connsiteY29" fmla="*/ 1532453 h 2289035"/>
              <a:gd name="connsiteX30" fmla="*/ 2483369 w 2814839"/>
              <a:gd name="connsiteY30" fmla="*/ 1844873 h 2289035"/>
              <a:gd name="connsiteX0" fmla="*/ 2505594 w 2814839"/>
              <a:gd name="connsiteY0" fmla="*/ 1827728 h 2289035"/>
              <a:gd name="connsiteX1" fmla="*/ 1940273 w 2814839"/>
              <a:gd name="connsiteY1" fmla="*/ 2289035 h 2289035"/>
              <a:gd name="connsiteX2" fmla="*/ 47973 w 2814839"/>
              <a:gd name="connsiteY2" fmla="*/ 1463535 h 2289035"/>
              <a:gd name="connsiteX3" fmla="*/ 10679 w 2814839"/>
              <a:gd name="connsiteY3" fmla="*/ 892373 h 2289035"/>
              <a:gd name="connsiteX4" fmla="*/ 44969 w 2814839"/>
              <a:gd name="connsiteY4" fmla="*/ 736163 h 2289035"/>
              <a:gd name="connsiteX5" fmla="*/ 109739 w 2814839"/>
              <a:gd name="connsiteY5" fmla="*/ 553283 h 2289035"/>
              <a:gd name="connsiteX6" fmla="*/ 224039 w 2814839"/>
              <a:gd name="connsiteY6" fmla="*/ 362783 h 2289035"/>
              <a:gd name="connsiteX7" fmla="*/ 372629 w 2814839"/>
              <a:gd name="connsiteY7" fmla="*/ 206573 h 2289035"/>
              <a:gd name="connsiteX8" fmla="*/ 543282 w 2814839"/>
              <a:gd name="connsiteY8" fmla="*/ 109107 h 2289035"/>
              <a:gd name="connsiteX9" fmla="*/ 807367 w 2814839"/>
              <a:gd name="connsiteY9" fmla="*/ 34498 h 2289035"/>
              <a:gd name="connsiteX10" fmla="*/ 1187969 w 2814839"/>
              <a:gd name="connsiteY10" fmla="*/ 182 h 2289035"/>
              <a:gd name="connsiteX11" fmla="*/ 1606273 w 2814839"/>
              <a:gd name="connsiteY11" fmla="*/ 47747 h 2289035"/>
              <a:gd name="connsiteX12" fmla="*/ 1869959 w 2814839"/>
              <a:gd name="connsiteY12" fmla="*/ 103703 h 2289035"/>
              <a:gd name="connsiteX13" fmla="*/ 2040215 w 2814839"/>
              <a:gd name="connsiteY13" fmla="*/ 178709 h 2289035"/>
              <a:gd name="connsiteX14" fmla="*/ 2144279 w 2814839"/>
              <a:gd name="connsiteY14" fmla="*/ 282773 h 2289035"/>
              <a:gd name="connsiteX15" fmla="*/ 2262389 w 2814839"/>
              <a:gd name="connsiteY15" fmla="*/ 427553 h 2289035"/>
              <a:gd name="connsiteX16" fmla="*/ 2357639 w 2814839"/>
              <a:gd name="connsiteY16" fmla="*/ 591383 h 2289035"/>
              <a:gd name="connsiteX17" fmla="*/ 2494799 w 2814839"/>
              <a:gd name="connsiteY17" fmla="*/ 496133 h 2289035"/>
              <a:gd name="connsiteX18" fmla="*/ 2635769 w 2814839"/>
              <a:gd name="connsiteY18" fmla="*/ 427553 h 2289035"/>
              <a:gd name="connsiteX19" fmla="*/ 2708159 w 2814839"/>
              <a:gd name="connsiteY19" fmla="*/ 393263 h 2289035"/>
              <a:gd name="connsiteX20" fmla="*/ 2784359 w 2814839"/>
              <a:gd name="connsiteY20" fmla="*/ 606623 h 2289035"/>
              <a:gd name="connsiteX21" fmla="*/ 2807219 w 2814839"/>
              <a:gd name="connsiteY21" fmla="*/ 793313 h 2289035"/>
              <a:gd name="connsiteX22" fmla="*/ 2670059 w 2814839"/>
              <a:gd name="connsiteY22" fmla="*/ 774263 h 2289035"/>
              <a:gd name="connsiteX23" fmla="*/ 2513849 w 2814839"/>
              <a:gd name="connsiteY23" fmla="*/ 800933 h 2289035"/>
              <a:gd name="connsiteX24" fmla="*/ 2654819 w 2814839"/>
              <a:gd name="connsiteY24" fmla="*/ 819983 h 2289035"/>
              <a:gd name="connsiteX25" fmla="*/ 2776739 w 2814839"/>
              <a:gd name="connsiteY25" fmla="*/ 873323 h 2289035"/>
              <a:gd name="connsiteX26" fmla="*/ 2814839 w 2814839"/>
              <a:gd name="connsiteY26" fmla="*/ 919043 h 2289035"/>
              <a:gd name="connsiteX27" fmla="*/ 2487179 w 2814839"/>
              <a:gd name="connsiteY27" fmla="*/ 949523 h 2289035"/>
              <a:gd name="connsiteX28" fmla="*/ 2517659 w 2814839"/>
              <a:gd name="connsiteY28" fmla="*/ 1124783 h 2289035"/>
              <a:gd name="connsiteX29" fmla="*/ 2532899 w 2814839"/>
              <a:gd name="connsiteY29" fmla="*/ 1532453 h 2289035"/>
              <a:gd name="connsiteX30" fmla="*/ 2483369 w 2814839"/>
              <a:gd name="connsiteY30" fmla="*/ 1844873 h 2289035"/>
              <a:gd name="connsiteX0" fmla="*/ 2505594 w 2814839"/>
              <a:gd name="connsiteY0" fmla="*/ 1827728 h 2289035"/>
              <a:gd name="connsiteX1" fmla="*/ 1940273 w 2814839"/>
              <a:gd name="connsiteY1" fmla="*/ 2289035 h 2289035"/>
              <a:gd name="connsiteX2" fmla="*/ 47973 w 2814839"/>
              <a:gd name="connsiteY2" fmla="*/ 1463535 h 2289035"/>
              <a:gd name="connsiteX3" fmla="*/ 10679 w 2814839"/>
              <a:gd name="connsiteY3" fmla="*/ 892373 h 2289035"/>
              <a:gd name="connsiteX4" fmla="*/ 44969 w 2814839"/>
              <a:gd name="connsiteY4" fmla="*/ 736163 h 2289035"/>
              <a:gd name="connsiteX5" fmla="*/ 109739 w 2814839"/>
              <a:gd name="connsiteY5" fmla="*/ 553283 h 2289035"/>
              <a:gd name="connsiteX6" fmla="*/ 224039 w 2814839"/>
              <a:gd name="connsiteY6" fmla="*/ 362783 h 2289035"/>
              <a:gd name="connsiteX7" fmla="*/ 372629 w 2814839"/>
              <a:gd name="connsiteY7" fmla="*/ 206573 h 2289035"/>
              <a:gd name="connsiteX8" fmla="*/ 543282 w 2814839"/>
              <a:gd name="connsiteY8" fmla="*/ 109107 h 2289035"/>
              <a:gd name="connsiteX9" fmla="*/ 807367 w 2814839"/>
              <a:gd name="connsiteY9" fmla="*/ 34498 h 2289035"/>
              <a:gd name="connsiteX10" fmla="*/ 1187969 w 2814839"/>
              <a:gd name="connsiteY10" fmla="*/ 182 h 2289035"/>
              <a:gd name="connsiteX11" fmla="*/ 1606273 w 2814839"/>
              <a:gd name="connsiteY11" fmla="*/ 47747 h 2289035"/>
              <a:gd name="connsiteX12" fmla="*/ 1869959 w 2814839"/>
              <a:gd name="connsiteY12" fmla="*/ 103703 h 2289035"/>
              <a:gd name="connsiteX13" fmla="*/ 2040215 w 2814839"/>
              <a:gd name="connsiteY13" fmla="*/ 178709 h 2289035"/>
              <a:gd name="connsiteX14" fmla="*/ 2144279 w 2814839"/>
              <a:gd name="connsiteY14" fmla="*/ 282773 h 2289035"/>
              <a:gd name="connsiteX15" fmla="*/ 2262389 w 2814839"/>
              <a:gd name="connsiteY15" fmla="*/ 427553 h 2289035"/>
              <a:gd name="connsiteX16" fmla="*/ 2357639 w 2814839"/>
              <a:gd name="connsiteY16" fmla="*/ 591383 h 2289035"/>
              <a:gd name="connsiteX17" fmla="*/ 2494799 w 2814839"/>
              <a:gd name="connsiteY17" fmla="*/ 496133 h 2289035"/>
              <a:gd name="connsiteX18" fmla="*/ 2635769 w 2814839"/>
              <a:gd name="connsiteY18" fmla="*/ 427553 h 2289035"/>
              <a:gd name="connsiteX19" fmla="*/ 2708159 w 2814839"/>
              <a:gd name="connsiteY19" fmla="*/ 393263 h 2289035"/>
              <a:gd name="connsiteX20" fmla="*/ 2784359 w 2814839"/>
              <a:gd name="connsiteY20" fmla="*/ 606623 h 2289035"/>
              <a:gd name="connsiteX21" fmla="*/ 2807219 w 2814839"/>
              <a:gd name="connsiteY21" fmla="*/ 793313 h 2289035"/>
              <a:gd name="connsiteX22" fmla="*/ 2670059 w 2814839"/>
              <a:gd name="connsiteY22" fmla="*/ 774263 h 2289035"/>
              <a:gd name="connsiteX23" fmla="*/ 2513849 w 2814839"/>
              <a:gd name="connsiteY23" fmla="*/ 800933 h 2289035"/>
              <a:gd name="connsiteX24" fmla="*/ 2654819 w 2814839"/>
              <a:gd name="connsiteY24" fmla="*/ 819983 h 2289035"/>
              <a:gd name="connsiteX25" fmla="*/ 2776739 w 2814839"/>
              <a:gd name="connsiteY25" fmla="*/ 873323 h 2289035"/>
              <a:gd name="connsiteX26" fmla="*/ 2814839 w 2814839"/>
              <a:gd name="connsiteY26" fmla="*/ 919043 h 2289035"/>
              <a:gd name="connsiteX27" fmla="*/ 2487179 w 2814839"/>
              <a:gd name="connsiteY27" fmla="*/ 949523 h 2289035"/>
              <a:gd name="connsiteX28" fmla="*/ 2517659 w 2814839"/>
              <a:gd name="connsiteY28" fmla="*/ 1124783 h 2289035"/>
              <a:gd name="connsiteX29" fmla="*/ 2532899 w 2814839"/>
              <a:gd name="connsiteY29" fmla="*/ 1532453 h 2289035"/>
              <a:gd name="connsiteX30" fmla="*/ 2483369 w 2814839"/>
              <a:gd name="connsiteY30" fmla="*/ 1844873 h 228903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103533 h 2288865"/>
              <a:gd name="connsiteX13" fmla="*/ 2040215 w 2814839"/>
              <a:gd name="connsiteY13" fmla="*/ 178539 h 2288865"/>
              <a:gd name="connsiteX14" fmla="*/ 2144279 w 2814839"/>
              <a:gd name="connsiteY14" fmla="*/ 282603 h 2288865"/>
              <a:gd name="connsiteX15" fmla="*/ 2262389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103533 h 2288865"/>
              <a:gd name="connsiteX13" fmla="*/ 2047039 w 2814839"/>
              <a:gd name="connsiteY13" fmla="*/ 192187 h 2288865"/>
              <a:gd name="connsiteX14" fmla="*/ 2144279 w 2814839"/>
              <a:gd name="connsiteY14" fmla="*/ 282603 h 2288865"/>
              <a:gd name="connsiteX15" fmla="*/ 2262389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62389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62389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53113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 name="connsiteX0" fmla="*/ 2505594 w 2814839"/>
              <a:gd name="connsiteY0" fmla="*/ 1827558 h 2288865"/>
              <a:gd name="connsiteX1" fmla="*/ 1940273 w 2814839"/>
              <a:gd name="connsiteY1" fmla="*/ 2288865 h 2288865"/>
              <a:gd name="connsiteX2" fmla="*/ 47973 w 2814839"/>
              <a:gd name="connsiteY2" fmla="*/ 1463365 h 2288865"/>
              <a:gd name="connsiteX3" fmla="*/ 10679 w 2814839"/>
              <a:gd name="connsiteY3" fmla="*/ 892203 h 2288865"/>
              <a:gd name="connsiteX4" fmla="*/ 44969 w 2814839"/>
              <a:gd name="connsiteY4" fmla="*/ 735993 h 2288865"/>
              <a:gd name="connsiteX5" fmla="*/ 109739 w 2814839"/>
              <a:gd name="connsiteY5" fmla="*/ 566760 h 2288865"/>
              <a:gd name="connsiteX6" fmla="*/ 224039 w 2814839"/>
              <a:gd name="connsiteY6" fmla="*/ 362613 h 2288865"/>
              <a:gd name="connsiteX7" fmla="*/ 372629 w 2814839"/>
              <a:gd name="connsiteY7" fmla="*/ 206403 h 2288865"/>
              <a:gd name="connsiteX8" fmla="*/ 543282 w 2814839"/>
              <a:gd name="connsiteY8" fmla="*/ 108937 h 2288865"/>
              <a:gd name="connsiteX9" fmla="*/ 807367 w 2814839"/>
              <a:gd name="connsiteY9" fmla="*/ 34328 h 2288865"/>
              <a:gd name="connsiteX10" fmla="*/ 1187969 w 2814839"/>
              <a:gd name="connsiteY10" fmla="*/ 12 h 2288865"/>
              <a:gd name="connsiteX11" fmla="*/ 1606273 w 2814839"/>
              <a:gd name="connsiteY11" fmla="*/ 37342 h 2288865"/>
              <a:gd name="connsiteX12" fmla="*/ 1869959 w 2814839"/>
              <a:gd name="connsiteY12" fmla="*/ 96709 h 2288865"/>
              <a:gd name="connsiteX13" fmla="*/ 2047039 w 2814839"/>
              <a:gd name="connsiteY13" fmla="*/ 192187 h 2288865"/>
              <a:gd name="connsiteX14" fmla="*/ 2144279 w 2814839"/>
              <a:gd name="connsiteY14" fmla="*/ 282603 h 2288865"/>
              <a:gd name="connsiteX15" fmla="*/ 2252154 w 2814839"/>
              <a:gd name="connsiteY15" fmla="*/ 427383 h 2288865"/>
              <a:gd name="connsiteX16" fmla="*/ 2357639 w 2814839"/>
              <a:gd name="connsiteY16" fmla="*/ 591213 h 2288865"/>
              <a:gd name="connsiteX17" fmla="*/ 2494799 w 2814839"/>
              <a:gd name="connsiteY17" fmla="*/ 495963 h 2288865"/>
              <a:gd name="connsiteX18" fmla="*/ 2635769 w 2814839"/>
              <a:gd name="connsiteY18" fmla="*/ 427383 h 2288865"/>
              <a:gd name="connsiteX19" fmla="*/ 2708159 w 2814839"/>
              <a:gd name="connsiteY19" fmla="*/ 393093 h 2288865"/>
              <a:gd name="connsiteX20" fmla="*/ 2784359 w 2814839"/>
              <a:gd name="connsiteY20" fmla="*/ 606453 h 2288865"/>
              <a:gd name="connsiteX21" fmla="*/ 2807219 w 2814839"/>
              <a:gd name="connsiteY21" fmla="*/ 793143 h 2288865"/>
              <a:gd name="connsiteX22" fmla="*/ 2670059 w 2814839"/>
              <a:gd name="connsiteY22" fmla="*/ 774093 h 2288865"/>
              <a:gd name="connsiteX23" fmla="*/ 2513849 w 2814839"/>
              <a:gd name="connsiteY23" fmla="*/ 800763 h 2288865"/>
              <a:gd name="connsiteX24" fmla="*/ 2654819 w 2814839"/>
              <a:gd name="connsiteY24" fmla="*/ 819813 h 2288865"/>
              <a:gd name="connsiteX25" fmla="*/ 2776739 w 2814839"/>
              <a:gd name="connsiteY25" fmla="*/ 873153 h 2288865"/>
              <a:gd name="connsiteX26" fmla="*/ 2814839 w 2814839"/>
              <a:gd name="connsiteY26" fmla="*/ 918873 h 2288865"/>
              <a:gd name="connsiteX27" fmla="*/ 2487179 w 2814839"/>
              <a:gd name="connsiteY27" fmla="*/ 949353 h 2288865"/>
              <a:gd name="connsiteX28" fmla="*/ 2517659 w 2814839"/>
              <a:gd name="connsiteY28" fmla="*/ 1124613 h 2288865"/>
              <a:gd name="connsiteX29" fmla="*/ 2532899 w 2814839"/>
              <a:gd name="connsiteY29" fmla="*/ 1532283 h 2288865"/>
              <a:gd name="connsiteX30" fmla="*/ 2483369 w 2814839"/>
              <a:gd name="connsiteY30" fmla="*/ 1844703 h 2288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14839" h="2288865">
                <a:moveTo>
                  <a:pt x="2505594" y="1827558"/>
                </a:moveTo>
                <a:lnTo>
                  <a:pt x="1940273" y="2288865"/>
                </a:lnTo>
                <a:lnTo>
                  <a:pt x="47973" y="1463365"/>
                </a:lnTo>
                <a:cubicBezTo>
                  <a:pt x="-40658" y="1294144"/>
                  <a:pt x="23110" y="1048724"/>
                  <a:pt x="10679" y="892203"/>
                </a:cubicBezTo>
                <a:cubicBezTo>
                  <a:pt x="27190" y="807113"/>
                  <a:pt x="14015" y="832513"/>
                  <a:pt x="44969" y="735993"/>
                </a:cubicBezTo>
                <a:cubicBezTo>
                  <a:pt x="73781" y="651149"/>
                  <a:pt x="77914" y="644779"/>
                  <a:pt x="109739" y="566760"/>
                </a:cubicBezTo>
                <a:cubicBezTo>
                  <a:pt x="151251" y="483660"/>
                  <a:pt x="166889" y="459133"/>
                  <a:pt x="224039" y="362613"/>
                </a:cubicBezTo>
                <a:cubicBezTo>
                  <a:pt x="298969" y="277523"/>
                  <a:pt x="290079" y="272443"/>
                  <a:pt x="372629" y="206403"/>
                </a:cubicBezTo>
                <a:cubicBezTo>
                  <a:pt x="425969" y="167033"/>
                  <a:pt x="489942" y="129257"/>
                  <a:pt x="543282" y="108937"/>
                </a:cubicBezTo>
                <a:cubicBezTo>
                  <a:pt x="634722" y="70761"/>
                  <a:pt x="699919" y="52482"/>
                  <a:pt x="807367" y="34328"/>
                </a:cubicBezTo>
                <a:cubicBezTo>
                  <a:pt x="914815" y="16174"/>
                  <a:pt x="1054818" y="-490"/>
                  <a:pt x="1187969" y="12"/>
                </a:cubicBezTo>
                <a:cubicBezTo>
                  <a:pt x="1321120" y="514"/>
                  <a:pt x="1492608" y="21226"/>
                  <a:pt x="1606273" y="37342"/>
                </a:cubicBezTo>
                <a:cubicBezTo>
                  <a:pt x="1719938" y="53458"/>
                  <a:pt x="1796498" y="70902"/>
                  <a:pt x="1869959" y="96709"/>
                </a:cubicBezTo>
                <a:cubicBezTo>
                  <a:pt x="1943420" y="122516"/>
                  <a:pt x="2001319" y="161205"/>
                  <a:pt x="2047039" y="192187"/>
                </a:cubicBezTo>
                <a:cubicBezTo>
                  <a:pt x="2092759" y="223169"/>
                  <a:pt x="2110093" y="243404"/>
                  <a:pt x="2144279" y="282603"/>
                </a:cubicBezTo>
                <a:cubicBezTo>
                  <a:pt x="2178465" y="321802"/>
                  <a:pt x="2212784" y="365475"/>
                  <a:pt x="2252154" y="427383"/>
                </a:cubicBezTo>
                <a:cubicBezTo>
                  <a:pt x="2291524" y="489291"/>
                  <a:pt x="2318904" y="579783"/>
                  <a:pt x="2357639" y="591213"/>
                </a:cubicBezTo>
                <a:cubicBezTo>
                  <a:pt x="2402089" y="558193"/>
                  <a:pt x="2438919" y="536603"/>
                  <a:pt x="2494799" y="495963"/>
                </a:cubicBezTo>
                <a:cubicBezTo>
                  <a:pt x="2554489" y="459133"/>
                  <a:pt x="2587509" y="448973"/>
                  <a:pt x="2635769" y="427383"/>
                </a:cubicBezTo>
                <a:lnTo>
                  <a:pt x="2708159" y="393093"/>
                </a:lnTo>
                <a:cubicBezTo>
                  <a:pt x="2733559" y="464213"/>
                  <a:pt x="2766579" y="527713"/>
                  <a:pt x="2784359" y="606453"/>
                </a:cubicBezTo>
                <a:cubicBezTo>
                  <a:pt x="2799599" y="668683"/>
                  <a:pt x="2799599" y="730913"/>
                  <a:pt x="2807219" y="793143"/>
                </a:cubicBezTo>
                <a:lnTo>
                  <a:pt x="2670059" y="774093"/>
                </a:lnTo>
                <a:cubicBezTo>
                  <a:pt x="2591319" y="779173"/>
                  <a:pt x="2565919" y="791873"/>
                  <a:pt x="2513849" y="800763"/>
                </a:cubicBezTo>
                <a:lnTo>
                  <a:pt x="2654819" y="819813"/>
                </a:lnTo>
                <a:cubicBezTo>
                  <a:pt x="2695459" y="837593"/>
                  <a:pt x="2736099" y="843943"/>
                  <a:pt x="2776739" y="873153"/>
                </a:cubicBezTo>
                <a:cubicBezTo>
                  <a:pt x="2797059" y="888393"/>
                  <a:pt x="2802139" y="903633"/>
                  <a:pt x="2814839" y="918873"/>
                </a:cubicBezTo>
                <a:lnTo>
                  <a:pt x="2487179" y="949353"/>
                </a:lnTo>
                <a:lnTo>
                  <a:pt x="2517659" y="1124613"/>
                </a:lnTo>
                <a:lnTo>
                  <a:pt x="2532899" y="1532283"/>
                </a:lnTo>
                <a:cubicBezTo>
                  <a:pt x="2492259" y="1849783"/>
                  <a:pt x="2482099" y="1824383"/>
                  <a:pt x="2483369" y="1844703"/>
                </a:cubicBezTo>
              </a:path>
            </a:pathLst>
          </a:custGeom>
          <a:solidFill>
            <a:schemeClr val="tx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08" name="任意多边形 107"/>
          <p:cNvSpPr/>
          <p:nvPr/>
        </p:nvSpPr>
        <p:spPr>
          <a:xfrm>
            <a:off x="9493379" y="4392039"/>
            <a:ext cx="552363" cy="374534"/>
          </a:xfrm>
          <a:custGeom>
            <a:avLst/>
            <a:gdLst>
              <a:gd name="connsiteX0" fmla="*/ 19566 w 780806"/>
              <a:gd name="connsiteY0" fmla="*/ 829 h 524432"/>
              <a:gd name="connsiteX1" fmla="*/ 270775 w 780806"/>
              <a:gd name="connsiteY1" fmla="*/ 503247 h 524432"/>
              <a:gd name="connsiteX2" fmla="*/ 778217 w 780806"/>
              <a:gd name="connsiteY2" fmla="*/ 387691 h 524432"/>
              <a:gd name="connsiteX3" fmla="*/ 19566 w 780806"/>
              <a:gd name="connsiteY3" fmla="*/ 829 h 524432"/>
              <a:gd name="connsiteX0" fmla="*/ 19566 w 780806"/>
              <a:gd name="connsiteY0" fmla="*/ 829 h 524432"/>
              <a:gd name="connsiteX1" fmla="*/ 270775 w 780806"/>
              <a:gd name="connsiteY1" fmla="*/ 503247 h 524432"/>
              <a:gd name="connsiteX2" fmla="*/ 778217 w 780806"/>
              <a:gd name="connsiteY2" fmla="*/ 387691 h 524432"/>
              <a:gd name="connsiteX3" fmla="*/ 19566 w 780806"/>
              <a:gd name="connsiteY3" fmla="*/ 829 h 524432"/>
              <a:gd name="connsiteX0" fmla="*/ 16497 w 777737"/>
              <a:gd name="connsiteY0" fmla="*/ 829 h 524432"/>
              <a:gd name="connsiteX1" fmla="*/ 267706 w 777737"/>
              <a:gd name="connsiteY1" fmla="*/ 503247 h 524432"/>
              <a:gd name="connsiteX2" fmla="*/ 775148 w 777737"/>
              <a:gd name="connsiteY2" fmla="*/ 387691 h 524432"/>
              <a:gd name="connsiteX3" fmla="*/ 16497 w 777737"/>
              <a:gd name="connsiteY3" fmla="*/ 829 h 524432"/>
              <a:gd name="connsiteX0" fmla="*/ 255 w 761495"/>
              <a:gd name="connsiteY0" fmla="*/ 18439 h 542042"/>
              <a:gd name="connsiteX1" fmla="*/ 251464 w 761495"/>
              <a:gd name="connsiteY1" fmla="*/ 520857 h 542042"/>
              <a:gd name="connsiteX2" fmla="*/ 758906 w 761495"/>
              <a:gd name="connsiteY2" fmla="*/ 405301 h 542042"/>
              <a:gd name="connsiteX3" fmla="*/ 255 w 761495"/>
              <a:gd name="connsiteY3" fmla="*/ 18439 h 542042"/>
              <a:gd name="connsiteX0" fmla="*/ 255 w 761495"/>
              <a:gd name="connsiteY0" fmla="*/ 18439 h 542042"/>
              <a:gd name="connsiteX1" fmla="*/ 251464 w 761495"/>
              <a:gd name="connsiteY1" fmla="*/ 520857 h 542042"/>
              <a:gd name="connsiteX2" fmla="*/ 758906 w 761495"/>
              <a:gd name="connsiteY2" fmla="*/ 405301 h 542042"/>
              <a:gd name="connsiteX3" fmla="*/ 255 w 761495"/>
              <a:gd name="connsiteY3" fmla="*/ 18439 h 542042"/>
              <a:gd name="connsiteX0" fmla="*/ 0 w 761240"/>
              <a:gd name="connsiteY0" fmla="*/ 0 h 523603"/>
              <a:gd name="connsiteX1" fmla="*/ 251209 w 761240"/>
              <a:gd name="connsiteY1" fmla="*/ 502418 h 523603"/>
              <a:gd name="connsiteX2" fmla="*/ 758651 w 761240"/>
              <a:gd name="connsiteY2" fmla="*/ 386862 h 523603"/>
              <a:gd name="connsiteX3" fmla="*/ 0 w 761240"/>
              <a:gd name="connsiteY3" fmla="*/ 0 h 523603"/>
              <a:gd name="connsiteX0" fmla="*/ 0 w 761240"/>
              <a:gd name="connsiteY0" fmla="*/ 0 h 523603"/>
              <a:gd name="connsiteX1" fmla="*/ 251209 w 761240"/>
              <a:gd name="connsiteY1" fmla="*/ 502418 h 523603"/>
              <a:gd name="connsiteX2" fmla="*/ 758651 w 761240"/>
              <a:gd name="connsiteY2" fmla="*/ 386862 h 523603"/>
              <a:gd name="connsiteX3" fmla="*/ 0 w 761240"/>
              <a:gd name="connsiteY3" fmla="*/ 0 h 523603"/>
              <a:gd name="connsiteX0" fmla="*/ 0 w 758651"/>
              <a:gd name="connsiteY0" fmla="*/ 0 h 520867"/>
              <a:gd name="connsiteX1" fmla="*/ 251209 w 758651"/>
              <a:gd name="connsiteY1" fmla="*/ 502418 h 520867"/>
              <a:gd name="connsiteX2" fmla="*/ 758651 w 758651"/>
              <a:gd name="connsiteY2" fmla="*/ 386862 h 520867"/>
              <a:gd name="connsiteX3" fmla="*/ 0 w 758651"/>
              <a:gd name="connsiteY3" fmla="*/ 0 h 520867"/>
              <a:gd name="connsiteX0" fmla="*/ 0 w 758651"/>
              <a:gd name="connsiteY0" fmla="*/ 0 h 502418"/>
              <a:gd name="connsiteX1" fmla="*/ 251209 w 758651"/>
              <a:gd name="connsiteY1" fmla="*/ 502418 h 502418"/>
              <a:gd name="connsiteX2" fmla="*/ 758651 w 758651"/>
              <a:gd name="connsiteY2" fmla="*/ 386862 h 502418"/>
              <a:gd name="connsiteX3" fmla="*/ 0 w 758651"/>
              <a:gd name="connsiteY3" fmla="*/ 0 h 502418"/>
              <a:gd name="connsiteX0" fmla="*/ 0 w 758651"/>
              <a:gd name="connsiteY0" fmla="*/ 0 h 502418"/>
              <a:gd name="connsiteX1" fmla="*/ 251209 w 758651"/>
              <a:gd name="connsiteY1" fmla="*/ 502418 h 502418"/>
              <a:gd name="connsiteX2" fmla="*/ 758651 w 758651"/>
              <a:gd name="connsiteY2" fmla="*/ 386862 h 502418"/>
              <a:gd name="connsiteX3" fmla="*/ 0 w 758651"/>
              <a:gd name="connsiteY3" fmla="*/ 0 h 502418"/>
              <a:gd name="connsiteX0" fmla="*/ 0 w 773724"/>
              <a:gd name="connsiteY0" fmla="*/ 0 h 502418"/>
              <a:gd name="connsiteX1" fmla="*/ 251209 w 773724"/>
              <a:gd name="connsiteY1" fmla="*/ 502418 h 502418"/>
              <a:gd name="connsiteX2" fmla="*/ 773724 w 773724"/>
              <a:gd name="connsiteY2" fmla="*/ 376814 h 502418"/>
              <a:gd name="connsiteX3" fmla="*/ 0 w 773724"/>
              <a:gd name="connsiteY3" fmla="*/ 0 h 502418"/>
              <a:gd name="connsiteX0" fmla="*/ 0 w 778748"/>
              <a:gd name="connsiteY0" fmla="*/ 0 h 532563"/>
              <a:gd name="connsiteX1" fmla="*/ 256233 w 778748"/>
              <a:gd name="connsiteY1" fmla="*/ 532563 h 532563"/>
              <a:gd name="connsiteX2" fmla="*/ 778748 w 778748"/>
              <a:gd name="connsiteY2" fmla="*/ 406959 h 532563"/>
              <a:gd name="connsiteX3" fmla="*/ 0 w 778748"/>
              <a:gd name="connsiteY3" fmla="*/ 0 h 532563"/>
              <a:gd name="connsiteX0" fmla="*/ 0 w 785423"/>
              <a:gd name="connsiteY0" fmla="*/ 0 h 532563"/>
              <a:gd name="connsiteX1" fmla="*/ 256233 w 785423"/>
              <a:gd name="connsiteY1" fmla="*/ 532563 h 532563"/>
              <a:gd name="connsiteX2" fmla="*/ 785423 w 785423"/>
              <a:gd name="connsiteY2" fmla="*/ 373587 h 532563"/>
              <a:gd name="connsiteX3" fmla="*/ 0 w 785423"/>
              <a:gd name="connsiteY3" fmla="*/ 0 h 532563"/>
              <a:gd name="connsiteX0" fmla="*/ 0 w 785423"/>
              <a:gd name="connsiteY0" fmla="*/ 0 h 532563"/>
              <a:gd name="connsiteX1" fmla="*/ 256233 w 785423"/>
              <a:gd name="connsiteY1" fmla="*/ 532563 h 532563"/>
              <a:gd name="connsiteX2" fmla="*/ 785423 w 785423"/>
              <a:gd name="connsiteY2" fmla="*/ 373587 h 532563"/>
              <a:gd name="connsiteX3" fmla="*/ 0 w 785423"/>
              <a:gd name="connsiteY3" fmla="*/ 0 h 532563"/>
            </a:gdLst>
            <a:ahLst/>
            <a:cxnLst>
              <a:cxn ang="0">
                <a:pos x="connsiteX0" y="connsiteY0"/>
              </a:cxn>
              <a:cxn ang="0">
                <a:pos x="connsiteX1" y="connsiteY1"/>
              </a:cxn>
              <a:cxn ang="0">
                <a:pos x="connsiteX2" y="connsiteY2"/>
              </a:cxn>
              <a:cxn ang="0">
                <a:pos x="connsiteX3" y="connsiteY3"/>
              </a:cxn>
            </a:cxnLst>
            <a:rect l="l" t="t" r="r" b="b"/>
            <a:pathLst>
              <a:path w="785423" h="532563">
                <a:moveTo>
                  <a:pt x="0" y="0"/>
                </a:moveTo>
                <a:cubicBezTo>
                  <a:pt x="15909" y="109694"/>
                  <a:pt x="185057" y="372626"/>
                  <a:pt x="256233" y="532563"/>
                </a:cubicBezTo>
                <a:cubicBezTo>
                  <a:pt x="734367" y="456364"/>
                  <a:pt x="698955" y="476424"/>
                  <a:pt x="785423" y="373587"/>
                </a:cubicBezTo>
                <a:cubicBezTo>
                  <a:pt x="746067" y="289013"/>
                  <a:pt x="99647" y="20934"/>
                  <a:pt x="0" y="0"/>
                </a:cubicBezTo>
                <a:close/>
              </a:path>
            </a:pathLst>
          </a:custGeom>
          <a:solidFill>
            <a:srgbClr val="44515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任意多边形 108"/>
          <p:cNvSpPr/>
          <p:nvPr/>
        </p:nvSpPr>
        <p:spPr>
          <a:xfrm>
            <a:off x="9848189" y="4573818"/>
            <a:ext cx="407819" cy="384340"/>
          </a:xfrm>
          <a:custGeom>
            <a:avLst/>
            <a:gdLst>
              <a:gd name="connsiteX0" fmla="*/ 196022 w 562818"/>
              <a:gd name="connsiteY0" fmla="*/ 218045 h 580544"/>
              <a:gd name="connsiteX1" fmla="*/ 226167 w 562818"/>
              <a:gd name="connsiteY1" fmla="*/ 283360 h 580544"/>
              <a:gd name="connsiteX2" fmla="*/ 487424 w 562818"/>
              <a:gd name="connsiteY2" fmla="*/ 17078 h 580544"/>
              <a:gd name="connsiteX3" fmla="*/ 537666 w 562818"/>
              <a:gd name="connsiteY3" fmla="*/ 37175 h 580544"/>
              <a:gd name="connsiteX4" fmla="*/ 562787 w 562818"/>
              <a:gd name="connsiteY4" fmla="*/ 122586 h 580544"/>
              <a:gd name="connsiteX5" fmla="*/ 542690 w 562818"/>
              <a:gd name="connsiteY5" fmla="*/ 157755 h 580544"/>
              <a:gd name="connsiteX6" fmla="*/ 532642 w 562818"/>
              <a:gd name="connsiteY6" fmla="*/ 147707 h 580544"/>
              <a:gd name="connsiteX7" fmla="*/ 366844 w 562818"/>
              <a:gd name="connsiteY7" fmla="*/ 373795 h 580544"/>
              <a:gd name="connsiteX8" fmla="*/ 201046 w 562818"/>
              <a:gd name="connsiteY8" fmla="*/ 579786 h 580544"/>
              <a:gd name="connsiteX9" fmla="*/ 79 w 562818"/>
              <a:gd name="connsiteY9" fmla="*/ 298432 h 580544"/>
              <a:gd name="connsiteX10" fmla="*/ 196022 w 562818"/>
              <a:gd name="connsiteY10" fmla="*/ 218045 h 580544"/>
              <a:gd name="connsiteX0" fmla="*/ 196022 w 562818"/>
              <a:gd name="connsiteY0" fmla="*/ 218045 h 580439"/>
              <a:gd name="connsiteX1" fmla="*/ 226167 w 562818"/>
              <a:gd name="connsiteY1" fmla="*/ 283360 h 580439"/>
              <a:gd name="connsiteX2" fmla="*/ 487424 w 562818"/>
              <a:gd name="connsiteY2" fmla="*/ 17078 h 580439"/>
              <a:gd name="connsiteX3" fmla="*/ 537666 w 562818"/>
              <a:gd name="connsiteY3" fmla="*/ 37175 h 580439"/>
              <a:gd name="connsiteX4" fmla="*/ 562787 w 562818"/>
              <a:gd name="connsiteY4" fmla="*/ 122586 h 580439"/>
              <a:gd name="connsiteX5" fmla="*/ 542690 w 562818"/>
              <a:gd name="connsiteY5" fmla="*/ 157755 h 580439"/>
              <a:gd name="connsiteX6" fmla="*/ 532642 w 562818"/>
              <a:gd name="connsiteY6" fmla="*/ 147707 h 580439"/>
              <a:gd name="connsiteX7" fmla="*/ 402013 w 562818"/>
              <a:gd name="connsiteY7" fmla="*/ 348674 h 580439"/>
              <a:gd name="connsiteX8" fmla="*/ 201046 w 562818"/>
              <a:gd name="connsiteY8" fmla="*/ 579786 h 580439"/>
              <a:gd name="connsiteX9" fmla="*/ 79 w 562818"/>
              <a:gd name="connsiteY9" fmla="*/ 298432 h 580439"/>
              <a:gd name="connsiteX10" fmla="*/ 196022 w 562818"/>
              <a:gd name="connsiteY10" fmla="*/ 218045 h 580439"/>
              <a:gd name="connsiteX0" fmla="*/ 196022 w 562818"/>
              <a:gd name="connsiteY0" fmla="*/ 218045 h 580439"/>
              <a:gd name="connsiteX1" fmla="*/ 226167 w 562818"/>
              <a:gd name="connsiteY1" fmla="*/ 283360 h 580439"/>
              <a:gd name="connsiteX2" fmla="*/ 487424 w 562818"/>
              <a:gd name="connsiteY2" fmla="*/ 17078 h 580439"/>
              <a:gd name="connsiteX3" fmla="*/ 537666 w 562818"/>
              <a:gd name="connsiteY3" fmla="*/ 37175 h 580439"/>
              <a:gd name="connsiteX4" fmla="*/ 562787 w 562818"/>
              <a:gd name="connsiteY4" fmla="*/ 122586 h 580439"/>
              <a:gd name="connsiteX5" fmla="*/ 542690 w 562818"/>
              <a:gd name="connsiteY5" fmla="*/ 157755 h 580439"/>
              <a:gd name="connsiteX6" fmla="*/ 532642 w 562818"/>
              <a:gd name="connsiteY6" fmla="*/ 147707 h 580439"/>
              <a:gd name="connsiteX7" fmla="*/ 402013 w 562818"/>
              <a:gd name="connsiteY7" fmla="*/ 348674 h 580439"/>
              <a:gd name="connsiteX8" fmla="*/ 201046 w 562818"/>
              <a:gd name="connsiteY8" fmla="*/ 579786 h 580439"/>
              <a:gd name="connsiteX9" fmla="*/ 79 w 562818"/>
              <a:gd name="connsiteY9" fmla="*/ 298432 h 580439"/>
              <a:gd name="connsiteX10" fmla="*/ 196022 w 562818"/>
              <a:gd name="connsiteY10" fmla="*/ 218045 h 580439"/>
              <a:gd name="connsiteX0" fmla="*/ 196022 w 562818"/>
              <a:gd name="connsiteY0" fmla="*/ 218045 h 581272"/>
              <a:gd name="connsiteX1" fmla="*/ 226167 w 562818"/>
              <a:gd name="connsiteY1" fmla="*/ 283360 h 581272"/>
              <a:gd name="connsiteX2" fmla="*/ 487424 w 562818"/>
              <a:gd name="connsiteY2" fmla="*/ 17078 h 581272"/>
              <a:gd name="connsiteX3" fmla="*/ 537666 w 562818"/>
              <a:gd name="connsiteY3" fmla="*/ 37175 h 581272"/>
              <a:gd name="connsiteX4" fmla="*/ 562787 w 562818"/>
              <a:gd name="connsiteY4" fmla="*/ 122586 h 581272"/>
              <a:gd name="connsiteX5" fmla="*/ 542690 w 562818"/>
              <a:gd name="connsiteY5" fmla="*/ 157755 h 581272"/>
              <a:gd name="connsiteX6" fmla="*/ 532642 w 562818"/>
              <a:gd name="connsiteY6" fmla="*/ 147707 h 581272"/>
              <a:gd name="connsiteX7" fmla="*/ 402013 w 562818"/>
              <a:gd name="connsiteY7" fmla="*/ 348674 h 581272"/>
              <a:gd name="connsiteX8" fmla="*/ 201046 w 562818"/>
              <a:gd name="connsiteY8" fmla="*/ 579786 h 581272"/>
              <a:gd name="connsiteX9" fmla="*/ 79 w 562818"/>
              <a:gd name="connsiteY9" fmla="*/ 298432 h 581272"/>
              <a:gd name="connsiteX10" fmla="*/ 196022 w 562818"/>
              <a:gd name="connsiteY10" fmla="*/ 218045 h 581272"/>
              <a:gd name="connsiteX0" fmla="*/ 196022 w 562818"/>
              <a:gd name="connsiteY0" fmla="*/ 218045 h 582630"/>
              <a:gd name="connsiteX1" fmla="*/ 226167 w 562818"/>
              <a:gd name="connsiteY1" fmla="*/ 283360 h 582630"/>
              <a:gd name="connsiteX2" fmla="*/ 487424 w 562818"/>
              <a:gd name="connsiteY2" fmla="*/ 17078 h 582630"/>
              <a:gd name="connsiteX3" fmla="*/ 537666 w 562818"/>
              <a:gd name="connsiteY3" fmla="*/ 37175 h 582630"/>
              <a:gd name="connsiteX4" fmla="*/ 562787 w 562818"/>
              <a:gd name="connsiteY4" fmla="*/ 122586 h 582630"/>
              <a:gd name="connsiteX5" fmla="*/ 542690 w 562818"/>
              <a:gd name="connsiteY5" fmla="*/ 157755 h 582630"/>
              <a:gd name="connsiteX6" fmla="*/ 532642 w 562818"/>
              <a:gd name="connsiteY6" fmla="*/ 147707 h 582630"/>
              <a:gd name="connsiteX7" fmla="*/ 402013 w 562818"/>
              <a:gd name="connsiteY7" fmla="*/ 348674 h 582630"/>
              <a:gd name="connsiteX8" fmla="*/ 201046 w 562818"/>
              <a:gd name="connsiteY8" fmla="*/ 579786 h 582630"/>
              <a:gd name="connsiteX9" fmla="*/ 79 w 562818"/>
              <a:gd name="connsiteY9" fmla="*/ 298432 h 582630"/>
              <a:gd name="connsiteX10" fmla="*/ 196022 w 562818"/>
              <a:gd name="connsiteY10" fmla="*/ 218045 h 582630"/>
              <a:gd name="connsiteX0" fmla="*/ 195982 w 562778"/>
              <a:gd name="connsiteY0" fmla="*/ 218045 h 573194"/>
              <a:gd name="connsiteX1" fmla="*/ 226127 w 562778"/>
              <a:gd name="connsiteY1" fmla="*/ 283360 h 573194"/>
              <a:gd name="connsiteX2" fmla="*/ 487384 w 562778"/>
              <a:gd name="connsiteY2" fmla="*/ 17078 h 573194"/>
              <a:gd name="connsiteX3" fmla="*/ 537626 w 562778"/>
              <a:gd name="connsiteY3" fmla="*/ 37175 h 573194"/>
              <a:gd name="connsiteX4" fmla="*/ 562747 w 562778"/>
              <a:gd name="connsiteY4" fmla="*/ 122586 h 573194"/>
              <a:gd name="connsiteX5" fmla="*/ 542650 w 562778"/>
              <a:gd name="connsiteY5" fmla="*/ 157755 h 573194"/>
              <a:gd name="connsiteX6" fmla="*/ 532602 w 562778"/>
              <a:gd name="connsiteY6" fmla="*/ 147707 h 573194"/>
              <a:gd name="connsiteX7" fmla="*/ 401973 w 562778"/>
              <a:gd name="connsiteY7" fmla="*/ 348674 h 573194"/>
              <a:gd name="connsiteX8" fmla="*/ 180909 w 562778"/>
              <a:gd name="connsiteY8" fmla="*/ 569737 h 573194"/>
              <a:gd name="connsiteX9" fmla="*/ 39 w 562778"/>
              <a:gd name="connsiteY9" fmla="*/ 298432 h 573194"/>
              <a:gd name="connsiteX10" fmla="*/ 195982 w 562778"/>
              <a:gd name="connsiteY10" fmla="*/ 218045 h 573194"/>
              <a:gd name="connsiteX0" fmla="*/ 198976 w 565772"/>
              <a:gd name="connsiteY0" fmla="*/ 218045 h 573194"/>
              <a:gd name="connsiteX1" fmla="*/ 229121 w 565772"/>
              <a:gd name="connsiteY1" fmla="*/ 283360 h 573194"/>
              <a:gd name="connsiteX2" fmla="*/ 490378 w 565772"/>
              <a:gd name="connsiteY2" fmla="*/ 17078 h 573194"/>
              <a:gd name="connsiteX3" fmla="*/ 540620 w 565772"/>
              <a:gd name="connsiteY3" fmla="*/ 37175 h 573194"/>
              <a:gd name="connsiteX4" fmla="*/ 565741 w 565772"/>
              <a:gd name="connsiteY4" fmla="*/ 122586 h 573194"/>
              <a:gd name="connsiteX5" fmla="*/ 545644 w 565772"/>
              <a:gd name="connsiteY5" fmla="*/ 157755 h 573194"/>
              <a:gd name="connsiteX6" fmla="*/ 535596 w 565772"/>
              <a:gd name="connsiteY6" fmla="*/ 147707 h 573194"/>
              <a:gd name="connsiteX7" fmla="*/ 404967 w 565772"/>
              <a:gd name="connsiteY7" fmla="*/ 348674 h 573194"/>
              <a:gd name="connsiteX8" fmla="*/ 183903 w 565772"/>
              <a:gd name="connsiteY8" fmla="*/ 569737 h 573194"/>
              <a:gd name="connsiteX9" fmla="*/ 3033 w 565772"/>
              <a:gd name="connsiteY9" fmla="*/ 298432 h 573194"/>
              <a:gd name="connsiteX10" fmla="*/ 79729 w 565772"/>
              <a:gd name="connsiteY10" fmla="*/ 268185 h 573194"/>
              <a:gd name="connsiteX11" fmla="*/ 198976 w 565772"/>
              <a:gd name="connsiteY11" fmla="*/ 218045 h 573194"/>
              <a:gd name="connsiteX0" fmla="*/ 198976 w 565772"/>
              <a:gd name="connsiteY0" fmla="*/ 217942 h 573091"/>
              <a:gd name="connsiteX1" fmla="*/ 229121 w 565772"/>
              <a:gd name="connsiteY1" fmla="*/ 283257 h 573091"/>
              <a:gd name="connsiteX2" fmla="*/ 490378 w 565772"/>
              <a:gd name="connsiteY2" fmla="*/ 16975 h 573091"/>
              <a:gd name="connsiteX3" fmla="*/ 514269 w 565772"/>
              <a:gd name="connsiteY3" fmla="*/ 28152 h 573091"/>
              <a:gd name="connsiteX4" fmla="*/ 540620 w 565772"/>
              <a:gd name="connsiteY4" fmla="*/ 37072 h 573091"/>
              <a:gd name="connsiteX5" fmla="*/ 565741 w 565772"/>
              <a:gd name="connsiteY5" fmla="*/ 122483 h 573091"/>
              <a:gd name="connsiteX6" fmla="*/ 545644 w 565772"/>
              <a:gd name="connsiteY6" fmla="*/ 157652 h 573091"/>
              <a:gd name="connsiteX7" fmla="*/ 535596 w 565772"/>
              <a:gd name="connsiteY7" fmla="*/ 147604 h 573091"/>
              <a:gd name="connsiteX8" fmla="*/ 404967 w 565772"/>
              <a:gd name="connsiteY8" fmla="*/ 348571 h 573091"/>
              <a:gd name="connsiteX9" fmla="*/ 183903 w 565772"/>
              <a:gd name="connsiteY9" fmla="*/ 569634 h 573091"/>
              <a:gd name="connsiteX10" fmla="*/ 3033 w 565772"/>
              <a:gd name="connsiteY10" fmla="*/ 298329 h 573091"/>
              <a:gd name="connsiteX11" fmla="*/ 79729 w 565772"/>
              <a:gd name="connsiteY11" fmla="*/ 268082 h 573091"/>
              <a:gd name="connsiteX12" fmla="*/ 198976 w 565772"/>
              <a:gd name="connsiteY12" fmla="*/ 217942 h 573091"/>
              <a:gd name="connsiteX0" fmla="*/ 198976 w 565772"/>
              <a:gd name="connsiteY0" fmla="*/ 218045 h 573194"/>
              <a:gd name="connsiteX1" fmla="*/ 229121 w 565772"/>
              <a:gd name="connsiteY1" fmla="*/ 283360 h 573194"/>
              <a:gd name="connsiteX2" fmla="*/ 490378 w 565772"/>
              <a:gd name="connsiteY2" fmla="*/ 17078 h 573194"/>
              <a:gd name="connsiteX3" fmla="*/ 540620 w 565772"/>
              <a:gd name="connsiteY3" fmla="*/ 37175 h 573194"/>
              <a:gd name="connsiteX4" fmla="*/ 565741 w 565772"/>
              <a:gd name="connsiteY4" fmla="*/ 122586 h 573194"/>
              <a:gd name="connsiteX5" fmla="*/ 545644 w 565772"/>
              <a:gd name="connsiteY5" fmla="*/ 157755 h 573194"/>
              <a:gd name="connsiteX6" fmla="*/ 535596 w 565772"/>
              <a:gd name="connsiteY6" fmla="*/ 147707 h 573194"/>
              <a:gd name="connsiteX7" fmla="*/ 404967 w 565772"/>
              <a:gd name="connsiteY7" fmla="*/ 348674 h 573194"/>
              <a:gd name="connsiteX8" fmla="*/ 183903 w 565772"/>
              <a:gd name="connsiteY8" fmla="*/ 569737 h 573194"/>
              <a:gd name="connsiteX9" fmla="*/ 3033 w 565772"/>
              <a:gd name="connsiteY9" fmla="*/ 298432 h 573194"/>
              <a:gd name="connsiteX10" fmla="*/ 79729 w 565772"/>
              <a:gd name="connsiteY10" fmla="*/ 268185 h 573194"/>
              <a:gd name="connsiteX11" fmla="*/ 198976 w 565772"/>
              <a:gd name="connsiteY11" fmla="*/ 218045 h 573194"/>
              <a:gd name="connsiteX0" fmla="*/ 198976 w 565772"/>
              <a:gd name="connsiteY0" fmla="*/ 191948 h 547097"/>
              <a:gd name="connsiteX1" fmla="*/ 229121 w 565772"/>
              <a:gd name="connsiteY1" fmla="*/ 257263 h 547097"/>
              <a:gd name="connsiteX2" fmla="*/ 455721 w 565772"/>
              <a:gd name="connsiteY2" fmla="*/ 28303 h 547097"/>
              <a:gd name="connsiteX3" fmla="*/ 540620 w 565772"/>
              <a:gd name="connsiteY3" fmla="*/ 11078 h 547097"/>
              <a:gd name="connsiteX4" fmla="*/ 565741 w 565772"/>
              <a:gd name="connsiteY4" fmla="*/ 96489 h 547097"/>
              <a:gd name="connsiteX5" fmla="*/ 545644 w 565772"/>
              <a:gd name="connsiteY5" fmla="*/ 131658 h 547097"/>
              <a:gd name="connsiteX6" fmla="*/ 535596 w 565772"/>
              <a:gd name="connsiteY6" fmla="*/ 121610 h 547097"/>
              <a:gd name="connsiteX7" fmla="*/ 404967 w 565772"/>
              <a:gd name="connsiteY7" fmla="*/ 322577 h 547097"/>
              <a:gd name="connsiteX8" fmla="*/ 183903 w 565772"/>
              <a:gd name="connsiteY8" fmla="*/ 543640 h 547097"/>
              <a:gd name="connsiteX9" fmla="*/ 3033 w 565772"/>
              <a:gd name="connsiteY9" fmla="*/ 272335 h 547097"/>
              <a:gd name="connsiteX10" fmla="*/ 79729 w 565772"/>
              <a:gd name="connsiteY10" fmla="*/ 242088 h 547097"/>
              <a:gd name="connsiteX11" fmla="*/ 198976 w 565772"/>
              <a:gd name="connsiteY11" fmla="*/ 191948 h 547097"/>
              <a:gd name="connsiteX0" fmla="*/ 198976 w 565772"/>
              <a:gd name="connsiteY0" fmla="*/ 191948 h 546749"/>
              <a:gd name="connsiteX1" fmla="*/ 229121 w 565772"/>
              <a:gd name="connsiteY1" fmla="*/ 257263 h 546749"/>
              <a:gd name="connsiteX2" fmla="*/ 455721 w 565772"/>
              <a:gd name="connsiteY2" fmla="*/ 28303 h 546749"/>
              <a:gd name="connsiteX3" fmla="*/ 540620 w 565772"/>
              <a:gd name="connsiteY3" fmla="*/ 11078 h 546749"/>
              <a:gd name="connsiteX4" fmla="*/ 565741 w 565772"/>
              <a:gd name="connsiteY4" fmla="*/ 96489 h 546749"/>
              <a:gd name="connsiteX5" fmla="*/ 545644 w 565772"/>
              <a:gd name="connsiteY5" fmla="*/ 131658 h 546749"/>
              <a:gd name="connsiteX6" fmla="*/ 535596 w 565772"/>
              <a:gd name="connsiteY6" fmla="*/ 121610 h 546749"/>
              <a:gd name="connsiteX7" fmla="*/ 404967 w 565772"/>
              <a:gd name="connsiteY7" fmla="*/ 317246 h 546749"/>
              <a:gd name="connsiteX8" fmla="*/ 183903 w 565772"/>
              <a:gd name="connsiteY8" fmla="*/ 543640 h 546749"/>
              <a:gd name="connsiteX9" fmla="*/ 3033 w 565772"/>
              <a:gd name="connsiteY9" fmla="*/ 272335 h 546749"/>
              <a:gd name="connsiteX10" fmla="*/ 79729 w 565772"/>
              <a:gd name="connsiteY10" fmla="*/ 242088 h 546749"/>
              <a:gd name="connsiteX11" fmla="*/ 198976 w 565772"/>
              <a:gd name="connsiteY11" fmla="*/ 191948 h 546749"/>
              <a:gd name="connsiteX0" fmla="*/ 198976 w 565772"/>
              <a:gd name="connsiteY0" fmla="*/ 191948 h 543640"/>
              <a:gd name="connsiteX1" fmla="*/ 229121 w 565772"/>
              <a:gd name="connsiteY1" fmla="*/ 257263 h 543640"/>
              <a:gd name="connsiteX2" fmla="*/ 455721 w 565772"/>
              <a:gd name="connsiteY2" fmla="*/ 28303 h 543640"/>
              <a:gd name="connsiteX3" fmla="*/ 540620 w 565772"/>
              <a:gd name="connsiteY3" fmla="*/ 11078 h 543640"/>
              <a:gd name="connsiteX4" fmla="*/ 565741 w 565772"/>
              <a:gd name="connsiteY4" fmla="*/ 96489 h 543640"/>
              <a:gd name="connsiteX5" fmla="*/ 545644 w 565772"/>
              <a:gd name="connsiteY5" fmla="*/ 131658 h 543640"/>
              <a:gd name="connsiteX6" fmla="*/ 535596 w 565772"/>
              <a:gd name="connsiteY6" fmla="*/ 121610 h 543640"/>
              <a:gd name="connsiteX7" fmla="*/ 183903 w 565772"/>
              <a:gd name="connsiteY7" fmla="*/ 543640 h 543640"/>
              <a:gd name="connsiteX8" fmla="*/ 3033 w 565772"/>
              <a:gd name="connsiteY8" fmla="*/ 272335 h 543640"/>
              <a:gd name="connsiteX9" fmla="*/ 79729 w 565772"/>
              <a:gd name="connsiteY9" fmla="*/ 242088 h 543640"/>
              <a:gd name="connsiteX10" fmla="*/ 198976 w 565772"/>
              <a:gd name="connsiteY10" fmla="*/ 191948 h 543640"/>
              <a:gd name="connsiteX0" fmla="*/ 198976 w 580536"/>
              <a:gd name="connsiteY0" fmla="*/ 191948 h 543640"/>
              <a:gd name="connsiteX1" fmla="*/ 229121 w 580536"/>
              <a:gd name="connsiteY1" fmla="*/ 257263 h 543640"/>
              <a:gd name="connsiteX2" fmla="*/ 455721 w 580536"/>
              <a:gd name="connsiteY2" fmla="*/ 28303 h 543640"/>
              <a:gd name="connsiteX3" fmla="*/ 540620 w 580536"/>
              <a:gd name="connsiteY3" fmla="*/ 11078 h 543640"/>
              <a:gd name="connsiteX4" fmla="*/ 565741 w 580536"/>
              <a:gd name="connsiteY4" fmla="*/ 96489 h 543640"/>
              <a:gd name="connsiteX5" fmla="*/ 545644 w 580536"/>
              <a:gd name="connsiteY5" fmla="*/ 131658 h 543640"/>
              <a:gd name="connsiteX6" fmla="*/ 183903 w 580536"/>
              <a:gd name="connsiteY6" fmla="*/ 543640 h 543640"/>
              <a:gd name="connsiteX7" fmla="*/ 3033 w 580536"/>
              <a:gd name="connsiteY7" fmla="*/ 272335 h 543640"/>
              <a:gd name="connsiteX8" fmla="*/ 79729 w 580536"/>
              <a:gd name="connsiteY8" fmla="*/ 242088 h 543640"/>
              <a:gd name="connsiteX9" fmla="*/ 198976 w 580536"/>
              <a:gd name="connsiteY9" fmla="*/ 191948 h 543640"/>
              <a:gd name="connsiteX0" fmla="*/ 198976 w 570944"/>
              <a:gd name="connsiteY0" fmla="*/ 191948 h 543640"/>
              <a:gd name="connsiteX1" fmla="*/ 229121 w 570944"/>
              <a:gd name="connsiteY1" fmla="*/ 257263 h 543640"/>
              <a:gd name="connsiteX2" fmla="*/ 455721 w 570944"/>
              <a:gd name="connsiteY2" fmla="*/ 28303 h 543640"/>
              <a:gd name="connsiteX3" fmla="*/ 540620 w 570944"/>
              <a:gd name="connsiteY3" fmla="*/ 11078 h 543640"/>
              <a:gd name="connsiteX4" fmla="*/ 565741 w 570944"/>
              <a:gd name="connsiteY4" fmla="*/ 96489 h 543640"/>
              <a:gd name="connsiteX5" fmla="*/ 529648 w 570944"/>
              <a:gd name="connsiteY5" fmla="*/ 115663 h 543640"/>
              <a:gd name="connsiteX6" fmla="*/ 183903 w 570944"/>
              <a:gd name="connsiteY6" fmla="*/ 543640 h 543640"/>
              <a:gd name="connsiteX7" fmla="*/ 3033 w 570944"/>
              <a:gd name="connsiteY7" fmla="*/ 272335 h 543640"/>
              <a:gd name="connsiteX8" fmla="*/ 79729 w 570944"/>
              <a:gd name="connsiteY8" fmla="*/ 242088 h 543640"/>
              <a:gd name="connsiteX9" fmla="*/ 198976 w 570944"/>
              <a:gd name="connsiteY9" fmla="*/ 191948 h 543640"/>
              <a:gd name="connsiteX0" fmla="*/ 199613 w 570810"/>
              <a:gd name="connsiteY0" fmla="*/ 191948 h 548972"/>
              <a:gd name="connsiteX1" fmla="*/ 229758 w 570810"/>
              <a:gd name="connsiteY1" fmla="*/ 257263 h 548972"/>
              <a:gd name="connsiteX2" fmla="*/ 456358 w 570810"/>
              <a:gd name="connsiteY2" fmla="*/ 28303 h 548972"/>
              <a:gd name="connsiteX3" fmla="*/ 541257 w 570810"/>
              <a:gd name="connsiteY3" fmla="*/ 11078 h 548972"/>
              <a:gd name="connsiteX4" fmla="*/ 566378 w 570810"/>
              <a:gd name="connsiteY4" fmla="*/ 96489 h 548972"/>
              <a:gd name="connsiteX5" fmla="*/ 530285 w 570810"/>
              <a:gd name="connsiteY5" fmla="*/ 115663 h 548972"/>
              <a:gd name="connsiteX6" fmla="*/ 197869 w 570810"/>
              <a:gd name="connsiteY6" fmla="*/ 548972 h 548972"/>
              <a:gd name="connsiteX7" fmla="*/ 3670 w 570810"/>
              <a:gd name="connsiteY7" fmla="*/ 272335 h 548972"/>
              <a:gd name="connsiteX8" fmla="*/ 80366 w 570810"/>
              <a:gd name="connsiteY8" fmla="*/ 242088 h 548972"/>
              <a:gd name="connsiteX9" fmla="*/ 199613 w 570810"/>
              <a:gd name="connsiteY9" fmla="*/ 191948 h 548972"/>
              <a:gd name="connsiteX0" fmla="*/ 199613 w 570810"/>
              <a:gd name="connsiteY0" fmla="*/ 191948 h 548972"/>
              <a:gd name="connsiteX1" fmla="*/ 229758 w 570810"/>
              <a:gd name="connsiteY1" fmla="*/ 257263 h 548972"/>
              <a:gd name="connsiteX2" fmla="*/ 456358 w 570810"/>
              <a:gd name="connsiteY2" fmla="*/ 28303 h 548972"/>
              <a:gd name="connsiteX3" fmla="*/ 541257 w 570810"/>
              <a:gd name="connsiteY3" fmla="*/ 11078 h 548972"/>
              <a:gd name="connsiteX4" fmla="*/ 566378 w 570810"/>
              <a:gd name="connsiteY4" fmla="*/ 96489 h 548972"/>
              <a:gd name="connsiteX5" fmla="*/ 530285 w 570810"/>
              <a:gd name="connsiteY5" fmla="*/ 115663 h 548972"/>
              <a:gd name="connsiteX6" fmla="*/ 197869 w 570810"/>
              <a:gd name="connsiteY6" fmla="*/ 548972 h 548972"/>
              <a:gd name="connsiteX7" fmla="*/ 3670 w 570810"/>
              <a:gd name="connsiteY7" fmla="*/ 272335 h 548972"/>
              <a:gd name="connsiteX8" fmla="*/ 80366 w 570810"/>
              <a:gd name="connsiteY8" fmla="*/ 242088 h 548972"/>
              <a:gd name="connsiteX9" fmla="*/ 199613 w 570810"/>
              <a:gd name="connsiteY9" fmla="*/ 191948 h 548972"/>
              <a:gd name="connsiteX0" fmla="*/ 228752 w 599949"/>
              <a:gd name="connsiteY0" fmla="*/ 191948 h 548972"/>
              <a:gd name="connsiteX1" fmla="*/ 258897 w 599949"/>
              <a:gd name="connsiteY1" fmla="*/ 257263 h 548972"/>
              <a:gd name="connsiteX2" fmla="*/ 485497 w 599949"/>
              <a:gd name="connsiteY2" fmla="*/ 28303 h 548972"/>
              <a:gd name="connsiteX3" fmla="*/ 570396 w 599949"/>
              <a:gd name="connsiteY3" fmla="*/ 11078 h 548972"/>
              <a:gd name="connsiteX4" fmla="*/ 595517 w 599949"/>
              <a:gd name="connsiteY4" fmla="*/ 96489 h 548972"/>
              <a:gd name="connsiteX5" fmla="*/ 559424 w 599949"/>
              <a:gd name="connsiteY5" fmla="*/ 115663 h 548972"/>
              <a:gd name="connsiteX6" fmla="*/ 227008 w 599949"/>
              <a:gd name="connsiteY6" fmla="*/ 548972 h 548972"/>
              <a:gd name="connsiteX7" fmla="*/ 2663 w 599949"/>
              <a:gd name="connsiteY7" fmla="*/ 217069 h 548972"/>
              <a:gd name="connsiteX8" fmla="*/ 109505 w 599949"/>
              <a:gd name="connsiteY8" fmla="*/ 242088 h 548972"/>
              <a:gd name="connsiteX9" fmla="*/ 228752 w 599949"/>
              <a:gd name="connsiteY9" fmla="*/ 191948 h 548972"/>
              <a:gd name="connsiteX0" fmla="*/ 218704 w 599949"/>
              <a:gd name="connsiteY0" fmla="*/ 166827 h 548972"/>
              <a:gd name="connsiteX1" fmla="*/ 258897 w 599949"/>
              <a:gd name="connsiteY1" fmla="*/ 257263 h 548972"/>
              <a:gd name="connsiteX2" fmla="*/ 485497 w 599949"/>
              <a:gd name="connsiteY2" fmla="*/ 28303 h 548972"/>
              <a:gd name="connsiteX3" fmla="*/ 570396 w 599949"/>
              <a:gd name="connsiteY3" fmla="*/ 11078 h 548972"/>
              <a:gd name="connsiteX4" fmla="*/ 595517 w 599949"/>
              <a:gd name="connsiteY4" fmla="*/ 96489 h 548972"/>
              <a:gd name="connsiteX5" fmla="*/ 559424 w 599949"/>
              <a:gd name="connsiteY5" fmla="*/ 115663 h 548972"/>
              <a:gd name="connsiteX6" fmla="*/ 227008 w 599949"/>
              <a:gd name="connsiteY6" fmla="*/ 548972 h 548972"/>
              <a:gd name="connsiteX7" fmla="*/ 2663 w 599949"/>
              <a:gd name="connsiteY7" fmla="*/ 217069 h 548972"/>
              <a:gd name="connsiteX8" fmla="*/ 109505 w 599949"/>
              <a:gd name="connsiteY8" fmla="*/ 242088 h 548972"/>
              <a:gd name="connsiteX9" fmla="*/ 218704 w 599949"/>
              <a:gd name="connsiteY9" fmla="*/ 166827 h 548972"/>
              <a:gd name="connsiteX0" fmla="*/ 219397 w 600642"/>
              <a:gd name="connsiteY0" fmla="*/ 166827 h 548972"/>
              <a:gd name="connsiteX1" fmla="*/ 259590 w 600642"/>
              <a:gd name="connsiteY1" fmla="*/ 257263 h 548972"/>
              <a:gd name="connsiteX2" fmla="*/ 486190 w 600642"/>
              <a:gd name="connsiteY2" fmla="*/ 28303 h 548972"/>
              <a:gd name="connsiteX3" fmla="*/ 571089 w 600642"/>
              <a:gd name="connsiteY3" fmla="*/ 11078 h 548972"/>
              <a:gd name="connsiteX4" fmla="*/ 596210 w 600642"/>
              <a:gd name="connsiteY4" fmla="*/ 96489 h 548972"/>
              <a:gd name="connsiteX5" fmla="*/ 560117 w 600642"/>
              <a:gd name="connsiteY5" fmla="*/ 115663 h 548972"/>
              <a:gd name="connsiteX6" fmla="*/ 227701 w 600642"/>
              <a:gd name="connsiteY6" fmla="*/ 548972 h 548972"/>
              <a:gd name="connsiteX7" fmla="*/ 3356 w 600642"/>
              <a:gd name="connsiteY7" fmla="*/ 217069 h 548972"/>
              <a:gd name="connsiteX8" fmla="*/ 100149 w 600642"/>
              <a:gd name="connsiteY8" fmla="*/ 166725 h 548972"/>
              <a:gd name="connsiteX9" fmla="*/ 219397 w 600642"/>
              <a:gd name="connsiteY9" fmla="*/ 166827 h 548972"/>
              <a:gd name="connsiteX0" fmla="*/ 219397 w 600642"/>
              <a:gd name="connsiteY0" fmla="*/ 168423 h 550568"/>
              <a:gd name="connsiteX1" fmla="*/ 259590 w 600642"/>
              <a:gd name="connsiteY1" fmla="*/ 258859 h 550568"/>
              <a:gd name="connsiteX2" fmla="*/ 492014 w 600642"/>
              <a:gd name="connsiteY2" fmla="*/ 26987 h 550568"/>
              <a:gd name="connsiteX3" fmla="*/ 571089 w 600642"/>
              <a:gd name="connsiteY3" fmla="*/ 12674 h 550568"/>
              <a:gd name="connsiteX4" fmla="*/ 596210 w 600642"/>
              <a:gd name="connsiteY4" fmla="*/ 98085 h 550568"/>
              <a:gd name="connsiteX5" fmla="*/ 560117 w 600642"/>
              <a:gd name="connsiteY5" fmla="*/ 117259 h 550568"/>
              <a:gd name="connsiteX6" fmla="*/ 227701 w 600642"/>
              <a:gd name="connsiteY6" fmla="*/ 550568 h 550568"/>
              <a:gd name="connsiteX7" fmla="*/ 3356 w 600642"/>
              <a:gd name="connsiteY7" fmla="*/ 218665 h 550568"/>
              <a:gd name="connsiteX8" fmla="*/ 100149 w 600642"/>
              <a:gd name="connsiteY8" fmla="*/ 168321 h 550568"/>
              <a:gd name="connsiteX9" fmla="*/ 219397 w 600642"/>
              <a:gd name="connsiteY9" fmla="*/ 168423 h 550568"/>
              <a:gd name="connsiteX0" fmla="*/ 219397 w 600642"/>
              <a:gd name="connsiteY0" fmla="*/ 169534 h 551679"/>
              <a:gd name="connsiteX1" fmla="*/ 259590 w 600642"/>
              <a:gd name="connsiteY1" fmla="*/ 259970 h 551679"/>
              <a:gd name="connsiteX2" fmla="*/ 492014 w 600642"/>
              <a:gd name="connsiteY2" fmla="*/ 28098 h 551679"/>
              <a:gd name="connsiteX3" fmla="*/ 571089 w 600642"/>
              <a:gd name="connsiteY3" fmla="*/ 13785 h 551679"/>
              <a:gd name="connsiteX4" fmla="*/ 596210 w 600642"/>
              <a:gd name="connsiteY4" fmla="*/ 99196 h 551679"/>
              <a:gd name="connsiteX5" fmla="*/ 560117 w 600642"/>
              <a:gd name="connsiteY5" fmla="*/ 118370 h 551679"/>
              <a:gd name="connsiteX6" fmla="*/ 227701 w 600642"/>
              <a:gd name="connsiteY6" fmla="*/ 551679 h 551679"/>
              <a:gd name="connsiteX7" fmla="*/ 3356 w 600642"/>
              <a:gd name="connsiteY7" fmla="*/ 219776 h 551679"/>
              <a:gd name="connsiteX8" fmla="*/ 100149 w 600642"/>
              <a:gd name="connsiteY8" fmla="*/ 169432 h 551679"/>
              <a:gd name="connsiteX9" fmla="*/ 219397 w 600642"/>
              <a:gd name="connsiteY9" fmla="*/ 169534 h 551679"/>
              <a:gd name="connsiteX0" fmla="*/ 219397 w 600642"/>
              <a:gd name="connsiteY0" fmla="*/ 168665 h 550810"/>
              <a:gd name="connsiteX1" fmla="*/ 259590 w 600642"/>
              <a:gd name="connsiteY1" fmla="*/ 259101 h 550810"/>
              <a:gd name="connsiteX2" fmla="*/ 492014 w 600642"/>
              <a:gd name="connsiteY2" fmla="*/ 27229 h 550810"/>
              <a:gd name="connsiteX3" fmla="*/ 571089 w 600642"/>
              <a:gd name="connsiteY3" fmla="*/ 12916 h 550810"/>
              <a:gd name="connsiteX4" fmla="*/ 596210 w 600642"/>
              <a:gd name="connsiteY4" fmla="*/ 83766 h 550810"/>
              <a:gd name="connsiteX5" fmla="*/ 560117 w 600642"/>
              <a:gd name="connsiteY5" fmla="*/ 117501 h 550810"/>
              <a:gd name="connsiteX6" fmla="*/ 227701 w 600642"/>
              <a:gd name="connsiteY6" fmla="*/ 550810 h 550810"/>
              <a:gd name="connsiteX7" fmla="*/ 3356 w 600642"/>
              <a:gd name="connsiteY7" fmla="*/ 218907 h 550810"/>
              <a:gd name="connsiteX8" fmla="*/ 100149 w 600642"/>
              <a:gd name="connsiteY8" fmla="*/ 168563 h 550810"/>
              <a:gd name="connsiteX9" fmla="*/ 219397 w 600642"/>
              <a:gd name="connsiteY9" fmla="*/ 168665 h 550810"/>
              <a:gd name="connsiteX0" fmla="*/ 219397 w 606538"/>
              <a:gd name="connsiteY0" fmla="*/ 167321 h 549466"/>
              <a:gd name="connsiteX1" fmla="*/ 259590 w 606538"/>
              <a:gd name="connsiteY1" fmla="*/ 257757 h 549466"/>
              <a:gd name="connsiteX2" fmla="*/ 492014 w 606538"/>
              <a:gd name="connsiteY2" fmla="*/ 25885 h 549466"/>
              <a:gd name="connsiteX3" fmla="*/ 571089 w 606538"/>
              <a:gd name="connsiteY3" fmla="*/ 11572 h 549466"/>
              <a:gd name="connsiteX4" fmla="*/ 604946 w 606538"/>
              <a:gd name="connsiteY4" fmla="*/ 59125 h 549466"/>
              <a:gd name="connsiteX5" fmla="*/ 560117 w 606538"/>
              <a:gd name="connsiteY5" fmla="*/ 116157 h 549466"/>
              <a:gd name="connsiteX6" fmla="*/ 227701 w 606538"/>
              <a:gd name="connsiteY6" fmla="*/ 549466 h 549466"/>
              <a:gd name="connsiteX7" fmla="*/ 3356 w 606538"/>
              <a:gd name="connsiteY7" fmla="*/ 217563 h 549466"/>
              <a:gd name="connsiteX8" fmla="*/ 100149 w 606538"/>
              <a:gd name="connsiteY8" fmla="*/ 167219 h 549466"/>
              <a:gd name="connsiteX9" fmla="*/ 219397 w 606538"/>
              <a:gd name="connsiteY9" fmla="*/ 167321 h 549466"/>
              <a:gd name="connsiteX0" fmla="*/ 219397 w 610401"/>
              <a:gd name="connsiteY0" fmla="*/ 167321 h 549466"/>
              <a:gd name="connsiteX1" fmla="*/ 259590 w 610401"/>
              <a:gd name="connsiteY1" fmla="*/ 257757 h 549466"/>
              <a:gd name="connsiteX2" fmla="*/ 492014 w 610401"/>
              <a:gd name="connsiteY2" fmla="*/ 25885 h 549466"/>
              <a:gd name="connsiteX3" fmla="*/ 571089 w 610401"/>
              <a:gd name="connsiteY3" fmla="*/ 11572 h 549466"/>
              <a:gd name="connsiteX4" fmla="*/ 604946 w 610401"/>
              <a:gd name="connsiteY4" fmla="*/ 59125 h 549466"/>
              <a:gd name="connsiteX5" fmla="*/ 560117 w 610401"/>
              <a:gd name="connsiteY5" fmla="*/ 116157 h 549466"/>
              <a:gd name="connsiteX6" fmla="*/ 227701 w 610401"/>
              <a:gd name="connsiteY6" fmla="*/ 549466 h 549466"/>
              <a:gd name="connsiteX7" fmla="*/ 3356 w 610401"/>
              <a:gd name="connsiteY7" fmla="*/ 217563 h 549466"/>
              <a:gd name="connsiteX8" fmla="*/ 100149 w 610401"/>
              <a:gd name="connsiteY8" fmla="*/ 167219 h 549466"/>
              <a:gd name="connsiteX9" fmla="*/ 219397 w 610401"/>
              <a:gd name="connsiteY9" fmla="*/ 167321 h 549466"/>
              <a:gd name="connsiteX0" fmla="*/ 219397 w 610401"/>
              <a:gd name="connsiteY0" fmla="*/ 167321 h 549466"/>
              <a:gd name="connsiteX1" fmla="*/ 259590 w 610401"/>
              <a:gd name="connsiteY1" fmla="*/ 257757 h 549466"/>
              <a:gd name="connsiteX2" fmla="*/ 492014 w 610401"/>
              <a:gd name="connsiteY2" fmla="*/ 25885 h 549466"/>
              <a:gd name="connsiteX3" fmla="*/ 571089 w 610401"/>
              <a:gd name="connsiteY3" fmla="*/ 11572 h 549466"/>
              <a:gd name="connsiteX4" fmla="*/ 604946 w 610401"/>
              <a:gd name="connsiteY4" fmla="*/ 59125 h 549466"/>
              <a:gd name="connsiteX5" fmla="*/ 560117 w 610401"/>
              <a:gd name="connsiteY5" fmla="*/ 116157 h 549466"/>
              <a:gd name="connsiteX6" fmla="*/ 227701 w 610401"/>
              <a:gd name="connsiteY6" fmla="*/ 549466 h 549466"/>
              <a:gd name="connsiteX7" fmla="*/ 3356 w 610401"/>
              <a:gd name="connsiteY7" fmla="*/ 217563 h 549466"/>
              <a:gd name="connsiteX8" fmla="*/ 100149 w 610401"/>
              <a:gd name="connsiteY8" fmla="*/ 167219 h 549466"/>
              <a:gd name="connsiteX9" fmla="*/ 219397 w 610401"/>
              <a:gd name="connsiteY9" fmla="*/ 167321 h 549466"/>
              <a:gd name="connsiteX0" fmla="*/ 219397 w 604946"/>
              <a:gd name="connsiteY0" fmla="*/ 167321 h 549466"/>
              <a:gd name="connsiteX1" fmla="*/ 259590 w 604946"/>
              <a:gd name="connsiteY1" fmla="*/ 257757 h 549466"/>
              <a:gd name="connsiteX2" fmla="*/ 492014 w 604946"/>
              <a:gd name="connsiteY2" fmla="*/ 25885 h 549466"/>
              <a:gd name="connsiteX3" fmla="*/ 571089 w 604946"/>
              <a:gd name="connsiteY3" fmla="*/ 11572 h 549466"/>
              <a:gd name="connsiteX4" fmla="*/ 604946 w 604946"/>
              <a:gd name="connsiteY4" fmla="*/ 59125 h 549466"/>
              <a:gd name="connsiteX5" fmla="*/ 560117 w 604946"/>
              <a:gd name="connsiteY5" fmla="*/ 116157 h 549466"/>
              <a:gd name="connsiteX6" fmla="*/ 227701 w 604946"/>
              <a:gd name="connsiteY6" fmla="*/ 549466 h 549466"/>
              <a:gd name="connsiteX7" fmla="*/ 3356 w 604946"/>
              <a:gd name="connsiteY7" fmla="*/ 217563 h 549466"/>
              <a:gd name="connsiteX8" fmla="*/ 100149 w 604946"/>
              <a:gd name="connsiteY8" fmla="*/ 167219 h 549466"/>
              <a:gd name="connsiteX9" fmla="*/ 219397 w 604946"/>
              <a:gd name="connsiteY9" fmla="*/ 167321 h 549466"/>
              <a:gd name="connsiteX0" fmla="*/ 219397 w 604946"/>
              <a:gd name="connsiteY0" fmla="*/ 167321 h 549466"/>
              <a:gd name="connsiteX1" fmla="*/ 259590 w 604946"/>
              <a:gd name="connsiteY1" fmla="*/ 257757 h 549466"/>
              <a:gd name="connsiteX2" fmla="*/ 500751 w 604946"/>
              <a:gd name="connsiteY2" fmla="*/ 25885 h 549466"/>
              <a:gd name="connsiteX3" fmla="*/ 571089 w 604946"/>
              <a:gd name="connsiteY3" fmla="*/ 11572 h 549466"/>
              <a:gd name="connsiteX4" fmla="*/ 604946 w 604946"/>
              <a:gd name="connsiteY4" fmla="*/ 59125 h 549466"/>
              <a:gd name="connsiteX5" fmla="*/ 560117 w 604946"/>
              <a:gd name="connsiteY5" fmla="*/ 116157 h 549466"/>
              <a:gd name="connsiteX6" fmla="*/ 227701 w 604946"/>
              <a:gd name="connsiteY6" fmla="*/ 549466 h 549466"/>
              <a:gd name="connsiteX7" fmla="*/ 3356 w 604946"/>
              <a:gd name="connsiteY7" fmla="*/ 217563 h 549466"/>
              <a:gd name="connsiteX8" fmla="*/ 100149 w 604946"/>
              <a:gd name="connsiteY8" fmla="*/ 167219 h 549466"/>
              <a:gd name="connsiteX9" fmla="*/ 219397 w 604946"/>
              <a:gd name="connsiteY9" fmla="*/ 167321 h 549466"/>
              <a:gd name="connsiteX0" fmla="*/ 219397 w 604946"/>
              <a:gd name="connsiteY0" fmla="*/ 171123 h 553268"/>
              <a:gd name="connsiteX1" fmla="*/ 259590 w 604946"/>
              <a:gd name="connsiteY1" fmla="*/ 261559 h 553268"/>
              <a:gd name="connsiteX2" fmla="*/ 500751 w 604946"/>
              <a:gd name="connsiteY2" fmla="*/ 23863 h 553268"/>
              <a:gd name="connsiteX3" fmla="*/ 571089 w 604946"/>
              <a:gd name="connsiteY3" fmla="*/ 15374 h 553268"/>
              <a:gd name="connsiteX4" fmla="*/ 604946 w 604946"/>
              <a:gd name="connsiteY4" fmla="*/ 62927 h 553268"/>
              <a:gd name="connsiteX5" fmla="*/ 560117 w 604946"/>
              <a:gd name="connsiteY5" fmla="*/ 119959 h 553268"/>
              <a:gd name="connsiteX6" fmla="*/ 227701 w 604946"/>
              <a:gd name="connsiteY6" fmla="*/ 553268 h 553268"/>
              <a:gd name="connsiteX7" fmla="*/ 3356 w 604946"/>
              <a:gd name="connsiteY7" fmla="*/ 221365 h 553268"/>
              <a:gd name="connsiteX8" fmla="*/ 100149 w 604946"/>
              <a:gd name="connsiteY8" fmla="*/ 171021 h 553268"/>
              <a:gd name="connsiteX9" fmla="*/ 219397 w 604946"/>
              <a:gd name="connsiteY9" fmla="*/ 171123 h 553268"/>
              <a:gd name="connsiteX0" fmla="*/ 219397 w 604946"/>
              <a:gd name="connsiteY0" fmla="*/ 169183 h 551328"/>
              <a:gd name="connsiteX1" fmla="*/ 259590 w 604946"/>
              <a:gd name="connsiteY1" fmla="*/ 259619 h 551328"/>
              <a:gd name="connsiteX2" fmla="*/ 506576 w 604946"/>
              <a:gd name="connsiteY2" fmla="*/ 24835 h 551328"/>
              <a:gd name="connsiteX3" fmla="*/ 571089 w 604946"/>
              <a:gd name="connsiteY3" fmla="*/ 13434 h 551328"/>
              <a:gd name="connsiteX4" fmla="*/ 604946 w 604946"/>
              <a:gd name="connsiteY4" fmla="*/ 60987 h 551328"/>
              <a:gd name="connsiteX5" fmla="*/ 560117 w 604946"/>
              <a:gd name="connsiteY5" fmla="*/ 118019 h 551328"/>
              <a:gd name="connsiteX6" fmla="*/ 227701 w 604946"/>
              <a:gd name="connsiteY6" fmla="*/ 551328 h 551328"/>
              <a:gd name="connsiteX7" fmla="*/ 3356 w 604946"/>
              <a:gd name="connsiteY7" fmla="*/ 219425 h 551328"/>
              <a:gd name="connsiteX8" fmla="*/ 100149 w 604946"/>
              <a:gd name="connsiteY8" fmla="*/ 169081 h 551328"/>
              <a:gd name="connsiteX9" fmla="*/ 219397 w 604946"/>
              <a:gd name="connsiteY9" fmla="*/ 169183 h 551328"/>
              <a:gd name="connsiteX0" fmla="*/ 219397 w 604946"/>
              <a:gd name="connsiteY0" fmla="*/ 160880 h 543025"/>
              <a:gd name="connsiteX1" fmla="*/ 259590 w 604946"/>
              <a:gd name="connsiteY1" fmla="*/ 251316 h 543025"/>
              <a:gd name="connsiteX2" fmla="*/ 509488 w 604946"/>
              <a:gd name="connsiteY2" fmla="*/ 31092 h 543025"/>
              <a:gd name="connsiteX3" fmla="*/ 571089 w 604946"/>
              <a:gd name="connsiteY3" fmla="*/ 5131 h 543025"/>
              <a:gd name="connsiteX4" fmla="*/ 604946 w 604946"/>
              <a:gd name="connsiteY4" fmla="*/ 52684 h 543025"/>
              <a:gd name="connsiteX5" fmla="*/ 560117 w 604946"/>
              <a:gd name="connsiteY5" fmla="*/ 109716 h 543025"/>
              <a:gd name="connsiteX6" fmla="*/ 227701 w 604946"/>
              <a:gd name="connsiteY6" fmla="*/ 543025 h 543025"/>
              <a:gd name="connsiteX7" fmla="*/ 3356 w 604946"/>
              <a:gd name="connsiteY7" fmla="*/ 211122 h 543025"/>
              <a:gd name="connsiteX8" fmla="*/ 100149 w 604946"/>
              <a:gd name="connsiteY8" fmla="*/ 160778 h 543025"/>
              <a:gd name="connsiteX9" fmla="*/ 219397 w 604946"/>
              <a:gd name="connsiteY9" fmla="*/ 160880 h 543025"/>
              <a:gd name="connsiteX0" fmla="*/ 219397 w 604946"/>
              <a:gd name="connsiteY0" fmla="*/ 167320 h 549465"/>
              <a:gd name="connsiteX1" fmla="*/ 259590 w 604946"/>
              <a:gd name="connsiteY1" fmla="*/ 257756 h 549465"/>
              <a:gd name="connsiteX2" fmla="*/ 503664 w 604946"/>
              <a:gd name="connsiteY2" fmla="*/ 25884 h 549465"/>
              <a:gd name="connsiteX3" fmla="*/ 571089 w 604946"/>
              <a:gd name="connsiteY3" fmla="*/ 11571 h 549465"/>
              <a:gd name="connsiteX4" fmla="*/ 604946 w 604946"/>
              <a:gd name="connsiteY4" fmla="*/ 59124 h 549465"/>
              <a:gd name="connsiteX5" fmla="*/ 560117 w 604946"/>
              <a:gd name="connsiteY5" fmla="*/ 116156 h 549465"/>
              <a:gd name="connsiteX6" fmla="*/ 227701 w 604946"/>
              <a:gd name="connsiteY6" fmla="*/ 549465 h 549465"/>
              <a:gd name="connsiteX7" fmla="*/ 3356 w 604946"/>
              <a:gd name="connsiteY7" fmla="*/ 217562 h 549465"/>
              <a:gd name="connsiteX8" fmla="*/ 100149 w 604946"/>
              <a:gd name="connsiteY8" fmla="*/ 167218 h 549465"/>
              <a:gd name="connsiteX9" fmla="*/ 219397 w 604946"/>
              <a:gd name="connsiteY9" fmla="*/ 167320 h 549465"/>
              <a:gd name="connsiteX0" fmla="*/ 219397 w 604946"/>
              <a:gd name="connsiteY0" fmla="*/ 169182 h 551327"/>
              <a:gd name="connsiteX1" fmla="*/ 259590 w 604946"/>
              <a:gd name="connsiteY1" fmla="*/ 259618 h 551327"/>
              <a:gd name="connsiteX2" fmla="*/ 503664 w 604946"/>
              <a:gd name="connsiteY2" fmla="*/ 24834 h 551327"/>
              <a:gd name="connsiteX3" fmla="*/ 571089 w 604946"/>
              <a:gd name="connsiteY3" fmla="*/ 13433 h 551327"/>
              <a:gd name="connsiteX4" fmla="*/ 604946 w 604946"/>
              <a:gd name="connsiteY4" fmla="*/ 60986 h 551327"/>
              <a:gd name="connsiteX5" fmla="*/ 560117 w 604946"/>
              <a:gd name="connsiteY5" fmla="*/ 118018 h 551327"/>
              <a:gd name="connsiteX6" fmla="*/ 227701 w 604946"/>
              <a:gd name="connsiteY6" fmla="*/ 551327 h 551327"/>
              <a:gd name="connsiteX7" fmla="*/ 3356 w 604946"/>
              <a:gd name="connsiteY7" fmla="*/ 219424 h 551327"/>
              <a:gd name="connsiteX8" fmla="*/ 100149 w 604946"/>
              <a:gd name="connsiteY8" fmla="*/ 169080 h 551327"/>
              <a:gd name="connsiteX9" fmla="*/ 219397 w 604946"/>
              <a:gd name="connsiteY9" fmla="*/ 169182 h 551327"/>
              <a:gd name="connsiteX0" fmla="*/ 219397 w 604946"/>
              <a:gd name="connsiteY0" fmla="*/ 162349 h 544494"/>
              <a:gd name="connsiteX1" fmla="*/ 259590 w 604946"/>
              <a:gd name="connsiteY1" fmla="*/ 252785 h 544494"/>
              <a:gd name="connsiteX2" fmla="*/ 503664 w 604946"/>
              <a:gd name="connsiteY2" fmla="*/ 18001 h 544494"/>
              <a:gd name="connsiteX3" fmla="*/ 533557 w 604946"/>
              <a:gd name="connsiteY3" fmla="*/ 20248 h 544494"/>
              <a:gd name="connsiteX4" fmla="*/ 604946 w 604946"/>
              <a:gd name="connsiteY4" fmla="*/ 54153 h 544494"/>
              <a:gd name="connsiteX5" fmla="*/ 560117 w 604946"/>
              <a:gd name="connsiteY5" fmla="*/ 111185 h 544494"/>
              <a:gd name="connsiteX6" fmla="*/ 227701 w 604946"/>
              <a:gd name="connsiteY6" fmla="*/ 544494 h 544494"/>
              <a:gd name="connsiteX7" fmla="*/ 3356 w 604946"/>
              <a:gd name="connsiteY7" fmla="*/ 212591 h 544494"/>
              <a:gd name="connsiteX8" fmla="*/ 100149 w 604946"/>
              <a:gd name="connsiteY8" fmla="*/ 162247 h 544494"/>
              <a:gd name="connsiteX9" fmla="*/ 219397 w 604946"/>
              <a:gd name="connsiteY9" fmla="*/ 162349 h 544494"/>
              <a:gd name="connsiteX0" fmla="*/ 219397 w 579892"/>
              <a:gd name="connsiteY0" fmla="*/ 164361 h 546506"/>
              <a:gd name="connsiteX1" fmla="*/ 259590 w 579892"/>
              <a:gd name="connsiteY1" fmla="*/ 254797 h 546506"/>
              <a:gd name="connsiteX2" fmla="*/ 503664 w 579892"/>
              <a:gd name="connsiteY2" fmla="*/ 20013 h 546506"/>
              <a:gd name="connsiteX3" fmla="*/ 533557 w 579892"/>
              <a:gd name="connsiteY3" fmla="*/ 22260 h 546506"/>
              <a:gd name="connsiteX4" fmla="*/ 550355 w 579892"/>
              <a:gd name="connsiteY4" fmla="*/ 103932 h 546506"/>
              <a:gd name="connsiteX5" fmla="*/ 560117 w 579892"/>
              <a:gd name="connsiteY5" fmla="*/ 113197 h 546506"/>
              <a:gd name="connsiteX6" fmla="*/ 227701 w 579892"/>
              <a:gd name="connsiteY6" fmla="*/ 546506 h 546506"/>
              <a:gd name="connsiteX7" fmla="*/ 3356 w 579892"/>
              <a:gd name="connsiteY7" fmla="*/ 214603 h 546506"/>
              <a:gd name="connsiteX8" fmla="*/ 100149 w 579892"/>
              <a:gd name="connsiteY8" fmla="*/ 164259 h 546506"/>
              <a:gd name="connsiteX9" fmla="*/ 219397 w 579892"/>
              <a:gd name="connsiteY9" fmla="*/ 164361 h 546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79892" h="546506">
                <a:moveTo>
                  <a:pt x="219397" y="164361"/>
                </a:moveTo>
                <a:cubicBezTo>
                  <a:pt x="245971" y="179451"/>
                  <a:pt x="212212" y="278855"/>
                  <a:pt x="259590" y="254797"/>
                </a:cubicBezTo>
                <a:cubicBezTo>
                  <a:pt x="306968" y="230739"/>
                  <a:pt x="458003" y="58769"/>
                  <a:pt x="503664" y="20013"/>
                </a:cubicBezTo>
                <a:cubicBezTo>
                  <a:pt x="549325" y="-18743"/>
                  <a:pt x="525775" y="8274"/>
                  <a:pt x="533557" y="22260"/>
                </a:cubicBezTo>
                <a:cubicBezTo>
                  <a:pt x="541339" y="36246"/>
                  <a:pt x="543447" y="86501"/>
                  <a:pt x="550355" y="103932"/>
                </a:cubicBezTo>
                <a:cubicBezTo>
                  <a:pt x="539790" y="127187"/>
                  <a:pt x="613893" y="39435"/>
                  <a:pt x="560117" y="113197"/>
                </a:cubicBezTo>
                <a:cubicBezTo>
                  <a:pt x="506341" y="186959"/>
                  <a:pt x="318136" y="523060"/>
                  <a:pt x="227701" y="546506"/>
                </a:cubicBezTo>
                <a:cubicBezTo>
                  <a:pt x="166574" y="533946"/>
                  <a:pt x="24615" y="278311"/>
                  <a:pt x="3356" y="214603"/>
                </a:cubicBezTo>
                <a:cubicBezTo>
                  <a:pt x="-17903" y="150895"/>
                  <a:pt x="67492" y="177657"/>
                  <a:pt x="100149" y="164259"/>
                </a:cubicBezTo>
                <a:cubicBezTo>
                  <a:pt x="132806" y="150861"/>
                  <a:pt x="192823" y="149271"/>
                  <a:pt x="219397" y="164361"/>
                </a:cubicBezTo>
                <a:close/>
              </a:path>
            </a:pathLst>
          </a:custGeom>
          <a:solidFill>
            <a:srgbClr val="8F522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任意多边形 109"/>
          <p:cNvSpPr/>
          <p:nvPr/>
        </p:nvSpPr>
        <p:spPr>
          <a:xfrm>
            <a:off x="8497555" y="1995279"/>
            <a:ext cx="2110823" cy="1926532"/>
          </a:xfrm>
          <a:custGeom>
            <a:avLst/>
            <a:gdLst>
              <a:gd name="connsiteX0" fmla="*/ 825190 w 2966224"/>
              <a:gd name="connsiteY0" fmla="*/ 0 h 2564781"/>
              <a:gd name="connsiteX1" fmla="*/ 1115121 w 2966224"/>
              <a:gd name="connsiteY1" fmla="*/ 20072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2274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2274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2274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3417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3417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34171 w 2966224"/>
              <a:gd name="connsiteY1" fmla="*/ 18548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3417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4917 w 2966224"/>
              <a:gd name="connsiteY3" fmla="*/ 17842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520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211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9737 w 2966224"/>
              <a:gd name="connsiteY9" fmla="*/ 157966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49737 w 2966224"/>
              <a:gd name="connsiteY9" fmla="*/ 157966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1167 w 2966224"/>
              <a:gd name="connsiteY9" fmla="*/ 157585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1167 w 2966224"/>
              <a:gd name="connsiteY9" fmla="*/ 157585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99317 w 2966224"/>
              <a:gd name="connsiteY11" fmla="*/ 138275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5502 w 2966224"/>
              <a:gd name="connsiteY14" fmla="*/ 204067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1692 w 2966224"/>
              <a:gd name="connsiteY14" fmla="*/ 203686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1692 w 2966224"/>
              <a:gd name="connsiteY14" fmla="*/ 203686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1692 w 2966224"/>
              <a:gd name="connsiteY14" fmla="*/ 203686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1692 w 2966224"/>
              <a:gd name="connsiteY14" fmla="*/ 203686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4781"/>
              <a:gd name="connsiteX1" fmla="*/ 1141791 w 2966224"/>
              <a:gd name="connsiteY1" fmla="*/ 181672 h 2564781"/>
              <a:gd name="connsiteX2" fmla="*/ 1505414 w 2966224"/>
              <a:gd name="connsiteY2" fmla="*/ 218936 h 2564781"/>
              <a:gd name="connsiteX3" fmla="*/ 1988727 w 2966224"/>
              <a:gd name="connsiteY3" fmla="*/ 170800 h 2564781"/>
              <a:gd name="connsiteX4" fmla="*/ 2118731 w 2966224"/>
              <a:gd name="connsiteY4" fmla="*/ 446049 h 2564781"/>
              <a:gd name="connsiteX5" fmla="*/ 2274848 w 2966224"/>
              <a:gd name="connsiteY5" fmla="*/ 925551 h 2564781"/>
              <a:gd name="connsiteX6" fmla="*/ 2371399 w 2966224"/>
              <a:gd name="connsiteY6" fmla="*/ 1405054 h 2564781"/>
              <a:gd name="connsiteX7" fmla="*/ 2364058 w 2966224"/>
              <a:gd name="connsiteY7" fmla="*/ 1628078 h 2564781"/>
              <a:gd name="connsiteX8" fmla="*/ 2364058 w 2966224"/>
              <a:gd name="connsiteY8" fmla="*/ 1728439 h 2564781"/>
              <a:gd name="connsiteX9" fmla="*/ 2464977 w 2966224"/>
              <a:gd name="connsiteY9" fmla="*/ 1583473 h 2564781"/>
              <a:gd name="connsiteX10" fmla="*/ 2698595 w 2966224"/>
              <a:gd name="connsiteY10" fmla="*/ 1416205 h 2564781"/>
              <a:gd name="connsiteX11" fmla="*/ 2887887 w 2966224"/>
              <a:gd name="connsiteY11" fmla="*/ 1390371 h 2564781"/>
              <a:gd name="connsiteX12" fmla="*/ 2966224 w 2966224"/>
              <a:gd name="connsiteY12" fmla="*/ 1561171 h 2564781"/>
              <a:gd name="connsiteX13" fmla="*/ 2943921 w 2966224"/>
              <a:gd name="connsiteY13" fmla="*/ 1795347 h 2564781"/>
              <a:gd name="connsiteX14" fmla="*/ 2761692 w 2966224"/>
              <a:gd name="connsiteY14" fmla="*/ 2036863 h 2564781"/>
              <a:gd name="connsiteX15" fmla="*/ 2375209 w 2966224"/>
              <a:gd name="connsiteY15" fmla="*/ 2163337 h 2564781"/>
              <a:gd name="connsiteX16" fmla="*/ 2107580 w 2966224"/>
              <a:gd name="connsiteY16" fmla="*/ 2330605 h 2564781"/>
              <a:gd name="connsiteX17" fmla="*/ 1706136 w 2966224"/>
              <a:gd name="connsiteY17" fmla="*/ 2497873 h 2564781"/>
              <a:gd name="connsiteX18" fmla="*/ 1193180 w 2966224"/>
              <a:gd name="connsiteY18" fmla="*/ 2564781 h 2564781"/>
              <a:gd name="connsiteX19" fmla="*/ 702526 w 2966224"/>
              <a:gd name="connsiteY19" fmla="*/ 2497873 h 2564781"/>
              <a:gd name="connsiteX20" fmla="*/ 401443 w 2966224"/>
              <a:gd name="connsiteY20" fmla="*/ 2386361 h 2564781"/>
              <a:gd name="connsiteX21" fmla="*/ 111512 w 2966224"/>
              <a:gd name="connsiteY21" fmla="*/ 2074127 h 2564781"/>
              <a:gd name="connsiteX22" fmla="*/ 0 w 2966224"/>
              <a:gd name="connsiteY22" fmla="*/ 1862254 h 2564781"/>
              <a:gd name="connsiteX23" fmla="*/ 22302 w 2966224"/>
              <a:gd name="connsiteY23" fmla="*/ 1471961 h 2564781"/>
              <a:gd name="connsiteX24" fmla="*/ 100361 w 2966224"/>
              <a:gd name="connsiteY24" fmla="*/ 1182029 h 2564781"/>
              <a:gd name="connsiteX25" fmla="*/ 167268 w 2966224"/>
              <a:gd name="connsiteY25" fmla="*/ 1081669 h 2564781"/>
              <a:gd name="connsiteX26" fmla="*/ 278780 w 2966224"/>
              <a:gd name="connsiteY26" fmla="*/ 869795 h 2564781"/>
              <a:gd name="connsiteX27" fmla="*/ 468351 w 2966224"/>
              <a:gd name="connsiteY27" fmla="*/ 345688 h 2564781"/>
              <a:gd name="connsiteX28" fmla="*/ 591014 w 2966224"/>
              <a:gd name="connsiteY28" fmla="*/ 189571 h 2564781"/>
              <a:gd name="connsiteX29" fmla="*/ 825190 w 2966224"/>
              <a:gd name="connsiteY29" fmla="*/ 0 h 2564781"/>
              <a:gd name="connsiteX0" fmla="*/ 825190 w 2966224"/>
              <a:gd name="connsiteY0" fmla="*/ 0 h 2567146"/>
              <a:gd name="connsiteX1" fmla="*/ 1141791 w 2966224"/>
              <a:gd name="connsiteY1" fmla="*/ 181672 h 2567146"/>
              <a:gd name="connsiteX2" fmla="*/ 1505414 w 2966224"/>
              <a:gd name="connsiteY2" fmla="*/ 218936 h 2567146"/>
              <a:gd name="connsiteX3" fmla="*/ 1988727 w 2966224"/>
              <a:gd name="connsiteY3" fmla="*/ 170800 h 2567146"/>
              <a:gd name="connsiteX4" fmla="*/ 2118731 w 2966224"/>
              <a:gd name="connsiteY4" fmla="*/ 446049 h 2567146"/>
              <a:gd name="connsiteX5" fmla="*/ 2274848 w 2966224"/>
              <a:gd name="connsiteY5" fmla="*/ 925551 h 2567146"/>
              <a:gd name="connsiteX6" fmla="*/ 2371399 w 2966224"/>
              <a:gd name="connsiteY6" fmla="*/ 1405054 h 2567146"/>
              <a:gd name="connsiteX7" fmla="*/ 2364058 w 2966224"/>
              <a:gd name="connsiteY7" fmla="*/ 1628078 h 2567146"/>
              <a:gd name="connsiteX8" fmla="*/ 2364058 w 2966224"/>
              <a:gd name="connsiteY8" fmla="*/ 1728439 h 2567146"/>
              <a:gd name="connsiteX9" fmla="*/ 2464977 w 2966224"/>
              <a:gd name="connsiteY9" fmla="*/ 1583473 h 2567146"/>
              <a:gd name="connsiteX10" fmla="*/ 2698595 w 2966224"/>
              <a:gd name="connsiteY10" fmla="*/ 1416205 h 2567146"/>
              <a:gd name="connsiteX11" fmla="*/ 2887887 w 2966224"/>
              <a:gd name="connsiteY11" fmla="*/ 1390371 h 2567146"/>
              <a:gd name="connsiteX12" fmla="*/ 2966224 w 2966224"/>
              <a:gd name="connsiteY12" fmla="*/ 1561171 h 2567146"/>
              <a:gd name="connsiteX13" fmla="*/ 2943921 w 2966224"/>
              <a:gd name="connsiteY13" fmla="*/ 1795347 h 2567146"/>
              <a:gd name="connsiteX14" fmla="*/ 2761692 w 2966224"/>
              <a:gd name="connsiteY14" fmla="*/ 2036863 h 2567146"/>
              <a:gd name="connsiteX15" fmla="*/ 2375209 w 2966224"/>
              <a:gd name="connsiteY15" fmla="*/ 2163337 h 2567146"/>
              <a:gd name="connsiteX16" fmla="*/ 2107580 w 2966224"/>
              <a:gd name="connsiteY16" fmla="*/ 2330605 h 2567146"/>
              <a:gd name="connsiteX17" fmla="*/ 1706136 w 2966224"/>
              <a:gd name="connsiteY17" fmla="*/ 2497873 h 2567146"/>
              <a:gd name="connsiteX18" fmla="*/ 1193180 w 2966224"/>
              <a:gd name="connsiteY18" fmla="*/ 2564781 h 2567146"/>
              <a:gd name="connsiteX19" fmla="*/ 702526 w 2966224"/>
              <a:gd name="connsiteY19" fmla="*/ 2497873 h 2567146"/>
              <a:gd name="connsiteX20" fmla="*/ 401443 w 2966224"/>
              <a:gd name="connsiteY20" fmla="*/ 2386361 h 2567146"/>
              <a:gd name="connsiteX21" fmla="*/ 111512 w 2966224"/>
              <a:gd name="connsiteY21" fmla="*/ 2074127 h 2567146"/>
              <a:gd name="connsiteX22" fmla="*/ 0 w 2966224"/>
              <a:gd name="connsiteY22" fmla="*/ 1862254 h 2567146"/>
              <a:gd name="connsiteX23" fmla="*/ 22302 w 2966224"/>
              <a:gd name="connsiteY23" fmla="*/ 1471961 h 2567146"/>
              <a:gd name="connsiteX24" fmla="*/ 100361 w 2966224"/>
              <a:gd name="connsiteY24" fmla="*/ 1182029 h 2567146"/>
              <a:gd name="connsiteX25" fmla="*/ 167268 w 2966224"/>
              <a:gd name="connsiteY25" fmla="*/ 1081669 h 2567146"/>
              <a:gd name="connsiteX26" fmla="*/ 278780 w 2966224"/>
              <a:gd name="connsiteY26" fmla="*/ 869795 h 2567146"/>
              <a:gd name="connsiteX27" fmla="*/ 468351 w 2966224"/>
              <a:gd name="connsiteY27" fmla="*/ 345688 h 2567146"/>
              <a:gd name="connsiteX28" fmla="*/ 591014 w 2966224"/>
              <a:gd name="connsiteY28" fmla="*/ 189571 h 2567146"/>
              <a:gd name="connsiteX29" fmla="*/ 825190 w 2966224"/>
              <a:gd name="connsiteY29" fmla="*/ 0 h 2567146"/>
              <a:gd name="connsiteX0" fmla="*/ 825190 w 2966224"/>
              <a:gd name="connsiteY0" fmla="*/ 0 h 2567146"/>
              <a:gd name="connsiteX1" fmla="*/ 1141791 w 2966224"/>
              <a:gd name="connsiteY1" fmla="*/ 181672 h 2567146"/>
              <a:gd name="connsiteX2" fmla="*/ 1505414 w 2966224"/>
              <a:gd name="connsiteY2" fmla="*/ 218936 h 2567146"/>
              <a:gd name="connsiteX3" fmla="*/ 1988727 w 2966224"/>
              <a:gd name="connsiteY3" fmla="*/ 170800 h 2567146"/>
              <a:gd name="connsiteX4" fmla="*/ 2118731 w 2966224"/>
              <a:gd name="connsiteY4" fmla="*/ 446049 h 2567146"/>
              <a:gd name="connsiteX5" fmla="*/ 2274848 w 2966224"/>
              <a:gd name="connsiteY5" fmla="*/ 925551 h 2567146"/>
              <a:gd name="connsiteX6" fmla="*/ 2371399 w 2966224"/>
              <a:gd name="connsiteY6" fmla="*/ 1405054 h 2567146"/>
              <a:gd name="connsiteX7" fmla="*/ 2364058 w 2966224"/>
              <a:gd name="connsiteY7" fmla="*/ 1628078 h 2567146"/>
              <a:gd name="connsiteX8" fmla="*/ 2364058 w 2966224"/>
              <a:gd name="connsiteY8" fmla="*/ 1728439 h 2567146"/>
              <a:gd name="connsiteX9" fmla="*/ 2464977 w 2966224"/>
              <a:gd name="connsiteY9" fmla="*/ 1583473 h 2567146"/>
              <a:gd name="connsiteX10" fmla="*/ 2698595 w 2966224"/>
              <a:gd name="connsiteY10" fmla="*/ 1416205 h 2567146"/>
              <a:gd name="connsiteX11" fmla="*/ 2887887 w 2966224"/>
              <a:gd name="connsiteY11" fmla="*/ 1390371 h 2567146"/>
              <a:gd name="connsiteX12" fmla="*/ 2966224 w 2966224"/>
              <a:gd name="connsiteY12" fmla="*/ 1561171 h 2567146"/>
              <a:gd name="connsiteX13" fmla="*/ 2943921 w 2966224"/>
              <a:gd name="connsiteY13" fmla="*/ 1795347 h 2567146"/>
              <a:gd name="connsiteX14" fmla="*/ 2761692 w 2966224"/>
              <a:gd name="connsiteY14" fmla="*/ 2036863 h 2567146"/>
              <a:gd name="connsiteX15" fmla="*/ 2375209 w 2966224"/>
              <a:gd name="connsiteY15" fmla="*/ 2163337 h 2567146"/>
              <a:gd name="connsiteX16" fmla="*/ 2107580 w 2966224"/>
              <a:gd name="connsiteY16" fmla="*/ 2330605 h 2567146"/>
              <a:gd name="connsiteX17" fmla="*/ 1706136 w 2966224"/>
              <a:gd name="connsiteY17" fmla="*/ 2497873 h 2567146"/>
              <a:gd name="connsiteX18" fmla="*/ 1193180 w 2966224"/>
              <a:gd name="connsiteY18" fmla="*/ 2564781 h 2567146"/>
              <a:gd name="connsiteX19" fmla="*/ 702526 w 2966224"/>
              <a:gd name="connsiteY19" fmla="*/ 2497873 h 2567146"/>
              <a:gd name="connsiteX20" fmla="*/ 401443 w 2966224"/>
              <a:gd name="connsiteY20" fmla="*/ 2386361 h 2567146"/>
              <a:gd name="connsiteX21" fmla="*/ 111512 w 2966224"/>
              <a:gd name="connsiteY21" fmla="*/ 2074127 h 2567146"/>
              <a:gd name="connsiteX22" fmla="*/ 0 w 2966224"/>
              <a:gd name="connsiteY22" fmla="*/ 1862254 h 2567146"/>
              <a:gd name="connsiteX23" fmla="*/ 22302 w 2966224"/>
              <a:gd name="connsiteY23" fmla="*/ 1471961 h 2567146"/>
              <a:gd name="connsiteX24" fmla="*/ 100361 w 2966224"/>
              <a:gd name="connsiteY24" fmla="*/ 1182029 h 2567146"/>
              <a:gd name="connsiteX25" fmla="*/ 167268 w 2966224"/>
              <a:gd name="connsiteY25" fmla="*/ 1081669 h 2567146"/>
              <a:gd name="connsiteX26" fmla="*/ 278780 w 2966224"/>
              <a:gd name="connsiteY26" fmla="*/ 869795 h 2567146"/>
              <a:gd name="connsiteX27" fmla="*/ 468351 w 2966224"/>
              <a:gd name="connsiteY27" fmla="*/ 345688 h 2567146"/>
              <a:gd name="connsiteX28" fmla="*/ 591014 w 2966224"/>
              <a:gd name="connsiteY28" fmla="*/ 189571 h 2567146"/>
              <a:gd name="connsiteX29" fmla="*/ 825190 w 2966224"/>
              <a:gd name="connsiteY29" fmla="*/ 0 h 2567146"/>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01443 w 2966224"/>
              <a:gd name="connsiteY20" fmla="*/ 238636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01443 w 2966224"/>
              <a:gd name="connsiteY20" fmla="*/ 238636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01443 w 2966224"/>
              <a:gd name="connsiteY20" fmla="*/ 238636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01443 w 2966224"/>
              <a:gd name="connsiteY20" fmla="*/ 238636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25190 w 2966224"/>
              <a:gd name="connsiteY0" fmla="*/ 0 h 2577829"/>
              <a:gd name="connsiteX1" fmla="*/ 1141791 w 2966224"/>
              <a:gd name="connsiteY1" fmla="*/ 181672 h 2577829"/>
              <a:gd name="connsiteX2" fmla="*/ 1505414 w 2966224"/>
              <a:gd name="connsiteY2" fmla="*/ 218936 h 2577829"/>
              <a:gd name="connsiteX3" fmla="*/ 1988727 w 2966224"/>
              <a:gd name="connsiteY3" fmla="*/ 170800 h 2577829"/>
              <a:gd name="connsiteX4" fmla="*/ 2118731 w 2966224"/>
              <a:gd name="connsiteY4" fmla="*/ 446049 h 2577829"/>
              <a:gd name="connsiteX5" fmla="*/ 2274848 w 2966224"/>
              <a:gd name="connsiteY5" fmla="*/ 925551 h 2577829"/>
              <a:gd name="connsiteX6" fmla="*/ 2371399 w 2966224"/>
              <a:gd name="connsiteY6" fmla="*/ 1405054 h 2577829"/>
              <a:gd name="connsiteX7" fmla="*/ 2364058 w 2966224"/>
              <a:gd name="connsiteY7" fmla="*/ 1628078 h 2577829"/>
              <a:gd name="connsiteX8" fmla="*/ 2364058 w 2966224"/>
              <a:gd name="connsiteY8" fmla="*/ 1728439 h 2577829"/>
              <a:gd name="connsiteX9" fmla="*/ 2464977 w 2966224"/>
              <a:gd name="connsiteY9" fmla="*/ 1583473 h 2577829"/>
              <a:gd name="connsiteX10" fmla="*/ 2698595 w 2966224"/>
              <a:gd name="connsiteY10" fmla="*/ 1416205 h 2577829"/>
              <a:gd name="connsiteX11" fmla="*/ 2887887 w 2966224"/>
              <a:gd name="connsiteY11" fmla="*/ 1390371 h 2577829"/>
              <a:gd name="connsiteX12" fmla="*/ 2966224 w 2966224"/>
              <a:gd name="connsiteY12" fmla="*/ 1561171 h 2577829"/>
              <a:gd name="connsiteX13" fmla="*/ 2943921 w 2966224"/>
              <a:gd name="connsiteY13" fmla="*/ 1795347 h 2577829"/>
              <a:gd name="connsiteX14" fmla="*/ 2761692 w 2966224"/>
              <a:gd name="connsiteY14" fmla="*/ 2036863 h 2577829"/>
              <a:gd name="connsiteX15" fmla="*/ 2375209 w 2966224"/>
              <a:gd name="connsiteY15" fmla="*/ 2163337 h 2577829"/>
              <a:gd name="connsiteX16" fmla="*/ 2107580 w 2966224"/>
              <a:gd name="connsiteY16" fmla="*/ 2330605 h 2577829"/>
              <a:gd name="connsiteX17" fmla="*/ 1706136 w 2966224"/>
              <a:gd name="connsiteY17" fmla="*/ 2497873 h 2577829"/>
              <a:gd name="connsiteX18" fmla="*/ 1193180 w 2966224"/>
              <a:gd name="connsiteY18" fmla="*/ 2576211 h 2577829"/>
              <a:gd name="connsiteX19" fmla="*/ 702526 w 2966224"/>
              <a:gd name="connsiteY19" fmla="*/ 2497873 h 2577829"/>
              <a:gd name="connsiteX20" fmla="*/ 416683 w 2966224"/>
              <a:gd name="connsiteY20" fmla="*/ 2378741 h 2577829"/>
              <a:gd name="connsiteX21" fmla="*/ 111512 w 2966224"/>
              <a:gd name="connsiteY21" fmla="*/ 2074127 h 2577829"/>
              <a:gd name="connsiteX22" fmla="*/ 0 w 2966224"/>
              <a:gd name="connsiteY22" fmla="*/ 1862254 h 2577829"/>
              <a:gd name="connsiteX23" fmla="*/ 22302 w 2966224"/>
              <a:gd name="connsiteY23" fmla="*/ 1471961 h 2577829"/>
              <a:gd name="connsiteX24" fmla="*/ 100361 w 2966224"/>
              <a:gd name="connsiteY24" fmla="*/ 1182029 h 2577829"/>
              <a:gd name="connsiteX25" fmla="*/ 167268 w 2966224"/>
              <a:gd name="connsiteY25" fmla="*/ 1081669 h 2577829"/>
              <a:gd name="connsiteX26" fmla="*/ 278780 w 2966224"/>
              <a:gd name="connsiteY26" fmla="*/ 869795 h 2577829"/>
              <a:gd name="connsiteX27" fmla="*/ 468351 w 2966224"/>
              <a:gd name="connsiteY27" fmla="*/ 345688 h 2577829"/>
              <a:gd name="connsiteX28" fmla="*/ 591014 w 2966224"/>
              <a:gd name="connsiteY28" fmla="*/ 189571 h 2577829"/>
              <a:gd name="connsiteX29" fmla="*/ 825190 w 2966224"/>
              <a:gd name="connsiteY29" fmla="*/ 0 h 2577829"/>
              <a:gd name="connsiteX0" fmla="*/ 835689 w 2976723"/>
              <a:gd name="connsiteY0" fmla="*/ 0 h 2577829"/>
              <a:gd name="connsiteX1" fmla="*/ 1152290 w 2976723"/>
              <a:gd name="connsiteY1" fmla="*/ 181672 h 2577829"/>
              <a:gd name="connsiteX2" fmla="*/ 1515913 w 2976723"/>
              <a:gd name="connsiteY2" fmla="*/ 218936 h 2577829"/>
              <a:gd name="connsiteX3" fmla="*/ 1999226 w 2976723"/>
              <a:gd name="connsiteY3" fmla="*/ 170800 h 2577829"/>
              <a:gd name="connsiteX4" fmla="*/ 2129230 w 2976723"/>
              <a:gd name="connsiteY4" fmla="*/ 446049 h 2577829"/>
              <a:gd name="connsiteX5" fmla="*/ 2285347 w 2976723"/>
              <a:gd name="connsiteY5" fmla="*/ 925551 h 2577829"/>
              <a:gd name="connsiteX6" fmla="*/ 2381898 w 2976723"/>
              <a:gd name="connsiteY6" fmla="*/ 1405054 h 2577829"/>
              <a:gd name="connsiteX7" fmla="*/ 2374557 w 2976723"/>
              <a:gd name="connsiteY7" fmla="*/ 1628078 h 2577829"/>
              <a:gd name="connsiteX8" fmla="*/ 2374557 w 2976723"/>
              <a:gd name="connsiteY8" fmla="*/ 1728439 h 2577829"/>
              <a:gd name="connsiteX9" fmla="*/ 2475476 w 2976723"/>
              <a:gd name="connsiteY9" fmla="*/ 1583473 h 2577829"/>
              <a:gd name="connsiteX10" fmla="*/ 2709094 w 2976723"/>
              <a:gd name="connsiteY10" fmla="*/ 1416205 h 2577829"/>
              <a:gd name="connsiteX11" fmla="*/ 2898386 w 2976723"/>
              <a:gd name="connsiteY11" fmla="*/ 1390371 h 2577829"/>
              <a:gd name="connsiteX12" fmla="*/ 2976723 w 2976723"/>
              <a:gd name="connsiteY12" fmla="*/ 1561171 h 2577829"/>
              <a:gd name="connsiteX13" fmla="*/ 2954420 w 2976723"/>
              <a:gd name="connsiteY13" fmla="*/ 1795347 h 2577829"/>
              <a:gd name="connsiteX14" fmla="*/ 2772191 w 2976723"/>
              <a:gd name="connsiteY14" fmla="*/ 2036863 h 2577829"/>
              <a:gd name="connsiteX15" fmla="*/ 2385708 w 2976723"/>
              <a:gd name="connsiteY15" fmla="*/ 2163337 h 2577829"/>
              <a:gd name="connsiteX16" fmla="*/ 2118079 w 2976723"/>
              <a:gd name="connsiteY16" fmla="*/ 2330605 h 2577829"/>
              <a:gd name="connsiteX17" fmla="*/ 1716635 w 2976723"/>
              <a:gd name="connsiteY17" fmla="*/ 2497873 h 2577829"/>
              <a:gd name="connsiteX18" fmla="*/ 1203679 w 2976723"/>
              <a:gd name="connsiteY18" fmla="*/ 2576211 h 2577829"/>
              <a:gd name="connsiteX19" fmla="*/ 713025 w 2976723"/>
              <a:gd name="connsiteY19" fmla="*/ 2497873 h 2577829"/>
              <a:gd name="connsiteX20" fmla="*/ 427182 w 2976723"/>
              <a:gd name="connsiteY20" fmla="*/ 2378741 h 2577829"/>
              <a:gd name="connsiteX21" fmla="*/ 122011 w 2976723"/>
              <a:gd name="connsiteY21" fmla="*/ 2074127 h 2577829"/>
              <a:gd name="connsiteX22" fmla="*/ 10499 w 2976723"/>
              <a:gd name="connsiteY22" fmla="*/ 1862254 h 2577829"/>
              <a:gd name="connsiteX23" fmla="*/ 32801 w 2976723"/>
              <a:gd name="connsiteY23" fmla="*/ 1471961 h 2577829"/>
              <a:gd name="connsiteX24" fmla="*/ 110860 w 2976723"/>
              <a:gd name="connsiteY24" fmla="*/ 1182029 h 2577829"/>
              <a:gd name="connsiteX25" fmla="*/ 177767 w 2976723"/>
              <a:gd name="connsiteY25" fmla="*/ 1081669 h 2577829"/>
              <a:gd name="connsiteX26" fmla="*/ 289279 w 2976723"/>
              <a:gd name="connsiteY26" fmla="*/ 869795 h 2577829"/>
              <a:gd name="connsiteX27" fmla="*/ 478850 w 2976723"/>
              <a:gd name="connsiteY27" fmla="*/ 345688 h 2577829"/>
              <a:gd name="connsiteX28" fmla="*/ 601513 w 2976723"/>
              <a:gd name="connsiteY28" fmla="*/ 189571 h 2577829"/>
              <a:gd name="connsiteX29" fmla="*/ 835689 w 2976723"/>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14941 w 2980804"/>
              <a:gd name="connsiteY24" fmla="*/ 1182029 h 2577829"/>
              <a:gd name="connsiteX25" fmla="*/ 181848 w 2980804"/>
              <a:gd name="connsiteY25" fmla="*/ 108166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81848 w 2980804"/>
              <a:gd name="connsiteY25" fmla="*/ 108166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81848 w 2980804"/>
              <a:gd name="connsiteY25" fmla="*/ 108166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81848 w 2980804"/>
              <a:gd name="connsiteY25" fmla="*/ 108166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93360 w 2980804"/>
              <a:gd name="connsiteY26" fmla="*/ 86979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2931 w 2980804"/>
              <a:gd name="connsiteY27" fmla="*/ 34568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90551 w 2980804"/>
              <a:gd name="connsiteY27" fmla="*/ 35330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05594 w 2980804"/>
              <a:gd name="connsiteY28" fmla="*/ 18957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13214 w 2980804"/>
              <a:gd name="connsiteY28" fmla="*/ 19338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13214 w 2980804"/>
              <a:gd name="connsiteY28" fmla="*/ 19338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13214 w 2980804"/>
              <a:gd name="connsiteY28" fmla="*/ 19338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13214 w 2980804"/>
              <a:gd name="connsiteY28" fmla="*/ 193381 h 2577829"/>
              <a:gd name="connsiteX29" fmla="*/ 839770 w 2980804"/>
              <a:gd name="connsiteY29" fmla="*/ 0 h 2577829"/>
              <a:gd name="connsiteX0" fmla="*/ 839770 w 2980804"/>
              <a:gd name="connsiteY0" fmla="*/ 0 h 2577829"/>
              <a:gd name="connsiteX1" fmla="*/ 1156371 w 2980804"/>
              <a:gd name="connsiteY1" fmla="*/ 181672 h 2577829"/>
              <a:gd name="connsiteX2" fmla="*/ 1519994 w 2980804"/>
              <a:gd name="connsiteY2" fmla="*/ 218936 h 2577829"/>
              <a:gd name="connsiteX3" fmla="*/ 2003307 w 2980804"/>
              <a:gd name="connsiteY3" fmla="*/ 170800 h 2577829"/>
              <a:gd name="connsiteX4" fmla="*/ 2133311 w 2980804"/>
              <a:gd name="connsiteY4" fmla="*/ 446049 h 2577829"/>
              <a:gd name="connsiteX5" fmla="*/ 2289428 w 2980804"/>
              <a:gd name="connsiteY5" fmla="*/ 925551 h 2577829"/>
              <a:gd name="connsiteX6" fmla="*/ 2385979 w 2980804"/>
              <a:gd name="connsiteY6" fmla="*/ 1405054 h 2577829"/>
              <a:gd name="connsiteX7" fmla="*/ 2378638 w 2980804"/>
              <a:gd name="connsiteY7" fmla="*/ 1628078 h 2577829"/>
              <a:gd name="connsiteX8" fmla="*/ 2378638 w 2980804"/>
              <a:gd name="connsiteY8" fmla="*/ 1728439 h 2577829"/>
              <a:gd name="connsiteX9" fmla="*/ 2479557 w 2980804"/>
              <a:gd name="connsiteY9" fmla="*/ 1583473 h 2577829"/>
              <a:gd name="connsiteX10" fmla="*/ 2713175 w 2980804"/>
              <a:gd name="connsiteY10" fmla="*/ 1416205 h 2577829"/>
              <a:gd name="connsiteX11" fmla="*/ 2902467 w 2980804"/>
              <a:gd name="connsiteY11" fmla="*/ 1390371 h 2577829"/>
              <a:gd name="connsiteX12" fmla="*/ 2980804 w 2980804"/>
              <a:gd name="connsiteY12" fmla="*/ 1561171 h 2577829"/>
              <a:gd name="connsiteX13" fmla="*/ 2958501 w 2980804"/>
              <a:gd name="connsiteY13" fmla="*/ 1795347 h 2577829"/>
              <a:gd name="connsiteX14" fmla="*/ 2776272 w 2980804"/>
              <a:gd name="connsiteY14" fmla="*/ 2036863 h 2577829"/>
              <a:gd name="connsiteX15" fmla="*/ 2389789 w 2980804"/>
              <a:gd name="connsiteY15" fmla="*/ 2163337 h 2577829"/>
              <a:gd name="connsiteX16" fmla="*/ 2122160 w 2980804"/>
              <a:gd name="connsiteY16" fmla="*/ 2330605 h 2577829"/>
              <a:gd name="connsiteX17" fmla="*/ 1720716 w 2980804"/>
              <a:gd name="connsiteY17" fmla="*/ 2497873 h 2577829"/>
              <a:gd name="connsiteX18" fmla="*/ 1207760 w 2980804"/>
              <a:gd name="connsiteY18" fmla="*/ 2576211 h 2577829"/>
              <a:gd name="connsiteX19" fmla="*/ 717106 w 2980804"/>
              <a:gd name="connsiteY19" fmla="*/ 2497873 h 2577829"/>
              <a:gd name="connsiteX20" fmla="*/ 431263 w 2980804"/>
              <a:gd name="connsiteY20" fmla="*/ 2378741 h 2577829"/>
              <a:gd name="connsiteX21" fmla="*/ 126092 w 2980804"/>
              <a:gd name="connsiteY21" fmla="*/ 2074127 h 2577829"/>
              <a:gd name="connsiteX22" fmla="*/ 14580 w 2980804"/>
              <a:gd name="connsiteY22" fmla="*/ 1862254 h 2577829"/>
              <a:gd name="connsiteX23" fmla="*/ 36882 w 2980804"/>
              <a:gd name="connsiteY23" fmla="*/ 1471961 h 2577829"/>
              <a:gd name="connsiteX24" fmla="*/ 122561 w 2980804"/>
              <a:gd name="connsiteY24" fmla="*/ 1182029 h 2577829"/>
              <a:gd name="connsiteX25" fmla="*/ 166608 w 2980804"/>
              <a:gd name="connsiteY25" fmla="*/ 1062619 h 2577829"/>
              <a:gd name="connsiteX26" fmla="*/ 285740 w 2980804"/>
              <a:gd name="connsiteY26" fmla="*/ 858365 h 2577829"/>
              <a:gd name="connsiteX27" fmla="*/ 486741 w 2980804"/>
              <a:gd name="connsiteY27" fmla="*/ 353308 h 2577829"/>
              <a:gd name="connsiteX28" fmla="*/ 613214 w 2980804"/>
              <a:gd name="connsiteY28" fmla="*/ 193381 h 2577829"/>
              <a:gd name="connsiteX29" fmla="*/ 839770 w 2980804"/>
              <a:gd name="connsiteY29" fmla="*/ 0 h 2577829"/>
              <a:gd name="connsiteX0" fmla="*/ 835960 w 2980804"/>
              <a:gd name="connsiteY0" fmla="*/ 0 h 2566399"/>
              <a:gd name="connsiteX1" fmla="*/ 1156371 w 2980804"/>
              <a:gd name="connsiteY1" fmla="*/ 170242 h 2566399"/>
              <a:gd name="connsiteX2" fmla="*/ 1519994 w 2980804"/>
              <a:gd name="connsiteY2" fmla="*/ 207506 h 2566399"/>
              <a:gd name="connsiteX3" fmla="*/ 2003307 w 2980804"/>
              <a:gd name="connsiteY3" fmla="*/ 159370 h 2566399"/>
              <a:gd name="connsiteX4" fmla="*/ 2133311 w 2980804"/>
              <a:gd name="connsiteY4" fmla="*/ 434619 h 2566399"/>
              <a:gd name="connsiteX5" fmla="*/ 2289428 w 2980804"/>
              <a:gd name="connsiteY5" fmla="*/ 914121 h 2566399"/>
              <a:gd name="connsiteX6" fmla="*/ 2385979 w 2980804"/>
              <a:gd name="connsiteY6" fmla="*/ 1393624 h 2566399"/>
              <a:gd name="connsiteX7" fmla="*/ 2378638 w 2980804"/>
              <a:gd name="connsiteY7" fmla="*/ 1616648 h 2566399"/>
              <a:gd name="connsiteX8" fmla="*/ 2378638 w 2980804"/>
              <a:gd name="connsiteY8" fmla="*/ 1717009 h 2566399"/>
              <a:gd name="connsiteX9" fmla="*/ 2479557 w 2980804"/>
              <a:gd name="connsiteY9" fmla="*/ 1572043 h 2566399"/>
              <a:gd name="connsiteX10" fmla="*/ 2713175 w 2980804"/>
              <a:gd name="connsiteY10" fmla="*/ 1404775 h 2566399"/>
              <a:gd name="connsiteX11" fmla="*/ 2902467 w 2980804"/>
              <a:gd name="connsiteY11" fmla="*/ 1378941 h 2566399"/>
              <a:gd name="connsiteX12" fmla="*/ 2980804 w 2980804"/>
              <a:gd name="connsiteY12" fmla="*/ 1549741 h 2566399"/>
              <a:gd name="connsiteX13" fmla="*/ 2958501 w 2980804"/>
              <a:gd name="connsiteY13" fmla="*/ 1783917 h 2566399"/>
              <a:gd name="connsiteX14" fmla="*/ 2776272 w 2980804"/>
              <a:gd name="connsiteY14" fmla="*/ 2025433 h 2566399"/>
              <a:gd name="connsiteX15" fmla="*/ 2389789 w 2980804"/>
              <a:gd name="connsiteY15" fmla="*/ 2151907 h 2566399"/>
              <a:gd name="connsiteX16" fmla="*/ 2122160 w 2980804"/>
              <a:gd name="connsiteY16" fmla="*/ 2319175 h 2566399"/>
              <a:gd name="connsiteX17" fmla="*/ 1720716 w 2980804"/>
              <a:gd name="connsiteY17" fmla="*/ 2486443 h 2566399"/>
              <a:gd name="connsiteX18" fmla="*/ 1207760 w 2980804"/>
              <a:gd name="connsiteY18" fmla="*/ 2564781 h 2566399"/>
              <a:gd name="connsiteX19" fmla="*/ 717106 w 2980804"/>
              <a:gd name="connsiteY19" fmla="*/ 2486443 h 2566399"/>
              <a:gd name="connsiteX20" fmla="*/ 431263 w 2980804"/>
              <a:gd name="connsiteY20" fmla="*/ 2367311 h 2566399"/>
              <a:gd name="connsiteX21" fmla="*/ 126092 w 2980804"/>
              <a:gd name="connsiteY21" fmla="*/ 2062697 h 2566399"/>
              <a:gd name="connsiteX22" fmla="*/ 14580 w 2980804"/>
              <a:gd name="connsiteY22" fmla="*/ 1850824 h 2566399"/>
              <a:gd name="connsiteX23" fmla="*/ 36882 w 2980804"/>
              <a:gd name="connsiteY23" fmla="*/ 1460531 h 2566399"/>
              <a:gd name="connsiteX24" fmla="*/ 122561 w 2980804"/>
              <a:gd name="connsiteY24" fmla="*/ 1170599 h 2566399"/>
              <a:gd name="connsiteX25" fmla="*/ 166608 w 2980804"/>
              <a:gd name="connsiteY25" fmla="*/ 1051189 h 2566399"/>
              <a:gd name="connsiteX26" fmla="*/ 285740 w 2980804"/>
              <a:gd name="connsiteY26" fmla="*/ 846935 h 2566399"/>
              <a:gd name="connsiteX27" fmla="*/ 486741 w 2980804"/>
              <a:gd name="connsiteY27" fmla="*/ 341878 h 2566399"/>
              <a:gd name="connsiteX28" fmla="*/ 613214 w 2980804"/>
              <a:gd name="connsiteY28" fmla="*/ 181951 h 2566399"/>
              <a:gd name="connsiteX29" fmla="*/ 835960 w 2980804"/>
              <a:gd name="connsiteY29" fmla="*/ 0 h 2566399"/>
              <a:gd name="connsiteX0" fmla="*/ 835960 w 2980804"/>
              <a:gd name="connsiteY0" fmla="*/ 0 h 2566399"/>
              <a:gd name="connsiteX1" fmla="*/ 1156371 w 2980804"/>
              <a:gd name="connsiteY1" fmla="*/ 170242 h 2566399"/>
              <a:gd name="connsiteX2" fmla="*/ 1519994 w 2980804"/>
              <a:gd name="connsiteY2" fmla="*/ 207506 h 2566399"/>
              <a:gd name="connsiteX3" fmla="*/ 2003307 w 2980804"/>
              <a:gd name="connsiteY3" fmla="*/ 159370 h 2566399"/>
              <a:gd name="connsiteX4" fmla="*/ 2133311 w 2980804"/>
              <a:gd name="connsiteY4" fmla="*/ 434619 h 2566399"/>
              <a:gd name="connsiteX5" fmla="*/ 2289428 w 2980804"/>
              <a:gd name="connsiteY5" fmla="*/ 914121 h 2566399"/>
              <a:gd name="connsiteX6" fmla="*/ 2385979 w 2980804"/>
              <a:gd name="connsiteY6" fmla="*/ 1393624 h 2566399"/>
              <a:gd name="connsiteX7" fmla="*/ 2378638 w 2980804"/>
              <a:gd name="connsiteY7" fmla="*/ 1616648 h 2566399"/>
              <a:gd name="connsiteX8" fmla="*/ 2378638 w 2980804"/>
              <a:gd name="connsiteY8" fmla="*/ 1717009 h 2566399"/>
              <a:gd name="connsiteX9" fmla="*/ 2479557 w 2980804"/>
              <a:gd name="connsiteY9" fmla="*/ 1572043 h 2566399"/>
              <a:gd name="connsiteX10" fmla="*/ 2713175 w 2980804"/>
              <a:gd name="connsiteY10" fmla="*/ 1404775 h 2566399"/>
              <a:gd name="connsiteX11" fmla="*/ 2902467 w 2980804"/>
              <a:gd name="connsiteY11" fmla="*/ 1378941 h 2566399"/>
              <a:gd name="connsiteX12" fmla="*/ 2980804 w 2980804"/>
              <a:gd name="connsiteY12" fmla="*/ 1549741 h 2566399"/>
              <a:gd name="connsiteX13" fmla="*/ 2958501 w 2980804"/>
              <a:gd name="connsiteY13" fmla="*/ 1783917 h 2566399"/>
              <a:gd name="connsiteX14" fmla="*/ 2776272 w 2980804"/>
              <a:gd name="connsiteY14" fmla="*/ 2025433 h 2566399"/>
              <a:gd name="connsiteX15" fmla="*/ 2389789 w 2980804"/>
              <a:gd name="connsiteY15" fmla="*/ 2151907 h 2566399"/>
              <a:gd name="connsiteX16" fmla="*/ 2122160 w 2980804"/>
              <a:gd name="connsiteY16" fmla="*/ 2319175 h 2566399"/>
              <a:gd name="connsiteX17" fmla="*/ 1720716 w 2980804"/>
              <a:gd name="connsiteY17" fmla="*/ 2486443 h 2566399"/>
              <a:gd name="connsiteX18" fmla="*/ 1207760 w 2980804"/>
              <a:gd name="connsiteY18" fmla="*/ 2564781 h 2566399"/>
              <a:gd name="connsiteX19" fmla="*/ 717106 w 2980804"/>
              <a:gd name="connsiteY19" fmla="*/ 2486443 h 2566399"/>
              <a:gd name="connsiteX20" fmla="*/ 431263 w 2980804"/>
              <a:gd name="connsiteY20" fmla="*/ 2367311 h 2566399"/>
              <a:gd name="connsiteX21" fmla="*/ 126092 w 2980804"/>
              <a:gd name="connsiteY21" fmla="*/ 2062697 h 2566399"/>
              <a:gd name="connsiteX22" fmla="*/ 14580 w 2980804"/>
              <a:gd name="connsiteY22" fmla="*/ 1850824 h 2566399"/>
              <a:gd name="connsiteX23" fmla="*/ 36882 w 2980804"/>
              <a:gd name="connsiteY23" fmla="*/ 1460531 h 2566399"/>
              <a:gd name="connsiteX24" fmla="*/ 122561 w 2980804"/>
              <a:gd name="connsiteY24" fmla="*/ 1170599 h 2566399"/>
              <a:gd name="connsiteX25" fmla="*/ 166608 w 2980804"/>
              <a:gd name="connsiteY25" fmla="*/ 1051189 h 2566399"/>
              <a:gd name="connsiteX26" fmla="*/ 285740 w 2980804"/>
              <a:gd name="connsiteY26" fmla="*/ 846935 h 2566399"/>
              <a:gd name="connsiteX27" fmla="*/ 494361 w 2980804"/>
              <a:gd name="connsiteY27" fmla="*/ 341878 h 2566399"/>
              <a:gd name="connsiteX28" fmla="*/ 613214 w 2980804"/>
              <a:gd name="connsiteY28" fmla="*/ 181951 h 2566399"/>
              <a:gd name="connsiteX29" fmla="*/ 835960 w 2980804"/>
              <a:gd name="connsiteY29" fmla="*/ 0 h 2566399"/>
              <a:gd name="connsiteX0" fmla="*/ 835960 w 2980804"/>
              <a:gd name="connsiteY0" fmla="*/ 0 h 2566399"/>
              <a:gd name="connsiteX1" fmla="*/ 1156371 w 2980804"/>
              <a:gd name="connsiteY1" fmla="*/ 170242 h 2566399"/>
              <a:gd name="connsiteX2" fmla="*/ 1519994 w 2980804"/>
              <a:gd name="connsiteY2" fmla="*/ 207506 h 2566399"/>
              <a:gd name="connsiteX3" fmla="*/ 2003307 w 2980804"/>
              <a:gd name="connsiteY3" fmla="*/ 159370 h 2566399"/>
              <a:gd name="connsiteX4" fmla="*/ 2133311 w 2980804"/>
              <a:gd name="connsiteY4" fmla="*/ 434619 h 2566399"/>
              <a:gd name="connsiteX5" fmla="*/ 2289428 w 2980804"/>
              <a:gd name="connsiteY5" fmla="*/ 914121 h 2566399"/>
              <a:gd name="connsiteX6" fmla="*/ 2385979 w 2980804"/>
              <a:gd name="connsiteY6" fmla="*/ 1393624 h 2566399"/>
              <a:gd name="connsiteX7" fmla="*/ 2378638 w 2980804"/>
              <a:gd name="connsiteY7" fmla="*/ 1616648 h 2566399"/>
              <a:gd name="connsiteX8" fmla="*/ 2378638 w 2980804"/>
              <a:gd name="connsiteY8" fmla="*/ 1717009 h 2566399"/>
              <a:gd name="connsiteX9" fmla="*/ 2479557 w 2980804"/>
              <a:gd name="connsiteY9" fmla="*/ 1572043 h 2566399"/>
              <a:gd name="connsiteX10" fmla="*/ 2713175 w 2980804"/>
              <a:gd name="connsiteY10" fmla="*/ 1404775 h 2566399"/>
              <a:gd name="connsiteX11" fmla="*/ 2902467 w 2980804"/>
              <a:gd name="connsiteY11" fmla="*/ 1378941 h 2566399"/>
              <a:gd name="connsiteX12" fmla="*/ 2980804 w 2980804"/>
              <a:gd name="connsiteY12" fmla="*/ 1549741 h 2566399"/>
              <a:gd name="connsiteX13" fmla="*/ 2958501 w 2980804"/>
              <a:gd name="connsiteY13" fmla="*/ 1783917 h 2566399"/>
              <a:gd name="connsiteX14" fmla="*/ 2776272 w 2980804"/>
              <a:gd name="connsiteY14" fmla="*/ 2025433 h 2566399"/>
              <a:gd name="connsiteX15" fmla="*/ 2389789 w 2980804"/>
              <a:gd name="connsiteY15" fmla="*/ 2151907 h 2566399"/>
              <a:gd name="connsiteX16" fmla="*/ 2122160 w 2980804"/>
              <a:gd name="connsiteY16" fmla="*/ 2319175 h 2566399"/>
              <a:gd name="connsiteX17" fmla="*/ 1720716 w 2980804"/>
              <a:gd name="connsiteY17" fmla="*/ 2486443 h 2566399"/>
              <a:gd name="connsiteX18" fmla="*/ 1207760 w 2980804"/>
              <a:gd name="connsiteY18" fmla="*/ 2564781 h 2566399"/>
              <a:gd name="connsiteX19" fmla="*/ 717106 w 2980804"/>
              <a:gd name="connsiteY19" fmla="*/ 2486443 h 2566399"/>
              <a:gd name="connsiteX20" fmla="*/ 431263 w 2980804"/>
              <a:gd name="connsiteY20" fmla="*/ 2367311 h 2566399"/>
              <a:gd name="connsiteX21" fmla="*/ 126092 w 2980804"/>
              <a:gd name="connsiteY21" fmla="*/ 2062697 h 2566399"/>
              <a:gd name="connsiteX22" fmla="*/ 14580 w 2980804"/>
              <a:gd name="connsiteY22" fmla="*/ 1850824 h 2566399"/>
              <a:gd name="connsiteX23" fmla="*/ 36882 w 2980804"/>
              <a:gd name="connsiteY23" fmla="*/ 1460531 h 2566399"/>
              <a:gd name="connsiteX24" fmla="*/ 122561 w 2980804"/>
              <a:gd name="connsiteY24" fmla="*/ 1170599 h 2566399"/>
              <a:gd name="connsiteX25" fmla="*/ 166608 w 2980804"/>
              <a:gd name="connsiteY25" fmla="*/ 1051189 h 2566399"/>
              <a:gd name="connsiteX26" fmla="*/ 285740 w 2980804"/>
              <a:gd name="connsiteY26" fmla="*/ 846935 h 2566399"/>
              <a:gd name="connsiteX27" fmla="*/ 494361 w 2980804"/>
              <a:gd name="connsiteY27" fmla="*/ 341878 h 2566399"/>
              <a:gd name="connsiteX28" fmla="*/ 613214 w 2980804"/>
              <a:gd name="connsiteY28" fmla="*/ 181951 h 2566399"/>
              <a:gd name="connsiteX29" fmla="*/ 835960 w 2980804"/>
              <a:gd name="connsiteY29" fmla="*/ 0 h 2566399"/>
              <a:gd name="connsiteX0" fmla="*/ 835960 w 2980804"/>
              <a:gd name="connsiteY0" fmla="*/ 0 h 2566399"/>
              <a:gd name="connsiteX1" fmla="*/ 1156371 w 2980804"/>
              <a:gd name="connsiteY1" fmla="*/ 170242 h 2566399"/>
              <a:gd name="connsiteX2" fmla="*/ 1519994 w 2980804"/>
              <a:gd name="connsiteY2" fmla="*/ 207506 h 2566399"/>
              <a:gd name="connsiteX3" fmla="*/ 2003307 w 2980804"/>
              <a:gd name="connsiteY3" fmla="*/ 159370 h 2566399"/>
              <a:gd name="connsiteX4" fmla="*/ 2133311 w 2980804"/>
              <a:gd name="connsiteY4" fmla="*/ 434619 h 2566399"/>
              <a:gd name="connsiteX5" fmla="*/ 2289428 w 2980804"/>
              <a:gd name="connsiteY5" fmla="*/ 914121 h 2566399"/>
              <a:gd name="connsiteX6" fmla="*/ 2385979 w 2980804"/>
              <a:gd name="connsiteY6" fmla="*/ 1393624 h 2566399"/>
              <a:gd name="connsiteX7" fmla="*/ 2378638 w 2980804"/>
              <a:gd name="connsiteY7" fmla="*/ 1616648 h 2566399"/>
              <a:gd name="connsiteX8" fmla="*/ 2378638 w 2980804"/>
              <a:gd name="connsiteY8" fmla="*/ 1717009 h 2566399"/>
              <a:gd name="connsiteX9" fmla="*/ 2479557 w 2980804"/>
              <a:gd name="connsiteY9" fmla="*/ 1572043 h 2566399"/>
              <a:gd name="connsiteX10" fmla="*/ 2713175 w 2980804"/>
              <a:gd name="connsiteY10" fmla="*/ 1404775 h 2566399"/>
              <a:gd name="connsiteX11" fmla="*/ 2902467 w 2980804"/>
              <a:gd name="connsiteY11" fmla="*/ 1378941 h 2566399"/>
              <a:gd name="connsiteX12" fmla="*/ 2980804 w 2980804"/>
              <a:gd name="connsiteY12" fmla="*/ 1549741 h 2566399"/>
              <a:gd name="connsiteX13" fmla="*/ 2958501 w 2980804"/>
              <a:gd name="connsiteY13" fmla="*/ 1783917 h 2566399"/>
              <a:gd name="connsiteX14" fmla="*/ 2776272 w 2980804"/>
              <a:gd name="connsiteY14" fmla="*/ 2025433 h 2566399"/>
              <a:gd name="connsiteX15" fmla="*/ 2389789 w 2980804"/>
              <a:gd name="connsiteY15" fmla="*/ 2151907 h 2566399"/>
              <a:gd name="connsiteX16" fmla="*/ 2122160 w 2980804"/>
              <a:gd name="connsiteY16" fmla="*/ 2319175 h 2566399"/>
              <a:gd name="connsiteX17" fmla="*/ 1720716 w 2980804"/>
              <a:gd name="connsiteY17" fmla="*/ 2486443 h 2566399"/>
              <a:gd name="connsiteX18" fmla="*/ 1207760 w 2980804"/>
              <a:gd name="connsiteY18" fmla="*/ 2564781 h 2566399"/>
              <a:gd name="connsiteX19" fmla="*/ 717106 w 2980804"/>
              <a:gd name="connsiteY19" fmla="*/ 2486443 h 2566399"/>
              <a:gd name="connsiteX20" fmla="*/ 350397 w 2980804"/>
              <a:gd name="connsiteY20" fmla="*/ 2429516 h 2566399"/>
              <a:gd name="connsiteX21" fmla="*/ 126092 w 2980804"/>
              <a:gd name="connsiteY21" fmla="*/ 2062697 h 2566399"/>
              <a:gd name="connsiteX22" fmla="*/ 14580 w 2980804"/>
              <a:gd name="connsiteY22" fmla="*/ 1850824 h 2566399"/>
              <a:gd name="connsiteX23" fmla="*/ 36882 w 2980804"/>
              <a:gd name="connsiteY23" fmla="*/ 1460531 h 2566399"/>
              <a:gd name="connsiteX24" fmla="*/ 122561 w 2980804"/>
              <a:gd name="connsiteY24" fmla="*/ 1170599 h 2566399"/>
              <a:gd name="connsiteX25" fmla="*/ 166608 w 2980804"/>
              <a:gd name="connsiteY25" fmla="*/ 1051189 h 2566399"/>
              <a:gd name="connsiteX26" fmla="*/ 285740 w 2980804"/>
              <a:gd name="connsiteY26" fmla="*/ 846935 h 2566399"/>
              <a:gd name="connsiteX27" fmla="*/ 494361 w 2980804"/>
              <a:gd name="connsiteY27" fmla="*/ 341878 h 2566399"/>
              <a:gd name="connsiteX28" fmla="*/ 613214 w 2980804"/>
              <a:gd name="connsiteY28" fmla="*/ 181951 h 2566399"/>
              <a:gd name="connsiteX29" fmla="*/ 835960 w 2980804"/>
              <a:gd name="connsiteY29" fmla="*/ 0 h 2566399"/>
              <a:gd name="connsiteX0" fmla="*/ 835960 w 2980804"/>
              <a:gd name="connsiteY0" fmla="*/ 0 h 2651334"/>
              <a:gd name="connsiteX1" fmla="*/ 1156371 w 2980804"/>
              <a:gd name="connsiteY1" fmla="*/ 170242 h 2651334"/>
              <a:gd name="connsiteX2" fmla="*/ 1519994 w 2980804"/>
              <a:gd name="connsiteY2" fmla="*/ 207506 h 2651334"/>
              <a:gd name="connsiteX3" fmla="*/ 2003307 w 2980804"/>
              <a:gd name="connsiteY3" fmla="*/ 159370 h 2651334"/>
              <a:gd name="connsiteX4" fmla="*/ 2133311 w 2980804"/>
              <a:gd name="connsiteY4" fmla="*/ 434619 h 2651334"/>
              <a:gd name="connsiteX5" fmla="*/ 2289428 w 2980804"/>
              <a:gd name="connsiteY5" fmla="*/ 914121 h 2651334"/>
              <a:gd name="connsiteX6" fmla="*/ 2385979 w 2980804"/>
              <a:gd name="connsiteY6" fmla="*/ 1393624 h 2651334"/>
              <a:gd name="connsiteX7" fmla="*/ 2378638 w 2980804"/>
              <a:gd name="connsiteY7" fmla="*/ 1616648 h 2651334"/>
              <a:gd name="connsiteX8" fmla="*/ 2378638 w 2980804"/>
              <a:gd name="connsiteY8" fmla="*/ 1717009 h 2651334"/>
              <a:gd name="connsiteX9" fmla="*/ 2479557 w 2980804"/>
              <a:gd name="connsiteY9" fmla="*/ 1572043 h 2651334"/>
              <a:gd name="connsiteX10" fmla="*/ 2713175 w 2980804"/>
              <a:gd name="connsiteY10" fmla="*/ 1404775 h 2651334"/>
              <a:gd name="connsiteX11" fmla="*/ 2902467 w 2980804"/>
              <a:gd name="connsiteY11" fmla="*/ 1378941 h 2651334"/>
              <a:gd name="connsiteX12" fmla="*/ 2980804 w 2980804"/>
              <a:gd name="connsiteY12" fmla="*/ 1549741 h 2651334"/>
              <a:gd name="connsiteX13" fmla="*/ 2958501 w 2980804"/>
              <a:gd name="connsiteY13" fmla="*/ 1783917 h 2651334"/>
              <a:gd name="connsiteX14" fmla="*/ 2776272 w 2980804"/>
              <a:gd name="connsiteY14" fmla="*/ 2025433 h 2651334"/>
              <a:gd name="connsiteX15" fmla="*/ 2389789 w 2980804"/>
              <a:gd name="connsiteY15" fmla="*/ 2151907 h 2651334"/>
              <a:gd name="connsiteX16" fmla="*/ 2122160 w 2980804"/>
              <a:gd name="connsiteY16" fmla="*/ 2319175 h 2651334"/>
              <a:gd name="connsiteX17" fmla="*/ 1720716 w 2980804"/>
              <a:gd name="connsiteY17" fmla="*/ 2486443 h 2651334"/>
              <a:gd name="connsiteX18" fmla="*/ 1207760 w 2980804"/>
              <a:gd name="connsiteY18" fmla="*/ 2564781 h 2651334"/>
              <a:gd name="connsiteX19" fmla="*/ 654902 w 2980804"/>
              <a:gd name="connsiteY19" fmla="*/ 2648173 h 2651334"/>
              <a:gd name="connsiteX20" fmla="*/ 350397 w 2980804"/>
              <a:gd name="connsiteY20" fmla="*/ 2429516 h 2651334"/>
              <a:gd name="connsiteX21" fmla="*/ 126092 w 2980804"/>
              <a:gd name="connsiteY21" fmla="*/ 2062697 h 2651334"/>
              <a:gd name="connsiteX22" fmla="*/ 14580 w 2980804"/>
              <a:gd name="connsiteY22" fmla="*/ 1850824 h 2651334"/>
              <a:gd name="connsiteX23" fmla="*/ 36882 w 2980804"/>
              <a:gd name="connsiteY23" fmla="*/ 1460531 h 2651334"/>
              <a:gd name="connsiteX24" fmla="*/ 122561 w 2980804"/>
              <a:gd name="connsiteY24" fmla="*/ 1170599 h 2651334"/>
              <a:gd name="connsiteX25" fmla="*/ 166608 w 2980804"/>
              <a:gd name="connsiteY25" fmla="*/ 1051189 h 2651334"/>
              <a:gd name="connsiteX26" fmla="*/ 285740 w 2980804"/>
              <a:gd name="connsiteY26" fmla="*/ 846935 h 2651334"/>
              <a:gd name="connsiteX27" fmla="*/ 494361 w 2980804"/>
              <a:gd name="connsiteY27" fmla="*/ 341878 h 2651334"/>
              <a:gd name="connsiteX28" fmla="*/ 613214 w 2980804"/>
              <a:gd name="connsiteY28" fmla="*/ 181951 h 2651334"/>
              <a:gd name="connsiteX29" fmla="*/ 835960 w 2980804"/>
              <a:gd name="connsiteY29" fmla="*/ 0 h 2651334"/>
              <a:gd name="connsiteX0" fmla="*/ 835960 w 2980804"/>
              <a:gd name="connsiteY0" fmla="*/ 0 h 2739199"/>
              <a:gd name="connsiteX1" fmla="*/ 1156371 w 2980804"/>
              <a:gd name="connsiteY1" fmla="*/ 170242 h 2739199"/>
              <a:gd name="connsiteX2" fmla="*/ 1519994 w 2980804"/>
              <a:gd name="connsiteY2" fmla="*/ 207506 h 2739199"/>
              <a:gd name="connsiteX3" fmla="*/ 2003307 w 2980804"/>
              <a:gd name="connsiteY3" fmla="*/ 159370 h 2739199"/>
              <a:gd name="connsiteX4" fmla="*/ 2133311 w 2980804"/>
              <a:gd name="connsiteY4" fmla="*/ 434619 h 2739199"/>
              <a:gd name="connsiteX5" fmla="*/ 2289428 w 2980804"/>
              <a:gd name="connsiteY5" fmla="*/ 914121 h 2739199"/>
              <a:gd name="connsiteX6" fmla="*/ 2385979 w 2980804"/>
              <a:gd name="connsiteY6" fmla="*/ 1393624 h 2739199"/>
              <a:gd name="connsiteX7" fmla="*/ 2378638 w 2980804"/>
              <a:gd name="connsiteY7" fmla="*/ 1616648 h 2739199"/>
              <a:gd name="connsiteX8" fmla="*/ 2378638 w 2980804"/>
              <a:gd name="connsiteY8" fmla="*/ 1717009 h 2739199"/>
              <a:gd name="connsiteX9" fmla="*/ 2479557 w 2980804"/>
              <a:gd name="connsiteY9" fmla="*/ 1572043 h 2739199"/>
              <a:gd name="connsiteX10" fmla="*/ 2713175 w 2980804"/>
              <a:gd name="connsiteY10" fmla="*/ 1404775 h 2739199"/>
              <a:gd name="connsiteX11" fmla="*/ 2902467 w 2980804"/>
              <a:gd name="connsiteY11" fmla="*/ 1378941 h 2739199"/>
              <a:gd name="connsiteX12" fmla="*/ 2980804 w 2980804"/>
              <a:gd name="connsiteY12" fmla="*/ 1549741 h 2739199"/>
              <a:gd name="connsiteX13" fmla="*/ 2958501 w 2980804"/>
              <a:gd name="connsiteY13" fmla="*/ 1783917 h 2739199"/>
              <a:gd name="connsiteX14" fmla="*/ 2776272 w 2980804"/>
              <a:gd name="connsiteY14" fmla="*/ 2025433 h 2739199"/>
              <a:gd name="connsiteX15" fmla="*/ 2389789 w 2980804"/>
              <a:gd name="connsiteY15" fmla="*/ 2151907 h 2739199"/>
              <a:gd name="connsiteX16" fmla="*/ 2122160 w 2980804"/>
              <a:gd name="connsiteY16" fmla="*/ 2319175 h 2739199"/>
              <a:gd name="connsiteX17" fmla="*/ 1720716 w 2980804"/>
              <a:gd name="connsiteY17" fmla="*/ 2486443 h 2739199"/>
              <a:gd name="connsiteX18" fmla="*/ 1139336 w 2980804"/>
              <a:gd name="connsiteY18" fmla="*/ 2738952 h 2739199"/>
              <a:gd name="connsiteX19" fmla="*/ 654902 w 2980804"/>
              <a:gd name="connsiteY19" fmla="*/ 2648173 h 2739199"/>
              <a:gd name="connsiteX20" fmla="*/ 350397 w 2980804"/>
              <a:gd name="connsiteY20" fmla="*/ 2429516 h 2739199"/>
              <a:gd name="connsiteX21" fmla="*/ 126092 w 2980804"/>
              <a:gd name="connsiteY21" fmla="*/ 2062697 h 2739199"/>
              <a:gd name="connsiteX22" fmla="*/ 14580 w 2980804"/>
              <a:gd name="connsiteY22" fmla="*/ 1850824 h 2739199"/>
              <a:gd name="connsiteX23" fmla="*/ 36882 w 2980804"/>
              <a:gd name="connsiteY23" fmla="*/ 1460531 h 2739199"/>
              <a:gd name="connsiteX24" fmla="*/ 122561 w 2980804"/>
              <a:gd name="connsiteY24" fmla="*/ 1170599 h 2739199"/>
              <a:gd name="connsiteX25" fmla="*/ 166608 w 2980804"/>
              <a:gd name="connsiteY25" fmla="*/ 1051189 h 2739199"/>
              <a:gd name="connsiteX26" fmla="*/ 285740 w 2980804"/>
              <a:gd name="connsiteY26" fmla="*/ 846935 h 2739199"/>
              <a:gd name="connsiteX27" fmla="*/ 494361 w 2980804"/>
              <a:gd name="connsiteY27" fmla="*/ 341878 h 2739199"/>
              <a:gd name="connsiteX28" fmla="*/ 613214 w 2980804"/>
              <a:gd name="connsiteY28" fmla="*/ 181951 h 2739199"/>
              <a:gd name="connsiteX29" fmla="*/ 835960 w 2980804"/>
              <a:gd name="connsiteY29" fmla="*/ 0 h 2739199"/>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54902 w 2980804"/>
              <a:gd name="connsiteY19" fmla="*/ 2648173 h 2739284"/>
              <a:gd name="connsiteX20" fmla="*/ 350397 w 2980804"/>
              <a:gd name="connsiteY20" fmla="*/ 2429516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54902 w 2980804"/>
              <a:gd name="connsiteY19" fmla="*/ 2648173 h 2739284"/>
              <a:gd name="connsiteX20" fmla="*/ 350397 w 2980804"/>
              <a:gd name="connsiteY20" fmla="*/ 2429516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350397 w 2980804"/>
              <a:gd name="connsiteY20" fmla="*/ 2429516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126092 w 2980804"/>
              <a:gd name="connsiteY21" fmla="*/ 2062697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67491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50558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50558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596947 w 2980804"/>
              <a:gd name="connsiteY19" fmla="*/ 2650558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79563 w 2980804"/>
              <a:gd name="connsiteY20" fmla="*/ 2416637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96496 w 2980804"/>
              <a:gd name="connsiteY20" fmla="*/ 2408170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96496 w 2980804"/>
              <a:gd name="connsiteY20" fmla="*/ 2408170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96496 w 2980804"/>
              <a:gd name="connsiteY20" fmla="*/ 2408170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284"/>
              <a:gd name="connsiteX1" fmla="*/ 1156371 w 2980804"/>
              <a:gd name="connsiteY1" fmla="*/ 170242 h 2739284"/>
              <a:gd name="connsiteX2" fmla="*/ 1519994 w 2980804"/>
              <a:gd name="connsiteY2" fmla="*/ 207506 h 2739284"/>
              <a:gd name="connsiteX3" fmla="*/ 2003307 w 2980804"/>
              <a:gd name="connsiteY3" fmla="*/ 159370 h 2739284"/>
              <a:gd name="connsiteX4" fmla="*/ 2133311 w 2980804"/>
              <a:gd name="connsiteY4" fmla="*/ 434619 h 2739284"/>
              <a:gd name="connsiteX5" fmla="*/ 2289428 w 2980804"/>
              <a:gd name="connsiteY5" fmla="*/ 914121 h 2739284"/>
              <a:gd name="connsiteX6" fmla="*/ 2385979 w 2980804"/>
              <a:gd name="connsiteY6" fmla="*/ 1393624 h 2739284"/>
              <a:gd name="connsiteX7" fmla="*/ 2378638 w 2980804"/>
              <a:gd name="connsiteY7" fmla="*/ 1616648 h 2739284"/>
              <a:gd name="connsiteX8" fmla="*/ 2378638 w 2980804"/>
              <a:gd name="connsiteY8" fmla="*/ 1717009 h 2739284"/>
              <a:gd name="connsiteX9" fmla="*/ 2479557 w 2980804"/>
              <a:gd name="connsiteY9" fmla="*/ 1572043 h 2739284"/>
              <a:gd name="connsiteX10" fmla="*/ 2713175 w 2980804"/>
              <a:gd name="connsiteY10" fmla="*/ 1404775 h 2739284"/>
              <a:gd name="connsiteX11" fmla="*/ 2902467 w 2980804"/>
              <a:gd name="connsiteY11" fmla="*/ 1378941 h 2739284"/>
              <a:gd name="connsiteX12" fmla="*/ 2980804 w 2980804"/>
              <a:gd name="connsiteY12" fmla="*/ 1549741 h 2739284"/>
              <a:gd name="connsiteX13" fmla="*/ 2958501 w 2980804"/>
              <a:gd name="connsiteY13" fmla="*/ 1783917 h 2739284"/>
              <a:gd name="connsiteX14" fmla="*/ 2776272 w 2980804"/>
              <a:gd name="connsiteY14" fmla="*/ 2025433 h 2739284"/>
              <a:gd name="connsiteX15" fmla="*/ 2389789 w 2980804"/>
              <a:gd name="connsiteY15" fmla="*/ 2151907 h 2739284"/>
              <a:gd name="connsiteX16" fmla="*/ 2122160 w 2980804"/>
              <a:gd name="connsiteY16" fmla="*/ 2319175 h 2739284"/>
              <a:gd name="connsiteX17" fmla="*/ 1720716 w 2980804"/>
              <a:gd name="connsiteY17" fmla="*/ 2537958 h 2739284"/>
              <a:gd name="connsiteX18" fmla="*/ 1139336 w 2980804"/>
              <a:gd name="connsiteY18" fmla="*/ 2738952 h 2739284"/>
              <a:gd name="connsiteX19" fmla="*/ 605414 w 2980804"/>
              <a:gd name="connsiteY19" fmla="*/ 2629391 h 2739284"/>
              <a:gd name="connsiteX20" fmla="*/ 296496 w 2980804"/>
              <a:gd name="connsiteY20" fmla="*/ 2408170 h 2739284"/>
              <a:gd name="connsiteX21" fmla="*/ 93895 w 2980804"/>
              <a:gd name="connsiteY21" fmla="*/ 2069136 h 2739284"/>
              <a:gd name="connsiteX22" fmla="*/ 14580 w 2980804"/>
              <a:gd name="connsiteY22" fmla="*/ 1850824 h 2739284"/>
              <a:gd name="connsiteX23" fmla="*/ 36882 w 2980804"/>
              <a:gd name="connsiteY23" fmla="*/ 1460531 h 2739284"/>
              <a:gd name="connsiteX24" fmla="*/ 122561 w 2980804"/>
              <a:gd name="connsiteY24" fmla="*/ 1170599 h 2739284"/>
              <a:gd name="connsiteX25" fmla="*/ 166608 w 2980804"/>
              <a:gd name="connsiteY25" fmla="*/ 1051189 h 2739284"/>
              <a:gd name="connsiteX26" fmla="*/ 285740 w 2980804"/>
              <a:gd name="connsiteY26" fmla="*/ 846935 h 2739284"/>
              <a:gd name="connsiteX27" fmla="*/ 494361 w 2980804"/>
              <a:gd name="connsiteY27" fmla="*/ 341878 h 2739284"/>
              <a:gd name="connsiteX28" fmla="*/ 613214 w 2980804"/>
              <a:gd name="connsiteY28" fmla="*/ 181951 h 2739284"/>
              <a:gd name="connsiteX29" fmla="*/ 835960 w 2980804"/>
              <a:gd name="connsiteY29" fmla="*/ 0 h 2739284"/>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122561 w 2980804"/>
              <a:gd name="connsiteY24" fmla="*/ 1170599 h 2739400"/>
              <a:gd name="connsiteX25" fmla="*/ 166608 w 2980804"/>
              <a:gd name="connsiteY25" fmla="*/ 1051189 h 2739400"/>
              <a:gd name="connsiteX26" fmla="*/ 285740 w 2980804"/>
              <a:gd name="connsiteY26" fmla="*/ 846935 h 2739400"/>
              <a:gd name="connsiteX27" fmla="*/ 494361 w 2980804"/>
              <a:gd name="connsiteY27" fmla="*/ 341878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166608 w 2980804"/>
              <a:gd name="connsiteY25" fmla="*/ 1051189 h 2739400"/>
              <a:gd name="connsiteX26" fmla="*/ 285740 w 2980804"/>
              <a:gd name="connsiteY26" fmla="*/ 846935 h 2739400"/>
              <a:gd name="connsiteX27" fmla="*/ 494361 w 2980804"/>
              <a:gd name="connsiteY27" fmla="*/ 341878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166608 w 2980804"/>
              <a:gd name="connsiteY25" fmla="*/ 1051189 h 2739400"/>
              <a:gd name="connsiteX26" fmla="*/ 285740 w 2980804"/>
              <a:gd name="connsiteY26" fmla="*/ 846935 h 2739400"/>
              <a:gd name="connsiteX27" fmla="*/ 599136 w 2980804"/>
              <a:gd name="connsiteY27" fmla="*/ 351403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57108 w 2980804"/>
              <a:gd name="connsiteY25" fmla="*/ 936889 h 2739400"/>
              <a:gd name="connsiteX26" fmla="*/ 285740 w 2980804"/>
              <a:gd name="connsiteY26" fmla="*/ 846935 h 2739400"/>
              <a:gd name="connsiteX27" fmla="*/ 599136 w 2980804"/>
              <a:gd name="connsiteY27" fmla="*/ 351403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57108 w 2980804"/>
              <a:gd name="connsiteY25" fmla="*/ 936889 h 2739400"/>
              <a:gd name="connsiteX26" fmla="*/ 457190 w 2980804"/>
              <a:gd name="connsiteY26" fmla="*/ 770735 h 2739400"/>
              <a:gd name="connsiteX27" fmla="*/ 599136 w 2980804"/>
              <a:gd name="connsiteY27" fmla="*/ 351403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57108 w 2980804"/>
              <a:gd name="connsiteY25" fmla="*/ 936889 h 2739400"/>
              <a:gd name="connsiteX26" fmla="*/ 457190 w 2980804"/>
              <a:gd name="connsiteY26" fmla="*/ 770735 h 2739400"/>
              <a:gd name="connsiteX27" fmla="*/ 599136 w 2980804"/>
              <a:gd name="connsiteY27" fmla="*/ 351403 h 2739400"/>
              <a:gd name="connsiteX28" fmla="*/ 613214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57108 w 2980804"/>
              <a:gd name="connsiteY25" fmla="*/ 936889 h 2739400"/>
              <a:gd name="connsiteX26" fmla="*/ 457190 w 2980804"/>
              <a:gd name="connsiteY26" fmla="*/ 770735 h 2739400"/>
              <a:gd name="connsiteX27" fmla="*/ 599136 w 2980804"/>
              <a:gd name="connsiteY27" fmla="*/ 351403 h 2739400"/>
              <a:gd name="connsiteX28" fmla="*/ 660839 w 2980804"/>
              <a:gd name="connsiteY28" fmla="*/ 181951 h 2739400"/>
              <a:gd name="connsiteX29" fmla="*/ 835960 w 2980804"/>
              <a:gd name="connsiteY29"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5710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05414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50824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93895 w 2980804"/>
              <a:gd name="connsiteY21" fmla="*/ 2069136 h 2739400"/>
              <a:gd name="connsiteX22" fmla="*/ 14580 w 2980804"/>
              <a:gd name="connsiteY22" fmla="*/ 1879399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112945 w 2980804"/>
              <a:gd name="connsiteY21" fmla="*/ 2154861 h 2739400"/>
              <a:gd name="connsiteX22" fmla="*/ 14580 w 2980804"/>
              <a:gd name="connsiteY22" fmla="*/ 1879399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02467 w 2980804"/>
              <a:gd name="connsiteY11" fmla="*/ 1378941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112945 w 2980804"/>
              <a:gd name="connsiteY21" fmla="*/ 2154861 h 2739400"/>
              <a:gd name="connsiteX22" fmla="*/ 14580 w 2980804"/>
              <a:gd name="connsiteY22" fmla="*/ 1879399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0804"/>
              <a:gd name="connsiteY0" fmla="*/ 0 h 2739400"/>
              <a:gd name="connsiteX1" fmla="*/ 1156371 w 2980804"/>
              <a:gd name="connsiteY1" fmla="*/ 170242 h 2739400"/>
              <a:gd name="connsiteX2" fmla="*/ 1519994 w 2980804"/>
              <a:gd name="connsiteY2" fmla="*/ 207506 h 2739400"/>
              <a:gd name="connsiteX3" fmla="*/ 2003307 w 2980804"/>
              <a:gd name="connsiteY3" fmla="*/ 159370 h 2739400"/>
              <a:gd name="connsiteX4" fmla="*/ 2133311 w 2980804"/>
              <a:gd name="connsiteY4" fmla="*/ 434619 h 2739400"/>
              <a:gd name="connsiteX5" fmla="*/ 2289428 w 2980804"/>
              <a:gd name="connsiteY5" fmla="*/ 914121 h 2739400"/>
              <a:gd name="connsiteX6" fmla="*/ 2385979 w 2980804"/>
              <a:gd name="connsiteY6" fmla="*/ 1393624 h 2739400"/>
              <a:gd name="connsiteX7" fmla="*/ 2378638 w 2980804"/>
              <a:gd name="connsiteY7" fmla="*/ 1616648 h 2739400"/>
              <a:gd name="connsiteX8" fmla="*/ 2378638 w 2980804"/>
              <a:gd name="connsiteY8" fmla="*/ 1717009 h 2739400"/>
              <a:gd name="connsiteX9" fmla="*/ 2479557 w 2980804"/>
              <a:gd name="connsiteY9" fmla="*/ 1572043 h 2739400"/>
              <a:gd name="connsiteX10" fmla="*/ 2713175 w 2980804"/>
              <a:gd name="connsiteY10" fmla="*/ 1404775 h 2739400"/>
              <a:gd name="connsiteX11" fmla="*/ 2912406 w 2980804"/>
              <a:gd name="connsiteY11" fmla="*/ 1388880 h 2739400"/>
              <a:gd name="connsiteX12" fmla="*/ 2980804 w 2980804"/>
              <a:gd name="connsiteY12" fmla="*/ 1549741 h 2739400"/>
              <a:gd name="connsiteX13" fmla="*/ 2958501 w 2980804"/>
              <a:gd name="connsiteY13" fmla="*/ 1783917 h 2739400"/>
              <a:gd name="connsiteX14" fmla="*/ 2776272 w 2980804"/>
              <a:gd name="connsiteY14" fmla="*/ 2025433 h 2739400"/>
              <a:gd name="connsiteX15" fmla="*/ 2389789 w 2980804"/>
              <a:gd name="connsiteY15" fmla="*/ 2151907 h 2739400"/>
              <a:gd name="connsiteX16" fmla="*/ 2122160 w 2980804"/>
              <a:gd name="connsiteY16" fmla="*/ 2319175 h 2739400"/>
              <a:gd name="connsiteX17" fmla="*/ 1720716 w 2980804"/>
              <a:gd name="connsiteY17" fmla="*/ 2537958 h 2739400"/>
              <a:gd name="connsiteX18" fmla="*/ 1139336 w 2980804"/>
              <a:gd name="connsiteY18" fmla="*/ 2738952 h 2739400"/>
              <a:gd name="connsiteX19" fmla="*/ 638868 w 2980804"/>
              <a:gd name="connsiteY19" fmla="*/ 2629391 h 2739400"/>
              <a:gd name="connsiteX20" fmla="*/ 296496 w 2980804"/>
              <a:gd name="connsiteY20" fmla="*/ 2408170 h 2739400"/>
              <a:gd name="connsiteX21" fmla="*/ 112945 w 2980804"/>
              <a:gd name="connsiteY21" fmla="*/ 2154861 h 2739400"/>
              <a:gd name="connsiteX22" fmla="*/ 14580 w 2980804"/>
              <a:gd name="connsiteY22" fmla="*/ 1879399 h 2739400"/>
              <a:gd name="connsiteX23" fmla="*/ 36882 w 2980804"/>
              <a:gd name="connsiteY23" fmla="*/ 1460531 h 2739400"/>
              <a:gd name="connsiteX24" fmla="*/ 284486 w 2980804"/>
              <a:gd name="connsiteY24" fmla="*/ 1094399 h 2739400"/>
              <a:gd name="connsiteX25" fmla="*/ 376158 w 2980804"/>
              <a:gd name="connsiteY25" fmla="*/ 936889 h 2739400"/>
              <a:gd name="connsiteX26" fmla="*/ 457190 w 2980804"/>
              <a:gd name="connsiteY26" fmla="*/ 770735 h 2739400"/>
              <a:gd name="connsiteX27" fmla="*/ 599136 w 2980804"/>
              <a:gd name="connsiteY27" fmla="*/ 351403 h 2739400"/>
              <a:gd name="connsiteX28" fmla="*/ 835960 w 2980804"/>
              <a:gd name="connsiteY28" fmla="*/ 0 h 2739400"/>
              <a:gd name="connsiteX0" fmla="*/ 835960 w 2983569"/>
              <a:gd name="connsiteY0" fmla="*/ 0 h 2739400"/>
              <a:gd name="connsiteX1" fmla="*/ 1156371 w 2983569"/>
              <a:gd name="connsiteY1" fmla="*/ 170242 h 2739400"/>
              <a:gd name="connsiteX2" fmla="*/ 1519994 w 2983569"/>
              <a:gd name="connsiteY2" fmla="*/ 207506 h 2739400"/>
              <a:gd name="connsiteX3" fmla="*/ 2003307 w 2983569"/>
              <a:gd name="connsiteY3" fmla="*/ 159370 h 2739400"/>
              <a:gd name="connsiteX4" fmla="*/ 2133311 w 2983569"/>
              <a:gd name="connsiteY4" fmla="*/ 434619 h 2739400"/>
              <a:gd name="connsiteX5" fmla="*/ 2289428 w 2983569"/>
              <a:gd name="connsiteY5" fmla="*/ 914121 h 2739400"/>
              <a:gd name="connsiteX6" fmla="*/ 2385979 w 2983569"/>
              <a:gd name="connsiteY6" fmla="*/ 1393624 h 2739400"/>
              <a:gd name="connsiteX7" fmla="*/ 2378638 w 2983569"/>
              <a:gd name="connsiteY7" fmla="*/ 1616648 h 2739400"/>
              <a:gd name="connsiteX8" fmla="*/ 2378638 w 2983569"/>
              <a:gd name="connsiteY8" fmla="*/ 1717009 h 2739400"/>
              <a:gd name="connsiteX9" fmla="*/ 2479557 w 2983569"/>
              <a:gd name="connsiteY9" fmla="*/ 1572043 h 2739400"/>
              <a:gd name="connsiteX10" fmla="*/ 2713175 w 2983569"/>
              <a:gd name="connsiteY10" fmla="*/ 1404775 h 2739400"/>
              <a:gd name="connsiteX11" fmla="*/ 2912406 w 2983569"/>
              <a:gd name="connsiteY11" fmla="*/ 1388880 h 2739400"/>
              <a:gd name="connsiteX12" fmla="*/ 2980804 w 2983569"/>
              <a:gd name="connsiteY12" fmla="*/ 1549741 h 2739400"/>
              <a:gd name="connsiteX13" fmla="*/ 2958501 w 2983569"/>
              <a:gd name="connsiteY13" fmla="*/ 1783917 h 2739400"/>
              <a:gd name="connsiteX14" fmla="*/ 2776272 w 2983569"/>
              <a:gd name="connsiteY14" fmla="*/ 2025433 h 2739400"/>
              <a:gd name="connsiteX15" fmla="*/ 2389789 w 2983569"/>
              <a:gd name="connsiteY15" fmla="*/ 2151907 h 2739400"/>
              <a:gd name="connsiteX16" fmla="*/ 2122160 w 2983569"/>
              <a:gd name="connsiteY16" fmla="*/ 2319175 h 2739400"/>
              <a:gd name="connsiteX17" fmla="*/ 1720716 w 2983569"/>
              <a:gd name="connsiteY17" fmla="*/ 2537958 h 2739400"/>
              <a:gd name="connsiteX18" fmla="*/ 1139336 w 2983569"/>
              <a:gd name="connsiteY18" fmla="*/ 2738952 h 2739400"/>
              <a:gd name="connsiteX19" fmla="*/ 638868 w 2983569"/>
              <a:gd name="connsiteY19" fmla="*/ 2629391 h 2739400"/>
              <a:gd name="connsiteX20" fmla="*/ 296496 w 2983569"/>
              <a:gd name="connsiteY20" fmla="*/ 2408170 h 2739400"/>
              <a:gd name="connsiteX21" fmla="*/ 112945 w 2983569"/>
              <a:gd name="connsiteY21" fmla="*/ 2154861 h 2739400"/>
              <a:gd name="connsiteX22" fmla="*/ 14580 w 2983569"/>
              <a:gd name="connsiteY22" fmla="*/ 1879399 h 2739400"/>
              <a:gd name="connsiteX23" fmla="*/ 36882 w 2983569"/>
              <a:gd name="connsiteY23" fmla="*/ 1460531 h 2739400"/>
              <a:gd name="connsiteX24" fmla="*/ 284486 w 2983569"/>
              <a:gd name="connsiteY24" fmla="*/ 1094399 h 2739400"/>
              <a:gd name="connsiteX25" fmla="*/ 376158 w 2983569"/>
              <a:gd name="connsiteY25" fmla="*/ 936889 h 2739400"/>
              <a:gd name="connsiteX26" fmla="*/ 457190 w 2983569"/>
              <a:gd name="connsiteY26" fmla="*/ 770735 h 2739400"/>
              <a:gd name="connsiteX27" fmla="*/ 599136 w 2983569"/>
              <a:gd name="connsiteY27" fmla="*/ 351403 h 2739400"/>
              <a:gd name="connsiteX28" fmla="*/ 835960 w 2983569"/>
              <a:gd name="connsiteY28" fmla="*/ 0 h 2739400"/>
              <a:gd name="connsiteX0" fmla="*/ 835960 w 2983569"/>
              <a:gd name="connsiteY0" fmla="*/ 0 h 2739400"/>
              <a:gd name="connsiteX1" fmla="*/ 1156371 w 2983569"/>
              <a:gd name="connsiteY1" fmla="*/ 170242 h 2739400"/>
              <a:gd name="connsiteX2" fmla="*/ 1519994 w 2983569"/>
              <a:gd name="connsiteY2" fmla="*/ 207506 h 2739400"/>
              <a:gd name="connsiteX3" fmla="*/ 2003307 w 2983569"/>
              <a:gd name="connsiteY3" fmla="*/ 159370 h 2739400"/>
              <a:gd name="connsiteX4" fmla="*/ 2133311 w 2983569"/>
              <a:gd name="connsiteY4" fmla="*/ 434619 h 2739400"/>
              <a:gd name="connsiteX5" fmla="*/ 2289428 w 2983569"/>
              <a:gd name="connsiteY5" fmla="*/ 914121 h 2739400"/>
              <a:gd name="connsiteX6" fmla="*/ 2385979 w 2983569"/>
              <a:gd name="connsiteY6" fmla="*/ 1393624 h 2739400"/>
              <a:gd name="connsiteX7" fmla="*/ 2378638 w 2983569"/>
              <a:gd name="connsiteY7" fmla="*/ 1616648 h 2739400"/>
              <a:gd name="connsiteX8" fmla="*/ 2378638 w 2983569"/>
              <a:gd name="connsiteY8" fmla="*/ 1717009 h 2739400"/>
              <a:gd name="connsiteX9" fmla="*/ 2479557 w 2983569"/>
              <a:gd name="connsiteY9" fmla="*/ 1572043 h 2739400"/>
              <a:gd name="connsiteX10" fmla="*/ 2713175 w 2983569"/>
              <a:gd name="connsiteY10" fmla="*/ 1404775 h 2739400"/>
              <a:gd name="connsiteX11" fmla="*/ 2912406 w 2983569"/>
              <a:gd name="connsiteY11" fmla="*/ 1388880 h 2739400"/>
              <a:gd name="connsiteX12" fmla="*/ 2980804 w 2983569"/>
              <a:gd name="connsiteY12" fmla="*/ 1549741 h 2739400"/>
              <a:gd name="connsiteX13" fmla="*/ 2958501 w 2983569"/>
              <a:gd name="connsiteY13" fmla="*/ 1783917 h 2739400"/>
              <a:gd name="connsiteX14" fmla="*/ 2776272 w 2983569"/>
              <a:gd name="connsiteY14" fmla="*/ 2025433 h 2739400"/>
              <a:gd name="connsiteX15" fmla="*/ 2389789 w 2983569"/>
              <a:gd name="connsiteY15" fmla="*/ 2151907 h 2739400"/>
              <a:gd name="connsiteX16" fmla="*/ 2122160 w 2983569"/>
              <a:gd name="connsiteY16" fmla="*/ 2319175 h 2739400"/>
              <a:gd name="connsiteX17" fmla="*/ 1720716 w 2983569"/>
              <a:gd name="connsiteY17" fmla="*/ 2537958 h 2739400"/>
              <a:gd name="connsiteX18" fmla="*/ 1139336 w 2983569"/>
              <a:gd name="connsiteY18" fmla="*/ 2738952 h 2739400"/>
              <a:gd name="connsiteX19" fmla="*/ 638868 w 2983569"/>
              <a:gd name="connsiteY19" fmla="*/ 2629391 h 2739400"/>
              <a:gd name="connsiteX20" fmla="*/ 296496 w 2983569"/>
              <a:gd name="connsiteY20" fmla="*/ 2408170 h 2739400"/>
              <a:gd name="connsiteX21" fmla="*/ 112945 w 2983569"/>
              <a:gd name="connsiteY21" fmla="*/ 2154861 h 2739400"/>
              <a:gd name="connsiteX22" fmla="*/ 14580 w 2983569"/>
              <a:gd name="connsiteY22" fmla="*/ 1879399 h 2739400"/>
              <a:gd name="connsiteX23" fmla="*/ 36882 w 2983569"/>
              <a:gd name="connsiteY23" fmla="*/ 1460531 h 2739400"/>
              <a:gd name="connsiteX24" fmla="*/ 284486 w 2983569"/>
              <a:gd name="connsiteY24" fmla="*/ 1094399 h 2739400"/>
              <a:gd name="connsiteX25" fmla="*/ 376158 w 2983569"/>
              <a:gd name="connsiteY25" fmla="*/ 936889 h 2739400"/>
              <a:gd name="connsiteX26" fmla="*/ 457190 w 2983569"/>
              <a:gd name="connsiteY26" fmla="*/ 770735 h 2739400"/>
              <a:gd name="connsiteX27" fmla="*/ 599136 w 2983569"/>
              <a:gd name="connsiteY27" fmla="*/ 351403 h 2739400"/>
              <a:gd name="connsiteX28" fmla="*/ 835960 w 2983569"/>
              <a:gd name="connsiteY28" fmla="*/ 0 h 2739400"/>
              <a:gd name="connsiteX0" fmla="*/ 835960 w 3001450"/>
              <a:gd name="connsiteY0" fmla="*/ 0 h 2739400"/>
              <a:gd name="connsiteX1" fmla="*/ 1156371 w 3001450"/>
              <a:gd name="connsiteY1" fmla="*/ 170242 h 2739400"/>
              <a:gd name="connsiteX2" fmla="*/ 1519994 w 3001450"/>
              <a:gd name="connsiteY2" fmla="*/ 207506 h 2739400"/>
              <a:gd name="connsiteX3" fmla="*/ 2003307 w 3001450"/>
              <a:gd name="connsiteY3" fmla="*/ 159370 h 2739400"/>
              <a:gd name="connsiteX4" fmla="*/ 2133311 w 3001450"/>
              <a:gd name="connsiteY4" fmla="*/ 434619 h 2739400"/>
              <a:gd name="connsiteX5" fmla="*/ 2289428 w 3001450"/>
              <a:gd name="connsiteY5" fmla="*/ 914121 h 2739400"/>
              <a:gd name="connsiteX6" fmla="*/ 2385979 w 3001450"/>
              <a:gd name="connsiteY6" fmla="*/ 1393624 h 2739400"/>
              <a:gd name="connsiteX7" fmla="*/ 2378638 w 3001450"/>
              <a:gd name="connsiteY7" fmla="*/ 1616648 h 2739400"/>
              <a:gd name="connsiteX8" fmla="*/ 2378638 w 3001450"/>
              <a:gd name="connsiteY8" fmla="*/ 1717009 h 2739400"/>
              <a:gd name="connsiteX9" fmla="*/ 2479557 w 3001450"/>
              <a:gd name="connsiteY9" fmla="*/ 1572043 h 2739400"/>
              <a:gd name="connsiteX10" fmla="*/ 2713175 w 3001450"/>
              <a:gd name="connsiteY10" fmla="*/ 1404775 h 2739400"/>
              <a:gd name="connsiteX11" fmla="*/ 2912406 w 3001450"/>
              <a:gd name="connsiteY11" fmla="*/ 1388880 h 2739400"/>
              <a:gd name="connsiteX12" fmla="*/ 3000682 w 3001450"/>
              <a:gd name="connsiteY12" fmla="*/ 1549741 h 2739400"/>
              <a:gd name="connsiteX13" fmla="*/ 2958501 w 3001450"/>
              <a:gd name="connsiteY13" fmla="*/ 1783917 h 2739400"/>
              <a:gd name="connsiteX14" fmla="*/ 2776272 w 3001450"/>
              <a:gd name="connsiteY14" fmla="*/ 2025433 h 2739400"/>
              <a:gd name="connsiteX15" fmla="*/ 2389789 w 3001450"/>
              <a:gd name="connsiteY15" fmla="*/ 2151907 h 2739400"/>
              <a:gd name="connsiteX16" fmla="*/ 2122160 w 3001450"/>
              <a:gd name="connsiteY16" fmla="*/ 2319175 h 2739400"/>
              <a:gd name="connsiteX17" fmla="*/ 1720716 w 3001450"/>
              <a:gd name="connsiteY17" fmla="*/ 2537958 h 2739400"/>
              <a:gd name="connsiteX18" fmla="*/ 1139336 w 3001450"/>
              <a:gd name="connsiteY18" fmla="*/ 2738952 h 2739400"/>
              <a:gd name="connsiteX19" fmla="*/ 638868 w 3001450"/>
              <a:gd name="connsiteY19" fmla="*/ 2629391 h 2739400"/>
              <a:gd name="connsiteX20" fmla="*/ 296496 w 3001450"/>
              <a:gd name="connsiteY20" fmla="*/ 2408170 h 2739400"/>
              <a:gd name="connsiteX21" fmla="*/ 112945 w 3001450"/>
              <a:gd name="connsiteY21" fmla="*/ 2154861 h 2739400"/>
              <a:gd name="connsiteX22" fmla="*/ 14580 w 3001450"/>
              <a:gd name="connsiteY22" fmla="*/ 1879399 h 2739400"/>
              <a:gd name="connsiteX23" fmla="*/ 36882 w 3001450"/>
              <a:gd name="connsiteY23" fmla="*/ 1460531 h 2739400"/>
              <a:gd name="connsiteX24" fmla="*/ 284486 w 3001450"/>
              <a:gd name="connsiteY24" fmla="*/ 1094399 h 2739400"/>
              <a:gd name="connsiteX25" fmla="*/ 376158 w 3001450"/>
              <a:gd name="connsiteY25" fmla="*/ 936889 h 2739400"/>
              <a:gd name="connsiteX26" fmla="*/ 457190 w 3001450"/>
              <a:gd name="connsiteY26" fmla="*/ 770735 h 2739400"/>
              <a:gd name="connsiteX27" fmla="*/ 599136 w 3001450"/>
              <a:gd name="connsiteY27" fmla="*/ 351403 h 2739400"/>
              <a:gd name="connsiteX28" fmla="*/ 835960 w 3001450"/>
              <a:gd name="connsiteY28" fmla="*/ 0 h 273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001450" h="2739400">
                <a:moveTo>
                  <a:pt x="835960" y="0"/>
                </a:moveTo>
                <a:cubicBezTo>
                  <a:pt x="935144" y="61827"/>
                  <a:pt x="1045757" y="116035"/>
                  <a:pt x="1156371" y="170242"/>
                </a:cubicBezTo>
                <a:cubicBezTo>
                  <a:pt x="1337269" y="216953"/>
                  <a:pt x="1392436" y="198895"/>
                  <a:pt x="1519994" y="207506"/>
                </a:cubicBezTo>
                <a:lnTo>
                  <a:pt x="2003307" y="159370"/>
                </a:lnTo>
                <a:cubicBezTo>
                  <a:pt x="2084742" y="323510"/>
                  <a:pt x="2097596" y="342869"/>
                  <a:pt x="2133311" y="434619"/>
                </a:cubicBezTo>
                <a:cubicBezTo>
                  <a:pt x="2212020" y="643983"/>
                  <a:pt x="2218339" y="670467"/>
                  <a:pt x="2289428" y="914121"/>
                </a:cubicBezTo>
                <a:cubicBezTo>
                  <a:pt x="2353362" y="1203495"/>
                  <a:pt x="2371575" y="1226170"/>
                  <a:pt x="2385979" y="1393624"/>
                </a:cubicBezTo>
                <a:cubicBezTo>
                  <a:pt x="2389882" y="1528925"/>
                  <a:pt x="2379861" y="1562751"/>
                  <a:pt x="2378638" y="1616648"/>
                </a:cubicBezTo>
                <a:cubicBezTo>
                  <a:pt x="2377415" y="1670545"/>
                  <a:pt x="2361818" y="1724443"/>
                  <a:pt x="2378638" y="1717009"/>
                </a:cubicBezTo>
                <a:cubicBezTo>
                  <a:pt x="2395458" y="1709575"/>
                  <a:pt x="2420517" y="1629255"/>
                  <a:pt x="2479557" y="1572043"/>
                </a:cubicBezTo>
                <a:cubicBezTo>
                  <a:pt x="2558700" y="1507397"/>
                  <a:pt x="2599742" y="1473231"/>
                  <a:pt x="2713175" y="1404775"/>
                </a:cubicBezTo>
                <a:cubicBezTo>
                  <a:pt x="2821992" y="1363144"/>
                  <a:pt x="2864488" y="1364719"/>
                  <a:pt x="2912406" y="1388880"/>
                </a:cubicBezTo>
                <a:cubicBezTo>
                  <a:pt x="2960324" y="1413041"/>
                  <a:pt x="3008116" y="1471682"/>
                  <a:pt x="3000682" y="1549741"/>
                </a:cubicBezTo>
                <a:cubicBezTo>
                  <a:pt x="2993248" y="1627800"/>
                  <a:pt x="2995903" y="1704635"/>
                  <a:pt x="2958501" y="1783917"/>
                </a:cubicBezTo>
                <a:cubicBezTo>
                  <a:pt x="2921099" y="1863199"/>
                  <a:pt x="2850985" y="1943658"/>
                  <a:pt x="2776272" y="2025433"/>
                </a:cubicBezTo>
                <a:cubicBezTo>
                  <a:pt x="2649984" y="2085371"/>
                  <a:pt x="2519887" y="2111019"/>
                  <a:pt x="2389789" y="2151907"/>
                </a:cubicBezTo>
                <a:cubicBezTo>
                  <a:pt x="2300579" y="2207663"/>
                  <a:pt x="2222800" y="2271039"/>
                  <a:pt x="2122160" y="2319175"/>
                </a:cubicBezTo>
                <a:cubicBezTo>
                  <a:pt x="1988345" y="2374931"/>
                  <a:pt x="1862151" y="2440935"/>
                  <a:pt x="1720716" y="2537958"/>
                </a:cubicBezTo>
                <a:cubicBezTo>
                  <a:pt x="1559743" y="2642218"/>
                  <a:pt x="1340801" y="2747129"/>
                  <a:pt x="1139336" y="2738952"/>
                </a:cubicBezTo>
                <a:cubicBezTo>
                  <a:pt x="956735" y="2739509"/>
                  <a:pt x="779341" y="2684521"/>
                  <a:pt x="638868" y="2629391"/>
                </a:cubicBezTo>
                <a:cubicBezTo>
                  <a:pt x="498395" y="2574261"/>
                  <a:pt x="384150" y="2487258"/>
                  <a:pt x="296496" y="2408170"/>
                </a:cubicBezTo>
                <a:cubicBezTo>
                  <a:pt x="208842" y="2329082"/>
                  <a:pt x="159931" y="2242990"/>
                  <a:pt x="112945" y="2154861"/>
                </a:cubicBezTo>
                <a:cubicBezTo>
                  <a:pt x="65959" y="2066733"/>
                  <a:pt x="55561" y="1991933"/>
                  <a:pt x="14580" y="1879399"/>
                </a:cubicBezTo>
                <a:cubicBezTo>
                  <a:pt x="-16086" y="1737871"/>
                  <a:pt x="6588" y="1590629"/>
                  <a:pt x="36882" y="1460531"/>
                </a:cubicBezTo>
                <a:cubicBezTo>
                  <a:pt x="65442" y="1363887"/>
                  <a:pt x="227940" y="1181673"/>
                  <a:pt x="284486" y="1094399"/>
                </a:cubicBezTo>
                <a:cubicBezTo>
                  <a:pt x="341032" y="1007125"/>
                  <a:pt x="356396" y="970342"/>
                  <a:pt x="376158" y="936889"/>
                </a:cubicBezTo>
                <a:cubicBezTo>
                  <a:pt x="443809" y="782444"/>
                  <a:pt x="420019" y="841360"/>
                  <a:pt x="457190" y="770735"/>
                </a:cubicBezTo>
                <a:cubicBezTo>
                  <a:pt x="503870" y="596033"/>
                  <a:pt x="533406" y="522295"/>
                  <a:pt x="599136" y="351403"/>
                </a:cubicBezTo>
                <a:cubicBezTo>
                  <a:pt x="662264" y="222947"/>
                  <a:pt x="743088" y="30194"/>
                  <a:pt x="835960" y="0"/>
                </a:cubicBezTo>
                <a:close/>
              </a:path>
            </a:pathLst>
          </a:custGeom>
          <a:solidFill>
            <a:srgbClr val="8F522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任意多边形 110"/>
          <p:cNvSpPr/>
          <p:nvPr/>
        </p:nvSpPr>
        <p:spPr>
          <a:xfrm>
            <a:off x="10155729" y="3007512"/>
            <a:ext cx="346267" cy="613801"/>
          </a:xfrm>
          <a:custGeom>
            <a:avLst/>
            <a:gdLst>
              <a:gd name="connsiteX0" fmla="*/ 0 w 492369"/>
              <a:gd name="connsiteY0" fmla="*/ 477297 h 859134"/>
              <a:gd name="connsiteX1" fmla="*/ 200967 w 492369"/>
              <a:gd name="connsiteY1" fmla="*/ 205991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2562 h 859134"/>
              <a:gd name="connsiteX18" fmla="*/ 0 w 492369"/>
              <a:gd name="connsiteY18" fmla="*/ 477297 h 859134"/>
              <a:gd name="connsiteX0" fmla="*/ 0 w 492369"/>
              <a:gd name="connsiteY0" fmla="*/ 477297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2562 h 859134"/>
              <a:gd name="connsiteX18" fmla="*/ 0 w 492369"/>
              <a:gd name="connsiteY18" fmla="*/ 477297 h 859134"/>
              <a:gd name="connsiteX0" fmla="*/ 0 w 492369"/>
              <a:gd name="connsiteY0" fmla="*/ 477297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2562 h 859134"/>
              <a:gd name="connsiteX18" fmla="*/ 0 w 492369"/>
              <a:gd name="connsiteY18" fmla="*/ 477297 h 859134"/>
              <a:gd name="connsiteX0" fmla="*/ 0 w 492369"/>
              <a:gd name="connsiteY0" fmla="*/ 477297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2562 h 859134"/>
              <a:gd name="connsiteX18" fmla="*/ 0 w 492369"/>
              <a:gd name="connsiteY18" fmla="*/ 477297 h 859134"/>
              <a:gd name="connsiteX0" fmla="*/ 0 w 492369"/>
              <a:gd name="connsiteY0" fmla="*/ 467248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2562 h 859134"/>
              <a:gd name="connsiteX18" fmla="*/ 0 w 492369"/>
              <a:gd name="connsiteY18" fmla="*/ 467248 h 859134"/>
              <a:gd name="connsiteX0" fmla="*/ 0 w 492369"/>
              <a:gd name="connsiteY0" fmla="*/ 467248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91885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175846 w 492369"/>
              <a:gd name="connsiteY1" fmla="*/ 195943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180870 w 492369"/>
              <a:gd name="connsiteY1" fmla="*/ 190919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180870 w 492369"/>
              <a:gd name="connsiteY1" fmla="*/ 190919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191800 w 492369"/>
              <a:gd name="connsiteY1" fmla="*/ 198205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191800 w 492369"/>
              <a:gd name="connsiteY1" fmla="*/ 198205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202729 w 492369"/>
              <a:gd name="connsiteY1" fmla="*/ 201848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7248 h 859134"/>
              <a:gd name="connsiteX1" fmla="*/ 202729 w 492369"/>
              <a:gd name="connsiteY1" fmla="*/ 201848 h 859134"/>
              <a:gd name="connsiteX2" fmla="*/ 371789 w 492369"/>
              <a:gd name="connsiteY2" fmla="*/ 0 h 859134"/>
              <a:gd name="connsiteX3" fmla="*/ 422031 w 492369"/>
              <a:gd name="connsiteY3" fmla="*/ 95459 h 859134"/>
              <a:gd name="connsiteX4" fmla="*/ 452176 w 492369"/>
              <a:gd name="connsiteY4" fmla="*/ 251209 h 859134"/>
              <a:gd name="connsiteX5" fmla="*/ 467248 w 492369"/>
              <a:gd name="connsiteY5" fmla="*/ 547635 h 859134"/>
              <a:gd name="connsiteX6" fmla="*/ 492369 w 492369"/>
              <a:gd name="connsiteY6" fmla="*/ 708409 h 859134"/>
              <a:gd name="connsiteX7" fmla="*/ 482321 w 492369"/>
              <a:gd name="connsiteY7" fmla="*/ 818940 h 859134"/>
              <a:gd name="connsiteX8" fmla="*/ 452176 w 492369"/>
              <a:gd name="connsiteY8" fmla="*/ 859134 h 859134"/>
              <a:gd name="connsiteX9" fmla="*/ 427055 w 492369"/>
              <a:gd name="connsiteY9" fmla="*/ 658167 h 859134"/>
              <a:gd name="connsiteX10" fmla="*/ 411982 w 492369"/>
              <a:gd name="connsiteY10" fmla="*/ 738554 h 859134"/>
              <a:gd name="connsiteX11" fmla="*/ 386861 w 492369"/>
              <a:gd name="connsiteY11" fmla="*/ 703384 h 859134"/>
              <a:gd name="connsiteX12" fmla="*/ 381837 w 492369"/>
              <a:gd name="connsiteY12" fmla="*/ 653143 h 859134"/>
              <a:gd name="connsiteX13" fmla="*/ 371789 w 492369"/>
              <a:gd name="connsiteY13" fmla="*/ 607925 h 859134"/>
              <a:gd name="connsiteX14" fmla="*/ 366765 w 492369"/>
              <a:gd name="connsiteY14" fmla="*/ 557683 h 859134"/>
              <a:gd name="connsiteX15" fmla="*/ 391885 w 492369"/>
              <a:gd name="connsiteY15" fmla="*/ 537587 h 859134"/>
              <a:gd name="connsiteX16" fmla="*/ 346668 w 492369"/>
              <a:gd name="connsiteY16" fmla="*/ 211015 h 859134"/>
              <a:gd name="connsiteX17" fmla="*/ 100483 w 492369"/>
              <a:gd name="connsiteY17" fmla="*/ 537586 h 859134"/>
              <a:gd name="connsiteX18" fmla="*/ 0 w 492369"/>
              <a:gd name="connsiteY18" fmla="*/ 467248 h 859134"/>
              <a:gd name="connsiteX0" fmla="*/ 0 w 492369"/>
              <a:gd name="connsiteY0" fmla="*/ 460574 h 852460"/>
              <a:gd name="connsiteX1" fmla="*/ 202729 w 492369"/>
              <a:gd name="connsiteY1" fmla="*/ 195174 h 852460"/>
              <a:gd name="connsiteX2" fmla="*/ 371789 w 492369"/>
              <a:gd name="connsiteY2" fmla="*/ 0 h 852460"/>
              <a:gd name="connsiteX3" fmla="*/ 422031 w 492369"/>
              <a:gd name="connsiteY3" fmla="*/ 88785 h 852460"/>
              <a:gd name="connsiteX4" fmla="*/ 452176 w 492369"/>
              <a:gd name="connsiteY4" fmla="*/ 244535 h 852460"/>
              <a:gd name="connsiteX5" fmla="*/ 467248 w 492369"/>
              <a:gd name="connsiteY5" fmla="*/ 540961 h 852460"/>
              <a:gd name="connsiteX6" fmla="*/ 492369 w 492369"/>
              <a:gd name="connsiteY6" fmla="*/ 701735 h 852460"/>
              <a:gd name="connsiteX7" fmla="*/ 482321 w 492369"/>
              <a:gd name="connsiteY7" fmla="*/ 812266 h 852460"/>
              <a:gd name="connsiteX8" fmla="*/ 452176 w 492369"/>
              <a:gd name="connsiteY8" fmla="*/ 852460 h 852460"/>
              <a:gd name="connsiteX9" fmla="*/ 427055 w 492369"/>
              <a:gd name="connsiteY9" fmla="*/ 651493 h 852460"/>
              <a:gd name="connsiteX10" fmla="*/ 411982 w 492369"/>
              <a:gd name="connsiteY10" fmla="*/ 731880 h 852460"/>
              <a:gd name="connsiteX11" fmla="*/ 386861 w 492369"/>
              <a:gd name="connsiteY11" fmla="*/ 696710 h 852460"/>
              <a:gd name="connsiteX12" fmla="*/ 381837 w 492369"/>
              <a:gd name="connsiteY12" fmla="*/ 646469 h 852460"/>
              <a:gd name="connsiteX13" fmla="*/ 371789 w 492369"/>
              <a:gd name="connsiteY13" fmla="*/ 601251 h 852460"/>
              <a:gd name="connsiteX14" fmla="*/ 366765 w 492369"/>
              <a:gd name="connsiteY14" fmla="*/ 551009 h 852460"/>
              <a:gd name="connsiteX15" fmla="*/ 391885 w 492369"/>
              <a:gd name="connsiteY15" fmla="*/ 530913 h 852460"/>
              <a:gd name="connsiteX16" fmla="*/ 346668 w 492369"/>
              <a:gd name="connsiteY16" fmla="*/ 204341 h 852460"/>
              <a:gd name="connsiteX17" fmla="*/ 100483 w 492369"/>
              <a:gd name="connsiteY17" fmla="*/ 530912 h 852460"/>
              <a:gd name="connsiteX18" fmla="*/ 0 w 492369"/>
              <a:gd name="connsiteY18" fmla="*/ 460574 h 852460"/>
              <a:gd name="connsiteX0" fmla="*/ 0 w 492369"/>
              <a:gd name="connsiteY0" fmla="*/ 473923 h 865809"/>
              <a:gd name="connsiteX1" fmla="*/ 202729 w 492369"/>
              <a:gd name="connsiteY1" fmla="*/ 208523 h 865809"/>
              <a:gd name="connsiteX2" fmla="*/ 371789 w 492369"/>
              <a:gd name="connsiteY2" fmla="*/ 0 h 865809"/>
              <a:gd name="connsiteX3" fmla="*/ 422031 w 492369"/>
              <a:gd name="connsiteY3" fmla="*/ 102134 h 865809"/>
              <a:gd name="connsiteX4" fmla="*/ 452176 w 492369"/>
              <a:gd name="connsiteY4" fmla="*/ 257884 h 865809"/>
              <a:gd name="connsiteX5" fmla="*/ 467248 w 492369"/>
              <a:gd name="connsiteY5" fmla="*/ 554310 h 865809"/>
              <a:gd name="connsiteX6" fmla="*/ 492369 w 492369"/>
              <a:gd name="connsiteY6" fmla="*/ 715084 h 865809"/>
              <a:gd name="connsiteX7" fmla="*/ 482321 w 492369"/>
              <a:gd name="connsiteY7" fmla="*/ 825615 h 865809"/>
              <a:gd name="connsiteX8" fmla="*/ 452176 w 492369"/>
              <a:gd name="connsiteY8" fmla="*/ 865809 h 865809"/>
              <a:gd name="connsiteX9" fmla="*/ 427055 w 492369"/>
              <a:gd name="connsiteY9" fmla="*/ 664842 h 865809"/>
              <a:gd name="connsiteX10" fmla="*/ 411982 w 492369"/>
              <a:gd name="connsiteY10" fmla="*/ 745229 h 865809"/>
              <a:gd name="connsiteX11" fmla="*/ 386861 w 492369"/>
              <a:gd name="connsiteY11" fmla="*/ 710059 h 865809"/>
              <a:gd name="connsiteX12" fmla="*/ 381837 w 492369"/>
              <a:gd name="connsiteY12" fmla="*/ 659818 h 865809"/>
              <a:gd name="connsiteX13" fmla="*/ 371789 w 492369"/>
              <a:gd name="connsiteY13" fmla="*/ 614600 h 865809"/>
              <a:gd name="connsiteX14" fmla="*/ 366765 w 492369"/>
              <a:gd name="connsiteY14" fmla="*/ 564358 h 865809"/>
              <a:gd name="connsiteX15" fmla="*/ 391885 w 492369"/>
              <a:gd name="connsiteY15" fmla="*/ 544262 h 865809"/>
              <a:gd name="connsiteX16" fmla="*/ 346668 w 492369"/>
              <a:gd name="connsiteY16" fmla="*/ 217690 h 865809"/>
              <a:gd name="connsiteX17" fmla="*/ 100483 w 492369"/>
              <a:gd name="connsiteY17" fmla="*/ 544261 h 865809"/>
              <a:gd name="connsiteX18" fmla="*/ 0 w 492369"/>
              <a:gd name="connsiteY18" fmla="*/ 473923 h 865809"/>
              <a:gd name="connsiteX0" fmla="*/ 0 w 492369"/>
              <a:gd name="connsiteY0" fmla="*/ 478023 h 869909"/>
              <a:gd name="connsiteX1" fmla="*/ 202729 w 492369"/>
              <a:gd name="connsiteY1" fmla="*/ 212623 h 869909"/>
              <a:gd name="connsiteX2" fmla="*/ 371789 w 492369"/>
              <a:gd name="connsiteY2" fmla="*/ 4100 h 869909"/>
              <a:gd name="connsiteX3" fmla="*/ 422031 w 492369"/>
              <a:gd name="connsiteY3" fmla="*/ 106234 h 869909"/>
              <a:gd name="connsiteX4" fmla="*/ 452176 w 492369"/>
              <a:gd name="connsiteY4" fmla="*/ 261984 h 869909"/>
              <a:gd name="connsiteX5" fmla="*/ 467248 w 492369"/>
              <a:gd name="connsiteY5" fmla="*/ 558410 h 869909"/>
              <a:gd name="connsiteX6" fmla="*/ 492369 w 492369"/>
              <a:gd name="connsiteY6" fmla="*/ 719184 h 869909"/>
              <a:gd name="connsiteX7" fmla="*/ 482321 w 492369"/>
              <a:gd name="connsiteY7" fmla="*/ 829715 h 869909"/>
              <a:gd name="connsiteX8" fmla="*/ 452176 w 492369"/>
              <a:gd name="connsiteY8" fmla="*/ 869909 h 869909"/>
              <a:gd name="connsiteX9" fmla="*/ 427055 w 492369"/>
              <a:gd name="connsiteY9" fmla="*/ 668942 h 869909"/>
              <a:gd name="connsiteX10" fmla="*/ 411982 w 492369"/>
              <a:gd name="connsiteY10" fmla="*/ 749329 h 869909"/>
              <a:gd name="connsiteX11" fmla="*/ 386861 w 492369"/>
              <a:gd name="connsiteY11" fmla="*/ 714159 h 869909"/>
              <a:gd name="connsiteX12" fmla="*/ 381837 w 492369"/>
              <a:gd name="connsiteY12" fmla="*/ 663918 h 869909"/>
              <a:gd name="connsiteX13" fmla="*/ 371789 w 492369"/>
              <a:gd name="connsiteY13" fmla="*/ 618700 h 869909"/>
              <a:gd name="connsiteX14" fmla="*/ 366765 w 492369"/>
              <a:gd name="connsiteY14" fmla="*/ 568458 h 869909"/>
              <a:gd name="connsiteX15" fmla="*/ 391885 w 492369"/>
              <a:gd name="connsiteY15" fmla="*/ 548362 h 869909"/>
              <a:gd name="connsiteX16" fmla="*/ 346668 w 492369"/>
              <a:gd name="connsiteY16" fmla="*/ 221790 h 869909"/>
              <a:gd name="connsiteX17" fmla="*/ 100483 w 492369"/>
              <a:gd name="connsiteY17" fmla="*/ 548361 h 869909"/>
              <a:gd name="connsiteX18" fmla="*/ 0 w 492369"/>
              <a:gd name="connsiteY18" fmla="*/ 478023 h 869909"/>
              <a:gd name="connsiteX0" fmla="*/ 0 w 492369"/>
              <a:gd name="connsiteY0" fmla="*/ 474761 h 866647"/>
              <a:gd name="connsiteX1" fmla="*/ 202729 w 492369"/>
              <a:gd name="connsiteY1" fmla="*/ 209361 h 866647"/>
              <a:gd name="connsiteX2" fmla="*/ 378464 w 492369"/>
              <a:gd name="connsiteY2" fmla="*/ 4175 h 866647"/>
              <a:gd name="connsiteX3" fmla="*/ 422031 w 492369"/>
              <a:gd name="connsiteY3" fmla="*/ 102972 h 866647"/>
              <a:gd name="connsiteX4" fmla="*/ 452176 w 492369"/>
              <a:gd name="connsiteY4" fmla="*/ 258722 h 866647"/>
              <a:gd name="connsiteX5" fmla="*/ 467248 w 492369"/>
              <a:gd name="connsiteY5" fmla="*/ 555148 h 866647"/>
              <a:gd name="connsiteX6" fmla="*/ 492369 w 492369"/>
              <a:gd name="connsiteY6" fmla="*/ 715922 h 866647"/>
              <a:gd name="connsiteX7" fmla="*/ 482321 w 492369"/>
              <a:gd name="connsiteY7" fmla="*/ 826453 h 866647"/>
              <a:gd name="connsiteX8" fmla="*/ 452176 w 492369"/>
              <a:gd name="connsiteY8" fmla="*/ 866647 h 866647"/>
              <a:gd name="connsiteX9" fmla="*/ 427055 w 492369"/>
              <a:gd name="connsiteY9" fmla="*/ 665680 h 866647"/>
              <a:gd name="connsiteX10" fmla="*/ 411982 w 492369"/>
              <a:gd name="connsiteY10" fmla="*/ 746067 h 866647"/>
              <a:gd name="connsiteX11" fmla="*/ 386861 w 492369"/>
              <a:gd name="connsiteY11" fmla="*/ 710897 h 866647"/>
              <a:gd name="connsiteX12" fmla="*/ 381837 w 492369"/>
              <a:gd name="connsiteY12" fmla="*/ 660656 h 866647"/>
              <a:gd name="connsiteX13" fmla="*/ 371789 w 492369"/>
              <a:gd name="connsiteY13" fmla="*/ 615438 h 866647"/>
              <a:gd name="connsiteX14" fmla="*/ 366765 w 492369"/>
              <a:gd name="connsiteY14" fmla="*/ 565196 h 866647"/>
              <a:gd name="connsiteX15" fmla="*/ 391885 w 492369"/>
              <a:gd name="connsiteY15" fmla="*/ 545100 h 866647"/>
              <a:gd name="connsiteX16" fmla="*/ 346668 w 492369"/>
              <a:gd name="connsiteY16" fmla="*/ 218528 h 866647"/>
              <a:gd name="connsiteX17" fmla="*/ 100483 w 492369"/>
              <a:gd name="connsiteY17" fmla="*/ 545099 h 866647"/>
              <a:gd name="connsiteX18" fmla="*/ 0 w 492369"/>
              <a:gd name="connsiteY18" fmla="*/ 474761 h 866647"/>
              <a:gd name="connsiteX0" fmla="*/ 0 w 492369"/>
              <a:gd name="connsiteY0" fmla="*/ 474761 h 866647"/>
              <a:gd name="connsiteX1" fmla="*/ 202729 w 492369"/>
              <a:gd name="connsiteY1" fmla="*/ 209361 h 866647"/>
              <a:gd name="connsiteX2" fmla="*/ 378464 w 492369"/>
              <a:gd name="connsiteY2" fmla="*/ 4175 h 866647"/>
              <a:gd name="connsiteX3" fmla="*/ 422031 w 492369"/>
              <a:gd name="connsiteY3" fmla="*/ 102972 h 866647"/>
              <a:gd name="connsiteX4" fmla="*/ 452176 w 492369"/>
              <a:gd name="connsiteY4" fmla="*/ 258722 h 866647"/>
              <a:gd name="connsiteX5" fmla="*/ 467248 w 492369"/>
              <a:gd name="connsiteY5" fmla="*/ 555148 h 866647"/>
              <a:gd name="connsiteX6" fmla="*/ 492369 w 492369"/>
              <a:gd name="connsiteY6" fmla="*/ 715922 h 866647"/>
              <a:gd name="connsiteX7" fmla="*/ 482321 w 492369"/>
              <a:gd name="connsiteY7" fmla="*/ 826453 h 866647"/>
              <a:gd name="connsiteX8" fmla="*/ 452176 w 492369"/>
              <a:gd name="connsiteY8" fmla="*/ 866647 h 866647"/>
              <a:gd name="connsiteX9" fmla="*/ 427055 w 492369"/>
              <a:gd name="connsiteY9" fmla="*/ 665680 h 866647"/>
              <a:gd name="connsiteX10" fmla="*/ 411982 w 492369"/>
              <a:gd name="connsiteY10" fmla="*/ 746067 h 866647"/>
              <a:gd name="connsiteX11" fmla="*/ 386861 w 492369"/>
              <a:gd name="connsiteY11" fmla="*/ 710897 h 866647"/>
              <a:gd name="connsiteX12" fmla="*/ 381837 w 492369"/>
              <a:gd name="connsiteY12" fmla="*/ 660656 h 866647"/>
              <a:gd name="connsiteX13" fmla="*/ 371789 w 492369"/>
              <a:gd name="connsiteY13" fmla="*/ 615438 h 866647"/>
              <a:gd name="connsiteX14" fmla="*/ 366765 w 492369"/>
              <a:gd name="connsiteY14" fmla="*/ 565196 h 866647"/>
              <a:gd name="connsiteX15" fmla="*/ 391885 w 492369"/>
              <a:gd name="connsiteY15" fmla="*/ 545100 h 866647"/>
              <a:gd name="connsiteX16" fmla="*/ 346668 w 492369"/>
              <a:gd name="connsiteY16" fmla="*/ 218528 h 866647"/>
              <a:gd name="connsiteX17" fmla="*/ 100483 w 492369"/>
              <a:gd name="connsiteY17" fmla="*/ 545099 h 866647"/>
              <a:gd name="connsiteX18" fmla="*/ 0 w 492369"/>
              <a:gd name="connsiteY18" fmla="*/ 474761 h 866647"/>
              <a:gd name="connsiteX0" fmla="*/ 0 w 492369"/>
              <a:gd name="connsiteY0" fmla="*/ 474761 h 866647"/>
              <a:gd name="connsiteX1" fmla="*/ 202729 w 492369"/>
              <a:gd name="connsiteY1" fmla="*/ 209361 h 866647"/>
              <a:gd name="connsiteX2" fmla="*/ 378464 w 492369"/>
              <a:gd name="connsiteY2" fmla="*/ 4175 h 866647"/>
              <a:gd name="connsiteX3" fmla="*/ 422031 w 492369"/>
              <a:gd name="connsiteY3" fmla="*/ 102972 h 866647"/>
              <a:gd name="connsiteX4" fmla="*/ 452176 w 492369"/>
              <a:gd name="connsiteY4" fmla="*/ 258722 h 866647"/>
              <a:gd name="connsiteX5" fmla="*/ 467248 w 492369"/>
              <a:gd name="connsiteY5" fmla="*/ 555148 h 866647"/>
              <a:gd name="connsiteX6" fmla="*/ 492369 w 492369"/>
              <a:gd name="connsiteY6" fmla="*/ 715922 h 866647"/>
              <a:gd name="connsiteX7" fmla="*/ 482321 w 492369"/>
              <a:gd name="connsiteY7" fmla="*/ 826453 h 866647"/>
              <a:gd name="connsiteX8" fmla="*/ 452176 w 492369"/>
              <a:gd name="connsiteY8" fmla="*/ 866647 h 866647"/>
              <a:gd name="connsiteX9" fmla="*/ 427055 w 492369"/>
              <a:gd name="connsiteY9" fmla="*/ 665680 h 866647"/>
              <a:gd name="connsiteX10" fmla="*/ 411982 w 492369"/>
              <a:gd name="connsiteY10" fmla="*/ 746067 h 866647"/>
              <a:gd name="connsiteX11" fmla="*/ 386861 w 492369"/>
              <a:gd name="connsiteY11" fmla="*/ 710897 h 866647"/>
              <a:gd name="connsiteX12" fmla="*/ 381837 w 492369"/>
              <a:gd name="connsiteY12" fmla="*/ 660656 h 866647"/>
              <a:gd name="connsiteX13" fmla="*/ 371789 w 492369"/>
              <a:gd name="connsiteY13" fmla="*/ 615438 h 866647"/>
              <a:gd name="connsiteX14" fmla="*/ 366765 w 492369"/>
              <a:gd name="connsiteY14" fmla="*/ 565196 h 866647"/>
              <a:gd name="connsiteX15" fmla="*/ 391885 w 492369"/>
              <a:gd name="connsiteY15" fmla="*/ 545100 h 866647"/>
              <a:gd name="connsiteX16" fmla="*/ 346668 w 492369"/>
              <a:gd name="connsiteY16" fmla="*/ 218528 h 866647"/>
              <a:gd name="connsiteX17" fmla="*/ 100483 w 492369"/>
              <a:gd name="connsiteY17" fmla="*/ 545099 h 866647"/>
              <a:gd name="connsiteX18" fmla="*/ 0 w 492369"/>
              <a:gd name="connsiteY18" fmla="*/ 474761 h 866647"/>
              <a:gd name="connsiteX0" fmla="*/ 0 w 492369"/>
              <a:gd name="connsiteY0" fmla="*/ 472268 h 864154"/>
              <a:gd name="connsiteX1" fmla="*/ 202729 w 492369"/>
              <a:gd name="connsiteY1" fmla="*/ 206868 h 864154"/>
              <a:gd name="connsiteX2" fmla="*/ 378464 w 492369"/>
              <a:gd name="connsiteY2" fmla="*/ 1682 h 864154"/>
              <a:gd name="connsiteX3" fmla="*/ 425368 w 492369"/>
              <a:gd name="connsiteY3" fmla="*/ 120502 h 864154"/>
              <a:gd name="connsiteX4" fmla="*/ 452176 w 492369"/>
              <a:gd name="connsiteY4" fmla="*/ 256229 h 864154"/>
              <a:gd name="connsiteX5" fmla="*/ 467248 w 492369"/>
              <a:gd name="connsiteY5" fmla="*/ 552655 h 864154"/>
              <a:gd name="connsiteX6" fmla="*/ 492369 w 492369"/>
              <a:gd name="connsiteY6" fmla="*/ 713429 h 864154"/>
              <a:gd name="connsiteX7" fmla="*/ 482321 w 492369"/>
              <a:gd name="connsiteY7" fmla="*/ 823960 h 864154"/>
              <a:gd name="connsiteX8" fmla="*/ 452176 w 492369"/>
              <a:gd name="connsiteY8" fmla="*/ 864154 h 864154"/>
              <a:gd name="connsiteX9" fmla="*/ 427055 w 492369"/>
              <a:gd name="connsiteY9" fmla="*/ 663187 h 864154"/>
              <a:gd name="connsiteX10" fmla="*/ 411982 w 492369"/>
              <a:gd name="connsiteY10" fmla="*/ 743574 h 864154"/>
              <a:gd name="connsiteX11" fmla="*/ 386861 w 492369"/>
              <a:gd name="connsiteY11" fmla="*/ 708404 h 864154"/>
              <a:gd name="connsiteX12" fmla="*/ 381837 w 492369"/>
              <a:gd name="connsiteY12" fmla="*/ 658163 h 864154"/>
              <a:gd name="connsiteX13" fmla="*/ 371789 w 492369"/>
              <a:gd name="connsiteY13" fmla="*/ 612945 h 864154"/>
              <a:gd name="connsiteX14" fmla="*/ 366765 w 492369"/>
              <a:gd name="connsiteY14" fmla="*/ 562703 h 864154"/>
              <a:gd name="connsiteX15" fmla="*/ 391885 w 492369"/>
              <a:gd name="connsiteY15" fmla="*/ 542607 h 864154"/>
              <a:gd name="connsiteX16" fmla="*/ 346668 w 492369"/>
              <a:gd name="connsiteY16" fmla="*/ 216035 h 864154"/>
              <a:gd name="connsiteX17" fmla="*/ 100483 w 492369"/>
              <a:gd name="connsiteY17" fmla="*/ 542606 h 864154"/>
              <a:gd name="connsiteX18" fmla="*/ 0 w 492369"/>
              <a:gd name="connsiteY18" fmla="*/ 472268 h 864154"/>
              <a:gd name="connsiteX0" fmla="*/ 0 w 492369"/>
              <a:gd name="connsiteY0" fmla="*/ 472159 h 864045"/>
              <a:gd name="connsiteX1" fmla="*/ 202729 w 492369"/>
              <a:gd name="connsiteY1" fmla="*/ 206759 h 864045"/>
              <a:gd name="connsiteX2" fmla="*/ 378464 w 492369"/>
              <a:gd name="connsiteY2" fmla="*/ 1573 h 864045"/>
              <a:gd name="connsiteX3" fmla="*/ 425368 w 492369"/>
              <a:gd name="connsiteY3" fmla="*/ 120393 h 864045"/>
              <a:gd name="connsiteX4" fmla="*/ 452176 w 492369"/>
              <a:gd name="connsiteY4" fmla="*/ 256120 h 864045"/>
              <a:gd name="connsiteX5" fmla="*/ 467248 w 492369"/>
              <a:gd name="connsiteY5" fmla="*/ 552546 h 864045"/>
              <a:gd name="connsiteX6" fmla="*/ 492369 w 492369"/>
              <a:gd name="connsiteY6" fmla="*/ 713320 h 864045"/>
              <a:gd name="connsiteX7" fmla="*/ 482321 w 492369"/>
              <a:gd name="connsiteY7" fmla="*/ 823851 h 864045"/>
              <a:gd name="connsiteX8" fmla="*/ 452176 w 492369"/>
              <a:gd name="connsiteY8" fmla="*/ 864045 h 864045"/>
              <a:gd name="connsiteX9" fmla="*/ 427055 w 492369"/>
              <a:gd name="connsiteY9" fmla="*/ 663078 h 864045"/>
              <a:gd name="connsiteX10" fmla="*/ 411982 w 492369"/>
              <a:gd name="connsiteY10" fmla="*/ 743465 h 864045"/>
              <a:gd name="connsiteX11" fmla="*/ 386861 w 492369"/>
              <a:gd name="connsiteY11" fmla="*/ 708295 h 864045"/>
              <a:gd name="connsiteX12" fmla="*/ 381837 w 492369"/>
              <a:gd name="connsiteY12" fmla="*/ 658054 h 864045"/>
              <a:gd name="connsiteX13" fmla="*/ 371789 w 492369"/>
              <a:gd name="connsiteY13" fmla="*/ 612836 h 864045"/>
              <a:gd name="connsiteX14" fmla="*/ 366765 w 492369"/>
              <a:gd name="connsiteY14" fmla="*/ 562594 h 864045"/>
              <a:gd name="connsiteX15" fmla="*/ 391885 w 492369"/>
              <a:gd name="connsiteY15" fmla="*/ 542498 h 864045"/>
              <a:gd name="connsiteX16" fmla="*/ 346668 w 492369"/>
              <a:gd name="connsiteY16" fmla="*/ 215926 h 864045"/>
              <a:gd name="connsiteX17" fmla="*/ 100483 w 492369"/>
              <a:gd name="connsiteY17" fmla="*/ 542497 h 864045"/>
              <a:gd name="connsiteX18" fmla="*/ 0 w 492369"/>
              <a:gd name="connsiteY18" fmla="*/ 472159 h 864045"/>
              <a:gd name="connsiteX0" fmla="*/ 0 w 492369"/>
              <a:gd name="connsiteY0" fmla="*/ 472159 h 864045"/>
              <a:gd name="connsiteX1" fmla="*/ 202729 w 492369"/>
              <a:gd name="connsiteY1" fmla="*/ 206759 h 864045"/>
              <a:gd name="connsiteX2" fmla="*/ 378464 w 492369"/>
              <a:gd name="connsiteY2" fmla="*/ 1573 h 864045"/>
              <a:gd name="connsiteX3" fmla="*/ 425368 w 492369"/>
              <a:gd name="connsiteY3" fmla="*/ 120393 h 864045"/>
              <a:gd name="connsiteX4" fmla="*/ 452176 w 492369"/>
              <a:gd name="connsiteY4" fmla="*/ 256120 h 864045"/>
              <a:gd name="connsiteX5" fmla="*/ 467248 w 492369"/>
              <a:gd name="connsiteY5" fmla="*/ 552546 h 864045"/>
              <a:gd name="connsiteX6" fmla="*/ 492369 w 492369"/>
              <a:gd name="connsiteY6" fmla="*/ 713320 h 864045"/>
              <a:gd name="connsiteX7" fmla="*/ 482321 w 492369"/>
              <a:gd name="connsiteY7" fmla="*/ 823851 h 864045"/>
              <a:gd name="connsiteX8" fmla="*/ 452176 w 492369"/>
              <a:gd name="connsiteY8" fmla="*/ 864045 h 864045"/>
              <a:gd name="connsiteX9" fmla="*/ 427055 w 492369"/>
              <a:gd name="connsiteY9" fmla="*/ 663078 h 864045"/>
              <a:gd name="connsiteX10" fmla="*/ 411982 w 492369"/>
              <a:gd name="connsiteY10" fmla="*/ 743465 h 864045"/>
              <a:gd name="connsiteX11" fmla="*/ 386861 w 492369"/>
              <a:gd name="connsiteY11" fmla="*/ 708295 h 864045"/>
              <a:gd name="connsiteX12" fmla="*/ 381837 w 492369"/>
              <a:gd name="connsiteY12" fmla="*/ 658054 h 864045"/>
              <a:gd name="connsiteX13" fmla="*/ 371789 w 492369"/>
              <a:gd name="connsiteY13" fmla="*/ 612836 h 864045"/>
              <a:gd name="connsiteX14" fmla="*/ 366765 w 492369"/>
              <a:gd name="connsiteY14" fmla="*/ 562594 h 864045"/>
              <a:gd name="connsiteX15" fmla="*/ 391885 w 492369"/>
              <a:gd name="connsiteY15" fmla="*/ 542498 h 864045"/>
              <a:gd name="connsiteX16" fmla="*/ 346668 w 492369"/>
              <a:gd name="connsiteY16" fmla="*/ 215926 h 864045"/>
              <a:gd name="connsiteX17" fmla="*/ 100483 w 492369"/>
              <a:gd name="connsiteY17" fmla="*/ 542497 h 864045"/>
              <a:gd name="connsiteX18" fmla="*/ 0 w 492369"/>
              <a:gd name="connsiteY18" fmla="*/ 472159 h 864045"/>
              <a:gd name="connsiteX0" fmla="*/ 0 w 492369"/>
              <a:gd name="connsiteY0" fmla="*/ 472266 h 864152"/>
              <a:gd name="connsiteX1" fmla="*/ 202729 w 492369"/>
              <a:gd name="connsiteY1" fmla="*/ 206866 h 864152"/>
              <a:gd name="connsiteX2" fmla="*/ 378464 w 492369"/>
              <a:gd name="connsiteY2" fmla="*/ 1680 h 864152"/>
              <a:gd name="connsiteX3" fmla="*/ 425368 w 492369"/>
              <a:gd name="connsiteY3" fmla="*/ 120500 h 864152"/>
              <a:gd name="connsiteX4" fmla="*/ 452176 w 492369"/>
              <a:gd name="connsiteY4" fmla="*/ 312960 h 864152"/>
              <a:gd name="connsiteX5" fmla="*/ 467248 w 492369"/>
              <a:gd name="connsiteY5" fmla="*/ 552653 h 864152"/>
              <a:gd name="connsiteX6" fmla="*/ 492369 w 492369"/>
              <a:gd name="connsiteY6" fmla="*/ 713427 h 864152"/>
              <a:gd name="connsiteX7" fmla="*/ 482321 w 492369"/>
              <a:gd name="connsiteY7" fmla="*/ 823958 h 864152"/>
              <a:gd name="connsiteX8" fmla="*/ 452176 w 492369"/>
              <a:gd name="connsiteY8" fmla="*/ 864152 h 864152"/>
              <a:gd name="connsiteX9" fmla="*/ 427055 w 492369"/>
              <a:gd name="connsiteY9" fmla="*/ 663185 h 864152"/>
              <a:gd name="connsiteX10" fmla="*/ 411982 w 492369"/>
              <a:gd name="connsiteY10" fmla="*/ 743572 h 864152"/>
              <a:gd name="connsiteX11" fmla="*/ 386861 w 492369"/>
              <a:gd name="connsiteY11" fmla="*/ 708402 h 864152"/>
              <a:gd name="connsiteX12" fmla="*/ 381837 w 492369"/>
              <a:gd name="connsiteY12" fmla="*/ 658161 h 864152"/>
              <a:gd name="connsiteX13" fmla="*/ 371789 w 492369"/>
              <a:gd name="connsiteY13" fmla="*/ 612943 h 864152"/>
              <a:gd name="connsiteX14" fmla="*/ 366765 w 492369"/>
              <a:gd name="connsiteY14" fmla="*/ 562701 h 864152"/>
              <a:gd name="connsiteX15" fmla="*/ 391885 w 492369"/>
              <a:gd name="connsiteY15" fmla="*/ 542605 h 864152"/>
              <a:gd name="connsiteX16" fmla="*/ 346668 w 492369"/>
              <a:gd name="connsiteY16" fmla="*/ 216033 h 864152"/>
              <a:gd name="connsiteX17" fmla="*/ 100483 w 492369"/>
              <a:gd name="connsiteY17" fmla="*/ 542604 h 864152"/>
              <a:gd name="connsiteX18" fmla="*/ 0 w 492369"/>
              <a:gd name="connsiteY18" fmla="*/ 472266 h 864152"/>
              <a:gd name="connsiteX0" fmla="*/ 0 w 492369"/>
              <a:gd name="connsiteY0" fmla="*/ 472266 h 864152"/>
              <a:gd name="connsiteX1" fmla="*/ 202729 w 492369"/>
              <a:gd name="connsiteY1" fmla="*/ 206866 h 864152"/>
              <a:gd name="connsiteX2" fmla="*/ 378464 w 492369"/>
              <a:gd name="connsiteY2" fmla="*/ 1680 h 864152"/>
              <a:gd name="connsiteX3" fmla="*/ 425368 w 492369"/>
              <a:gd name="connsiteY3" fmla="*/ 120500 h 864152"/>
              <a:gd name="connsiteX4" fmla="*/ 452176 w 492369"/>
              <a:gd name="connsiteY4" fmla="*/ 312960 h 864152"/>
              <a:gd name="connsiteX5" fmla="*/ 467248 w 492369"/>
              <a:gd name="connsiteY5" fmla="*/ 552653 h 864152"/>
              <a:gd name="connsiteX6" fmla="*/ 492369 w 492369"/>
              <a:gd name="connsiteY6" fmla="*/ 713427 h 864152"/>
              <a:gd name="connsiteX7" fmla="*/ 486131 w 492369"/>
              <a:gd name="connsiteY7" fmla="*/ 823958 h 864152"/>
              <a:gd name="connsiteX8" fmla="*/ 452176 w 492369"/>
              <a:gd name="connsiteY8" fmla="*/ 864152 h 864152"/>
              <a:gd name="connsiteX9" fmla="*/ 427055 w 492369"/>
              <a:gd name="connsiteY9" fmla="*/ 663185 h 864152"/>
              <a:gd name="connsiteX10" fmla="*/ 411982 w 492369"/>
              <a:gd name="connsiteY10" fmla="*/ 743572 h 864152"/>
              <a:gd name="connsiteX11" fmla="*/ 386861 w 492369"/>
              <a:gd name="connsiteY11" fmla="*/ 708402 h 864152"/>
              <a:gd name="connsiteX12" fmla="*/ 381837 w 492369"/>
              <a:gd name="connsiteY12" fmla="*/ 658161 h 864152"/>
              <a:gd name="connsiteX13" fmla="*/ 371789 w 492369"/>
              <a:gd name="connsiteY13" fmla="*/ 612943 h 864152"/>
              <a:gd name="connsiteX14" fmla="*/ 366765 w 492369"/>
              <a:gd name="connsiteY14" fmla="*/ 562701 h 864152"/>
              <a:gd name="connsiteX15" fmla="*/ 391885 w 492369"/>
              <a:gd name="connsiteY15" fmla="*/ 542605 h 864152"/>
              <a:gd name="connsiteX16" fmla="*/ 346668 w 492369"/>
              <a:gd name="connsiteY16" fmla="*/ 216033 h 864152"/>
              <a:gd name="connsiteX17" fmla="*/ 100483 w 492369"/>
              <a:gd name="connsiteY17" fmla="*/ 542604 h 864152"/>
              <a:gd name="connsiteX18" fmla="*/ 0 w 492369"/>
              <a:gd name="connsiteY18" fmla="*/ 472266 h 864152"/>
              <a:gd name="connsiteX0" fmla="*/ 0 w 492369"/>
              <a:gd name="connsiteY0" fmla="*/ 472266 h 872784"/>
              <a:gd name="connsiteX1" fmla="*/ 202729 w 492369"/>
              <a:gd name="connsiteY1" fmla="*/ 206866 h 872784"/>
              <a:gd name="connsiteX2" fmla="*/ 378464 w 492369"/>
              <a:gd name="connsiteY2" fmla="*/ 1680 h 872784"/>
              <a:gd name="connsiteX3" fmla="*/ 425368 w 492369"/>
              <a:gd name="connsiteY3" fmla="*/ 120500 h 872784"/>
              <a:gd name="connsiteX4" fmla="*/ 452176 w 492369"/>
              <a:gd name="connsiteY4" fmla="*/ 312960 h 872784"/>
              <a:gd name="connsiteX5" fmla="*/ 467248 w 492369"/>
              <a:gd name="connsiteY5" fmla="*/ 552653 h 872784"/>
              <a:gd name="connsiteX6" fmla="*/ 492369 w 492369"/>
              <a:gd name="connsiteY6" fmla="*/ 713427 h 872784"/>
              <a:gd name="connsiteX7" fmla="*/ 486131 w 492369"/>
              <a:gd name="connsiteY7" fmla="*/ 823958 h 872784"/>
              <a:gd name="connsiteX8" fmla="*/ 452176 w 492369"/>
              <a:gd name="connsiteY8" fmla="*/ 864152 h 872784"/>
              <a:gd name="connsiteX9" fmla="*/ 427055 w 492369"/>
              <a:gd name="connsiteY9" fmla="*/ 663185 h 872784"/>
              <a:gd name="connsiteX10" fmla="*/ 411982 w 492369"/>
              <a:gd name="connsiteY10" fmla="*/ 743572 h 872784"/>
              <a:gd name="connsiteX11" fmla="*/ 386861 w 492369"/>
              <a:gd name="connsiteY11" fmla="*/ 708402 h 872784"/>
              <a:gd name="connsiteX12" fmla="*/ 381837 w 492369"/>
              <a:gd name="connsiteY12" fmla="*/ 658161 h 872784"/>
              <a:gd name="connsiteX13" fmla="*/ 371789 w 492369"/>
              <a:gd name="connsiteY13" fmla="*/ 612943 h 872784"/>
              <a:gd name="connsiteX14" fmla="*/ 366765 w 492369"/>
              <a:gd name="connsiteY14" fmla="*/ 562701 h 872784"/>
              <a:gd name="connsiteX15" fmla="*/ 391885 w 492369"/>
              <a:gd name="connsiteY15" fmla="*/ 542605 h 872784"/>
              <a:gd name="connsiteX16" fmla="*/ 346668 w 492369"/>
              <a:gd name="connsiteY16" fmla="*/ 216033 h 872784"/>
              <a:gd name="connsiteX17" fmla="*/ 100483 w 492369"/>
              <a:gd name="connsiteY17" fmla="*/ 542604 h 872784"/>
              <a:gd name="connsiteX18" fmla="*/ 0 w 492369"/>
              <a:gd name="connsiteY18" fmla="*/ 472266 h 872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92369" h="872784">
                <a:moveTo>
                  <a:pt x="0" y="472266"/>
                </a:moveTo>
                <a:lnTo>
                  <a:pt x="202729" y="206866"/>
                </a:lnTo>
                <a:cubicBezTo>
                  <a:pt x="264694" y="127879"/>
                  <a:pt x="341358" y="16074"/>
                  <a:pt x="378464" y="1680"/>
                </a:cubicBezTo>
                <a:cubicBezTo>
                  <a:pt x="415570" y="-12714"/>
                  <a:pt x="413083" y="68620"/>
                  <a:pt x="425368" y="120500"/>
                </a:cubicBezTo>
                <a:cubicBezTo>
                  <a:pt x="437653" y="172380"/>
                  <a:pt x="445196" y="240935"/>
                  <a:pt x="452176" y="312960"/>
                </a:cubicBezTo>
                <a:cubicBezTo>
                  <a:pt x="459156" y="384986"/>
                  <a:pt x="460549" y="476453"/>
                  <a:pt x="467248" y="552653"/>
                </a:cubicBezTo>
                <a:lnTo>
                  <a:pt x="492369" y="713427"/>
                </a:lnTo>
                <a:lnTo>
                  <a:pt x="486131" y="823958"/>
                </a:lnTo>
                <a:cubicBezTo>
                  <a:pt x="479432" y="849079"/>
                  <a:pt x="462022" y="890947"/>
                  <a:pt x="452176" y="864152"/>
                </a:cubicBezTo>
                <a:cubicBezTo>
                  <a:pt x="442330" y="837357"/>
                  <a:pt x="433754" y="683282"/>
                  <a:pt x="427055" y="663185"/>
                </a:cubicBezTo>
                <a:lnTo>
                  <a:pt x="411982" y="743572"/>
                </a:lnTo>
                <a:lnTo>
                  <a:pt x="386861" y="708402"/>
                </a:lnTo>
                <a:lnTo>
                  <a:pt x="381837" y="658161"/>
                </a:lnTo>
                <a:lnTo>
                  <a:pt x="371789" y="612943"/>
                </a:lnTo>
                <a:lnTo>
                  <a:pt x="366765" y="562701"/>
                </a:lnTo>
                <a:lnTo>
                  <a:pt x="391885" y="542605"/>
                </a:lnTo>
                <a:lnTo>
                  <a:pt x="346668" y="216033"/>
                </a:lnTo>
                <a:lnTo>
                  <a:pt x="100483" y="542604"/>
                </a:lnTo>
                <a:lnTo>
                  <a:pt x="0" y="472266"/>
                </a:lnTo>
                <a:close/>
              </a:path>
            </a:pathLst>
          </a:custGeom>
          <a:solidFill>
            <a:srgbClr val="8F522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2" name="任意多边形 111"/>
          <p:cNvSpPr/>
          <p:nvPr/>
        </p:nvSpPr>
        <p:spPr>
          <a:xfrm>
            <a:off x="9283189" y="3332257"/>
            <a:ext cx="988315" cy="1151271"/>
          </a:xfrm>
          <a:custGeom>
            <a:avLst/>
            <a:gdLst>
              <a:gd name="connsiteX0" fmla="*/ 959223 w 1398494"/>
              <a:gd name="connsiteY0" fmla="*/ 224118 h 2052918"/>
              <a:gd name="connsiteX1" fmla="*/ 1210235 w 1398494"/>
              <a:gd name="connsiteY1" fmla="*/ 0 h 2052918"/>
              <a:gd name="connsiteX2" fmla="*/ 1344706 w 1398494"/>
              <a:gd name="connsiteY2" fmla="*/ 71718 h 2052918"/>
              <a:gd name="connsiteX3" fmla="*/ 1398494 w 1398494"/>
              <a:gd name="connsiteY3" fmla="*/ 313765 h 2052918"/>
              <a:gd name="connsiteX4" fmla="*/ 1093694 w 1398494"/>
              <a:gd name="connsiteY4" fmla="*/ 681318 h 2052918"/>
              <a:gd name="connsiteX5" fmla="*/ 1111623 w 1398494"/>
              <a:gd name="connsiteY5" fmla="*/ 770965 h 2052918"/>
              <a:gd name="connsiteX6" fmla="*/ 1272988 w 1398494"/>
              <a:gd name="connsiteY6" fmla="*/ 1075765 h 2052918"/>
              <a:gd name="connsiteX7" fmla="*/ 1344706 w 1398494"/>
              <a:gd name="connsiteY7" fmla="*/ 1290918 h 2052918"/>
              <a:gd name="connsiteX8" fmla="*/ 1335741 w 1398494"/>
              <a:gd name="connsiteY8" fmla="*/ 1595718 h 2052918"/>
              <a:gd name="connsiteX9" fmla="*/ 1111623 w 1398494"/>
              <a:gd name="connsiteY9" fmla="*/ 1882589 h 2052918"/>
              <a:gd name="connsiteX10" fmla="*/ 1030941 w 1398494"/>
              <a:gd name="connsiteY10" fmla="*/ 1936377 h 2052918"/>
              <a:gd name="connsiteX11" fmla="*/ 842682 w 1398494"/>
              <a:gd name="connsiteY11" fmla="*/ 2034989 h 2052918"/>
              <a:gd name="connsiteX12" fmla="*/ 519953 w 1398494"/>
              <a:gd name="connsiteY12" fmla="*/ 2052918 h 2052918"/>
              <a:gd name="connsiteX13" fmla="*/ 286870 w 1398494"/>
              <a:gd name="connsiteY13" fmla="*/ 1550895 h 2052918"/>
              <a:gd name="connsiteX14" fmla="*/ 125506 w 1398494"/>
              <a:gd name="connsiteY14" fmla="*/ 1183342 h 2052918"/>
              <a:gd name="connsiteX15" fmla="*/ 0 w 1398494"/>
              <a:gd name="connsiteY15" fmla="*/ 851647 h 2052918"/>
              <a:gd name="connsiteX16" fmla="*/ 134470 w 1398494"/>
              <a:gd name="connsiteY16" fmla="*/ 824753 h 2052918"/>
              <a:gd name="connsiteX17" fmla="*/ 403411 w 1398494"/>
              <a:gd name="connsiteY17" fmla="*/ 744071 h 2052918"/>
              <a:gd name="connsiteX18" fmla="*/ 797859 w 1398494"/>
              <a:gd name="connsiteY18" fmla="*/ 493059 h 2052918"/>
              <a:gd name="connsiteX19" fmla="*/ 959223 w 1398494"/>
              <a:gd name="connsiteY19" fmla="*/ 224118 h 2052918"/>
              <a:gd name="connsiteX0" fmla="*/ 959223 w 1398494"/>
              <a:gd name="connsiteY0" fmla="*/ 224118 h 2052918"/>
              <a:gd name="connsiteX1" fmla="*/ 1210235 w 1398494"/>
              <a:gd name="connsiteY1" fmla="*/ 0 h 2052918"/>
              <a:gd name="connsiteX2" fmla="*/ 1344706 w 1398494"/>
              <a:gd name="connsiteY2" fmla="*/ 71718 h 2052918"/>
              <a:gd name="connsiteX3" fmla="*/ 1398494 w 1398494"/>
              <a:gd name="connsiteY3" fmla="*/ 313765 h 2052918"/>
              <a:gd name="connsiteX4" fmla="*/ 1093694 w 1398494"/>
              <a:gd name="connsiteY4" fmla="*/ 681318 h 2052918"/>
              <a:gd name="connsiteX5" fmla="*/ 1111623 w 1398494"/>
              <a:gd name="connsiteY5" fmla="*/ 770965 h 2052918"/>
              <a:gd name="connsiteX6" fmla="*/ 1272988 w 1398494"/>
              <a:gd name="connsiteY6" fmla="*/ 1075765 h 2052918"/>
              <a:gd name="connsiteX7" fmla="*/ 1344706 w 1398494"/>
              <a:gd name="connsiteY7" fmla="*/ 1290918 h 2052918"/>
              <a:gd name="connsiteX8" fmla="*/ 1335741 w 1398494"/>
              <a:gd name="connsiteY8" fmla="*/ 1595718 h 2052918"/>
              <a:gd name="connsiteX9" fmla="*/ 1219418 w 1398494"/>
              <a:gd name="connsiteY9" fmla="*/ 1819398 h 2052918"/>
              <a:gd name="connsiteX10" fmla="*/ 1030941 w 1398494"/>
              <a:gd name="connsiteY10" fmla="*/ 1936377 h 2052918"/>
              <a:gd name="connsiteX11" fmla="*/ 842682 w 1398494"/>
              <a:gd name="connsiteY11" fmla="*/ 2034989 h 2052918"/>
              <a:gd name="connsiteX12" fmla="*/ 519953 w 1398494"/>
              <a:gd name="connsiteY12" fmla="*/ 2052918 h 2052918"/>
              <a:gd name="connsiteX13" fmla="*/ 286870 w 1398494"/>
              <a:gd name="connsiteY13" fmla="*/ 1550895 h 2052918"/>
              <a:gd name="connsiteX14" fmla="*/ 125506 w 1398494"/>
              <a:gd name="connsiteY14" fmla="*/ 1183342 h 2052918"/>
              <a:gd name="connsiteX15" fmla="*/ 0 w 1398494"/>
              <a:gd name="connsiteY15" fmla="*/ 851647 h 2052918"/>
              <a:gd name="connsiteX16" fmla="*/ 134470 w 1398494"/>
              <a:gd name="connsiteY16" fmla="*/ 824753 h 2052918"/>
              <a:gd name="connsiteX17" fmla="*/ 403411 w 1398494"/>
              <a:gd name="connsiteY17" fmla="*/ 744071 h 2052918"/>
              <a:gd name="connsiteX18" fmla="*/ 797859 w 1398494"/>
              <a:gd name="connsiteY18" fmla="*/ 493059 h 2052918"/>
              <a:gd name="connsiteX19" fmla="*/ 959223 w 1398494"/>
              <a:gd name="connsiteY19" fmla="*/ 224118 h 2052918"/>
              <a:gd name="connsiteX0" fmla="*/ 959223 w 1398494"/>
              <a:gd name="connsiteY0" fmla="*/ 224118 h 2052918"/>
              <a:gd name="connsiteX1" fmla="*/ 1210235 w 1398494"/>
              <a:gd name="connsiteY1" fmla="*/ 0 h 2052918"/>
              <a:gd name="connsiteX2" fmla="*/ 1344706 w 1398494"/>
              <a:gd name="connsiteY2" fmla="*/ 71718 h 2052918"/>
              <a:gd name="connsiteX3" fmla="*/ 1398494 w 1398494"/>
              <a:gd name="connsiteY3" fmla="*/ 313765 h 2052918"/>
              <a:gd name="connsiteX4" fmla="*/ 1093694 w 1398494"/>
              <a:gd name="connsiteY4" fmla="*/ 681318 h 2052918"/>
              <a:gd name="connsiteX5" fmla="*/ 1111623 w 1398494"/>
              <a:gd name="connsiteY5" fmla="*/ 770965 h 2052918"/>
              <a:gd name="connsiteX6" fmla="*/ 1272988 w 1398494"/>
              <a:gd name="connsiteY6" fmla="*/ 1075765 h 2052918"/>
              <a:gd name="connsiteX7" fmla="*/ 1344706 w 1398494"/>
              <a:gd name="connsiteY7" fmla="*/ 1290918 h 2052918"/>
              <a:gd name="connsiteX8" fmla="*/ 1335741 w 1398494"/>
              <a:gd name="connsiteY8" fmla="*/ 1595718 h 2052918"/>
              <a:gd name="connsiteX9" fmla="*/ 1219418 w 1398494"/>
              <a:gd name="connsiteY9" fmla="*/ 1819398 h 2052918"/>
              <a:gd name="connsiteX10" fmla="*/ 1030941 w 1398494"/>
              <a:gd name="connsiteY10" fmla="*/ 1936377 h 2052918"/>
              <a:gd name="connsiteX11" fmla="*/ 846399 w 1398494"/>
              <a:gd name="connsiteY11" fmla="*/ 2027555 h 2052918"/>
              <a:gd name="connsiteX12" fmla="*/ 519953 w 1398494"/>
              <a:gd name="connsiteY12" fmla="*/ 2052918 h 2052918"/>
              <a:gd name="connsiteX13" fmla="*/ 286870 w 1398494"/>
              <a:gd name="connsiteY13" fmla="*/ 1550895 h 2052918"/>
              <a:gd name="connsiteX14" fmla="*/ 125506 w 1398494"/>
              <a:gd name="connsiteY14" fmla="*/ 1183342 h 2052918"/>
              <a:gd name="connsiteX15" fmla="*/ 0 w 1398494"/>
              <a:gd name="connsiteY15" fmla="*/ 851647 h 2052918"/>
              <a:gd name="connsiteX16" fmla="*/ 134470 w 1398494"/>
              <a:gd name="connsiteY16" fmla="*/ 824753 h 2052918"/>
              <a:gd name="connsiteX17" fmla="*/ 403411 w 1398494"/>
              <a:gd name="connsiteY17" fmla="*/ 744071 h 2052918"/>
              <a:gd name="connsiteX18" fmla="*/ 797859 w 1398494"/>
              <a:gd name="connsiteY18" fmla="*/ 493059 h 2052918"/>
              <a:gd name="connsiteX19" fmla="*/ 959223 w 1398494"/>
              <a:gd name="connsiteY19" fmla="*/ 224118 h 2052918"/>
              <a:gd name="connsiteX0" fmla="*/ 959223 w 1398494"/>
              <a:gd name="connsiteY0" fmla="*/ 224118 h 2052918"/>
              <a:gd name="connsiteX1" fmla="*/ 1210235 w 1398494"/>
              <a:gd name="connsiteY1" fmla="*/ 0 h 2052918"/>
              <a:gd name="connsiteX2" fmla="*/ 1344706 w 1398494"/>
              <a:gd name="connsiteY2" fmla="*/ 71718 h 2052918"/>
              <a:gd name="connsiteX3" fmla="*/ 1398494 w 1398494"/>
              <a:gd name="connsiteY3" fmla="*/ 313765 h 2052918"/>
              <a:gd name="connsiteX4" fmla="*/ 1093694 w 1398494"/>
              <a:gd name="connsiteY4" fmla="*/ 681318 h 2052918"/>
              <a:gd name="connsiteX5" fmla="*/ 1111623 w 1398494"/>
              <a:gd name="connsiteY5" fmla="*/ 770965 h 2052918"/>
              <a:gd name="connsiteX6" fmla="*/ 1272988 w 1398494"/>
              <a:gd name="connsiteY6" fmla="*/ 1075765 h 2052918"/>
              <a:gd name="connsiteX7" fmla="*/ 1344706 w 1398494"/>
              <a:gd name="connsiteY7" fmla="*/ 1290918 h 2052918"/>
              <a:gd name="connsiteX8" fmla="*/ 1335741 w 1398494"/>
              <a:gd name="connsiteY8" fmla="*/ 1595718 h 2052918"/>
              <a:gd name="connsiteX9" fmla="*/ 1219418 w 1398494"/>
              <a:gd name="connsiteY9" fmla="*/ 1819398 h 2052918"/>
              <a:gd name="connsiteX10" fmla="*/ 1042093 w 1398494"/>
              <a:gd name="connsiteY10" fmla="*/ 1943811 h 2052918"/>
              <a:gd name="connsiteX11" fmla="*/ 846399 w 1398494"/>
              <a:gd name="connsiteY11" fmla="*/ 2027555 h 2052918"/>
              <a:gd name="connsiteX12" fmla="*/ 519953 w 1398494"/>
              <a:gd name="connsiteY12" fmla="*/ 2052918 h 2052918"/>
              <a:gd name="connsiteX13" fmla="*/ 286870 w 1398494"/>
              <a:gd name="connsiteY13" fmla="*/ 1550895 h 2052918"/>
              <a:gd name="connsiteX14" fmla="*/ 125506 w 1398494"/>
              <a:gd name="connsiteY14" fmla="*/ 1183342 h 2052918"/>
              <a:gd name="connsiteX15" fmla="*/ 0 w 1398494"/>
              <a:gd name="connsiteY15" fmla="*/ 851647 h 2052918"/>
              <a:gd name="connsiteX16" fmla="*/ 134470 w 1398494"/>
              <a:gd name="connsiteY16" fmla="*/ 824753 h 2052918"/>
              <a:gd name="connsiteX17" fmla="*/ 403411 w 1398494"/>
              <a:gd name="connsiteY17" fmla="*/ 744071 h 2052918"/>
              <a:gd name="connsiteX18" fmla="*/ 797859 w 1398494"/>
              <a:gd name="connsiteY18" fmla="*/ 493059 h 2052918"/>
              <a:gd name="connsiteX19" fmla="*/ 959223 w 1398494"/>
              <a:gd name="connsiteY19" fmla="*/ 224118 h 2052918"/>
              <a:gd name="connsiteX0" fmla="*/ 984344 w 1398494"/>
              <a:gd name="connsiteY0" fmla="*/ 234167 h 2052918"/>
              <a:gd name="connsiteX1" fmla="*/ 1210235 w 1398494"/>
              <a:gd name="connsiteY1" fmla="*/ 0 h 2052918"/>
              <a:gd name="connsiteX2" fmla="*/ 1344706 w 1398494"/>
              <a:gd name="connsiteY2" fmla="*/ 71718 h 2052918"/>
              <a:gd name="connsiteX3" fmla="*/ 1398494 w 1398494"/>
              <a:gd name="connsiteY3" fmla="*/ 313765 h 2052918"/>
              <a:gd name="connsiteX4" fmla="*/ 1093694 w 1398494"/>
              <a:gd name="connsiteY4" fmla="*/ 681318 h 2052918"/>
              <a:gd name="connsiteX5" fmla="*/ 1111623 w 1398494"/>
              <a:gd name="connsiteY5" fmla="*/ 770965 h 2052918"/>
              <a:gd name="connsiteX6" fmla="*/ 1272988 w 1398494"/>
              <a:gd name="connsiteY6" fmla="*/ 1075765 h 2052918"/>
              <a:gd name="connsiteX7" fmla="*/ 1344706 w 1398494"/>
              <a:gd name="connsiteY7" fmla="*/ 1290918 h 2052918"/>
              <a:gd name="connsiteX8" fmla="*/ 1335741 w 1398494"/>
              <a:gd name="connsiteY8" fmla="*/ 1595718 h 2052918"/>
              <a:gd name="connsiteX9" fmla="*/ 1219418 w 1398494"/>
              <a:gd name="connsiteY9" fmla="*/ 1819398 h 2052918"/>
              <a:gd name="connsiteX10" fmla="*/ 1042093 w 1398494"/>
              <a:gd name="connsiteY10" fmla="*/ 1943811 h 2052918"/>
              <a:gd name="connsiteX11" fmla="*/ 846399 w 1398494"/>
              <a:gd name="connsiteY11" fmla="*/ 2027555 h 2052918"/>
              <a:gd name="connsiteX12" fmla="*/ 519953 w 1398494"/>
              <a:gd name="connsiteY12" fmla="*/ 2052918 h 2052918"/>
              <a:gd name="connsiteX13" fmla="*/ 286870 w 1398494"/>
              <a:gd name="connsiteY13" fmla="*/ 1550895 h 2052918"/>
              <a:gd name="connsiteX14" fmla="*/ 125506 w 1398494"/>
              <a:gd name="connsiteY14" fmla="*/ 1183342 h 2052918"/>
              <a:gd name="connsiteX15" fmla="*/ 0 w 1398494"/>
              <a:gd name="connsiteY15" fmla="*/ 851647 h 2052918"/>
              <a:gd name="connsiteX16" fmla="*/ 134470 w 1398494"/>
              <a:gd name="connsiteY16" fmla="*/ 824753 h 2052918"/>
              <a:gd name="connsiteX17" fmla="*/ 403411 w 1398494"/>
              <a:gd name="connsiteY17" fmla="*/ 744071 h 2052918"/>
              <a:gd name="connsiteX18" fmla="*/ 797859 w 1398494"/>
              <a:gd name="connsiteY18" fmla="*/ 493059 h 2052918"/>
              <a:gd name="connsiteX19" fmla="*/ 984344 w 1398494"/>
              <a:gd name="connsiteY19" fmla="*/ 234167 h 2052918"/>
              <a:gd name="connsiteX0" fmla="*/ 991168 w 1405318"/>
              <a:gd name="connsiteY0" fmla="*/ 234167 h 2052918"/>
              <a:gd name="connsiteX1" fmla="*/ 1217059 w 1405318"/>
              <a:gd name="connsiteY1" fmla="*/ 0 h 2052918"/>
              <a:gd name="connsiteX2" fmla="*/ 1351530 w 1405318"/>
              <a:gd name="connsiteY2" fmla="*/ 71718 h 2052918"/>
              <a:gd name="connsiteX3" fmla="*/ 1405318 w 1405318"/>
              <a:gd name="connsiteY3" fmla="*/ 313765 h 2052918"/>
              <a:gd name="connsiteX4" fmla="*/ 1100518 w 1405318"/>
              <a:gd name="connsiteY4" fmla="*/ 681318 h 2052918"/>
              <a:gd name="connsiteX5" fmla="*/ 1118447 w 1405318"/>
              <a:gd name="connsiteY5" fmla="*/ 770965 h 2052918"/>
              <a:gd name="connsiteX6" fmla="*/ 1279812 w 1405318"/>
              <a:gd name="connsiteY6" fmla="*/ 1075765 h 2052918"/>
              <a:gd name="connsiteX7" fmla="*/ 1351530 w 1405318"/>
              <a:gd name="connsiteY7" fmla="*/ 1290918 h 2052918"/>
              <a:gd name="connsiteX8" fmla="*/ 1342565 w 1405318"/>
              <a:gd name="connsiteY8" fmla="*/ 1595718 h 2052918"/>
              <a:gd name="connsiteX9" fmla="*/ 1226242 w 1405318"/>
              <a:gd name="connsiteY9" fmla="*/ 1819398 h 2052918"/>
              <a:gd name="connsiteX10" fmla="*/ 1048917 w 1405318"/>
              <a:gd name="connsiteY10" fmla="*/ 1943811 h 2052918"/>
              <a:gd name="connsiteX11" fmla="*/ 853223 w 1405318"/>
              <a:gd name="connsiteY11" fmla="*/ 2027555 h 2052918"/>
              <a:gd name="connsiteX12" fmla="*/ 526777 w 1405318"/>
              <a:gd name="connsiteY12" fmla="*/ 2052918 h 2052918"/>
              <a:gd name="connsiteX13" fmla="*/ 293694 w 1405318"/>
              <a:gd name="connsiteY13" fmla="*/ 1550895 h 2052918"/>
              <a:gd name="connsiteX14" fmla="*/ 132330 w 1405318"/>
              <a:gd name="connsiteY14" fmla="*/ 1183342 h 2052918"/>
              <a:gd name="connsiteX15" fmla="*/ 0 w 1405318"/>
              <a:gd name="connsiteY15" fmla="*/ 844823 h 2052918"/>
              <a:gd name="connsiteX16" fmla="*/ 141294 w 1405318"/>
              <a:gd name="connsiteY16" fmla="*/ 824753 h 2052918"/>
              <a:gd name="connsiteX17" fmla="*/ 410235 w 1405318"/>
              <a:gd name="connsiteY17" fmla="*/ 744071 h 2052918"/>
              <a:gd name="connsiteX18" fmla="*/ 804683 w 1405318"/>
              <a:gd name="connsiteY18" fmla="*/ 493059 h 2052918"/>
              <a:gd name="connsiteX19" fmla="*/ 991168 w 1405318"/>
              <a:gd name="connsiteY19" fmla="*/ 234167 h 2052918"/>
              <a:gd name="connsiteX0" fmla="*/ 991168 w 1405318"/>
              <a:gd name="connsiteY0" fmla="*/ 234167 h 2052918"/>
              <a:gd name="connsiteX1" fmla="*/ 1217059 w 1405318"/>
              <a:gd name="connsiteY1" fmla="*/ 0 h 2052918"/>
              <a:gd name="connsiteX2" fmla="*/ 1351530 w 1405318"/>
              <a:gd name="connsiteY2" fmla="*/ 71718 h 2052918"/>
              <a:gd name="connsiteX3" fmla="*/ 1405318 w 1405318"/>
              <a:gd name="connsiteY3" fmla="*/ 313765 h 2052918"/>
              <a:gd name="connsiteX4" fmla="*/ 1100518 w 1405318"/>
              <a:gd name="connsiteY4" fmla="*/ 681318 h 2052918"/>
              <a:gd name="connsiteX5" fmla="*/ 1118447 w 1405318"/>
              <a:gd name="connsiteY5" fmla="*/ 770965 h 2052918"/>
              <a:gd name="connsiteX6" fmla="*/ 1279812 w 1405318"/>
              <a:gd name="connsiteY6" fmla="*/ 1075765 h 2052918"/>
              <a:gd name="connsiteX7" fmla="*/ 1351530 w 1405318"/>
              <a:gd name="connsiteY7" fmla="*/ 1290918 h 2052918"/>
              <a:gd name="connsiteX8" fmla="*/ 1342565 w 1405318"/>
              <a:gd name="connsiteY8" fmla="*/ 1595718 h 2052918"/>
              <a:gd name="connsiteX9" fmla="*/ 1226242 w 1405318"/>
              <a:gd name="connsiteY9" fmla="*/ 1819398 h 2052918"/>
              <a:gd name="connsiteX10" fmla="*/ 1048917 w 1405318"/>
              <a:gd name="connsiteY10" fmla="*/ 1943811 h 2052918"/>
              <a:gd name="connsiteX11" fmla="*/ 853223 w 1405318"/>
              <a:gd name="connsiteY11" fmla="*/ 2027555 h 2052918"/>
              <a:gd name="connsiteX12" fmla="*/ 526777 w 1405318"/>
              <a:gd name="connsiteY12" fmla="*/ 2052918 h 2052918"/>
              <a:gd name="connsiteX13" fmla="*/ 310680 w 1405318"/>
              <a:gd name="connsiteY13" fmla="*/ 1590292 h 2052918"/>
              <a:gd name="connsiteX14" fmla="*/ 293694 w 1405318"/>
              <a:gd name="connsiteY14" fmla="*/ 1550895 h 2052918"/>
              <a:gd name="connsiteX15" fmla="*/ 132330 w 1405318"/>
              <a:gd name="connsiteY15" fmla="*/ 1183342 h 2052918"/>
              <a:gd name="connsiteX16" fmla="*/ 0 w 1405318"/>
              <a:gd name="connsiteY16" fmla="*/ 844823 h 2052918"/>
              <a:gd name="connsiteX17" fmla="*/ 141294 w 1405318"/>
              <a:gd name="connsiteY17" fmla="*/ 824753 h 2052918"/>
              <a:gd name="connsiteX18" fmla="*/ 410235 w 1405318"/>
              <a:gd name="connsiteY18" fmla="*/ 744071 h 2052918"/>
              <a:gd name="connsiteX19" fmla="*/ 804683 w 1405318"/>
              <a:gd name="connsiteY19" fmla="*/ 493059 h 2052918"/>
              <a:gd name="connsiteX20" fmla="*/ 991168 w 1405318"/>
              <a:gd name="connsiteY20" fmla="*/ 234167 h 2052918"/>
              <a:gd name="connsiteX0" fmla="*/ 991168 w 1405318"/>
              <a:gd name="connsiteY0" fmla="*/ 234167 h 2027555"/>
              <a:gd name="connsiteX1" fmla="*/ 1217059 w 1405318"/>
              <a:gd name="connsiteY1" fmla="*/ 0 h 2027555"/>
              <a:gd name="connsiteX2" fmla="*/ 1351530 w 1405318"/>
              <a:gd name="connsiteY2" fmla="*/ 71718 h 2027555"/>
              <a:gd name="connsiteX3" fmla="*/ 1405318 w 1405318"/>
              <a:gd name="connsiteY3" fmla="*/ 313765 h 2027555"/>
              <a:gd name="connsiteX4" fmla="*/ 1100518 w 1405318"/>
              <a:gd name="connsiteY4" fmla="*/ 681318 h 2027555"/>
              <a:gd name="connsiteX5" fmla="*/ 1118447 w 1405318"/>
              <a:gd name="connsiteY5" fmla="*/ 770965 h 2027555"/>
              <a:gd name="connsiteX6" fmla="*/ 1279812 w 1405318"/>
              <a:gd name="connsiteY6" fmla="*/ 1075765 h 2027555"/>
              <a:gd name="connsiteX7" fmla="*/ 1351530 w 1405318"/>
              <a:gd name="connsiteY7" fmla="*/ 1290918 h 2027555"/>
              <a:gd name="connsiteX8" fmla="*/ 1342565 w 1405318"/>
              <a:gd name="connsiteY8" fmla="*/ 1595718 h 2027555"/>
              <a:gd name="connsiteX9" fmla="*/ 1226242 w 1405318"/>
              <a:gd name="connsiteY9" fmla="*/ 1819398 h 2027555"/>
              <a:gd name="connsiteX10" fmla="*/ 1048917 w 1405318"/>
              <a:gd name="connsiteY10" fmla="*/ 1943811 h 2027555"/>
              <a:gd name="connsiteX11" fmla="*/ 853223 w 1405318"/>
              <a:gd name="connsiteY11" fmla="*/ 2027555 h 2027555"/>
              <a:gd name="connsiteX12" fmla="*/ 707752 w 1405318"/>
              <a:gd name="connsiteY12" fmla="*/ 1538568 h 2027555"/>
              <a:gd name="connsiteX13" fmla="*/ 310680 w 1405318"/>
              <a:gd name="connsiteY13" fmla="*/ 1590292 h 2027555"/>
              <a:gd name="connsiteX14" fmla="*/ 293694 w 1405318"/>
              <a:gd name="connsiteY14" fmla="*/ 1550895 h 2027555"/>
              <a:gd name="connsiteX15" fmla="*/ 132330 w 1405318"/>
              <a:gd name="connsiteY15" fmla="*/ 1183342 h 2027555"/>
              <a:gd name="connsiteX16" fmla="*/ 0 w 1405318"/>
              <a:gd name="connsiteY16" fmla="*/ 844823 h 2027555"/>
              <a:gd name="connsiteX17" fmla="*/ 141294 w 1405318"/>
              <a:gd name="connsiteY17" fmla="*/ 824753 h 2027555"/>
              <a:gd name="connsiteX18" fmla="*/ 410235 w 1405318"/>
              <a:gd name="connsiteY18" fmla="*/ 744071 h 2027555"/>
              <a:gd name="connsiteX19" fmla="*/ 804683 w 1405318"/>
              <a:gd name="connsiteY19" fmla="*/ 493059 h 2027555"/>
              <a:gd name="connsiteX20" fmla="*/ 991168 w 1405318"/>
              <a:gd name="connsiteY20" fmla="*/ 234167 h 2027555"/>
              <a:gd name="connsiteX0" fmla="*/ 991168 w 1405318"/>
              <a:gd name="connsiteY0" fmla="*/ 234167 h 2027555"/>
              <a:gd name="connsiteX1" fmla="*/ 1217059 w 1405318"/>
              <a:gd name="connsiteY1" fmla="*/ 0 h 2027555"/>
              <a:gd name="connsiteX2" fmla="*/ 1351530 w 1405318"/>
              <a:gd name="connsiteY2" fmla="*/ 71718 h 2027555"/>
              <a:gd name="connsiteX3" fmla="*/ 1405318 w 1405318"/>
              <a:gd name="connsiteY3" fmla="*/ 313765 h 2027555"/>
              <a:gd name="connsiteX4" fmla="*/ 1100518 w 1405318"/>
              <a:gd name="connsiteY4" fmla="*/ 681318 h 2027555"/>
              <a:gd name="connsiteX5" fmla="*/ 1118447 w 1405318"/>
              <a:gd name="connsiteY5" fmla="*/ 770965 h 2027555"/>
              <a:gd name="connsiteX6" fmla="*/ 1279812 w 1405318"/>
              <a:gd name="connsiteY6" fmla="*/ 1075765 h 2027555"/>
              <a:gd name="connsiteX7" fmla="*/ 1351530 w 1405318"/>
              <a:gd name="connsiteY7" fmla="*/ 1290918 h 2027555"/>
              <a:gd name="connsiteX8" fmla="*/ 1342565 w 1405318"/>
              <a:gd name="connsiteY8" fmla="*/ 1595718 h 2027555"/>
              <a:gd name="connsiteX9" fmla="*/ 1226242 w 1405318"/>
              <a:gd name="connsiteY9" fmla="*/ 1819398 h 2027555"/>
              <a:gd name="connsiteX10" fmla="*/ 1048917 w 1405318"/>
              <a:gd name="connsiteY10" fmla="*/ 1943811 h 2027555"/>
              <a:gd name="connsiteX11" fmla="*/ 853223 w 1405318"/>
              <a:gd name="connsiteY11" fmla="*/ 2027555 h 2027555"/>
              <a:gd name="connsiteX12" fmla="*/ 707752 w 1405318"/>
              <a:gd name="connsiteY12" fmla="*/ 1538568 h 2027555"/>
              <a:gd name="connsiteX13" fmla="*/ 358305 w 1405318"/>
              <a:gd name="connsiteY13" fmla="*/ 1485517 h 2027555"/>
              <a:gd name="connsiteX14" fmla="*/ 293694 w 1405318"/>
              <a:gd name="connsiteY14" fmla="*/ 1550895 h 2027555"/>
              <a:gd name="connsiteX15" fmla="*/ 132330 w 1405318"/>
              <a:gd name="connsiteY15" fmla="*/ 1183342 h 2027555"/>
              <a:gd name="connsiteX16" fmla="*/ 0 w 1405318"/>
              <a:gd name="connsiteY16" fmla="*/ 844823 h 2027555"/>
              <a:gd name="connsiteX17" fmla="*/ 141294 w 1405318"/>
              <a:gd name="connsiteY17" fmla="*/ 824753 h 2027555"/>
              <a:gd name="connsiteX18" fmla="*/ 410235 w 1405318"/>
              <a:gd name="connsiteY18" fmla="*/ 744071 h 2027555"/>
              <a:gd name="connsiteX19" fmla="*/ 804683 w 1405318"/>
              <a:gd name="connsiteY19" fmla="*/ 493059 h 2027555"/>
              <a:gd name="connsiteX20" fmla="*/ 991168 w 1405318"/>
              <a:gd name="connsiteY20" fmla="*/ 234167 h 2027555"/>
              <a:gd name="connsiteX0" fmla="*/ 991168 w 1405318"/>
              <a:gd name="connsiteY0" fmla="*/ 234167 h 1943811"/>
              <a:gd name="connsiteX1" fmla="*/ 1217059 w 1405318"/>
              <a:gd name="connsiteY1" fmla="*/ 0 h 1943811"/>
              <a:gd name="connsiteX2" fmla="*/ 1351530 w 1405318"/>
              <a:gd name="connsiteY2" fmla="*/ 71718 h 1943811"/>
              <a:gd name="connsiteX3" fmla="*/ 1405318 w 1405318"/>
              <a:gd name="connsiteY3" fmla="*/ 313765 h 1943811"/>
              <a:gd name="connsiteX4" fmla="*/ 1100518 w 1405318"/>
              <a:gd name="connsiteY4" fmla="*/ 681318 h 1943811"/>
              <a:gd name="connsiteX5" fmla="*/ 1118447 w 1405318"/>
              <a:gd name="connsiteY5" fmla="*/ 770965 h 1943811"/>
              <a:gd name="connsiteX6" fmla="*/ 1279812 w 1405318"/>
              <a:gd name="connsiteY6" fmla="*/ 1075765 h 1943811"/>
              <a:gd name="connsiteX7" fmla="*/ 1351530 w 1405318"/>
              <a:gd name="connsiteY7" fmla="*/ 1290918 h 1943811"/>
              <a:gd name="connsiteX8" fmla="*/ 1342565 w 1405318"/>
              <a:gd name="connsiteY8" fmla="*/ 1595718 h 1943811"/>
              <a:gd name="connsiteX9" fmla="*/ 1226242 w 1405318"/>
              <a:gd name="connsiteY9" fmla="*/ 1819398 h 1943811"/>
              <a:gd name="connsiteX10" fmla="*/ 1048917 w 1405318"/>
              <a:gd name="connsiteY10" fmla="*/ 1943811 h 1943811"/>
              <a:gd name="connsiteX11" fmla="*/ 853223 w 1405318"/>
              <a:gd name="connsiteY11" fmla="*/ 1637030 h 1943811"/>
              <a:gd name="connsiteX12" fmla="*/ 707752 w 1405318"/>
              <a:gd name="connsiteY12" fmla="*/ 1538568 h 1943811"/>
              <a:gd name="connsiteX13" fmla="*/ 358305 w 1405318"/>
              <a:gd name="connsiteY13" fmla="*/ 1485517 h 1943811"/>
              <a:gd name="connsiteX14" fmla="*/ 293694 w 1405318"/>
              <a:gd name="connsiteY14" fmla="*/ 1550895 h 1943811"/>
              <a:gd name="connsiteX15" fmla="*/ 132330 w 1405318"/>
              <a:gd name="connsiteY15" fmla="*/ 1183342 h 1943811"/>
              <a:gd name="connsiteX16" fmla="*/ 0 w 1405318"/>
              <a:gd name="connsiteY16" fmla="*/ 844823 h 1943811"/>
              <a:gd name="connsiteX17" fmla="*/ 141294 w 1405318"/>
              <a:gd name="connsiteY17" fmla="*/ 824753 h 1943811"/>
              <a:gd name="connsiteX18" fmla="*/ 410235 w 1405318"/>
              <a:gd name="connsiteY18" fmla="*/ 744071 h 1943811"/>
              <a:gd name="connsiteX19" fmla="*/ 804683 w 1405318"/>
              <a:gd name="connsiteY19" fmla="*/ 493059 h 1943811"/>
              <a:gd name="connsiteX20" fmla="*/ 991168 w 1405318"/>
              <a:gd name="connsiteY20" fmla="*/ 234167 h 1943811"/>
              <a:gd name="connsiteX0" fmla="*/ 991168 w 1405318"/>
              <a:gd name="connsiteY0" fmla="*/ 234167 h 1819398"/>
              <a:gd name="connsiteX1" fmla="*/ 1217059 w 1405318"/>
              <a:gd name="connsiteY1" fmla="*/ 0 h 1819398"/>
              <a:gd name="connsiteX2" fmla="*/ 1351530 w 1405318"/>
              <a:gd name="connsiteY2" fmla="*/ 71718 h 1819398"/>
              <a:gd name="connsiteX3" fmla="*/ 1405318 w 1405318"/>
              <a:gd name="connsiteY3" fmla="*/ 313765 h 1819398"/>
              <a:gd name="connsiteX4" fmla="*/ 1100518 w 1405318"/>
              <a:gd name="connsiteY4" fmla="*/ 681318 h 1819398"/>
              <a:gd name="connsiteX5" fmla="*/ 1118447 w 1405318"/>
              <a:gd name="connsiteY5" fmla="*/ 770965 h 1819398"/>
              <a:gd name="connsiteX6" fmla="*/ 1279812 w 1405318"/>
              <a:gd name="connsiteY6" fmla="*/ 1075765 h 1819398"/>
              <a:gd name="connsiteX7" fmla="*/ 1351530 w 1405318"/>
              <a:gd name="connsiteY7" fmla="*/ 1290918 h 1819398"/>
              <a:gd name="connsiteX8" fmla="*/ 1342565 w 1405318"/>
              <a:gd name="connsiteY8" fmla="*/ 1595718 h 1819398"/>
              <a:gd name="connsiteX9" fmla="*/ 1226242 w 1405318"/>
              <a:gd name="connsiteY9" fmla="*/ 1819398 h 1819398"/>
              <a:gd name="connsiteX10" fmla="*/ 896517 w 1405318"/>
              <a:gd name="connsiteY10" fmla="*/ 1553286 h 1819398"/>
              <a:gd name="connsiteX11" fmla="*/ 853223 w 1405318"/>
              <a:gd name="connsiteY11" fmla="*/ 1637030 h 1819398"/>
              <a:gd name="connsiteX12" fmla="*/ 707752 w 1405318"/>
              <a:gd name="connsiteY12" fmla="*/ 1538568 h 1819398"/>
              <a:gd name="connsiteX13" fmla="*/ 358305 w 1405318"/>
              <a:gd name="connsiteY13" fmla="*/ 1485517 h 1819398"/>
              <a:gd name="connsiteX14" fmla="*/ 293694 w 1405318"/>
              <a:gd name="connsiteY14" fmla="*/ 1550895 h 1819398"/>
              <a:gd name="connsiteX15" fmla="*/ 132330 w 1405318"/>
              <a:gd name="connsiteY15" fmla="*/ 1183342 h 1819398"/>
              <a:gd name="connsiteX16" fmla="*/ 0 w 1405318"/>
              <a:gd name="connsiteY16" fmla="*/ 844823 h 1819398"/>
              <a:gd name="connsiteX17" fmla="*/ 141294 w 1405318"/>
              <a:gd name="connsiteY17" fmla="*/ 824753 h 1819398"/>
              <a:gd name="connsiteX18" fmla="*/ 410235 w 1405318"/>
              <a:gd name="connsiteY18" fmla="*/ 744071 h 1819398"/>
              <a:gd name="connsiteX19" fmla="*/ 804683 w 1405318"/>
              <a:gd name="connsiteY19" fmla="*/ 493059 h 1819398"/>
              <a:gd name="connsiteX20" fmla="*/ 991168 w 1405318"/>
              <a:gd name="connsiteY20" fmla="*/ 234167 h 1819398"/>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342565 w 1405318"/>
              <a:gd name="connsiteY8" fmla="*/ 15957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50895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50895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79812 w 1405318"/>
              <a:gd name="connsiteY6" fmla="*/ 1075765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 name="connsiteX0" fmla="*/ 991168 w 1405318"/>
              <a:gd name="connsiteY0" fmla="*/ 234167 h 1637030"/>
              <a:gd name="connsiteX1" fmla="*/ 1217059 w 1405318"/>
              <a:gd name="connsiteY1" fmla="*/ 0 h 1637030"/>
              <a:gd name="connsiteX2" fmla="*/ 1351530 w 1405318"/>
              <a:gd name="connsiteY2" fmla="*/ 71718 h 1637030"/>
              <a:gd name="connsiteX3" fmla="*/ 1405318 w 1405318"/>
              <a:gd name="connsiteY3" fmla="*/ 313765 h 1637030"/>
              <a:gd name="connsiteX4" fmla="*/ 1100518 w 1405318"/>
              <a:gd name="connsiteY4" fmla="*/ 681318 h 1637030"/>
              <a:gd name="connsiteX5" fmla="*/ 1118447 w 1405318"/>
              <a:gd name="connsiteY5" fmla="*/ 770965 h 1637030"/>
              <a:gd name="connsiteX6" fmla="*/ 1259788 w 1405318"/>
              <a:gd name="connsiteY6" fmla="*/ 1025706 h 1637030"/>
              <a:gd name="connsiteX7" fmla="*/ 1351530 w 1405318"/>
              <a:gd name="connsiteY7" fmla="*/ 1290918 h 1637030"/>
              <a:gd name="connsiteX8" fmla="*/ 1161590 w 1405318"/>
              <a:gd name="connsiteY8" fmla="*/ 1519518 h 1637030"/>
              <a:gd name="connsiteX9" fmla="*/ 1007167 w 1405318"/>
              <a:gd name="connsiteY9" fmla="*/ 1552698 h 1637030"/>
              <a:gd name="connsiteX10" fmla="*/ 896517 w 1405318"/>
              <a:gd name="connsiteY10" fmla="*/ 1553286 h 1637030"/>
              <a:gd name="connsiteX11" fmla="*/ 853223 w 1405318"/>
              <a:gd name="connsiteY11" fmla="*/ 1637030 h 1637030"/>
              <a:gd name="connsiteX12" fmla="*/ 707752 w 1405318"/>
              <a:gd name="connsiteY12" fmla="*/ 1538568 h 1637030"/>
              <a:gd name="connsiteX13" fmla="*/ 358305 w 1405318"/>
              <a:gd name="connsiteY13" fmla="*/ 1485517 h 1637030"/>
              <a:gd name="connsiteX14" fmla="*/ 293694 w 1405318"/>
              <a:gd name="connsiteY14" fmla="*/ 1527534 h 1637030"/>
              <a:gd name="connsiteX15" fmla="*/ 132330 w 1405318"/>
              <a:gd name="connsiteY15" fmla="*/ 1183342 h 1637030"/>
              <a:gd name="connsiteX16" fmla="*/ 0 w 1405318"/>
              <a:gd name="connsiteY16" fmla="*/ 844823 h 1637030"/>
              <a:gd name="connsiteX17" fmla="*/ 141294 w 1405318"/>
              <a:gd name="connsiteY17" fmla="*/ 824753 h 1637030"/>
              <a:gd name="connsiteX18" fmla="*/ 410235 w 1405318"/>
              <a:gd name="connsiteY18" fmla="*/ 744071 h 1637030"/>
              <a:gd name="connsiteX19" fmla="*/ 804683 w 1405318"/>
              <a:gd name="connsiteY19" fmla="*/ 493059 h 1637030"/>
              <a:gd name="connsiteX20" fmla="*/ 991168 w 1405318"/>
              <a:gd name="connsiteY20" fmla="*/ 234167 h 1637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05318" h="1637030">
                <a:moveTo>
                  <a:pt x="991168" y="234167"/>
                </a:moveTo>
                <a:lnTo>
                  <a:pt x="1217059" y="0"/>
                </a:lnTo>
                <a:lnTo>
                  <a:pt x="1351530" y="71718"/>
                </a:lnTo>
                <a:lnTo>
                  <a:pt x="1405318" y="313765"/>
                </a:lnTo>
                <a:lnTo>
                  <a:pt x="1100518" y="681318"/>
                </a:lnTo>
                <a:lnTo>
                  <a:pt x="1118447" y="770965"/>
                </a:lnTo>
                <a:cubicBezTo>
                  <a:pt x="1148329" y="836706"/>
                  <a:pt x="1217604" y="942386"/>
                  <a:pt x="1259788" y="1025706"/>
                </a:cubicBezTo>
                <a:cubicBezTo>
                  <a:pt x="1301972" y="1109026"/>
                  <a:pt x="1351211" y="1213621"/>
                  <a:pt x="1351530" y="1290918"/>
                </a:cubicBezTo>
                <a:lnTo>
                  <a:pt x="1161590" y="1519518"/>
                </a:lnTo>
                <a:lnTo>
                  <a:pt x="1007167" y="1552698"/>
                </a:lnTo>
                <a:lnTo>
                  <a:pt x="896517" y="1553286"/>
                </a:lnTo>
                <a:lnTo>
                  <a:pt x="853223" y="1637030"/>
                </a:lnTo>
                <a:lnTo>
                  <a:pt x="707752" y="1538568"/>
                </a:lnTo>
                <a:lnTo>
                  <a:pt x="358305" y="1485517"/>
                </a:lnTo>
                <a:lnTo>
                  <a:pt x="293694" y="1527534"/>
                </a:lnTo>
                <a:lnTo>
                  <a:pt x="132330" y="1183342"/>
                </a:lnTo>
                <a:lnTo>
                  <a:pt x="0" y="844823"/>
                </a:lnTo>
                <a:lnTo>
                  <a:pt x="141294" y="824753"/>
                </a:lnTo>
                <a:lnTo>
                  <a:pt x="410235" y="744071"/>
                </a:lnTo>
                <a:lnTo>
                  <a:pt x="804683" y="493059"/>
                </a:lnTo>
                <a:lnTo>
                  <a:pt x="991168" y="234167"/>
                </a:lnTo>
                <a:close/>
              </a:path>
            </a:pathLst>
          </a:custGeom>
          <a:solidFill>
            <a:srgbClr val="E4B9BD"/>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3B9BD"/>
              </a:solidFill>
            </a:endParaRPr>
          </a:p>
        </p:txBody>
      </p:sp>
      <p:sp>
        <p:nvSpPr>
          <p:cNvPr id="113" name="任意多边形 112"/>
          <p:cNvSpPr/>
          <p:nvPr/>
        </p:nvSpPr>
        <p:spPr>
          <a:xfrm>
            <a:off x="9545706" y="4205828"/>
            <a:ext cx="700796" cy="533380"/>
          </a:xfrm>
          <a:custGeom>
            <a:avLst/>
            <a:gdLst>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66439 w 992459"/>
              <a:gd name="connsiteY0" fmla="*/ 0 h 758283"/>
              <a:gd name="connsiteX1" fmla="*/ 840059 w 992459"/>
              <a:gd name="connsiteY1" fmla="*/ 111512 h 758283"/>
              <a:gd name="connsiteX2" fmla="*/ 713678 w 992459"/>
              <a:gd name="connsiteY2" fmla="*/ 174702 h 758283"/>
              <a:gd name="connsiteX3" fmla="*/ 568713 w 992459"/>
              <a:gd name="connsiteY3" fmla="*/ 223024 h 758283"/>
              <a:gd name="connsiteX4" fmla="*/ 531542 w 992459"/>
              <a:gd name="connsiteY4" fmla="*/ 204439 h 758283"/>
              <a:gd name="connsiteX5" fmla="*/ 498088 w 992459"/>
              <a:gd name="connsiteY5" fmla="*/ 204439 h 758283"/>
              <a:gd name="connsiteX6" fmla="*/ 464634 w 992459"/>
              <a:gd name="connsiteY6" fmla="*/ 211873 h 758283"/>
              <a:gd name="connsiteX7" fmla="*/ 92927 w 992459"/>
              <a:gd name="connsiteY7" fmla="*/ 59473 h 758283"/>
              <a:gd name="connsiteX8" fmla="*/ 66908 w 992459"/>
              <a:gd name="connsiteY8" fmla="*/ 66907 h 758283"/>
              <a:gd name="connsiteX9" fmla="*/ 59473 w 992459"/>
              <a:gd name="connsiteY9" fmla="*/ 78058 h 758283"/>
              <a:gd name="connsiteX10" fmla="*/ 0 w 992459"/>
              <a:gd name="connsiteY10" fmla="*/ 341971 h 758283"/>
              <a:gd name="connsiteX11" fmla="*/ 70625 w 992459"/>
              <a:gd name="connsiteY11" fmla="*/ 550127 h 758283"/>
              <a:gd name="connsiteX12" fmla="*/ 182137 w 992459"/>
              <a:gd name="connsiteY12" fmla="*/ 728546 h 758283"/>
              <a:gd name="connsiteX13" fmla="*/ 353122 w 992459"/>
              <a:gd name="connsiteY13" fmla="*/ 758283 h 758283"/>
              <a:gd name="connsiteX14" fmla="*/ 628186 w 992459"/>
              <a:gd name="connsiteY14" fmla="*/ 713678 h 758283"/>
              <a:gd name="connsiteX15" fmla="*/ 884664 w 992459"/>
              <a:gd name="connsiteY15" fmla="*/ 535258 h 758283"/>
              <a:gd name="connsiteX16" fmla="*/ 970156 w 992459"/>
              <a:gd name="connsiteY16" fmla="*/ 356839 h 758283"/>
              <a:gd name="connsiteX17" fmla="*/ 992459 w 992459"/>
              <a:gd name="connsiteY17" fmla="*/ 52039 h 758283"/>
              <a:gd name="connsiteX18" fmla="*/ 966439 w 992459"/>
              <a:gd name="connsiteY18" fmla="*/ 0 h 758283"/>
              <a:gd name="connsiteX0" fmla="*/ 955288 w 981308"/>
              <a:gd name="connsiteY0" fmla="*/ 0 h 758283"/>
              <a:gd name="connsiteX1" fmla="*/ 828908 w 981308"/>
              <a:gd name="connsiteY1" fmla="*/ 111512 h 758283"/>
              <a:gd name="connsiteX2" fmla="*/ 702527 w 981308"/>
              <a:gd name="connsiteY2" fmla="*/ 174702 h 758283"/>
              <a:gd name="connsiteX3" fmla="*/ 557562 w 981308"/>
              <a:gd name="connsiteY3" fmla="*/ 223024 h 758283"/>
              <a:gd name="connsiteX4" fmla="*/ 520391 w 981308"/>
              <a:gd name="connsiteY4" fmla="*/ 204439 h 758283"/>
              <a:gd name="connsiteX5" fmla="*/ 486937 w 981308"/>
              <a:gd name="connsiteY5" fmla="*/ 204439 h 758283"/>
              <a:gd name="connsiteX6" fmla="*/ 453483 w 981308"/>
              <a:gd name="connsiteY6" fmla="*/ 211873 h 758283"/>
              <a:gd name="connsiteX7" fmla="*/ 81776 w 981308"/>
              <a:gd name="connsiteY7" fmla="*/ 59473 h 758283"/>
              <a:gd name="connsiteX8" fmla="*/ 55757 w 981308"/>
              <a:gd name="connsiteY8" fmla="*/ 66907 h 758283"/>
              <a:gd name="connsiteX9" fmla="*/ 48322 w 981308"/>
              <a:gd name="connsiteY9" fmla="*/ 78058 h 758283"/>
              <a:gd name="connsiteX10" fmla="*/ 0 w 981308"/>
              <a:gd name="connsiteY10" fmla="*/ 341971 h 758283"/>
              <a:gd name="connsiteX11" fmla="*/ 59474 w 981308"/>
              <a:gd name="connsiteY11" fmla="*/ 550127 h 758283"/>
              <a:gd name="connsiteX12" fmla="*/ 170986 w 981308"/>
              <a:gd name="connsiteY12" fmla="*/ 728546 h 758283"/>
              <a:gd name="connsiteX13" fmla="*/ 341971 w 981308"/>
              <a:gd name="connsiteY13" fmla="*/ 758283 h 758283"/>
              <a:gd name="connsiteX14" fmla="*/ 617035 w 981308"/>
              <a:gd name="connsiteY14" fmla="*/ 713678 h 758283"/>
              <a:gd name="connsiteX15" fmla="*/ 873513 w 981308"/>
              <a:gd name="connsiteY15" fmla="*/ 535258 h 758283"/>
              <a:gd name="connsiteX16" fmla="*/ 959005 w 981308"/>
              <a:gd name="connsiteY16" fmla="*/ 356839 h 758283"/>
              <a:gd name="connsiteX17" fmla="*/ 981308 w 981308"/>
              <a:gd name="connsiteY17" fmla="*/ 52039 h 758283"/>
              <a:gd name="connsiteX18" fmla="*/ 955288 w 981308"/>
              <a:gd name="connsiteY18" fmla="*/ 0 h 758283"/>
              <a:gd name="connsiteX0" fmla="*/ 962723 w 988743"/>
              <a:gd name="connsiteY0" fmla="*/ 0 h 758283"/>
              <a:gd name="connsiteX1" fmla="*/ 836343 w 988743"/>
              <a:gd name="connsiteY1" fmla="*/ 111512 h 758283"/>
              <a:gd name="connsiteX2" fmla="*/ 709962 w 988743"/>
              <a:gd name="connsiteY2" fmla="*/ 174702 h 758283"/>
              <a:gd name="connsiteX3" fmla="*/ 564997 w 988743"/>
              <a:gd name="connsiteY3" fmla="*/ 223024 h 758283"/>
              <a:gd name="connsiteX4" fmla="*/ 527826 w 988743"/>
              <a:gd name="connsiteY4" fmla="*/ 204439 h 758283"/>
              <a:gd name="connsiteX5" fmla="*/ 494372 w 988743"/>
              <a:gd name="connsiteY5" fmla="*/ 204439 h 758283"/>
              <a:gd name="connsiteX6" fmla="*/ 460918 w 988743"/>
              <a:gd name="connsiteY6" fmla="*/ 211873 h 758283"/>
              <a:gd name="connsiteX7" fmla="*/ 89211 w 988743"/>
              <a:gd name="connsiteY7" fmla="*/ 59473 h 758283"/>
              <a:gd name="connsiteX8" fmla="*/ 63192 w 988743"/>
              <a:gd name="connsiteY8" fmla="*/ 66907 h 758283"/>
              <a:gd name="connsiteX9" fmla="*/ 55757 w 988743"/>
              <a:gd name="connsiteY9" fmla="*/ 78058 h 758283"/>
              <a:gd name="connsiteX10" fmla="*/ 0 w 988743"/>
              <a:gd name="connsiteY10" fmla="*/ 341971 h 758283"/>
              <a:gd name="connsiteX11" fmla="*/ 66909 w 988743"/>
              <a:gd name="connsiteY11" fmla="*/ 550127 h 758283"/>
              <a:gd name="connsiteX12" fmla="*/ 178421 w 988743"/>
              <a:gd name="connsiteY12" fmla="*/ 728546 h 758283"/>
              <a:gd name="connsiteX13" fmla="*/ 349406 w 988743"/>
              <a:gd name="connsiteY13" fmla="*/ 758283 h 758283"/>
              <a:gd name="connsiteX14" fmla="*/ 624470 w 988743"/>
              <a:gd name="connsiteY14" fmla="*/ 713678 h 758283"/>
              <a:gd name="connsiteX15" fmla="*/ 880948 w 988743"/>
              <a:gd name="connsiteY15" fmla="*/ 535258 h 758283"/>
              <a:gd name="connsiteX16" fmla="*/ 966440 w 988743"/>
              <a:gd name="connsiteY16" fmla="*/ 356839 h 758283"/>
              <a:gd name="connsiteX17" fmla="*/ 988743 w 988743"/>
              <a:gd name="connsiteY17" fmla="*/ 52039 h 758283"/>
              <a:gd name="connsiteX18" fmla="*/ 962723 w 988743"/>
              <a:gd name="connsiteY18" fmla="*/ 0 h 758283"/>
              <a:gd name="connsiteX0" fmla="*/ 962723 w 992055"/>
              <a:gd name="connsiteY0" fmla="*/ 0 h 758283"/>
              <a:gd name="connsiteX1" fmla="*/ 836343 w 992055"/>
              <a:gd name="connsiteY1" fmla="*/ 111512 h 758283"/>
              <a:gd name="connsiteX2" fmla="*/ 709962 w 992055"/>
              <a:gd name="connsiteY2" fmla="*/ 174702 h 758283"/>
              <a:gd name="connsiteX3" fmla="*/ 564997 w 992055"/>
              <a:gd name="connsiteY3" fmla="*/ 223024 h 758283"/>
              <a:gd name="connsiteX4" fmla="*/ 527826 w 992055"/>
              <a:gd name="connsiteY4" fmla="*/ 204439 h 758283"/>
              <a:gd name="connsiteX5" fmla="*/ 494372 w 992055"/>
              <a:gd name="connsiteY5" fmla="*/ 204439 h 758283"/>
              <a:gd name="connsiteX6" fmla="*/ 460918 w 992055"/>
              <a:gd name="connsiteY6" fmla="*/ 211873 h 758283"/>
              <a:gd name="connsiteX7" fmla="*/ 89211 w 992055"/>
              <a:gd name="connsiteY7" fmla="*/ 59473 h 758283"/>
              <a:gd name="connsiteX8" fmla="*/ 63192 w 992055"/>
              <a:gd name="connsiteY8" fmla="*/ 66907 h 758283"/>
              <a:gd name="connsiteX9" fmla="*/ 55757 w 992055"/>
              <a:gd name="connsiteY9" fmla="*/ 78058 h 758283"/>
              <a:gd name="connsiteX10" fmla="*/ 0 w 992055"/>
              <a:gd name="connsiteY10" fmla="*/ 341971 h 758283"/>
              <a:gd name="connsiteX11" fmla="*/ 66909 w 992055"/>
              <a:gd name="connsiteY11" fmla="*/ 550127 h 758283"/>
              <a:gd name="connsiteX12" fmla="*/ 178421 w 992055"/>
              <a:gd name="connsiteY12" fmla="*/ 728546 h 758283"/>
              <a:gd name="connsiteX13" fmla="*/ 349406 w 992055"/>
              <a:gd name="connsiteY13" fmla="*/ 758283 h 758283"/>
              <a:gd name="connsiteX14" fmla="*/ 624470 w 992055"/>
              <a:gd name="connsiteY14" fmla="*/ 713678 h 758283"/>
              <a:gd name="connsiteX15" fmla="*/ 880948 w 992055"/>
              <a:gd name="connsiteY15" fmla="*/ 535258 h 758283"/>
              <a:gd name="connsiteX16" fmla="*/ 966440 w 992055"/>
              <a:gd name="connsiteY16" fmla="*/ 356839 h 758283"/>
              <a:gd name="connsiteX17" fmla="*/ 988743 w 992055"/>
              <a:gd name="connsiteY17" fmla="*/ 52039 h 758283"/>
              <a:gd name="connsiteX18" fmla="*/ 962723 w 992055"/>
              <a:gd name="connsiteY18" fmla="*/ 0 h 758283"/>
              <a:gd name="connsiteX0" fmla="*/ 962723 w 994911"/>
              <a:gd name="connsiteY0" fmla="*/ 0 h 758283"/>
              <a:gd name="connsiteX1" fmla="*/ 836343 w 994911"/>
              <a:gd name="connsiteY1" fmla="*/ 111512 h 758283"/>
              <a:gd name="connsiteX2" fmla="*/ 709962 w 994911"/>
              <a:gd name="connsiteY2" fmla="*/ 174702 h 758283"/>
              <a:gd name="connsiteX3" fmla="*/ 564997 w 994911"/>
              <a:gd name="connsiteY3" fmla="*/ 223024 h 758283"/>
              <a:gd name="connsiteX4" fmla="*/ 527826 w 994911"/>
              <a:gd name="connsiteY4" fmla="*/ 204439 h 758283"/>
              <a:gd name="connsiteX5" fmla="*/ 494372 w 994911"/>
              <a:gd name="connsiteY5" fmla="*/ 204439 h 758283"/>
              <a:gd name="connsiteX6" fmla="*/ 460918 w 994911"/>
              <a:gd name="connsiteY6" fmla="*/ 211873 h 758283"/>
              <a:gd name="connsiteX7" fmla="*/ 89211 w 994911"/>
              <a:gd name="connsiteY7" fmla="*/ 59473 h 758283"/>
              <a:gd name="connsiteX8" fmla="*/ 63192 w 994911"/>
              <a:gd name="connsiteY8" fmla="*/ 66907 h 758283"/>
              <a:gd name="connsiteX9" fmla="*/ 55757 w 994911"/>
              <a:gd name="connsiteY9" fmla="*/ 78058 h 758283"/>
              <a:gd name="connsiteX10" fmla="*/ 0 w 994911"/>
              <a:gd name="connsiteY10" fmla="*/ 341971 h 758283"/>
              <a:gd name="connsiteX11" fmla="*/ 66909 w 994911"/>
              <a:gd name="connsiteY11" fmla="*/ 550127 h 758283"/>
              <a:gd name="connsiteX12" fmla="*/ 178421 w 994911"/>
              <a:gd name="connsiteY12" fmla="*/ 728546 h 758283"/>
              <a:gd name="connsiteX13" fmla="*/ 349406 w 994911"/>
              <a:gd name="connsiteY13" fmla="*/ 758283 h 758283"/>
              <a:gd name="connsiteX14" fmla="*/ 624470 w 994911"/>
              <a:gd name="connsiteY14" fmla="*/ 713678 h 758283"/>
              <a:gd name="connsiteX15" fmla="*/ 880948 w 994911"/>
              <a:gd name="connsiteY15" fmla="*/ 535258 h 758283"/>
              <a:gd name="connsiteX16" fmla="*/ 966440 w 994911"/>
              <a:gd name="connsiteY16" fmla="*/ 356839 h 758283"/>
              <a:gd name="connsiteX17" fmla="*/ 992080 w 994911"/>
              <a:gd name="connsiteY17" fmla="*/ 95423 h 758283"/>
              <a:gd name="connsiteX18" fmla="*/ 962723 w 994911"/>
              <a:gd name="connsiteY18" fmla="*/ 0 h 758283"/>
              <a:gd name="connsiteX0" fmla="*/ 962723 w 994911"/>
              <a:gd name="connsiteY0" fmla="*/ 0 h 758283"/>
              <a:gd name="connsiteX1" fmla="*/ 836343 w 994911"/>
              <a:gd name="connsiteY1" fmla="*/ 111512 h 758283"/>
              <a:gd name="connsiteX2" fmla="*/ 709962 w 994911"/>
              <a:gd name="connsiteY2" fmla="*/ 174702 h 758283"/>
              <a:gd name="connsiteX3" fmla="*/ 564997 w 994911"/>
              <a:gd name="connsiteY3" fmla="*/ 223024 h 758283"/>
              <a:gd name="connsiteX4" fmla="*/ 527826 w 994911"/>
              <a:gd name="connsiteY4" fmla="*/ 204439 h 758283"/>
              <a:gd name="connsiteX5" fmla="*/ 494372 w 994911"/>
              <a:gd name="connsiteY5" fmla="*/ 204439 h 758283"/>
              <a:gd name="connsiteX6" fmla="*/ 460918 w 994911"/>
              <a:gd name="connsiteY6" fmla="*/ 211873 h 758283"/>
              <a:gd name="connsiteX7" fmla="*/ 89211 w 994911"/>
              <a:gd name="connsiteY7" fmla="*/ 59473 h 758283"/>
              <a:gd name="connsiteX8" fmla="*/ 63192 w 994911"/>
              <a:gd name="connsiteY8" fmla="*/ 66907 h 758283"/>
              <a:gd name="connsiteX9" fmla="*/ 55757 w 994911"/>
              <a:gd name="connsiteY9" fmla="*/ 78058 h 758283"/>
              <a:gd name="connsiteX10" fmla="*/ 0 w 994911"/>
              <a:gd name="connsiteY10" fmla="*/ 341971 h 758283"/>
              <a:gd name="connsiteX11" fmla="*/ 66909 w 994911"/>
              <a:gd name="connsiteY11" fmla="*/ 550127 h 758283"/>
              <a:gd name="connsiteX12" fmla="*/ 178421 w 994911"/>
              <a:gd name="connsiteY12" fmla="*/ 728546 h 758283"/>
              <a:gd name="connsiteX13" fmla="*/ 349406 w 994911"/>
              <a:gd name="connsiteY13" fmla="*/ 758283 h 758283"/>
              <a:gd name="connsiteX14" fmla="*/ 624470 w 994911"/>
              <a:gd name="connsiteY14" fmla="*/ 713678 h 758283"/>
              <a:gd name="connsiteX15" fmla="*/ 880948 w 994911"/>
              <a:gd name="connsiteY15" fmla="*/ 535258 h 758283"/>
              <a:gd name="connsiteX16" fmla="*/ 966440 w 994911"/>
              <a:gd name="connsiteY16" fmla="*/ 356839 h 758283"/>
              <a:gd name="connsiteX17" fmla="*/ 992080 w 994911"/>
              <a:gd name="connsiteY17" fmla="*/ 95423 h 758283"/>
              <a:gd name="connsiteX18" fmla="*/ 962723 w 994911"/>
              <a:gd name="connsiteY18" fmla="*/ 0 h 758283"/>
              <a:gd name="connsiteX0" fmla="*/ 962723 w 994911"/>
              <a:gd name="connsiteY0" fmla="*/ 0 h 758283"/>
              <a:gd name="connsiteX1" fmla="*/ 836343 w 994911"/>
              <a:gd name="connsiteY1" fmla="*/ 111512 h 758283"/>
              <a:gd name="connsiteX2" fmla="*/ 709962 w 994911"/>
              <a:gd name="connsiteY2" fmla="*/ 174702 h 758283"/>
              <a:gd name="connsiteX3" fmla="*/ 564997 w 994911"/>
              <a:gd name="connsiteY3" fmla="*/ 223024 h 758283"/>
              <a:gd name="connsiteX4" fmla="*/ 527826 w 994911"/>
              <a:gd name="connsiteY4" fmla="*/ 204439 h 758283"/>
              <a:gd name="connsiteX5" fmla="*/ 494372 w 994911"/>
              <a:gd name="connsiteY5" fmla="*/ 204439 h 758283"/>
              <a:gd name="connsiteX6" fmla="*/ 460918 w 994911"/>
              <a:gd name="connsiteY6" fmla="*/ 211873 h 758283"/>
              <a:gd name="connsiteX7" fmla="*/ 89211 w 994911"/>
              <a:gd name="connsiteY7" fmla="*/ 59473 h 758283"/>
              <a:gd name="connsiteX8" fmla="*/ 63192 w 994911"/>
              <a:gd name="connsiteY8" fmla="*/ 66907 h 758283"/>
              <a:gd name="connsiteX9" fmla="*/ 55757 w 994911"/>
              <a:gd name="connsiteY9" fmla="*/ 78058 h 758283"/>
              <a:gd name="connsiteX10" fmla="*/ 0 w 994911"/>
              <a:gd name="connsiteY10" fmla="*/ 341971 h 758283"/>
              <a:gd name="connsiteX11" fmla="*/ 66909 w 994911"/>
              <a:gd name="connsiteY11" fmla="*/ 550127 h 758283"/>
              <a:gd name="connsiteX12" fmla="*/ 178421 w 994911"/>
              <a:gd name="connsiteY12" fmla="*/ 728546 h 758283"/>
              <a:gd name="connsiteX13" fmla="*/ 349406 w 994911"/>
              <a:gd name="connsiteY13" fmla="*/ 758283 h 758283"/>
              <a:gd name="connsiteX14" fmla="*/ 624470 w 994911"/>
              <a:gd name="connsiteY14" fmla="*/ 713678 h 758283"/>
              <a:gd name="connsiteX15" fmla="*/ 880948 w 994911"/>
              <a:gd name="connsiteY15" fmla="*/ 535258 h 758283"/>
              <a:gd name="connsiteX16" fmla="*/ 966440 w 994911"/>
              <a:gd name="connsiteY16" fmla="*/ 356839 h 758283"/>
              <a:gd name="connsiteX17" fmla="*/ 992080 w 994911"/>
              <a:gd name="connsiteY17" fmla="*/ 95423 h 758283"/>
              <a:gd name="connsiteX18" fmla="*/ 962723 w 994911"/>
              <a:gd name="connsiteY18" fmla="*/ 0 h 758283"/>
              <a:gd name="connsiteX0" fmla="*/ 962723 w 996485"/>
              <a:gd name="connsiteY0" fmla="*/ 0 h 758283"/>
              <a:gd name="connsiteX1" fmla="*/ 836343 w 996485"/>
              <a:gd name="connsiteY1" fmla="*/ 111512 h 758283"/>
              <a:gd name="connsiteX2" fmla="*/ 709962 w 996485"/>
              <a:gd name="connsiteY2" fmla="*/ 174702 h 758283"/>
              <a:gd name="connsiteX3" fmla="*/ 564997 w 996485"/>
              <a:gd name="connsiteY3" fmla="*/ 223024 h 758283"/>
              <a:gd name="connsiteX4" fmla="*/ 527826 w 996485"/>
              <a:gd name="connsiteY4" fmla="*/ 204439 h 758283"/>
              <a:gd name="connsiteX5" fmla="*/ 494372 w 996485"/>
              <a:gd name="connsiteY5" fmla="*/ 204439 h 758283"/>
              <a:gd name="connsiteX6" fmla="*/ 460918 w 996485"/>
              <a:gd name="connsiteY6" fmla="*/ 211873 h 758283"/>
              <a:gd name="connsiteX7" fmla="*/ 89211 w 996485"/>
              <a:gd name="connsiteY7" fmla="*/ 59473 h 758283"/>
              <a:gd name="connsiteX8" fmla="*/ 63192 w 996485"/>
              <a:gd name="connsiteY8" fmla="*/ 66907 h 758283"/>
              <a:gd name="connsiteX9" fmla="*/ 55757 w 996485"/>
              <a:gd name="connsiteY9" fmla="*/ 78058 h 758283"/>
              <a:gd name="connsiteX10" fmla="*/ 0 w 996485"/>
              <a:gd name="connsiteY10" fmla="*/ 341971 h 758283"/>
              <a:gd name="connsiteX11" fmla="*/ 66909 w 996485"/>
              <a:gd name="connsiteY11" fmla="*/ 550127 h 758283"/>
              <a:gd name="connsiteX12" fmla="*/ 178421 w 996485"/>
              <a:gd name="connsiteY12" fmla="*/ 728546 h 758283"/>
              <a:gd name="connsiteX13" fmla="*/ 349406 w 996485"/>
              <a:gd name="connsiteY13" fmla="*/ 758283 h 758283"/>
              <a:gd name="connsiteX14" fmla="*/ 624470 w 996485"/>
              <a:gd name="connsiteY14" fmla="*/ 713678 h 758283"/>
              <a:gd name="connsiteX15" fmla="*/ 880948 w 996485"/>
              <a:gd name="connsiteY15" fmla="*/ 535258 h 758283"/>
              <a:gd name="connsiteX16" fmla="*/ 966440 w 996485"/>
              <a:gd name="connsiteY16" fmla="*/ 356839 h 758283"/>
              <a:gd name="connsiteX17" fmla="*/ 992080 w 996485"/>
              <a:gd name="connsiteY17" fmla="*/ 95423 h 758283"/>
              <a:gd name="connsiteX18" fmla="*/ 962723 w 996485"/>
              <a:gd name="connsiteY18" fmla="*/ 0 h 758283"/>
              <a:gd name="connsiteX0" fmla="*/ 962723 w 996485"/>
              <a:gd name="connsiteY0" fmla="*/ 0 h 758283"/>
              <a:gd name="connsiteX1" fmla="*/ 836343 w 996485"/>
              <a:gd name="connsiteY1" fmla="*/ 111512 h 758283"/>
              <a:gd name="connsiteX2" fmla="*/ 709962 w 996485"/>
              <a:gd name="connsiteY2" fmla="*/ 174702 h 758283"/>
              <a:gd name="connsiteX3" fmla="*/ 564997 w 996485"/>
              <a:gd name="connsiteY3" fmla="*/ 223024 h 758283"/>
              <a:gd name="connsiteX4" fmla="*/ 527826 w 996485"/>
              <a:gd name="connsiteY4" fmla="*/ 204439 h 758283"/>
              <a:gd name="connsiteX5" fmla="*/ 494372 w 996485"/>
              <a:gd name="connsiteY5" fmla="*/ 204439 h 758283"/>
              <a:gd name="connsiteX6" fmla="*/ 460918 w 996485"/>
              <a:gd name="connsiteY6" fmla="*/ 211873 h 758283"/>
              <a:gd name="connsiteX7" fmla="*/ 89211 w 996485"/>
              <a:gd name="connsiteY7" fmla="*/ 59473 h 758283"/>
              <a:gd name="connsiteX8" fmla="*/ 63192 w 996485"/>
              <a:gd name="connsiteY8" fmla="*/ 66907 h 758283"/>
              <a:gd name="connsiteX9" fmla="*/ 55757 w 996485"/>
              <a:gd name="connsiteY9" fmla="*/ 78058 h 758283"/>
              <a:gd name="connsiteX10" fmla="*/ 0 w 996485"/>
              <a:gd name="connsiteY10" fmla="*/ 341971 h 758283"/>
              <a:gd name="connsiteX11" fmla="*/ 66909 w 996485"/>
              <a:gd name="connsiteY11" fmla="*/ 550127 h 758283"/>
              <a:gd name="connsiteX12" fmla="*/ 178421 w 996485"/>
              <a:gd name="connsiteY12" fmla="*/ 728546 h 758283"/>
              <a:gd name="connsiteX13" fmla="*/ 349406 w 996485"/>
              <a:gd name="connsiteY13" fmla="*/ 758283 h 758283"/>
              <a:gd name="connsiteX14" fmla="*/ 624470 w 996485"/>
              <a:gd name="connsiteY14" fmla="*/ 713678 h 758283"/>
              <a:gd name="connsiteX15" fmla="*/ 880948 w 996485"/>
              <a:gd name="connsiteY15" fmla="*/ 535258 h 758283"/>
              <a:gd name="connsiteX16" fmla="*/ 966440 w 996485"/>
              <a:gd name="connsiteY16" fmla="*/ 356839 h 758283"/>
              <a:gd name="connsiteX17" fmla="*/ 992080 w 996485"/>
              <a:gd name="connsiteY17" fmla="*/ 95423 h 758283"/>
              <a:gd name="connsiteX18" fmla="*/ 962723 w 996485"/>
              <a:gd name="connsiteY18" fmla="*/ 0 h 758283"/>
              <a:gd name="connsiteX0" fmla="*/ 962723 w 996485"/>
              <a:gd name="connsiteY0" fmla="*/ 0 h 758283"/>
              <a:gd name="connsiteX1" fmla="*/ 836343 w 996485"/>
              <a:gd name="connsiteY1" fmla="*/ 111512 h 758283"/>
              <a:gd name="connsiteX2" fmla="*/ 709962 w 996485"/>
              <a:gd name="connsiteY2" fmla="*/ 174702 h 758283"/>
              <a:gd name="connsiteX3" fmla="*/ 564997 w 996485"/>
              <a:gd name="connsiteY3" fmla="*/ 223024 h 758283"/>
              <a:gd name="connsiteX4" fmla="*/ 527826 w 996485"/>
              <a:gd name="connsiteY4" fmla="*/ 204439 h 758283"/>
              <a:gd name="connsiteX5" fmla="*/ 494372 w 996485"/>
              <a:gd name="connsiteY5" fmla="*/ 204439 h 758283"/>
              <a:gd name="connsiteX6" fmla="*/ 460918 w 996485"/>
              <a:gd name="connsiteY6" fmla="*/ 211873 h 758283"/>
              <a:gd name="connsiteX7" fmla="*/ 89211 w 996485"/>
              <a:gd name="connsiteY7" fmla="*/ 59473 h 758283"/>
              <a:gd name="connsiteX8" fmla="*/ 63192 w 996485"/>
              <a:gd name="connsiteY8" fmla="*/ 66907 h 758283"/>
              <a:gd name="connsiteX9" fmla="*/ 55757 w 996485"/>
              <a:gd name="connsiteY9" fmla="*/ 78058 h 758283"/>
              <a:gd name="connsiteX10" fmla="*/ 0 w 996485"/>
              <a:gd name="connsiteY10" fmla="*/ 341971 h 758283"/>
              <a:gd name="connsiteX11" fmla="*/ 66909 w 996485"/>
              <a:gd name="connsiteY11" fmla="*/ 550127 h 758283"/>
              <a:gd name="connsiteX12" fmla="*/ 178421 w 996485"/>
              <a:gd name="connsiteY12" fmla="*/ 728546 h 758283"/>
              <a:gd name="connsiteX13" fmla="*/ 349406 w 996485"/>
              <a:gd name="connsiteY13" fmla="*/ 758283 h 758283"/>
              <a:gd name="connsiteX14" fmla="*/ 624470 w 996485"/>
              <a:gd name="connsiteY14" fmla="*/ 713678 h 758283"/>
              <a:gd name="connsiteX15" fmla="*/ 880948 w 996485"/>
              <a:gd name="connsiteY15" fmla="*/ 535258 h 758283"/>
              <a:gd name="connsiteX16" fmla="*/ 966440 w 996485"/>
              <a:gd name="connsiteY16" fmla="*/ 356839 h 758283"/>
              <a:gd name="connsiteX17" fmla="*/ 992080 w 996485"/>
              <a:gd name="connsiteY17" fmla="*/ 95423 h 758283"/>
              <a:gd name="connsiteX18" fmla="*/ 962723 w 996485"/>
              <a:gd name="connsiteY18" fmla="*/ 0 h 758283"/>
              <a:gd name="connsiteX0" fmla="*/ 962723 w 996485"/>
              <a:gd name="connsiteY0" fmla="*/ 0 h 758283"/>
              <a:gd name="connsiteX1" fmla="*/ 836343 w 996485"/>
              <a:gd name="connsiteY1" fmla="*/ 111512 h 758283"/>
              <a:gd name="connsiteX2" fmla="*/ 709962 w 996485"/>
              <a:gd name="connsiteY2" fmla="*/ 174702 h 758283"/>
              <a:gd name="connsiteX3" fmla="*/ 564997 w 996485"/>
              <a:gd name="connsiteY3" fmla="*/ 223024 h 758283"/>
              <a:gd name="connsiteX4" fmla="*/ 527826 w 996485"/>
              <a:gd name="connsiteY4" fmla="*/ 204439 h 758283"/>
              <a:gd name="connsiteX5" fmla="*/ 494372 w 996485"/>
              <a:gd name="connsiteY5" fmla="*/ 204439 h 758283"/>
              <a:gd name="connsiteX6" fmla="*/ 460918 w 996485"/>
              <a:gd name="connsiteY6" fmla="*/ 211873 h 758283"/>
              <a:gd name="connsiteX7" fmla="*/ 89211 w 996485"/>
              <a:gd name="connsiteY7" fmla="*/ 59473 h 758283"/>
              <a:gd name="connsiteX8" fmla="*/ 63192 w 996485"/>
              <a:gd name="connsiteY8" fmla="*/ 66907 h 758283"/>
              <a:gd name="connsiteX9" fmla="*/ 55757 w 996485"/>
              <a:gd name="connsiteY9" fmla="*/ 78058 h 758283"/>
              <a:gd name="connsiteX10" fmla="*/ 0 w 996485"/>
              <a:gd name="connsiteY10" fmla="*/ 341971 h 758283"/>
              <a:gd name="connsiteX11" fmla="*/ 66909 w 996485"/>
              <a:gd name="connsiteY11" fmla="*/ 550127 h 758283"/>
              <a:gd name="connsiteX12" fmla="*/ 178421 w 996485"/>
              <a:gd name="connsiteY12" fmla="*/ 728546 h 758283"/>
              <a:gd name="connsiteX13" fmla="*/ 349406 w 996485"/>
              <a:gd name="connsiteY13" fmla="*/ 758283 h 758283"/>
              <a:gd name="connsiteX14" fmla="*/ 624470 w 996485"/>
              <a:gd name="connsiteY14" fmla="*/ 713678 h 758283"/>
              <a:gd name="connsiteX15" fmla="*/ 880948 w 996485"/>
              <a:gd name="connsiteY15" fmla="*/ 535258 h 758283"/>
              <a:gd name="connsiteX16" fmla="*/ 966440 w 996485"/>
              <a:gd name="connsiteY16" fmla="*/ 356839 h 758283"/>
              <a:gd name="connsiteX17" fmla="*/ 992080 w 996485"/>
              <a:gd name="connsiteY17" fmla="*/ 95423 h 758283"/>
              <a:gd name="connsiteX18" fmla="*/ 962723 w 996485"/>
              <a:gd name="connsiteY18" fmla="*/ 0 h 758283"/>
              <a:gd name="connsiteX0" fmla="*/ 962723 w 996485"/>
              <a:gd name="connsiteY0" fmla="*/ 0 h 758283"/>
              <a:gd name="connsiteX1" fmla="*/ 836343 w 996485"/>
              <a:gd name="connsiteY1" fmla="*/ 111512 h 758283"/>
              <a:gd name="connsiteX2" fmla="*/ 709962 w 996485"/>
              <a:gd name="connsiteY2" fmla="*/ 174702 h 758283"/>
              <a:gd name="connsiteX3" fmla="*/ 564997 w 996485"/>
              <a:gd name="connsiteY3" fmla="*/ 223024 h 758283"/>
              <a:gd name="connsiteX4" fmla="*/ 527826 w 996485"/>
              <a:gd name="connsiteY4" fmla="*/ 204439 h 758283"/>
              <a:gd name="connsiteX5" fmla="*/ 494372 w 996485"/>
              <a:gd name="connsiteY5" fmla="*/ 204439 h 758283"/>
              <a:gd name="connsiteX6" fmla="*/ 460918 w 996485"/>
              <a:gd name="connsiteY6" fmla="*/ 211873 h 758283"/>
              <a:gd name="connsiteX7" fmla="*/ 89211 w 996485"/>
              <a:gd name="connsiteY7" fmla="*/ 59473 h 758283"/>
              <a:gd name="connsiteX8" fmla="*/ 63192 w 996485"/>
              <a:gd name="connsiteY8" fmla="*/ 66907 h 758283"/>
              <a:gd name="connsiteX9" fmla="*/ 55757 w 996485"/>
              <a:gd name="connsiteY9" fmla="*/ 78058 h 758283"/>
              <a:gd name="connsiteX10" fmla="*/ 0 w 996485"/>
              <a:gd name="connsiteY10" fmla="*/ 341971 h 758283"/>
              <a:gd name="connsiteX11" fmla="*/ 66909 w 996485"/>
              <a:gd name="connsiteY11" fmla="*/ 550127 h 758283"/>
              <a:gd name="connsiteX12" fmla="*/ 178421 w 996485"/>
              <a:gd name="connsiteY12" fmla="*/ 728546 h 758283"/>
              <a:gd name="connsiteX13" fmla="*/ 349406 w 996485"/>
              <a:gd name="connsiteY13" fmla="*/ 758283 h 758283"/>
              <a:gd name="connsiteX14" fmla="*/ 624470 w 996485"/>
              <a:gd name="connsiteY14" fmla="*/ 713678 h 758283"/>
              <a:gd name="connsiteX15" fmla="*/ 880948 w 996485"/>
              <a:gd name="connsiteY15" fmla="*/ 535258 h 758283"/>
              <a:gd name="connsiteX16" fmla="*/ 966440 w 996485"/>
              <a:gd name="connsiteY16" fmla="*/ 356839 h 758283"/>
              <a:gd name="connsiteX17" fmla="*/ 992080 w 996485"/>
              <a:gd name="connsiteY17" fmla="*/ 95423 h 758283"/>
              <a:gd name="connsiteX18" fmla="*/ 962723 w 996485"/>
              <a:gd name="connsiteY18" fmla="*/ 0 h 758283"/>
              <a:gd name="connsiteX0" fmla="*/ 962723 w 996485"/>
              <a:gd name="connsiteY0" fmla="*/ 0 h 762954"/>
              <a:gd name="connsiteX1" fmla="*/ 836343 w 996485"/>
              <a:gd name="connsiteY1" fmla="*/ 111512 h 762954"/>
              <a:gd name="connsiteX2" fmla="*/ 709962 w 996485"/>
              <a:gd name="connsiteY2" fmla="*/ 174702 h 762954"/>
              <a:gd name="connsiteX3" fmla="*/ 564997 w 996485"/>
              <a:gd name="connsiteY3" fmla="*/ 223024 h 762954"/>
              <a:gd name="connsiteX4" fmla="*/ 527826 w 996485"/>
              <a:gd name="connsiteY4" fmla="*/ 204439 h 762954"/>
              <a:gd name="connsiteX5" fmla="*/ 494372 w 996485"/>
              <a:gd name="connsiteY5" fmla="*/ 204439 h 762954"/>
              <a:gd name="connsiteX6" fmla="*/ 460918 w 996485"/>
              <a:gd name="connsiteY6" fmla="*/ 211873 h 762954"/>
              <a:gd name="connsiteX7" fmla="*/ 89211 w 996485"/>
              <a:gd name="connsiteY7" fmla="*/ 59473 h 762954"/>
              <a:gd name="connsiteX8" fmla="*/ 63192 w 996485"/>
              <a:gd name="connsiteY8" fmla="*/ 66907 h 762954"/>
              <a:gd name="connsiteX9" fmla="*/ 55757 w 996485"/>
              <a:gd name="connsiteY9" fmla="*/ 78058 h 762954"/>
              <a:gd name="connsiteX10" fmla="*/ 0 w 996485"/>
              <a:gd name="connsiteY10" fmla="*/ 341971 h 762954"/>
              <a:gd name="connsiteX11" fmla="*/ 66909 w 996485"/>
              <a:gd name="connsiteY11" fmla="*/ 550127 h 762954"/>
              <a:gd name="connsiteX12" fmla="*/ 178421 w 996485"/>
              <a:gd name="connsiteY12" fmla="*/ 728546 h 762954"/>
              <a:gd name="connsiteX13" fmla="*/ 349406 w 996485"/>
              <a:gd name="connsiteY13" fmla="*/ 758283 h 762954"/>
              <a:gd name="connsiteX14" fmla="*/ 624470 w 996485"/>
              <a:gd name="connsiteY14" fmla="*/ 713678 h 762954"/>
              <a:gd name="connsiteX15" fmla="*/ 880948 w 996485"/>
              <a:gd name="connsiteY15" fmla="*/ 535258 h 762954"/>
              <a:gd name="connsiteX16" fmla="*/ 966440 w 996485"/>
              <a:gd name="connsiteY16" fmla="*/ 356839 h 762954"/>
              <a:gd name="connsiteX17" fmla="*/ 992080 w 996485"/>
              <a:gd name="connsiteY17" fmla="*/ 95423 h 762954"/>
              <a:gd name="connsiteX18" fmla="*/ 962723 w 996485"/>
              <a:gd name="connsiteY18" fmla="*/ 0 h 762954"/>
              <a:gd name="connsiteX0" fmla="*/ 962723 w 996485"/>
              <a:gd name="connsiteY0" fmla="*/ 0 h 758431"/>
              <a:gd name="connsiteX1" fmla="*/ 836343 w 996485"/>
              <a:gd name="connsiteY1" fmla="*/ 111512 h 758431"/>
              <a:gd name="connsiteX2" fmla="*/ 709962 w 996485"/>
              <a:gd name="connsiteY2" fmla="*/ 174702 h 758431"/>
              <a:gd name="connsiteX3" fmla="*/ 564997 w 996485"/>
              <a:gd name="connsiteY3" fmla="*/ 223024 h 758431"/>
              <a:gd name="connsiteX4" fmla="*/ 527826 w 996485"/>
              <a:gd name="connsiteY4" fmla="*/ 204439 h 758431"/>
              <a:gd name="connsiteX5" fmla="*/ 494372 w 996485"/>
              <a:gd name="connsiteY5" fmla="*/ 204439 h 758431"/>
              <a:gd name="connsiteX6" fmla="*/ 460918 w 996485"/>
              <a:gd name="connsiteY6" fmla="*/ 211873 h 758431"/>
              <a:gd name="connsiteX7" fmla="*/ 89211 w 996485"/>
              <a:gd name="connsiteY7" fmla="*/ 59473 h 758431"/>
              <a:gd name="connsiteX8" fmla="*/ 63192 w 996485"/>
              <a:gd name="connsiteY8" fmla="*/ 66907 h 758431"/>
              <a:gd name="connsiteX9" fmla="*/ 55757 w 996485"/>
              <a:gd name="connsiteY9" fmla="*/ 78058 h 758431"/>
              <a:gd name="connsiteX10" fmla="*/ 0 w 996485"/>
              <a:gd name="connsiteY10" fmla="*/ 341971 h 758431"/>
              <a:gd name="connsiteX11" fmla="*/ 66909 w 996485"/>
              <a:gd name="connsiteY11" fmla="*/ 550127 h 758431"/>
              <a:gd name="connsiteX12" fmla="*/ 178421 w 996485"/>
              <a:gd name="connsiteY12" fmla="*/ 728546 h 758431"/>
              <a:gd name="connsiteX13" fmla="*/ 349406 w 996485"/>
              <a:gd name="connsiteY13" fmla="*/ 758283 h 758431"/>
              <a:gd name="connsiteX14" fmla="*/ 624470 w 996485"/>
              <a:gd name="connsiteY14" fmla="*/ 713678 h 758431"/>
              <a:gd name="connsiteX15" fmla="*/ 880948 w 996485"/>
              <a:gd name="connsiteY15" fmla="*/ 535258 h 758431"/>
              <a:gd name="connsiteX16" fmla="*/ 966440 w 996485"/>
              <a:gd name="connsiteY16" fmla="*/ 356839 h 758431"/>
              <a:gd name="connsiteX17" fmla="*/ 992080 w 996485"/>
              <a:gd name="connsiteY17" fmla="*/ 95423 h 758431"/>
              <a:gd name="connsiteX18" fmla="*/ 962723 w 996485"/>
              <a:gd name="connsiteY18" fmla="*/ 0 h 758431"/>
              <a:gd name="connsiteX0" fmla="*/ 962723 w 996485"/>
              <a:gd name="connsiteY0" fmla="*/ 0 h 758431"/>
              <a:gd name="connsiteX1" fmla="*/ 836343 w 996485"/>
              <a:gd name="connsiteY1" fmla="*/ 111512 h 758431"/>
              <a:gd name="connsiteX2" fmla="*/ 709962 w 996485"/>
              <a:gd name="connsiteY2" fmla="*/ 174702 h 758431"/>
              <a:gd name="connsiteX3" fmla="*/ 564997 w 996485"/>
              <a:gd name="connsiteY3" fmla="*/ 223024 h 758431"/>
              <a:gd name="connsiteX4" fmla="*/ 527826 w 996485"/>
              <a:gd name="connsiteY4" fmla="*/ 204439 h 758431"/>
              <a:gd name="connsiteX5" fmla="*/ 494372 w 996485"/>
              <a:gd name="connsiteY5" fmla="*/ 204439 h 758431"/>
              <a:gd name="connsiteX6" fmla="*/ 460918 w 996485"/>
              <a:gd name="connsiteY6" fmla="*/ 211873 h 758431"/>
              <a:gd name="connsiteX7" fmla="*/ 89211 w 996485"/>
              <a:gd name="connsiteY7" fmla="*/ 59473 h 758431"/>
              <a:gd name="connsiteX8" fmla="*/ 63192 w 996485"/>
              <a:gd name="connsiteY8" fmla="*/ 66907 h 758431"/>
              <a:gd name="connsiteX9" fmla="*/ 55757 w 996485"/>
              <a:gd name="connsiteY9" fmla="*/ 78058 h 758431"/>
              <a:gd name="connsiteX10" fmla="*/ 0 w 996485"/>
              <a:gd name="connsiteY10" fmla="*/ 341971 h 758431"/>
              <a:gd name="connsiteX11" fmla="*/ 66909 w 996485"/>
              <a:gd name="connsiteY11" fmla="*/ 550127 h 758431"/>
              <a:gd name="connsiteX12" fmla="*/ 178421 w 996485"/>
              <a:gd name="connsiteY12" fmla="*/ 728546 h 758431"/>
              <a:gd name="connsiteX13" fmla="*/ 349406 w 996485"/>
              <a:gd name="connsiteY13" fmla="*/ 758283 h 758431"/>
              <a:gd name="connsiteX14" fmla="*/ 624470 w 996485"/>
              <a:gd name="connsiteY14" fmla="*/ 713678 h 758431"/>
              <a:gd name="connsiteX15" fmla="*/ 880948 w 996485"/>
              <a:gd name="connsiteY15" fmla="*/ 535258 h 758431"/>
              <a:gd name="connsiteX16" fmla="*/ 966440 w 996485"/>
              <a:gd name="connsiteY16" fmla="*/ 356839 h 758431"/>
              <a:gd name="connsiteX17" fmla="*/ 992080 w 996485"/>
              <a:gd name="connsiteY17" fmla="*/ 95423 h 758431"/>
              <a:gd name="connsiteX18" fmla="*/ 962723 w 996485"/>
              <a:gd name="connsiteY18" fmla="*/ 0 h 758431"/>
              <a:gd name="connsiteX0" fmla="*/ 962723 w 996485"/>
              <a:gd name="connsiteY0" fmla="*/ 0 h 758431"/>
              <a:gd name="connsiteX1" fmla="*/ 836343 w 996485"/>
              <a:gd name="connsiteY1" fmla="*/ 111512 h 758431"/>
              <a:gd name="connsiteX2" fmla="*/ 709962 w 996485"/>
              <a:gd name="connsiteY2" fmla="*/ 174702 h 758431"/>
              <a:gd name="connsiteX3" fmla="*/ 564997 w 996485"/>
              <a:gd name="connsiteY3" fmla="*/ 223024 h 758431"/>
              <a:gd name="connsiteX4" fmla="*/ 527826 w 996485"/>
              <a:gd name="connsiteY4" fmla="*/ 204439 h 758431"/>
              <a:gd name="connsiteX5" fmla="*/ 494372 w 996485"/>
              <a:gd name="connsiteY5" fmla="*/ 204439 h 758431"/>
              <a:gd name="connsiteX6" fmla="*/ 460918 w 996485"/>
              <a:gd name="connsiteY6" fmla="*/ 211873 h 758431"/>
              <a:gd name="connsiteX7" fmla="*/ 89211 w 996485"/>
              <a:gd name="connsiteY7" fmla="*/ 59473 h 758431"/>
              <a:gd name="connsiteX8" fmla="*/ 63192 w 996485"/>
              <a:gd name="connsiteY8" fmla="*/ 66907 h 758431"/>
              <a:gd name="connsiteX9" fmla="*/ 55757 w 996485"/>
              <a:gd name="connsiteY9" fmla="*/ 78058 h 758431"/>
              <a:gd name="connsiteX10" fmla="*/ 0 w 996485"/>
              <a:gd name="connsiteY10" fmla="*/ 341971 h 758431"/>
              <a:gd name="connsiteX11" fmla="*/ 66909 w 996485"/>
              <a:gd name="connsiteY11" fmla="*/ 550127 h 758431"/>
              <a:gd name="connsiteX12" fmla="*/ 178421 w 996485"/>
              <a:gd name="connsiteY12" fmla="*/ 728546 h 758431"/>
              <a:gd name="connsiteX13" fmla="*/ 349406 w 996485"/>
              <a:gd name="connsiteY13" fmla="*/ 758283 h 758431"/>
              <a:gd name="connsiteX14" fmla="*/ 624470 w 996485"/>
              <a:gd name="connsiteY14" fmla="*/ 713678 h 758431"/>
              <a:gd name="connsiteX15" fmla="*/ 880948 w 996485"/>
              <a:gd name="connsiteY15" fmla="*/ 535258 h 758431"/>
              <a:gd name="connsiteX16" fmla="*/ 966440 w 996485"/>
              <a:gd name="connsiteY16" fmla="*/ 356839 h 758431"/>
              <a:gd name="connsiteX17" fmla="*/ 992080 w 996485"/>
              <a:gd name="connsiteY17" fmla="*/ 95423 h 758431"/>
              <a:gd name="connsiteX18" fmla="*/ 962723 w 996485"/>
              <a:gd name="connsiteY18" fmla="*/ 0 h 758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96485" h="758431">
                <a:moveTo>
                  <a:pt x="962723" y="0"/>
                </a:moveTo>
                <a:lnTo>
                  <a:pt x="836343" y="111512"/>
                </a:lnTo>
                <a:lnTo>
                  <a:pt x="709962" y="174702"/>
                </a:lnTo>
                <a:lnTo>
                  <a:pt x="564997" y="223024"/>
                </a:lnTo>
                <a:lnTo>
                  <a:pt x="527826" y="204439"/>
                </a:lnTo>
                <a:lnTo>
                  <a:pt x="494372" y="204439"/>
                </a:lnTo>
                <a:lnTo>
                  <a:pt x="460918" y="211873"/>
                </a:lnTo>
                <a:lnTo>
                  <a:pt x="89211" y="59473"/>
                </a:lnTo>
                <a:lnTo>
                  <a:pt x="63192" y="66907"/>
                </a:lnTo>
                <a:lnTo>
                  <a:pt x="55757" y="78058"/>
                </a:lnTo>
                <a:cubicBezTo>
                  <a:pt x="35933" y="166029"/>
                  <a:pt x="16107" y="261434"/>
                  <a:pt x="0" y="341971"/>
                </a:cubicBezTo>
                <a:cubicBezTo>
                  <a:pt x="19825" y="418790"/>
                  <a:pt x="36413" y="487317"/>
                  <a:pt x="66909" y="550127"/>
                </a:cubicBezTo>
                <a:cubicBezTo>
                  <a:pt x="97405" y="612937"/>
                  <a:pt x="126382" y="680224"/>
                  <a:pt x="178421" y="728546"/>
                </a:cubicBezTo>
                <a:cubicBezTo>
                  <a:pt x="246567" y="749609"/>
                  <a:pt x="271067" y="759803"/>
                  <a:pt x="349406" y="758283"/>
                </a:cubicBezTo>
                <a:cubicBezTo>
                  <a:pt x="427745" y="756763"/>
                  <a:pt x="538216" y="745314"/>
                  <a:pt x="624470" y="713678"/>
                </a:cubicBezTo>
                <a:cubicBezTo>
                  <a:pt x="710724" y="682042"/>
                  <a:pt x="835765" y="594731"/>
                  <a:pt x="880948" y="535258"/>
                </a:cubicBezTo>
                <a:cubicBezTo>
                  <a:pt x="926131" y="475785"/>
                  <a:pt x="934125" y="454722"/>
                  <a:pt x="966440" y="356839"/>
                </a:cubicBezTo>
                <a:cubicBezTo>
                  <a:pt x="998755" y="258956"/>
                  <a:pt x="1000753" y="149478"/>
                  <a:pt x="992080" y="95423"/>
                </a:cubicBezTo>
                <a:cubicBezTo>
                  <a:pt x="983407" y="41368"/>
                  <a:pt x="972509" y="31808"/>
                  <a:pt x="962723" y="0"/>
                </a:cubicBezTo>
                <a:close/>
              </a:path>
            </a:pathLst>
          </a:custGeom>
          <a:solidFill>
            <a:srgbClr val="90A2A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4" name="任意多边形 113"/>
          <p:cNvSpPr/>
          <p:nvPr/>
        </p:nvSpPr>
        <p:spPr>
          <a:xfrm>
            <a:off x="9311312" y="3523366"/>
            <a:ext cx="674488" cy="598577"/>
          </a:xfrm>
          <a:custGeom>
            <a:avLst/>
            <a:gdLst>
              <a:gd name="connsiteX0" fmla="*/ 0 w 979714"/>
              <a:gd name="connsiteY0" fmla="*/ 630283 h 829492"/>
              <a:gd name="connsiteX1" fmla="*/ 29391 w 979714"/>
              <a:gd name="connsiteY1" fmla="*/ 685800 h 829492"/>
              <a:gd name="connsiteX2" fmla="*/ 78377 w 979714"/>
              <a:gd name="connsiteY2" fmla="*/ 692332 h 829492"/>
              <a:gd name="connsiteX3" fmla="*/ 300445 w 979714"/>
              <a:gd name="connsiteY3" fmla="*/ 718458 h 829492"/>
              <a:gd name="connsiteX4" fmla="*/ 346165 w 979714"/>
              <a:gd name="connsiteY4" fmla="*/ 734786 h 829492"/>
              <a:gd name="connsiteX5" fmla="*/ 365760 w 979714"/>
              <a:gd name="connsiteY5" fmla="*/ 773975 h 829492"/>
              <a:gd name="connsiteX6" fmla="*/ 466997 w 979714"/>
              <a:gd name="connsiteY6" fmla="*/ 809898 h 829492"/>
              <a:gd name="connsiteX7" fmla="*/ 532311 w 979714"/>
              <a:gd name="connsiteY7" fmla="*/ 829492 h 829492"/>
              <a:gd name="connsiteX8" fmla="*/ 551905 w 979714"/>
              <a:gd name="connsiteY8" fmla="*/ 806632 h 829492"/>
              <a:gd name="connsiteX9" fmla="*/ 862148 w 979714"/>
              <a:gd name="connsiteY9" fmla="*/ 424543 h 829492"/>
              <a:gd name="connsiteX10" fmla="*/ 927463 w 979714"/>
              <a:gd name="connsiteY10" fmla="*/ 297180 h 829492"/>
              <a:gd name="connsiteX11" fmla="*/ 960120 w 979714"/>
              <a:gd name="connsiteY11" fmla="*/ 163286 h 829492"/>
              <a:gd name="connsiteX12" fmla="*/ 979714 w 979714"/>
              <a:gd name="connsiteY12" fmla="*/ 75112 h 829492"/>
              <a:gd name="connsiteX13" fmla="*/ 969917 w 979714"/>
              <a:gd name="connsiteY13" fmla="*/ 0 h 829492"/>
              <a:gd name="connsiteX14" fmla="*/ 0 w 979714"/>
              <a:gd name="connsiteY14" fmla="*/ 630283 h 829492"/>
              <a:gd name="connsiteX0" fmla="*/ 0 w 979714"/>
              <a:gd name="connsiteY0" fmla="*/ 630283 h 829492"/>
              <a:gd name="connsiteX1" fmla="*/ 29391 w 979714"/>
              <a:gd name="connsiteY1" fmla="*/ 685800 h 829492"/>
              <a:gd name="connsiteX2" fmla="*/ 78377 w 979714"/>
              <a:gd name="connsiteY2" fmla="*/ 692332 h 829492"/>
              <a:gd name="connsiteX3" fmla="*/ 300445 w 979714"/>
              <a:gd name="connsiteY3" fmla="*/ 718458 h 829492"/>
              <a:gd name="connsiteX4" fmla="*/ 346165 w 979714"/>
              <a:gd name="connsiteY4" fmla="*/ 734786 h 829492"/>
              <a:gd name="connsiteX5" fmla="*/ 365760 w 979714"/>
              <a:gd name="connsiteY5" fmla="*/ 773975 h 829492"/>
              <a:gd name="connsiteX6" fmla="*/ 466997 w 979714"/>
              <a:gd name="connsiteY6" fmla="*/ 809898 h 829492"/>
              <a:gd name="connsiteX7" fmla="*/ 532311 w 979714"/>
              <a:gd name="connsiteY7" fmla="*/ 829492 h 829492"/>
              <a:gd name="connsiteX8" fmla="*/ 551905 w 979714"/>
              <a:gd name="connsiteY8" fmla="*/ 806632 h 829492"/>
              <a:gd name="connsiteX9" fmla="*/ 862148 w 979714"/>
              <a:gd name="connsiteY9" fmla="*/ 424543 h 829492"/>
              <a:gd name="connsiteX10" fmla="*/ 927463 w 979714"/>
              <a:gd name="connsiteY10" fmla="*/ 297180 h 829492"/>
              <a:gd name="connsiteX11" fmla="*/ 960120 w 979714"/>
              <a:gd name="connsiteY11" fmla="*/ 163286 h 829492"/>
              <a:gd name="connsiteX12" fmla="*/ 979714 w 979714"/>
              <a:gd name="connsiteY12" fmla="*/ 75112 h 829492"/>
              <a:gd name="connsiteX13" fmla="*/ 969917 w 979714"/>
              <a:gd name="connsiteY13" fmla="*/ 0 h 829492"/>
              <a:gd name="connsiteX14" fmla="*/ 0 w 979714"/>
              <a:gd name="connsiteY14" fmla="*/ 630283 h 829492"/>
              <a:gd name="connsiteX0" fmla="*/ 0 w 979714"/>
              <a:gd name="connsiteY0" fmla="*/ 630283 h 829492"/>
              <a:gd name="connsiteX1" fmla="*/ 29391 w 979714"/>
              <a:gd name="connsiteY1" fmla="*/ 685800 h 829492"/>
              <a:gd name="connsiteX2" fmla="*/ 78377 w 979714"/>
              <a:gd name="connsiteY2" fmla="*/ 692332 h 829492"/>
              <a:gd name="connsiteX3" fmla="*/ 300445 w 979714"/>
              <a:gd name="connsiteY3" fmla="*/ 718458 h 829492"/>
              <a:gd name="connsiteX4" fmla="*/ 346165 w 979714"/>
              <a:gd name="connsiteY4" fmla="*/ 734786 h 829492"/>
              <a:gd name="connsiteX5" fmla="*/ 365760 w 979714"/>
              <a:gd name="connsiteY5" fmla="*/ 773975 h 829492"/>
              <a:gd name="connsiteX6" fmla="*/ 466997 w 979714"/>
              <a:gd name="connsiteY6" fmla="*/ 809898 h 829492"/>
              <a:gd name="connsiteX7" fmla="*/ 532311 w 979714"/>
              <a:gd name="connsiteY7" fmla="*/ 829492 h 829492"/>
              <a:gd name="connsiteX8" fmla="*/ 551905 w 979714"/>
              <a:gd name="connsiteY8" fmla="*/ 806632 h 829492"/>
              <a:gd name="connsiteX9" fmla="*/ 862148 w 979714"/>
              <a:gd name="connsiteY9" fmla="*/ 424543 h 829492"/>
              <a:gd name="connsiteX10" fmla="*/ 927463 w 979714"/>
              <a:gd name="connsiteY10" fmla="*/ 297180 h 829492"/>
              <a:gd name="connsiteX11" fmla="*/ 960120 w 979714"/>
              <a:gd name="connsiteY11" fmla="*/ 163286 h 829492"/>
              <a:gd name="connsiteX12" fmla="*/ 979714 w 979714"/>
              <a:gd name="connsiteY12" fmla="*/ 75112 h 829492"/>
              <a:gd name="connsiteX13" fmla="*/ 969917 w 979714"/>
              <a:gd name="connsiteY13" fmla="*/ 0 h 829492"/>
              <a:gd name="connsiteX14" fmla="*/ 0 w 979714"/>
              <a:gd name="connsiteY14" fmla="*/ 630283 h 829492"/>
              <a:gd name="connsiteX0" fmla="*/ 0 w 979714"/>
              <a:gd name="connsiteY0" fmla="*/ 630283 h 829492"/>
              <a:gd name="connsiteX1" fmla="*/ 29391 w 979714"/>
              <a:gd name="connsiteY1" fmla="*/ 685800 h 829492"/>
              <a:gd name="connsiteX2" fmla="*/ 78377 w 979714"/>
              <a:gd name="connsiteY2" fmla="*/ 692332 h 829492"/>
              <a:gd name="connsiteX3" fmla="*/ 300445 w 979714"/>
              <a:gd name="connsiteY3" fmla="*/ 718458 h 829492"/>
              <a:gd name="connsiteX4" fmla="*/ 346165 w 979714"/>
              <a:gd name="connsiteY4" fmla="*/ 734786 h 829492"/>
              <a:gd name="connsiteX5" fmla="*/ 365760 w 979714"/>
              <a:gd name="connsiteY5" fmla="*/ 773975 h 829492"/>
              <a:gd name="connsiteX6" fmla="*/ 466997 w 979714"/>
              <a:gd name="connsiteY6" fmla="*/ 809898 h 829492"/>
              <a:gd name="connsiteX7" fmla="*/ 532311 w 979714"/>
              <a:gd name="connsiteY7" fmla="*/ 829492 h 829492"/>
              <a:gd name="connsiteX8" fmla="*/ 551905 w 979714"/>
              <a:gd name="connsiteY8" fmla="*/ 806632 h 829492"/>
              <a:gd name="connsiteX9" fmla="*/ 862148 w 979714"/>
              <a:gd name="connsiteY9" fmla="*/ 424543 h 829492"/>
              <a:gd name="connsiteX10" fmla="*/ 927463 w 979714"/>
              <a:gd name="connsiteY10" fmla="*/ 297180 h 829492"/>
              <a:gd name="connsiteX11" fmla="*/ 960120 w 979714"/>
              <a:gd name="connsiteY11" fmla="*/ 163286 h 829492"/>
              <a:gd name="connsiteX12" fmla="*/ 979714 w 979714"/>
              <a:gd name="connsiteY12" fmla="*/ 75112 h 829492"/>
              <a:gd name="connsiteX13" fmla="*/ 969917 w 979714"/>
              <a:gd name="connsiteY13" fmla="*/ 0 h 829492"/>
              <a:gd name="connsiteX14" fmla="*/ 0 w 979714"/>
              <a:gd name="connsiteY14" fmla="*/ 630283 h 829492"/>
              <a:gd name="connsiteX0" fmla="*/ 0 w 979714"/>
              <a:gd name="connsiteY0" fmla="*/ 630283 h 829492"/>
              <a:gd name="connsiteX1" fmla="*/ 29391 w 979714"/>
              <a:gd name="connsiteY1" fmla="*/ 685800 h 829492"/>
              <a:gd name="connsiteX2" fmla="*/ 78377 w 979714"/>
              <a:gd name="connsiteY2" fmla="*/ 692332 h 829492"/>
              <a:gd name="connsiteX3" fmla="*/ 300445 w 979714"/>
              <a:gd name="connsiteY3" fmla="*/ 718458 h 829492"/>
              <a:gd name="connsiteX4" fmla="*/ 346165 w 979714"/>
              <a:gd name="connsiteY4" fmla="*/ 734786 h 829492"/>
              <a:gd name="connsiteX5" fmla="*/ 365760 w 979714"/>
              <a:gd name="connsiteY5" fmla="*/ 773975 h 829492"/>
              <a:gd name="connsiteX6" fmla="*/ 466997 w 979714"/>
              <a:gd name="connsiteY6" fmla="*/ 809898 h 829492"/>
              <a:gd name="connsiteX7" fmla="*/ 532311 w 979714"/>
              <a:gd name="connsiteY7" fmla="*/ 829492 h 829492"/>
              <a:gd name="connsiteX8" fmla="*/ 551905 w 979714"/>
              <a:gd name="connsiteY8" fmla="*/ 806632 h 829492"/>
              <a:gd name="connsiteX9" fmla="*/ 862148 w 979714"/>
              <a:gd name="connsiteY9" fmla="*/ 424543 h 829492"/>
              <a:gd name="connsiteX10" fmla="*/ 927463 w 979714"/>
              <a:gd name="connsiteY10" fmla="*/ 297180 h 829492"/>
              <a:gd name="connsiteX11" fmla="*/ 960120 w 979714"/>
              <a:gd name="connsiteY11" fmla="*/ 163286 h 829492"/>
              <a:gd name="connsiteX12" fmla="*/ 979714 w 979714"/>
              <a:gd name="connsiteY12" fmla="*/ 75112 h 829492"/>
              <a:gd name="connsiteX13" fmla="*/ 969917 w 979714"/>
              <a:gd name="connsiteY13" fmla="*/ 0 h 829492"/>
              <a:gd name="connsiteX14" fmla="*/ 0 w 979714"/>
              <a:gd name="connsiteY14" fmla="*/ 630283 h 829492"/>
              <a:gd name="connsiteX0" fmla="*/ 0 w 979714"/>
              <a:gd name="connsiteY0" fmla="*/ 630283 h 836098"/>
              <a:gd name="connsiteX1" fmla="*/ 29391 w 979714"/>
              <a:gd name="connsiteY1" fmla="*/ 685800 h 836098"/>
              <a:gd name="connsiteX2" fmla="*/ 78377 w 979714"/>
              <a:gd name="connsiteY2" fmla="*/ 692332 h 836098"/>
              <a:gd name="connsiteX3" fmla="*/ 300445 w 979714"/>
              <a:gd name="connsiteY3" fmla="*/ 718458 h 836098"/>
              <a:gd name="connsiteX4" fmla="*/ 346165 w 979714"/>
              <a:gd name="connsiteY4" fmla="*/ 734786 h 836098"/>
              <a:gd name="connsiteX5" fmla="*/ 365760 w 979714"/>
              <a:gd name="connsiteY5" fmla="*/ 773975 h 836098"/>
              <a:gd name="connsiteX6" fmla="*/ 466997 w 979714"/>
              <a:gd name="connsiteY6" fmla="*/ 809898 h 836098"/>
              <a:gd name="connsiteX7" fmla="*/ 532311 w 979714"/>
              <a:gd name="connsiteY7" fmla="*/ 829492 h 836098"/>
              <a:gd name="connsiteX8" fmla="*/ 551905 w 979714"/>
              <a:gd name="connsiteY8" fmla="*/ 806632 h 836098"/>
              <a:gd name="connsiteX9" fmla="*/ 802413 w 979714"/>
              <a:gd name="connsiteY9" fmla="*/ 502658 h 836098"/>
              <a:gd name="connsiteX10" fmla="*/ 927463 w 979714"/>
              <a:gd name="connsiteY10" fmla="*/ 297180 h 836098"/>
              <a:gd name="connsiteX11" fmla="*/ 960120 w 979714"/>
              <a:gd name="connsiteY11" fmla="*/ 163286 h 836098"/>
              <a:gd name="connsiteX12" fmla="*/ 979714 w 979714"/>
              <a:gd name="connsiteY12" fmla="*/ 75112 h 836098"/>
              <a:gd name="connsiteX13" fmla="*/ 969917 w 979714"/>
              <a:gd name="connsiteY13" fmla="*/ 0 h 836098"/>
              <a:gd name="connsiteX14" fmla="*/ 0 w 979714"/>
              <a:gd name="connsiteY14" fmla="*/ 630283 h 836098"/>
              <a:gd name="connsiteX0" fmla="*/ 0 w 995032"/>
              <a:gd name="connsiteY0" fmla="*/ 630283 h 836098"/>
              <a:gd name="connsiteX1" fmla="*/ 29391 w 995032"/>
              <a:gd name="connsiteY1" fmla="*/ 685800 h 836098"/>
              <a:gd name="connsiteX2" fmla="*/ 78377 w 995032"/>
              <a:gd name="connsiteY2" fmla="*/ 692332 h 836098"/>
              <a:gd name="connsiteX3" fmla="*/ 300445 w 995032"/>
              <a:gd name="connsiteY3" fmla="*/ 718458 h 836098"/>
              <a:gd name="connsiteX4" fmla="*/ 346165 w 995032"/>
              <a:gd name="connsiteY4" fmla="*/ 734786 h 836098"/>
              <a:gd name="connsiteX5" fmla="*/ 365760 w 995032"/>
              <a:gd name="connsiteY5" fmla="*/ 773975 h 836098"/>
              <a:gd name="connsiteX6" fmla="*/ 466997 w 995032"/>
              <a:gd name="connsiteY6" fmla="*/ 809898 h 836098"/>
              <a:gd name="connsiteX7" fmla="*/ 532311 w 995032"/>
              <a:gd name="connsiteY7" fmla="*/ 829492 h 836098"/>
              <a:gd name="connsiteX8" fmla="*/ 551905 w 995032"/>
              <a:gd name="connsiteY8" fmla="*/ 806632 h 836098"/>
              <a:gd name="connsiteX9" fmla="*/ 802413 w 995032"/>
              <a:gd name="connsiteY9" fmla="*/ 502658 h 836098"/>
              <a:gd name="connsiteX10" fmla="*/ 927463 w 995032"/>
              <a:gd name="connsiteY10" fmla="*/ 297180 h 836098"/>
              <a:gd name="connsiteX11" fmla="*/ 992285 w 995032"/>
              <a:gd name="connsiteY11" fmla="*/ 167881 h 836098"/>
              <a:gd name="connsiteX12" fmla="*/ 979714 w 995032"/>
              <a:gd name="connsiteY12" fmla="*/ 75112 h 836098"/>
              <a:gd name="connsiteX13" fmla="*/ 969917 w 995032"/>
              <a:gd name="connsiteY13" fmla="*/ 0 h 836098"/>
              <a:gd name="connsiteX14" fmla="*/ 0 w 995032"/>
              <a:gd name="connsiteY14" fmla="*/ 630283 h 836098"/>
              <a:gd name="connsiteX0" fmla="*/ 0 w 979714"/>
              <a:gd name="connsiteY0" fmla="*/ 630283 h 836098"/>
              <a:gd name="connsiteX1" fmla="*/ 29391 w 979714"/>
              <a:gd name="connsiteY1" fmla="*/ 685800 h 836098"/>
              <a:gd name="connsiteX2" fmla="*/ 78377 w 979714"/>
              <a:gd name="connsiteY2" fmla="*/ 692332 h 836098"/>
              <a:gd name="connsiteX3" fmla="*/ 300445 w 979714"/>
              <a:gd name="connsiteY3" fmla="*/ 718458 h 836098"/>
              <a:gd name="connsiteX4" fmla="*/ 346165 w 979714"/>
              <a:gd name="connsiteY4" fmla="*/ 734786 h 836098"/>
              <a:gd name="connsiteX5" fmla="*/ 365760 w 979714"/>
              <a:gd name="connsiteY5" fmla="*/ 773975 h 836098"/>
              <a:gd name="connsiteX6" fmla="*/ 466997 w 979714"/>
              <a:gd name="connsiteY6" fmla="*/ 809898 h 836098"/>
              <a:gd name="connsiteX7" fmla="*/ 532311 w 979714"/>
              <a:gd name="connsiteY7" fmla="*/ 829492 h 836098"/>
              <a:gd name="connsiteX8" fmla="*/ 551905 w 979714"/>
              <a:gd name="connsiteY8" fmla="*/ 806632 h 836098"/>
              <a:gd name="connsiteX9" fmla="*/ 802413 w 979714"/>
              <a:gd name="connsiteY9" fmla="*/ 502658 h 836098"/>
              <a:gd name="connsiteX10" fmla="*/ 927463 w 979714"/>
              <a:gd name="connsiteY10" fmla="*/ 297180 h 836098"/>
              <a:gd name="connsiteX11" fmla="*/ 964715 w 979714"/>
              <a:gd name="connsiteY11" fmla="*/ 158692 h 836098"/>
              <a:gd name="connsiteX12" fmla="*/ 979714 w 979714"/>
              <a:gd name="connsiteY12" fmla="*/ 75112 h 836098"/>
              <a:gd name="connsiteX13" fmla="*/ 969917 w 979714"/>
              <a:gd name="connsiteY13" fmla="*/ 0 h 836098"/>
              <a:gd name="connsiteX14" fmla="*/ 0 w 979714"/>
              <a:gd name="connsiteY14" fmla="*/ 630283 h 836098"/>
              <a:gd name="connsiteX0" fmla="*/ 0 w 975119"/>
              <a:gd name="connsiteY0" fmla="*/ 630283 h 836098"/>
              <a:gd name="connsiteX1" fmla="*/ 29391 w 975119"/>
              <a:gd name="connsiteY1" fmla="*/ 685800 h 836098"/>
              <a:gd name="connsiteX2" fmla="*/ 78377 w 975119"/>
              <a:gd name="connsiteY2" fmla="*/ 692332 h 836098"/>
              <a:gd name="connsiteX3" fmla="*/ 300445 w 975119"/>
              <a:gd name="connsiteY3" fmla="*/ 718458 h 836098"/>
              <a:gd name="connsiteX4" fmla="*/ 346165 w 975119"/>
              <a:gd name="connsiteY4" fmla="*/ 734786 h 836098"/>
              <a:gd name="connsiteX5" fmla="*/ 365760 w 975119"/>
              <a:gd name="connsiteY5" fmla="*/ 773975 h 836098"/>
              <a:gd name="connsiteX6" fmla="*/ 466997 w 975119"/>
              <a:gd name="connsiteY6" fmla="*/ 809898 h 836098"/>
              <a:gd name="connsiteX7" fmla="*/ 532311 w 975119"/>
              <a:gd name="connsiteY7" fmla="*/ 829492 h 836098"/>
              <a:gd name="connsiteX8" fmla="*/ 551905 w 975119"/>
              <a:gd name="connsiteY8" fmla="*/ 806632 h 836098"/>
              <a:gd name="connsiteX9" fmla="*/ 802413 w 975119"/>
              <a:gd name="connsiteY9" fmla="*/ 502658 h 836098"/>
              <a:gd name="connsiteX10" fmla="*/ 927463 w 975119"/>
              <a:gd name="connsiteY10" fmla="*/ 297180 h 836098"/>
              <a:gd name="connsiteX11" fmla="*/ 964715 w 975119"/>
              <a:gd name="connsiteY11" fmla="*/ 158692 h 836098"/>
              <a:gd name="connsiteX12" fmla="*/ 975119 w 975119"/>
              <a:gd name="connsiteY12" fmla="*/ 75112 h 836098"/>
              <a:gd name="connsiteX13" fmla="*/ 969917 w 975119"/>
              <a:gd name="connsiteY13" fmla="*/ 0 h 836098"/>
              <a:gd name="connsiteX14" fmla="*/ 0 w 975119"/>
              <a:gd name="connsiteY14" fmla="*/ 630283 h 836098"/>
              <a:gd name="connsiteX0" fmla="*/ 0 w 975119"/>
              <a:gd name="connsiteY0" fmla="*/ 630283 h 836098"/>
              <a:gd name="connsiteX1" fmla="*/ 29391 w 975119"/>
              <a:gd name="connsiteY1" fmla="*/ 685800 h 836098"/>
              <a:gd name="connsiteX2" fmla="*/ 78377 w 975119"/>
              <a:gd name="connsiteY2" fmla="*/ 692332 h 836098"/>
              <a:gd name="connsiteX3" fmla="*/ 300445 w 975119"/>
              <a:gd name="connsiteY3" fmla="*/ 718458 h 836098"/>
              <a:gd name="connsiteX4" fmla="*/ 346165 w 975119"/>
              <a:gd name="connsiteY4" fmla="*/ 734786 h 836098"/>
              <a:gd name="connsiteX5" fmla="*/ 379545 w 975119"/>
              <a:gd name="connsiteY5" fmla="*/ 773975 h 836098"/>
              <a:gd name="connsiteX6" fmla="*/ 466997 w 975119"/>
              <a:gd name="connsiteY6" fmla="*/ 809898 h 836098"/>
              <a:gd name="connsiteX7" fmla="*/ 532311 w 975119"/>
              <a:gd name="connsiteY7" fmla="*/ 829492 h 836098"/>
              <a:gd name="connsiteX8" fmla="*/ 551905 w 975119"/>
              <a:gd name="connsiteY8" fmla="*/ 806632 h 836098"/>
              <a:gd name="connsiteX9" fmla="*/ 802413 w 975119"/>
              <a:gd name="connsiteY9" fmla="*/ 502658 h 836098"/>
              <a:gd name="connsiteX10" fmla="*/ 927463 w 975119"/>
              <a:gd name="connsiteY10" fmla="*/ 297180 h 836098"/>
              <a:gd name="connsiteX11" fmla="*/ 964715 w 975119"/>
              <a:gd name="connsiteY11" fmla="*/ 158692 h 836098"/>
              <a:gd name="connsiteX12" fmla="*/ 975119 w 975119"/>
              <a:gd name="connsiteY12" fmla="*/ 75112 h 836098"/>
              <a:gd name="connsiteX13" fmla="*/ 969917 w 975119"/>
              <a:gd name="connsiteY13" fmla="*/ 0 h 836098"/>
              <a:gd name="connsiteX14" fmla="*/ 0 w 975119"/>
              <a:gd name="connsiteY14" fmla="*/ 630283 h 836098"/>
              <a:gd name="connsiteX0" fmla="*/ 0 w 975119"/>
              <a:gd name="connsiteY0" fmla="*/ 630283 h 838426"/>
              <a:gd name="connsiteX1" fmla="*/ 29391 w 975119"/>
              <a:gd name="connsiteY1" fmla="*/ 685800 h 838426"/>
              <a:gd name="connsiteX2" fmla="*/ 78377 w 975119"/>
              <a:gd name="connsiteY2" fmla="*/ 692332 h 838426"/>
              <a:gd name="connsiteX3" fmla="*/ 300445 w 975119"/>
              <a:gd name="connsiteY3" fmla="*/ 718458 h 838426"/>
              <a:gd name="connsiteX4" fmla="*/ 346165 w 975119"/>
              <a:gd name="connsiteY4" fmla="*/ 734786 h 838426"/>
              <a:gd name="connsiteX5" fmla="*/ 379545 w 975119"/>
              <a:gd name="connsiteY5" fmla="*/ 773975 h 838426"/>
              <a:gd name="connsiteX6" fmla="*/ 466997 w 975119"/>
              <a:gd name="connsiteY6" fmla="*/ 809898 h 838426"/>
              <a:gd name="connsiteX7" fmla="*/ 532311 w 975119"/>
              <a:gd name="connsiteY7" fmla="*/ 829492 h 838426"/>
              <a:gd name="connsiteX8" fmla="*/ 551905 w 975119"/>
              <a:gd name="connsiteY8" fmla="*/ 806632 h 838426"/>
              <a:gd name="connsiteX9" fmla="*/ 802413 w 975119"/>
              <a:gd name="connsiteY9" fmla="*/ 502658 h 838426"/>
              <a:gd name="connsiteX10" fmla="*/ 927463 w 975119"/>
              <a:gd name="connsiteY10" fmla="*/ 297180 h 838426"/>
              <a:gd name="connsiteX11" fmla="*/ 964715 w 975119"/>
              <a:gd name="connsiteY11" fmla="*/ 158692 h 838426"/>
              <a:gd name="connsiteX12" fmla="*/ 975119 w 975119"/>
              <a:gd name="connsiteY12" fmla="*/ 75112 h 838426"/>
              <a:gd name="connsiteX13" fmla="*/ 969917 w 975119"/>
              <a:gd name="connsiteY13" fmla="*/ 0 h 838426"/>
              <a:gd name="connsiteX14" fmla="*/ 0 w 975119"/>
              <a:gd name="connsiteY14" fmla="*/ 630283 h 838426"/>
              <a:gd name="connsiteX0" fmla="*/ 0 w 975119"/>
              <a:gd name="connsiteY0" fmla="*/ 630283 h 833563"/>
              <a:gd name="connsiteX1" fmla="*/ 29391 w 975119"/>
              <a:gd name="connsiteY1" fmla="*/ 685800 h 833563"/>
              <a:gd name="connsiteX2" fmla="*/ 78377 w 975119"/>
              <a:gd name="connsiteY2" fmla="*/ 692332 h 833563"/>
              <a:gd name="connsiteX3" fmla="*/ 300445 w 975119"/>
              <a:gd name="connsiteY3" fmla="*/ 718458 h 833563"/>
              <a:gd name="connsiteX4" fmla="*/ 346165 w 975119"/>
              <a:gd name="connsiteY4" fmla="*/ 734786 h 833563"/>
              <a:gd name="connsiteX5" fmla="*/ 379545 w 975119"/>
              <a:gd name="connsiteY5" fmla="*/ 773975 h 833563"/>
              <a:gd name="connsiteX6" fmla="*/ 466997 w 975119"/>
              <a:gd name="connsiteY6" fmla="*/ 809898 h 833563"/>
              <a:gd name="connsiteX7" fmla="*/ 532311 w 975119"/>
              <a:gd name="connsiteY7" fmla="*/ 829492 h 833563"/>
              <a:gd name="connsiteX8" fmla="*/ 625425 w 975119"/>
              <a:gd name="connsiteY8" fmla="*/ 728517 h 833563"/>
              <a:gd name="connsiteX9" fmla="*/ 802413 w 975119"/>
              <a:gd name="connsiteY9" fmla="*/ 502658 h 833563"/>
              <a:gd name="connsiteX10" fmla="*/ 927463 w 975119"/>
              <a:gd name="connsiteY10" fmla="*/ 297180 h 833563"/>
              <a:gd name="connsiteX11" fmla="*/ 964715 w 975119"/>
              <a:gd name="connsiteY11" fmla="*/ 158692 h 833563"/>
              <a:gd name="connsiteX12" fmla="*/ 975119 w 975119"/>
              <a:gd name="connsiteY12" fmla="*/ 75112 h 833563"/>
              <a:gd name="connsiteX13" fmla="*/ 969917 w 975119"/>
              <a:gd name="connsiteY13" fmla="*/ 0 h 833563"/>
              <a:gd name="connsiteX14" fmla="*/ 0 w 975119"/>
              <a:gd name="connsiteY14" fmla="*/ 630283 h 833563"/>
              <a:gd name="connsiteX0" fmla="*/ 0 w 975119"/>
              <a:gd name="connsiteY0" fmla="*/ 630283 h 833563"/>
              <a:gd name="connsiteX1" fmla="*/ 29391 w 975119"/>
              <a:gd name="connsiteY1" fmla="*/ 685800 h 833563"/>
              <a:gd name="connsiteX2" fmla="*/ 78377 w 975119"/>
              <a:gd name="connsiteY2" fmla="*/ 692332 h 833563"/>
              <a:gd name="connsiteX3" fmla="*/ 300445 w 975119"/>
              <a:gd name="connsiteY3" fmla="*/ 718458 h 833563"/>
              <a:gd name="connsiteX4" fmla="*/ 346165 w 975119"/>
              <a:gd name="connsiteY4" fmla="*/ 734786 h 833563"/>
              <a:gd name="connsiteX5" fmla="*/ 379545 w 975119"/>
              <a:gd name="connsiteY5" fmla="*/ 773975 h 833563"/>
              <a:gd name="connsiteX6" fmla="*/ 466997 w 975119"/>
              <a:gd name="connsiteY6" fmla="*/ 809898 h 833563"/>
              <a:gd name="connsiteX7" fmla="*/ 532311 w 975119"/>
              <a:gd name="connsiteY7" fmla="*/ 829492 h 833563"/>
              <a:gd name="connsiteX8" fmla="*/ 625425 w 975119"/>
              <a:gd name="connsiteY8" fmla="*/ 728517 h 833563"/>
              <a:gd name="connsiteX9" fmla="*/ 802413 w 975119"/>
              <a:gd name="connsiteY9" fmla="*/ 502658 h 833563"/>
              <a:gd name="connsiteX10" fmla="*/ 927463 w 975119"/>
              <a:gd name="connsiteY10" fmla="*/ 297180 h 833563"/>
              <a:gd name="connsiteX11" fmla="*/ 964715 w 975119"/>
              <a:gd name="connsiteY11" fmla="*/ 158692 h 833563"/>
              <a:gd name="connsiteX12" fmla="*/ 975119 w 975119"/>
              <a:gd name="connsiteY12" fmla="*/ 75112 h 833563"/>
              <a:gd name="connsiteX13" fmla="*/ 969917 w 975119"/>
              <a:gd name="connsiteY13" fmla="*/ 0 h 833563"/>
              <a:gd name="connsiteX14" fmla="*/ 0 w 975119"/>
              <a:gd name="connsiteY14" fmla="*/ 630283 h 833563"/>
              <a:gd name="connsiteX0" fmla="*/ 0 w 975119"/>
              <a:gd name="connsiteY0" fmla="*/ 630283 h 833563"/>
              <a:gd name="connsiteX1" fmla="*/ 29391 w 975119"/>
              <a:gd name="connsiteY1" fmla="*/ 685800 h 833563"/>
              <a:gd name="connsiteX2" fmla="*/ 78377 w 975119"/>
              <a:gd name="connsiteY2" fmla="*/ 692332 h 833563"/>
              <a:gd name="connsiteX3" fmla="*/ 300445 w 975119"/>
              <a:gd name="connsiteY3" fmla="*/ 718458 h 833563"/>
              <a:gd name="connsiteX4" fmla="*/ 346165 w 975119"/>
              <a:gd name="connsiteY4" fmla="*/ 734786 h 833563"/>
              <a:gd name="connsiteX5" fmla="*/ 466997 w 975119"/>
              <a:gd name="connsiteY5" fmla="*/ 809898 h 833563"/>
              <a:gd name="connsiteX6" fmla="*/ 532311 w 975119"/>
              <a:gd name="connsiteY6" fmla="*/ 829492 h 833563"/>
              <a:gd name="connsiteX7" fmla="*/ 625425 w 975119"/>
              <a:gd name="connsiteY7" fmla="*/ 728517 h 833563"/>
              <a:gd name="connsiteX8" fmla="*/ 802413 w 975119"/>
              <a:gd name="connsiteY8" fmla="*/ 502658 h 833563"/>
              <a:gd name="connsiteX9" fmla="*/ 927463 w 975119"/>
              <a:gd name="connsiteY9" fmla="*/ 297180 h 833563"/>
              <a:gd name="connsiteX10" fmla="*/ 964715 w 975119"/>
              <a:gd name="connsiteY10" fmla="*/ 158692 h 833563"/>
              <a:gd name="connsiteX11" fmla="*/ 975119 w 975119"/>
              <a:gd name="connsiteY11" fmla="*/ 75112 h 833563"/>
              <a:gd name="connsiteX12" fmla="*/ 969917 w 975119"/>
              <a:gd name="connsiteY12" fmla="*/ 0 h 833563"/>
              <a:gd name="connsiteX13" fmla="*/ 0 w 975119"/>
              <a:gd name="connsiteY13" fmla="*/ 630283 h 833563"/>
              <a:gd name="connsiteX0" fmla="*/ 0 w 975119"/>
              <a:gd name="connsiteY0" fmla="*/ 630283 h 831682"/>
              <a:gd name="connsiteX1" fmla="*/ 29391 w 975119"/>
              <a:gd name="connsiteY1" fmla="*/ 685800 h 831682"/>
              <a:gd name="connsiteX2" fmla="*/ 78377 w 975119"/>
              <a:gd name="connsiteY2" fmla="*/ 692332 h 831682"/>
              <a:gd name="connsiteX3" fmla="*/ 300445 w 975119"/>
              <a:gd name="connsiteY3" fmla="*/ 718458 h 831682"/>
              <a:gd name="connsiteX4" fmla="*/ 346165 w 975119"/>
              <a:gd name="connsiteY4" fmla="*/ 734786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300445 w 975119"/>
              <a:gd name="connsiteY3" fmla="*/ 718458 h 831682"/>
              <a:gd name="connsiteX4" fmla="*/ 35995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300445 w 975119"/>
              <a:gd name="connsiteY3" fmla="*/ 718458 h 831682"/>
              <a:gd name="connsiteX4" fmla="*/ 369140 w 975119"/>
              <a:gd name="connsiteY4" fmla="*/ 762356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2356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80241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79322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79322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29391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79322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75119"/>
              <a:gd name="connsiteY0" fmla="*/ 630283 h 831682"/>
              <a:gd name="connsiteX1" fmla="*/ 45433 w 975119"/>
              <a:gd name="connsiteY1" fmla="*/ 685800 h 831682"/>
              <a:gd name="connsiteX2" fmla="*/ 78377 w 975119"/>
              <a:gd name="connsiteY2" fmla="*/ 692332 h 831682"/>
              <a:gd name="connsiteX3" fmla="*/ 286660 w 975119"/>
              <a:gd name="connsiteY3" fmla="*/ 713864 h 831682"/>
              <a:gd name="connsiteX4" fmla="*/ 369140 w 975119"/>
              <a:gd name="connsiteY4" fmla="*/ 766951 h 831682"/>
              <a:gd name="connsiteX5" fmla="*/ 430237 w 975119"/>
              <a:gd name="connsiteY5" fmla="*/ 796113 h 831682"/>
              <a:gd name="connsiteX6" fmla="*/ 532311 w 975119"/>
              <a:gd name="connsiteY6" fmla="*/ 829492 h 831682"/>
              <a:gd name="connsiteX7" fmla="*/ 625425 w 975119"/>
              <a:gd name="connsiteY7" fmla="*/ 728517 h 831682"/>
              <a:gd name="connsiteX8" fmla="*/ 793223 w 975119"/>
              <a:gd name="connsiteY8" fmla="*/ 502658 h 831682"/>
              <a:gd name="connsiteX9" fmla="*/ 927463 w 975119"/>
              <a:gd name="connsiteY9" fmla="*/ 297180 h 831682"/>
              <a:gd name="connsiteX10" fmla="*/ 964715 w 975119"/>
              <a:gd name="connsiteY10" fmla="*/ 158692 h 831682"/>
              <a:gd name="connsiteX11" fmla="*/ 975119 w 975119"/>
              <a:gd name="connsiteY11" fmla="*/ 75112 h 831682"/>
              <a:gd name="connsiteX12" fmla="*/ 969917 w 975119"/>
              <a:gd name="connsiteY12" fmla="*/ 0 h 831682"/>
              <a:gd name="connsiteX13" fmla="*/ 0 w 975119"/>
              <a:gd name="connsiteY13"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0 w 959077"/>
              <a:gd name="connsiteY13"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551257 w 959077"/>
              <a:gd name="connsiteY13" fmla="*/ 268046 h 831682"/>
              <a:gd name="connsiteX14" fmla="*/ 0 w 959077"/>
              <a:gd name="connsiteY14"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585304 w 959077"/>
              <a:gd name="connsiteY13" fmla="*/ 311820 h 831682"/>
              <a:gd name="connsiteX14" fmla="*/ 0 w 959077"/>
              <a:gd name="connsiteY14"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604759 w 959077"/>
              <a:gd name="connsiteY13" fmla="*/ 326412 h 831682"/>
              <a:gd name="connsiteX14" fmla="*/ 0 w 959077"/>
              <a:gd name="connsiteY14"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604759 w 959077"/>
              <a:gd name="connsiteY13" fmla="*/ 326412 h 831682"/>
              <a:gd name="connsiteX14" fmla="*/ 706900 w 959077"/>
              <a:gd name="connsiteY14" fmla="*/ 224272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706900 w 959077"/>
              <a:gd name="connsiteY14" fmla="*/ 224272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395615 w 959077"/>
              <a:gd name="connsiteY14" fmla="*/ 433417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371295 w 959077"/>
              <a:gd name="connsiteY14" fmla="*/ 452872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371295 w 959077"/>
              <a:gd name="connsiteY14" fmla="*/ 452872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376159 w 959077"/>
              <a:gd name="connsiteY14" fmla="*/ 467463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74993 w 959077"/>
              <a:gd name="connsiteY13" fmla="*/ 185361 h 831682"/>
              <a:gd name="connsiteX14" fmla="*/ 381023 w 959077"/>
              <a:gd name="connsiteY14" fmla="*/ 477191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84721 w 959077"/>
              <a:gd name="connsiteY13" fmla="*/ 199952 h 831682"/>
              <a:gd name="connsiteX14" fmla="*/ 381023 w 959077"/>
              <a:gd name="connsiteY14" fmla="*/ 477191 h 831682"/>
              <a:gd name="connsiteX15" fmla="*/ 0 w 959077"/>
              <a:gd name="connsiteY15" fmla="*/ 630283 h 831682"/>
              <a:gd name="connsiteX0" fmla="*/ 0 w 959077"/>
              <a:gd name="connsiteY0" fmla="*/ 630283 h 831682"/>
              <a:gd name="connsiteX1" fmla="*/ 29391 w 959077"/>
              <a:gd name="connsiteY1" fmla="*/ 685800 h 831682"/>
              <a:gd name="connsiteX2" fmla="*/ 62335 w 959077"/>
              <a:gd name="connsiteY2" fmla="*/ 692332 h 831682"/>
              <a:gd name="connsiteX3" fmla="*/ 270618 w 959077"/>
              <a:gd name="connsiteY3" fmla="*/ 713864 h 831682"/>
              <a:gd name="connsiteX4" fmla="*/ 353098 w 959077"/>
              <a:gd name="connsiteY4" fmla="*/ 766951 h 831682"/>
              <a:gd name="connsiteX5" fmla="*/ 414195 w 959077"/>
              <a:gd name="connsiteY5" fmla="*/ 796113 h 831682"/>
              <a:gd name="connsiteX6" fmla="*/ 516269 w 959077"/>
              <a:gd name="connsiteY6" fmla="*/ 829492 h 831682"/>
              <a:gd name="connsiteX7" fmla="*/ 609383 w 959077"/>
              <a:gd name="connsiteY7" fmla="*/ 728517 h 831682"/>
              <a:gd name="connsiteX8" fmla="*/ 777181 w 959077"/>
              <a:gd name="connsiteY8" fmla="*/ 502658 h 831682"/>
              <a:gd name="connsiteX9" fmla="*/ 911421 w 959077"/>
              <a:gd name="connsiteY9" fmla="*/ 297180 h 831682"/>
              <a:gd name="connsiteX10" fmla="*/ 948673 w 959077"/>
              <a:gd name="connsiteY10" fmla="*/ 158692 h 831682"/>
              <a:gd name="connsiteX11" fmla="*/ 959077 w 959077"/>
              <a:gd name="connsiteY11" fmla="*/ 75112 h 831682"/>
              <a:gd name="connsiteX12" fmla="*/ 953875 w 959077"/>
              <a:gd name="connsiteY12" fmla="*/ 0 h 831682"/>
              <a:gd name="connsiteX13" fmla="*/ 789585 w 959077"/>
              <a:gd name="connsiteY13" fmla="*/ 199952 h 831682"/>
              <a:gd name="connsiteX14" fmla="*/ 381023 w 959077"/>
              <a:gd name="connsiteY14" fmla="*/ 477191 h 831682"/>
              <a:gd name="connsiteX15" fmla="*/ 0 w 959077"/>
              <a:gd name="connsiteY15" fmla="*/ 630283 h 831682"/>
              <a:gd name="connsiteX0" fmla="*/ 0 w 959077"/>
              <a:gd name="connsiteY0" fmla="*/ 644874 h 846273"/>
              <a:gd name="connsiteX1" fmla="*/ 29391 w 959077"/>
              <a:gd name="connsiteY1" fmla="*/ 700391 h 846273"/>
              <a:gd name="connsiteX2" fmla="*/ 62335 w 959077"/>
              <a:gd name="connsiteY2" fmla="*/ 706923 h 846273"/>
              <a:gd name="connsiteX3" fmla="*/ 270618 w 959077"/>
              <a:gd name="connsiteY3" fmla="*/ 728455 h 846273"/>
              <a:gd name="connsiteX4" fmla="*/ 353098 w 959077"/>
              <a:gd name="connsiteY4" fmla="*/ 781542 h 846273"/>
              <a:gd name="connsiteX5" fmla="*/ 414195 w 959077"/>
              <a:gd name="connsiteY5" fmla="*/ 810704 h 846273"/>
              <a:gd name="connsiteX6" fmla="*/ 516269 w 959077"/>
              <a:gd name="connsiteY6" fmla="*/ 844083 h 846273"/>
              <a:gd name="connsiteX7" fmla="*/ 609383 w 959077"/>
              <a:gd name="connsiteY7" fmla="*/ 743108 h 846273"/>
              <a:gd name="connsiteX8" fmla="*/ 777181 w 959077"/>
              <a:gd name="connsiteY8" fmla="*/ 517249 h 846273"/>
              <a:gd name="connsiteX9" fmla="*/ 911421 w 959077"/>
              <a:gd name="connsiteY9" fmla="*/ 311771 h 846273"/>
              <a:gd name="connsiteX10" fmla="*/ 948673 w 959077"/>
              <a:gd name="connsiteY10" fmla="*/ 173283 h 846273"/>
              <a:gd name="connsiteX11" fmla="*/ 959077 w 959077"/>
              <a:gd name="connsiteY11" fmla="*/ 89703 h 846273"/>
              <a:gd name="connsiteX12" fmla="*/ 939283 w 959077"/>
              <a:gd name="connsiteY12" fmla="*/ 0 h 846273"/>
              <a:gd name="connsiteX13" fmla="*/ 789585 w 959077"/>
              <a:gd name="connsiteY13" fmla="*/ 214543 h 846273"/>
              <a:gd name="connsiteX14" fmla="*/ 381023 w 959077"/>
              <a:gd name="connsiteY14" fmla="*/ 491782 h 846273"/>
              <a:gd name="connsiteX15" fmla="*/ 0 w 959077"/>
              <a:gd name="connsiteY15" fmla="*/ 644874 h 846273"/>
              <a:gd name="connsiteX0" fmla="*/ 0 w 959077"/>
              <a:gd name="connsiteY0" fmla="*/ 649737 h 851136"/>
              <a:gd name="connsiteX1" fmla="*/ 29391 w 959077"/>
              <a:gd name="connsiteY1" fmla="*/ 705254 h 851136"/>
              <a:gd name="connsiteX2" fmla="*/ 62335 w 959077"/>
              <a:gd name="connsiteY2" fmla="*/ 711786 h 851136"/>
              <a:gd name="connsiteX3" fmla="*/ 270618 w 959077"/>
              <a:gd name="connsiteY3" fmla="*/ 733318 h 851136"/>
              <a:gd name="connsiteX4" fmla="*/ 353098 w 959077"/>
              <a:gd name="connsiteY4" fmla="*/ 786405 h 851136"/>
              <a:gd name="connsiteX5" fmla="*/ 414195 w 959077"/>
              <a:gd name="connsiteY5" fmla="*/ 815567 h 851136"/>
              <a:gd name="connsiteX6" fmla="*/ 516269 w 959077"/>
              <a:gd name="connsiteY6" fmla="*/ 848946 h 851136"/>
              <a:gd name="connsiteX7" fmla="*/ 609383 w 959077"/>
              <a:gd name="connsiteY7" fmla="*/ 747971 h 851136"/>
              <a:gd name="connsiteX8" fmla="*/ 777181 w 959077"/>
              <a:gd name="connsiteY8" fmla="*/ 522112 h 851136"/>
              <a:gd name="connsiteX9" fmla="*/ 911421 w 959077"/>
              <a:gd name="connsiteY9" fmla="*/ 316634 h 851136"/>
              <a:gd name="connsiteX10" fmla="*/ 948673 w 959077"/>
              <a:gd name="connsiteY10" fmla="*/ 178146 h 851136"/>
              <a:gd name="connsiteX11" fmla="*/ 959077 w 959077"/>
              <a:gd name="connsiteY11" fmla="*/ 94566 h 851136"/>
              <a:gd name="connsiteX12" fmla="*/ 929555 w 959077"/>
              <a:gd name="connsiteY12" fmla="*/ 0 h 851136"/>
              <a:gd name="connsiteX13" fmla="*/ 789585 w 959077"/>
              <a:gd name="connsiteY13" fmla="*/ 219406 h 851136"/>
              <a:gd name="connsiteX14" fmla="*/ 381023 w 959077"/>
              <a:gd name="connsiteY14" fmla="*/ 496645 h 851136"/>
              <a:gd name="connsiteX15" fmla="*/ 0 w 959077"/>
              <a:gd name="connsiteY15" fmla="*/ 649737 h 851136"/>
              <a:gd name="connsiteX0" fmla="*/ 0 w 959077"/>
              <a:gd name="connsiteY0" fmla="*/ 649737 h 851136"/>
              <a:gd name="connsiteX1" fmla="*/ 29391 w 959077"/>
              <a:gd name="connsiteY1" fmla="*/ 705254 h 851136"/>
              <a:gd name="connsiteX2" fmla="*/ 62335 w 959077"/>
              <a:gd name="connsiteY2" fmla="*/ 711786 h 851136"/>
              <a:gd name="connsiteX3" fmla="*/ 270618 w 959077"/>
              <a:gd name="connsiteY3" fmla="*/ 733318 h 851136"/>
              <a:gd name="connsiteX4" fmla="*/ 353098 w 959077"/>
              <a:gd name="connsiteY4" fmla="*/ 786405 h 851136"/>
              <a:gd name="connsiteX5" fmla="*/ 414195 w 959077"/>
              <a:gd name="connsiteY5" fmla="*/ 815567 h 851136"/>
              <a:gd name="connsiteX6" fmla="*/ 516269 w 959077"/>
              <a:gd name="connsiteY6" fmla="*/ 848946 h 851136"/>
              <a:gd name="connsiteX7" fmla="*/ 609383 w 959077"/>
              <a:gd name="connsiteY7" fmla="*/ 747971 h 851136"/>
              <a:gd name="connsiteX8" fmla="*/ 777181 w 959077"/>
              <a:gd name="connsiteY8" fmla="*/ 522112 h 851136"/>
              <a:gd name="connsiteX9" fmla="*/ 911421 w 959077"/>
              <a:gd name="connsiteY9" fmla="*/ 316634 h 851136"/>
              <a:gd name="connsiteX10" fmla="*/ 948673 w 959077"/>
              <a:gd name="connsiteY10" fmla="*/ 178146 h 851136"/>
              <a:gd name="connsiteX11" fmla="*/ 959077 w 959077"/>
              <a:gd name="connsiteY11" fmla="*/ 94566 h 851136"/>
              <a:gd name="connsiteX12" fmla="*/ 929555 w 959077"/>
              <a:gd name="connsiteY12" fmla="*/ 0 h 851136"/>
              <a:gd name="connsiteX13" fmla="*/ 784721 w 959077"/>
              <a:gd name="connsiteY13" fmla="*/ 219406 h 851136"/>
              <a:gd name="connsiteX14" fmla="*/ 381023 w 959077"/>
              <a:gd name="connsiteY14" fmla="*/ 496645 h 851136"/>
              <a:gd name="connsiteX15" fmla="*/ 0 w 959077"/>
              <a:gd name="connsiteY15" fmla="*/ 649737 h 851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59077" h="851136">
                <a:moveTo>
                  <a:pt x="0" y="649737"/>
                </a:moveTo>
                <a:lnTo>
                  <a:pt x="29391" y="705254"/>
                </a:lnTo>
                <a:cubicBezTo>
                  <a:pt x="45720" y="707431"/>
                  <a:pt x="22131" y="707109"/>
                  <a:pt x="62335" y="711786"/>
                </a:cubicBezTo>
                <a:cubicBezTo>
                  <a:pt x="102539" y="716463"/>
                  <a:pt x="201190" y="726141"/>
                  <a:pt x="270618" y="733318"/>
                </a:cubicBezTo>
                <a:lnTo>
                  <a:pt x="353098" y="786405"/>
                </a:lnTo>
                <a:lnTo>
                  <a:pt x="414195" y="815567"/>
                </a:lnTo>
                <a:cubicBezTo>
                  <a:pt x="439656" y="824820"/>
                  <a:pt x="483738" y="860212"/>
                  <a:pt x="516269" y="848946"/>
                </a:cubicBezTo>
                <a:cubicBezTo>
                  <a:pt x="548800" y="837680"/>
                  <a:pt x="565898" y="802443"/>
                  <a:pt x="609383" y="747971"/>
                </a:cubicBezTo>
                <a:cubicBezTo>
                  <a:pt x="652868" y="693499"/>
                  <a:pt x="726841" y="594002"/>
                  <a:pt x="777181" y="522112"/>
                </a:cubicBezTo>
                <a:cubicBezTo>
                  <a:pt x="827521" y="450223"/>
                  <a:pt x="892029" y="373962"/>
                  <a:pt x="911421" y="316634"/>
                </a:cubicBezTo>
                <a:cubicBezTo>
                  <a:pt x="930813" y="259306"/>
                  <a:pt x="940730" y="215157"/>
                  <a:pt x="948673" y="178146"/>
                </a:cubicBezTo>
                <a:cubicBezTo>
                  <a:pt x="956616" y="141135"/>
                  <a:pt x="957444" y="121780"/>
                  <a:pt x="959077" y="94566"/>
                </a:cubicBezTo>
                <a:lnTo>
                  <a:pt x="929555" y="0"/>
                </a:lnTo>
                <a:lnTo>
                  <a:pt x="784721" y="219406"/>
                </a:lnTo>
                <a:cubicBezTo>
                  <a:pt x="650155" y="308576"/>
                  <a:pt x="525317" y="422066"/>
                  <a:pt x="381023" y="496645"/>
                </a:cubicBezTo>
                <a:lnTo>
                  <a:pt x="0" y="649737"/>
                </a:lnTo>
                <a:close/>
              </a:path>
            </a:pathLst>
          </a:custGeom>
          <a:solidFill>
            <a:srgbClr val="C487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72"/>
          <p:cNvSpPr/>
          <p:nvPr/>
        </p:nvSpPr>
        <p:spPr>
          <a:xfrm rot="560638">
            <a:off x="9192842" y="4502710"/>
            <a:ext cx="217121" cy="573917"/>
          </a:xfrm>
          <a:custGeom>
            <a:avLst/>
            <a:gdLst>
              <a:gd name="connsiteX0" fmla="*/ 0 w 295276"/>
              <a:gd name="connsiteY0" fmla="*/ 0 h 802423"/>
              <a:gd name="connsiteX1" fmla="*/ 295276 w 295276"/>
              <a:gd name="connsiteY1" fmla="*/ 0 h 802423"/>
              <a:gd name="connsiteX2" fmla="*/ 295276 w 295276"/>
              <a:gd name="connsiteY2" fmla="*/ 802423 h 802423"/>
              <a:gd name="connsiteX3" fmla="*/ 0 w 295276"/>
              <a:gd name="connsiteY3" fmla="*/ 802423 h 802423"/>
              <a:gd name="connsiteX4" fmla="*/ 0 w 295276"/>
              <a:gd name="connsiteY4" fmla="*/ 0 h 802423"/>
              <a:gd name="connsiteX0" fmla="*/ 16869 w 295276"/>
              <a:gd name="connsiteY0" fmla="*/ 0 h 807829"/>
              <a:gd name="connsiteX1" fmla="*/ 295276 w 295276"/>
              <a:gd name="connsiteY1" fmla="*/ 5406 h 807829"/>
              <a:gd name="connsiteX2" fmla="*/ 295276 w 295276"/>
              <a:gd name="connsiteY2" fmla="*/ 807829 h 807829"/>
              <a:gd name="connsiteX3" fmla="*/ 0 w 295276"/>
              <a:gd name="connsiteY3" fmla="*/ 807829 h 807829"/>
              <a:gd name="connsiteX4" fmla="*/ 16869 w 295276"/>
              <a:gd name="connsiteY4" fmla="*/ 0 h 807829"/>
              <a:gd name="connsiteX0" fmla="*/ 16869 w 295276"/>
              <a:gd name="connsiteY0" fmla="*/ 0 h 807829"/>
              <a:gd name="connsiteX1" fmla="*/ 295276 w 295276"/>
              <a:gd name="connsiteY1" fmla="*/ 5406 h 807829"/>
              <a:gd name="connsiteX2" fmla="*/ 295276 w 295276"/>
              <a:gd name="connsiteY2" fmla="*/ 807829 h 807829"/>
              <a:gd name="connsiteX3" fmla="*/ 0 w 295276"/>
              <a:gd name="connsiteY3" fmla="*/ 807829 h 807829"/>
              <a:gd name="connsiteX4" fmla="*/ 16869 w 295276"/>
              <a:gd name="connsiteY4" fmla="*/ 0 h 807829"/>
              <a:gd name="connsiteX0" fmla="*/ 16869 w 295276"/>
              <a:gd name="connsiteY0" fmla="*/ 842 h 808671"/>
              <a:gd name="connsiteX1" fmla="*/ 275647 w 295276"/>
              <a:gd name="connsiteY1" fmla="*/ 164 h 808671"/>
              <a:gd name="connsiteX2" fmla="*/ 295276 w 295276"/>
              <a:gd name="connsiteY2" fmla="*/ 808671 h 808671"/>
              <a:gd name="connsiteX3" fmla="*/ 0 w 295276"/>
              <a:gd name="connsiteY3" fmla="*/ 808671 h 808671"/>
              <a:gd name="connsiteX4" fmla="*/ 16869 w 295276"/>
              <a:gd name="connsiteY4" fmla="*/ 842 h 8086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276" h="808671">
                <a:moveTo>
                  <a:pt x="16869" y="842"/>
                </a:moveTo>
                <a:cubicBezTo>
                  <a:pt x="205246" y="12235"/>
                  <a:pt x="182845" y="-1638"/>
                  <a:pt x="275647" y="164"/>
                </a:cubicBezTo>
                <a:lnTo>
                  <a:pt x="295276" y="808671"/>
                </a:lnTo>
                <a:lnTo>
                  <a:pt x="0" y="808671"/>
                </a:lnTo>
                <a:lnTo>
                  <a:pt x="16869" y="842"/>
                </a:lnTo>
                <a:close/>
              </a:path>
            </a:pathLst>
          </a:custGeom>
          <a:solidFill>
            <a:srgbClr val="C0C9C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任意多边形 115"/>
          <p:cNvSpPr/>
          <p:nvPr/>
        </p:nvSpPr>
        <p:spPr>
          <a:xfrm>
            <a:off x="9713860" y="4212330"/>
            <a:ext cx="520325" cy="341399"/>
          </a:xfrm>
          <a:custGeom>
            <a:avLst/>
            <a:gdLst>
              <a:gd name="connsiteX0" fmla="*/ 0 w 724830"/>
              <a:gd name="connsiteY0" fmla="*/ 341409 h 341528"/>
              <a:gd name="connsiteX1" fmla="*/ 208156 w 724830"/>
              <a:gd name="connsiteY1" fmla="*/ 333975 h 341528"/>
              <a:gd name="connsiteX2" fmla="*/ 468352 w 724830"/>
              <a:gd name="connsiteY2" fmla="*/ 293087 h 341528"/>
              <a:gd name="connsiteX3" fmla="*/ 561278 w 724830"/>
              <a:gd name="connsiteY3" fmla="*/ 252199 h 341528"/>
              <a:gd name="connsiteX4" fmla="*/ 672791 w 724830"/>
              <a:gd name="connsiteY4" fmla="*/ 162989 h 341528"/>
              <a:gd name="connsiteX5" fmla="*/ 713678 w 724830"/>
              <a:gd name="connsiteY5" fmla="*/ 14306 h 341528"/>
              <a:gd name="connsiteX6" fmla="*/ 724830 w 724830"/>
              <a:gd name="connsiteY6" fmla="*/ 14306 h 341528"/>
              <a:gd name="connsiteX0" fmla="*/ 0 w 724830"/>
              <a:gd name="connsiteY0" fmla="*/ 449573 h 449692"/>
              <a:gd name="connsiteX1" fmla="*/ 208156 w 724830"/>
              <a:gd name="connsiteY1" fmla="*/ 442139 h 449692"/>
              <a:gd name="connsiteX2" fmla="*/ 468352 w 724830"/>
              <a:gd name="connsiteY2" fmla="*/ 401251 h 449692"/>
              <a:gd name="connsiteX3" fmla="*/ 561278 w 724830"/>
              <a:gd name="connsiteY3" fmla="*/ 360363 h 449692"/>
              <a:gd name="connsiteX4" fmla="*/ 672791 w 724830"/>
              <a:gd name="connsiteY4" fmla="*/ 271153 h 449692"/>
              <a:gd name="connsiteX5" fmla="*/ 713678 w 724830"/>
              <a:gd name="connsiteY5" fmla="*/ 122470 h 449692"/>
              <a:gd name="connsiteX6" fmla="*/ 724830 w 724830"/>
              <a:gd name="connsiteY6" fmla="*/ 976 h 449692"/>
              <a:gd name="connsiteX0" fmla="*/ 16618 w 741448"/>
              <a:gd name="connsiteY0" fmla="*/ 449573 h 450816"/>
              <a:gd name="connsiteX1" fmla="*/ 15085 w 741448"/>
              <a:gd name="connsiteY1" fmla="*/ 450404 h 450816"/>
              <a:gd name="connsiteX2" fmla="*/ 224774 w 741448"/>
              <a:gd name="connsiteY2" fmla="*/ 442139 h 450816"/>
              <a:gd name="connsiteX3" fmla="*/ 484970 w 741448"/>
              <a:gd name="connsiteY3" fmla="*/ 401251 h 450816"/>
              <a:gd name="connsiteX4" fmla="*/ 577896 w 741448"/>
              <a:gd name="connsiteY4" fmla="*/ 360363 h 450816"/>
              <a:gd name="connsiteX5" fmla="*/ 689409 w 741448"/>
              <a:gd name="connsiteY5" fmla="*/ 271153 h 450816"/>
              <a:gd name="connsiteX6" fmla="*/ 730296 w 741448"/>
              <a:gd name="connsiteY6" fmla="*/ 122470 h 450816"/>
              <a:gd name="connsiteX7" fmla="*/ 741448 w 741448"/>
              <a:gd name="connsiteY7" fmla="*/ 976 h 450816"/>
              <a:gd name="connsiteX0" fmla="*/ 16618 w 741448"/>
              <a:gd name="connsiteY0" fmla="*/ 449573 h 483643"/>
              <a:gd name="connsiteX1" fmla="*/ 15085 w 741448"/>
              <a:gd name="connsiteY1" fmla="*/ 450404 h 483643"/>
              <a:gd name="connsiteX2" fmla="*/ 224774 w 741448"/>
              <a:gd name="connsiteY2" fmla="*/ 442139 h 483643"/>
              <a:gd name="connsiteX3" fmla="*/ 484970 w 741448"/>
              <a:gd name="connsiteY3" fmla="*/ 401251 h 483643"/>
              <a:gd name="connsiteX4" fmla="*/ 577896 w 741448"/>
              <a:gd name="connsiteY4" fmla="*/ 360363 h 483643"/>
              <a:gd name="connsiteX5" fmla="*/ 689409 w 741448"/>
              <a:gd name="connsiteY5" fmla="*/ 271153 h 483643"/>
              <a:gd name="connsiteX6" fmla="*/ 730296 w 741448"/>
              <a:gd name="connsiteY6" fmla="*/ 122470 h 483643"/>
              <a:gd name="connsiteX7" fmla="*/ 741448 w 741448"/>
              <a:gd name="connsiteY7" fmla="*/ 976 h 483643"/>
              <a:gd name="connsiteX0" fmla="*/ 43612 w 768442"/>
              <a:gd name="connsiteY0" fmla="*/ 449573 h 483643"/>
              <a:gd name="connsiteX1" fmla="*/ 42079 w 768442"/>
              <a:gd name="connsiteY1" fmla="*/ 450404 h 483643"/>
              <a:gd name="connsiteX2" fmla="*/ 251768 w 768442"/>
              <a:gd name="connsiteY2" fmla="*/ 442139 h 483643"/>
              <a:gd name="connsiteX3" fmla="*/ 511964 w 768442"/>
              <a:gd name="connsiteY3" fmla="*/ 401251 h 483643"/>
              <a:gd name="connsiteX4" fmla="*/ 604890 w 768442"/>
              <a:gd name="connsiteY4" fmla="*/ 360363 h 483643"/>
              <a:gd name="connsiteX5" fmla="*/ 716403 w 768442"/>
              <a:gd name="connsiteY5" fmla="*/ 271153 h 483643"/>
              <a:gd name="connsiteX6" fmla="*/ 757290 w 768442"/>
              <a:gd name="connsiteY6" fmla="*/ 122470 h 483643"/>
              <a:gd name="connsiteX7" fmla="*/ 768442 w 768442"/>
              <a:gd name="connsiteY7" fmla="*/ 976 h 483643"/>
              <a:gd name="connsiteX0" fmla="*/ 48435 w 773265"/>
              <a:gd name="connsiteY0" fmla="*/ 449573 h 449573"/>
              <a:gd name="connsiteX1" fmla="*/ 40508 w 773265"/>
              <a:gd name="connsiteY1" fmla="*/ 335305 h 449573"/>
              <a:gd name="connsiteX2" fmla="*/ 256591 w 773265"/>
              <a:gd name="connsiteY2" fmla="*/ 442139 h 449573"/>
              <a:gd name="connsiteX3" fmla="*/ 516787 w 773265"/>
              <a:gd name="connsiteY3" fmla="*/ 401251 h 449573"/>
              <a:gd name="connsiteX4" fmla="*/ 609713 w 773265"/>
              <a:gd name="connsiteY4" fmla="*/ 360363 h 449573"/>
              <a:gd name="connsiteX5" fmla="*/ 721226 w 773265"/>
              <a:gd name="connsiteY5" fmla="*/ 271153 h 449573"/>
              <a:gd name="connsiteX6" fmla="*/ 762113 w 773265"/>
              <a:gd name="connsiteY6" fmla="*/ 122470 h 449573"/>
              <a:gd name="connsiteX7" fmla="*/ 773265 w 773265"/>
              <a:gd name="connsiteY7" fmla="*/ 976 h 449573"/>
              <a:gd name="connsiteX0" fmla="*/ 41248 w 766078"/>
              <a:gd name="connsiteY0" fmla="*/ 449573 h 486166"/>
              <a:gd name="connsiteX1" fmla="*/ 42912 w 766078"/>
              <a:gd name="connsiteY1" fmla="*/ 453602 h 486166"/>
              <a:gd name="connsiteX2" fmla="*/ 249404 w 766078"/>
              <a:gd name="connsiteY2" fmla="*/ 442139 h 486166"/>
              <a:gd name="connsiteX3" fmla="*/ 509600 w 766078"/>
              <a:gd name="connsiteY3" fmla="*/ 401251 h 486166"/>
              <a:gd name="connsiteX4" fmla="*/ 602526 w 766078"/>
              <a:gd name="connsiteY4" fmla="*/ 360363 h 486166"/>
              <a:gd name="connsiteX5" fmla="*/ 714039 w 766078"/>
              <a:gd name="connsiteY5" fmla="*/ 271153 h 486166"/>
              <a:gd name="connsiteX6" fmla="*/ 754926 w 766078"/>
              <a:gd name="connsiteY6" fmla="*/ 122470 h 486166"/>
              <a:gd name="connsiteX7" fmla="*/ 766078 w 766078"/>
              <a:gd name="connsiteY7" fmla="*/ 976 h 486166"/>
              <a:gd name="connsiteX0" fmla="*/ 50889 w 775719"/>
              <a:gd name="connsiteY0" fmla="*/ 449573 h 449573"/>
              <a:gd name="connsiteX1" fmla="*/ 39764 w 775719"/>
              <a:gd name="connsiteY1" fmla="*/ 338502 h 449573"/>
              <a:gd name="connsiteX2" fmla="*/ 259045 w 775719"/>
              <a:gd name="connsiteY2" fmla="*/ 442139 h 449573"/>
              <a:gd name="connsiteX3" fmla="*/ 519241 w 775719"/>
              <a:gd name="connsiteY3" fmla="*/ 401251 h 449573"/>
              <a:gd name="connsiteX4" fmla="*/ 612167 w 775719"/>
              <a:gd name="connsiteY4" fmla="*/ 360363 h 449573"/>
              <a:gd name="connsiteX5" fmla="*/ 723680 w 775719"/>
              <a:gd name="connsiteY5" fmla="*/ 271153 h 449573"/>
              <a:gd name="connsiteX6" fmla="*/ 764567 w 775719"/>
              <a:gd name="connsiteY6" fmla="*/ 122470 h 449573"/>
              <a:gd name="connsiteX7" fmla="*/ 775719 w 775719"/>
              <a:gd name="connsiteY7" fmla="*/ 976 h 449573"/>
              <a:gd name="connsiteX0" fmla="*/ 141341 w 760663"/>
              <a:gd name="connsiteY0" fmla="*/ 344066 h 443947"/>
              <a:gd name="connsiteX1" fmla="*/ 24708 w 760663"/>
              <a:gd name="connsiteY1" fmla="*/ 338502 h 443947"/>
              <a:gd name="connsiteX2" fmla="*/ 243989 w 760663"/>
              <a:gd name="connsiteY2" fmla="*/ 442139 h 443947"/>
              <a:gd name="connsiteX3" fmla="*/ 504185 w 760663"/>
              <a:gd name="connsiteY3" fmla="*/ 401251 h 443947"/>
              <a:gd name="connsiteX4" fmla="*/ 597111 w 760663"/>
              <a:gd name="connsiteY4" fmla="*/ 360363 h 443947"/>
              <a:gd name="connsiteX5" fmla="*/ 708624 w 760663"/>
              <a:gd name="connsiteY5" fmla="*/ 271153 h 443947"/>
              <a:gd name="connsiteX6" fmla="*/ 749511 w 760663"/>
              <a:gd name="connsiteY6" fmla="*/ 122470 h 443947"/>
              <a:gd name="connsiteX7" fmla="*/ 760663 w 760663"/>
              <a:gd name="connsiteY7" fmla="*/ 976 h 443947"/>
              <a:gd name="connsiteX0" fmla="*/ 90238 w 767109"/>
              <a:gd name="connsiteY0" fmla="*/ 254545 h 443947"/>
              <a:gd name="connsiteX1" fmla="*/ 31154 w 767109"/>
              <a:gd name="connsiteY1" fmla="*/ 338502 h 443947"/>
              <a:gd name="connsiteX2" fmla="*/ 250435 w 767109"/>
              <a:gd name="connsiteY2" fmla="*/ 442139 h 443947"/>
              <a:gd name="connsiteX3" fmla="*/ 510631 w 767109"/>
              <a:gd name="connsiteY3" fmla="*/ 401251 h 443947"/>
              <a:gd name="connsiteX4" fmla="*/ 603557 w 767109"/>
              <a:gd name="connsiteY4" fmla="*/ 360363 h 443947"/>
              <a:gd name="connsiteX5" fmla="*/ 715070 w 767109"/>
              <a:gd name="connsiteY5" fmla="*/ 271153 h 443947"/>
              <a:gd name="connsiteX6" fmla="*/ 755957 w 767109"/>
              <a:gd name="connsiteY6" fmla="*/ 122470 h 443947"/>
              <a:gd name="connsiteX7" fmla="*/ 767109 w 767109"/>
              <a:gd name="connsiteY7" fmla="*/ 976 h 443947"/>
              <a:gd name="connsiteX0" fmla="*/ 76682 w 753553"/>
              <a:gd name="connsiteY0" fmla="*/ 254545 h 464668"/>
              <a:gd name="connsiteX1" fmla="*/ 33584 w 753553"/>
              <a:gd name="connsiteY1" fmla="*/ 424826 h 464668"/>
              <a:gd name="connsiteX2" fmla="*/ 236879 w 753553"/>
              <a:gd name="connsiteY2" fmla="*/ 442139 h 464668"/>
              <a:gd name="connsiteX3" fmla="*/ 497075 w 753553"/>
              <a:gd name="connsiteY3" fmla="*/ 401251 h 464668"/>
              <a:gd name="connsiteX4" fmla="*/ 590001 w 753553"/>
              <a:gd name="connsiteY4" fmla="*/ 360363 h 464668"/>
              <a:gd name="connsiteX5" fmla="*/ 701514 w 753553"/>
              <a:gd name="connsiteY5" fmla="*/ 271153 h 464668"/>
              <a:gd name="connsiteX6" fmla="*/ 742401 w 753553"/>
              <a:gd name="connsiteY6" fmla="*/ 122470 h 464668"/>
              <a:gd name="connsiteX7" fmla="*/ 753553 w 753553"/>
              <a:gd name="connsiteY7" fmla="*/ 976 h 464668"/>
              <a:gd name="connsiteX0" fmla="*/ 36617 w 764643"/>
              <a:gd name="connsiteY0" fmla="*/ 340869 h 464668"/>
              <a:gd name="connsiteX1" fmla="*/ 44674 w 764643"/>
              <a:gd name="connsiteY1" fmla="*/ 424826 h 464668"/>
              <a:gd name="connsiteX2" fmla="*/ 247969 w 764643"/>
              <a:gd name="connsiteY2" fmla="*/ 442139 h 464668"/>
              <a:gd name="connsiteX3" fmla="*/ 508165 w 764643"/>
              <a:gd name="connsiteY3" fmla="*/ 401251 h 464668"/>
              <a:gd name="connsiteX4" fmla="*/ 601091 w 764643"/>
              <a:gd name="connsiteY4" fmla="*/ 360363 h 464668"/>
              <a:gd name="connsiteX5" fmla="*/ 712604 w 764643"/>
              <a:gd name="connsiteY5" fmla="*/ 271153 h 464668"/>
              <a:gd name="connsiteX6" fmla="*/ 753491 w 764643"/>
              <a:gd name="connsiteY6" fmla="*/ 122470 h 464668"/>
              <a:gd name="connsiteX7" fmla="*/ 764643 w 764643"/>
              <a:gd name="connsiteY7" fmla="*/ 976 h 464668"/>
              <a:gd name="connsiteX0" fmla="*/ 36617 w 764643"/>
              <a:gd name="connsiteY0" fmla="*/ 340869 h 444818"/>
              <a:gd name="connsiteX1" fmla="*/ 44674 w 764643"/>
              <a:gd name="connsiteY1" fmla="*/ 424826 h 444818"/>
              <a:gd name="connsiteX2" fmla="*/ 247969 w 764643"/>
              <a:gd name="connsiteY2" fmla="*/ 442139 h 444818"/>
              <a:gd name="connsiteX3" fmla="*/ 508165 w 764643"/>
              <a:gd name="connsiteY3" fmla="*/ 401251 h 444818"/>
              <a:gd name="connsiteX4" fmla="*/ 601091 w 764643"/>
              <a:gd name="connsiteY4" fmla="*/ 360363 h 444818"/>
              <a:gd name="connsiteX5" fmla="*/ 712604 w 764643"/>
              <a:gd name="connsiteY5" fmla="*/ 271153 h 444818"/>
              <a:gd name="connsiteX6" fmla="*/ 753491 w 764643"/>
              <a:gd name="connsiteY6" fmla="*/ 122470 h 444818"/>
              <a:gd name="connsiteX7" fmla="*/ 764643 w 764643"/>
              <a:gd name="connsiteY7" fmla="*/ 976 h 444818"/>
              <a:gd name="connsiteX0" fmla="*/ 41247 w 769273"/>
              <a:gd name="connsiteY0" fmla="*/ 340869 h 453693"/>
              <a:gd name="connsiteX1" fmla="*/ 42910 w 769273"/>
              <a:gd name="connsiteY1" fmla="*/ 440812 h 453693"/>
              <a:gd name="connsiteX2" fmla="*/ 252599 w 769273"/>
              <a:gd name="connsiteY2" fmla="*/ 442139 h 453693"/>
              <a:gd name="connsiteX3" fmla="*/ 512795 w 769273"/>
              <a:gd name="connsiteY3" fmla="*/ 401251 h 453693"/>
              <a:gd name="connsiteX4" fmla="*/ 605721 w 769273"/>
              <a:gd name="connsiteY4" fmla="*/ 360363 h 453693"/>
              <a:gd name="connsiteX5" fmla="*/ 717234 w 769273"/>
              <a:gd name="connsiteY5" fmla="*/ 271153 h 453693"/>
              <a:gd name="connsiteX6" fmla="*/ 758121 w 769273"/>
              <a:gd name="connsiteY6" fmla="*/ 122470 h 453693"/>
              <a:gd name="connsiteX7" fmla="*/ 769273 w 769273"/>
              <a:gd name="connsiteY7" fmla="*/ 976 h 453693"/>
              <a:gd name="connsiteX0" fmla="*/ 41247 w 769273"/>
              <a:gd name="connsiteY0" fmla="*/ 340869 h 449605"/>
              <a:gd name="connsiteX1" fmla="*/ 42910 w 769273"/>
              <a:gd name="connsiteY1" fmla="*/ 440812 h 449605"/>
              <a:gd name="connsiteX2" fmla="*/ 252599 w 769273"/>
              <a:gd name="connsiteY2" fmla="*/ 442139 h 449605"/>
              <a:gd name="connsiteX3" fmla="*/ 512795 w 769273"/>
              <a:gd name="connsiteY3" fmla="*/ 401251 h 449605"/>
              <a:gd name="connsiteX4" fmla="*/ 605721 w 769273"/>
              <a:gd name="connsiteY4" fmla="*/ 360363 h 449605"/>
              <a:gd name="connsiteX5" fmla="*/ 717234 w 769273"/>
              <a:gd name="connsiteY5" fmla="*/ 271153 h 449605"/>
              <a:gd name="connsiteX6" fmla="*/ 758121 w 769273"/>
              <a:gd name="connsiteY6" fmla="*/ 122470 h 449605"/>
              <a:gd name="connsiteX7" fmla="*/ 769273 w 769273"/>
              <a:gd name="connsiteY7" fmla="*/ 976 h 449605"/>
              <a:gd name="connsiteX0" fmla="*/ 1558 w 729584"/>
              <a:gd name="connsiteY0" fmla="*/ 340869 h 449605"/>
              <a:gd name="connsiteX1" fmla="*/ 3221 w 729584"/>
              <a:gd name="connsiteY1" fmla="*/ 440812 h 449605"/>
              <a:gd name="connsiteX2" fmla="*/ 212910 w 729584"/>
              <a:gd name="connsiteY2" fmla="*/ 442139 h 449605"/>
              <a:gd name="connsiteX3" fmla="*/ 473106 w 729584"/>
              <a:gd name="connsiteY3" fmla="*/ 401251 h 449605"/>
              <a:gd name="connsiteX4" fmla="*/ 566032 w 729584"/>
              <a:gd name="connsiteY4" fmla="*/ 360363 h 449605"/>
              <a:gd name="connsiteX5" fmla="*/ 677545 w 729584"/>
              <a:gd name="connsiteY5" fmla="*/ 271153 h 449605"/>
              <a:gd name="connsiteX6" fmla="*/ 718432 w 729584"/>
              <a:gd name="connsiteY6" fmla="*/ 122470 h 449605"/>
              <a:gd name="connsiteX7" fmla="*/ 729584 w 729584"/>
              <a:gd name="connsiteY7" fmla="*/ 976 h 449605"/>
              <a:gd name="connsiteX0" fmla="*/ 5 w 740819"/>
              <a:gd name="connsiteY0" fmla="*/ 340869 h 449605"/>
              <a:gd name="connsiteX1" fmla="*/ 14456 w 740819"/>
              <a:gd name="connsiteY1" fmla="*/ 440812 h 449605"/>
              <a:gd name="connsiteX2" fmla="*/ 224145 w 740819"/>
              <a:gd name="connsiteY2" fmla="*/ 442139 h 449605"/>
              <a:gd name="connsiteX3" fmla="*/ 484341 w 740819"/>
              <a:gd name="connsiteY3" fmla="*/ 401251 h 449605"/>
              <a:gd name="connsiteX4" fmla="*/ 577267 w 740819"/>
              <a:gd name="connsiteY4" fmla="*/ 360363 h 449605"/>
              <a:gd name="connsiteX5" fmla="*/ 688780 w 740819"/>
              <a:gd name="connsiteY5" fmla="*/ 271153 h 449605"/>
              <a:gd name="connsiteX6" fmla="*/ 729667 w 740819"/>
              <a:gd name="connsiteY6" fmla="*/ 122470 h 449605"/>
              <a:gd name="connsiteX7" fmla="*/ 740819 w 740819"/>
              <a:gd name="connsiteY7" fmla="*/ 976 h 449605"/>
              <a:gd name="connsiteX0" fmla="*/ 8553 w 749367"/>
              <a:gd name="connsiteY0" fmla="*/ 340869 h 449605"/>
              <a:gd name="connsiteX1" fmla="*/ 3822 w 749367"/>
              <a:gd name="connsiteY1" fmla="*/ 335304 h 449605"/>
              <a:gd name="connsiteX2" fmla="*/ 23004 w 749367"/>
              <a:gd name="connsiteY2" fmla="*/ 440812 h 449605"/>
              <a:gd name="connsiteX3" fmla="*/ 232693 w 749367"/>
              <a:gd name="connsiteY3" fmla="*/ 442139 h 449605"/>
              <a:gd name="connsiteX4" fmla="*/ 492889 w 749367"/>
              <a:gd name="connsiteY4" fmla="*/ 401251 h 449605"/>
              <a:gd name="connsiteX5" fmla="*/ 585815 w 749367"/>
              <a:gd name="connsiteY5" fmla="*/ 360363 h 449605"/>
              <a:gd name="connsiteX6" fmla="*/ 697328 w 749367"/>
              <a:gd name="connsiteY6" fmla="*/ 271153 h 449605"/>
              <a:gd name="connsiteX7" fmla="*/ 738215 w 749367"/>
              <a:gd name="connsiteY7" fmla="*/ 122470 h 449605"/>
              <a:gd name="connsiteX8" fmla="*/ 749367 w 749367"/>
              <a:gd name="connsiteY8" fmla="*/ 976 h 449605"/>
              <a:gd name="connsiteX0" fmla="*/ 5 w 740819"/>
              <a:gd name="connsiteY0" fmla="*/ 340869 h 449605"/>
              <a:gd name="connsiteX1" fmla="*/ 94387 w 740819"/>
              <a:gd name="connsiteY1" fmla="*/ 332107 h 449605"/>
              <a:gd name="connsiteX2" fmla="*/ 14456 w 740819"/>
              <a:gd name="connsiteY2" fmla="*/ 440812 h 449605"/>
              <a:gd name="connsiteX3" fmla="*/ 224145 w 740819"/>
              <a:gd name="connsiteY3" fmla="*/ 442139 h 449605"/>
              <a:gd name="connsiteX4" fmla="*/ 484341 w 740819"/>
              <a:gd name="connsiteY4" fmla="*/ 401251 h 449605"/>
              <a:gd name="connsiteX5" fmla="*/ 577267 w 740819"/>
              <a:gd name="connsiteY5" fmla="*/ 360363 h 449605"/>
              <a:gd name="connsiteX6" fmla="*/ 688780 w 740819"/>
              <a:gd name="connsiteY6" fmla="*/ 271153 h 449605"/>
              <a:gd name="connsiteX7" fmla="*/ 729667 w 740819"/>
              <a:gd name="connsiteY7" fmla="*/ 122470 h 449605"/>
              <a:gd name="connsiteX8" fmla="*/ 740819 w 740819"/>
              <a:gd name="connsiteY8" fmla="*/ 976 h 449605"/>
              <a:gd name="connsiteX0" fmla="*/ 299950 w 733833"/>
              <a:gd name="connsiteY0" fmla="*/ 276925 h 449605"/>
              <a:gd name="connsiteX1" fmla="*/ 87401 w 733833"/>
              <a:gd name="connsiteY1" fmla="*/ 332107 h 449605"/>
              <a:gd name="connsiteX2" fmla="*/ 7470 w 733833"/>
              <a:gd name="connsiteY2" fmla="*/ 440812 h 449605"/>
              <a:gd name="connsiteX3" fmla="*/ 217159 w 733833"/>
              <a:gd name="connsiteY3" fmla="*/ 442139 h 449605"/>
              <a:gd name="connsiteX4" fmla="*/ 477355 w 733833"/>
              <a:gd name="connsiteY4" fmla="*/ 401251 h 449605"/>
              <a:gd name="connsiteX5" fmla="*/ 570281 w 733833"/>
              <a:gd name="connsiteY5" fmla="*/ 360363 h 449605"/>
              <a:gd name="connsiteX6" fmla="*/ 681794 w 733833"/>
              <a:gd name="connsiteY6" fmla="*/ 271153 h 449605"/>
              <a:gd name="connsiteX7" fmla="*/ 722681 w 733833"/>
              <a:gd name="connsiteY7" fmla="*/ 122470 h 449605"/>
              <a:gd name="connsiteX8" fmla="*/ 733833 w 733833"/>
              <a:gd name="connsiteY8" fmla="*/ 976 h 449605"/>
              <a:gd name="connsiteX0" fmla="*/ 310644 w 744527"/>
              <a:gd name="connsiteY0" fmla="*/ 276925 h 449605"/>
              <a:gd name="connsiteX1" fmla="*/ 11771 w 744527"/>
              <a:gd name="connsiteY1" fmla="*/ 344896 h 449605"/>
              <a:gd name="connsiteX2" fmla="*/ 18164 w 744527"/>
              <a:gd name="connsiteY2" fmla="*/ 440812 h 449605"/>
              <a:gd name="connsiteX3" fmla="*/ 227853 w 744527"/>
              <a:gd name="connsiteY3" fmla="*/ 442139 h 449605"/>
              <a:gd name="connsiteX4" fmla="*/ 488049 w 744527"/>
              <a:gd name="connsiteY4" fmla="*/ 401251 h 449605"/>
              <a:gd name="connsiteX5" fmla="*/ 580975 w 744527"/>
              <a:gd name="connsiteY5" fmla="*/ 360363 h 449605"/>
              <a:gd name="connsiteX6" fmla="*/ 692488 w 744527"/>
              <a:gd name="connsiteY6" fmla="*/ 271153 h 449605"/>
              <a:gd name="connsiteX7" fmla="*/ 733375 w 744527"/>
              <a:gd name="connsiteY7" fmla="*/ 122470 h 449605"/>
              <a:gd name="connsiteX8" fmla="*/ 744527 w 744527"/>
              <a:gd name="connsiteY8" fmla="*/ 976 h 449605"/>
              <a:gd name="connsiteX0" fmla="*/ 312358 w 746241"/>
              <a:gd name="connsiteY0" fmla="*/ 276925 h 449605"/>
              <a:gd name="connsiteX1" fmla="*/ 13485 w 746241"/>
              <a:gd name="connsiteY1" fmla="*/ 344896 h 449605"/>
              <a:gd name="connsiteX2" fmla="*/ 19878 w 746241"/>
              <a:gd name="connsiteY2" fmla="*/ 440812 h 449605"/>
              <a:gd name="connsiteX3" fmla="*/ 229567 w 746241"/>
              <a:gd name="connsiteY3" fmla="*/ 442139 h 449605"/>
              <a:gd name="connsiteX4" fmla="*/ 489763 w 746241"/>
              <a:gd name="connsiteY4" fmla="*/ 401251 h 449605"/>
              <a:gd name="connsiteX5" fmla="*/ 582689 w 746241"/>
              <a:gd name="connsiteY5" fmla="*/ 360363 h 449605"/>
              <a:gd name="connsiteX6" fmla="*/ 694202 w 746241"/>
              <a:gd name="connsiteY6" fmla="*/ 271153 h 449605"/>
              <a:gd name="connsiteX7" fmla="*/ 735089 w 746241"/>
              <a:gd name="connsiteY7" fmla="*/ 122470 h 449605"/>
              <a:gd name="connsiteX8" fmla="*/ 746241 w 746241"/>
              <a:gd name="connsiteY8" fmla="*/ 976 h 449605"/>
              <a:gd name="connsiteX0" fmla="*/ 300026 w 733909"/>
              <a:gd name="connsiteY0" fmla="*/ 276925 h 449605"/>
              <a:gd name="connsiteX1" fmla="*/ 1153 w 733909"/>
              <a:gd name="connsiteY1" fmla="*/ 344896 h 449605"/>
              <a:gd name="connsiteX2" fmla="*/ 7546 w 733909"/>
              <a:gd name="connsiteY2" fmla="*/ 440812 h 449605"/>
              <a:gd name="connsiteX3" fmla="*/ 217235 w 733909"/>
              <a:gd name="connsiteY3" fmla="*/ 442139 h 449605"/>
              <a:gd name="connsiteX4" fmla="*/ 477431 w 733909"/>
              <a:gd name="connsiteY4" fmla="*/ 401251 h 449605"/>
              <a:gd name="connsiteX5" fmla="*/ 570357 w 733909"/>
              <a:gd name="connsiteY5" fmla="*/ 360363 h 449605"/>
              <a:gd name="connsiteX6" fmla="*/ 681870 w 733909"/>
              <a:gd name="connsiteY6" fmla="*/ 271153 h 449605"/>
              <a:gd name="connsiteX7" fmla="*/ 722757 w 733909"/>
              <a:gd name="connsiteY7" fmla="*/ 122470 h 449605"/>
              <a:gd name="connsiteX8" fmla="*/ 733909 w 733909"/>
              <a:gd name="connsiteY8" fmla="*/ 976 h 449605"/>
              <a:gd name="connsiteX0" fmla="*/ 305984 w 739867"/>
              <a:gd name="connsiteY0" fmla="*/ 276925 h 449605"/>
              <a:gd name="connsiteX1" fmla="*/ 717 w 739867"/>
              <a:gd name="connsiteY1" fmla="*/ 344896 h 449605"/>
              <a:gd name="connsiteX2" fmla="*/ 13504 w 739867"/>
              <a:gd name="connsiteY2" fmla="*/ 440812 h 449605"/>
              <a:gd name="connsiteX3" fmla="*/ 223193 w 739867"/>
              <a:gd name="connsiteY3" fmla="*/ 442139 h 449605"/>
              <a:gd name="connsiteX4" fmla="*/ 483389 w 739867"/>
              <a:gd name="connsiteY4" fmla="*/ 401251 h 449605"/>
              <a:gd name="connsiteX5" fmla="*/ 576315 w 739867"/>
              <a:gd name="connsiteY5" fmla="*/ 360363 h 449605"/>
              <a:gd name="connsiteX6" fmla="*/ 687828 w 739867"/>
              <a:gd name="connsiteY6" fmla="*/ 271153 h 449605"/>
              <a:gd name="connsiteX7" fmla="*/ 728715 w 739867"/>
              <a:gd name="connsiteY7" fmla="*/ 122470 h 449605"/>
              <a:gd name="connsiteX8" fmla="*/ 739867 w 739867"/>
              <a:gd name="connsiteY8" fmla="*/ 976 h 449605"/>
              <a:gd name="connsiteX0" fmla="*/ 203673 w 739867"/>
              <a:gd name="connsiteY0" fmla="*/ 347263 h 449605"/>
              <a:gd name="connsiteX1" fmla="*/ 717 w 739867"/>
              <a:gd name="connsiteY1" fmla="*/ 344896 h 449605"/>
              <a:gd name="connsiteX2" fmla="*/ 13504 w 739867"/>
              <a:gd name="connsiteY2" fmla="*/ 440812 h 449605"/>
              <a:gd name="connsiteX3" fmla="*/ 223193 w 739867"/>
              <a:gd name="connsiteY3" fmla="*/ 442139 h 449605"/>
              <a:gd name="connsiteX4" fmla="*/ 483389 w 739867"/>
              <a:gd name="connsiteY4" fmla="*/ 401251 h 449605"/>
              <a:gd name="connsiteX5" fmla="*/ 576315 w 739867"/>
              <a:gd name="connsiteY5" fmla="*/ 360363 h 449605"/>
              <a:gd name="connsiteX6" fmla="*/ 687828 w 739867"/>
              <a:gd name="connsiteY6" fmla="*/ 271153 h 449605"/>
              <a:gd name="connsiteX7" fmla="*/ 728715 w 739867"/>
              <a:gd name="connsiteY7" fmla="*/ 122470 h 449605"/>
              <a:gd name="connsiteX8" fmla="*/ 739867 w 739867"/>
              <a:gd name="connsiteY8" fmla="*/ 976 h 449605"/>
              <a:gd name="connsiteX0" fmla="*/ 203673 w 739867"/>
              <a:gd name="connsiteY0" fmla="*/ 347263 h 449605"/>
              <a:gd name="connsiteX1" fmla="*/ 218126 w 739867"/>
              <a:gd name="connsiteY1" fmla="*/ 354487 h 449605"/>
              <a:gd name="connsiteX2" fmla="*/ 717 w 739867"/>
              <a:gd name="connsiteY2" fmla="*/ 344896 h 449605"/>
              <a:gd name="connsiteX3" fmla="*/ 13504 w 739867"/>
              <a:gd name="connsiteY3" fmla="*/ 440812 h 449605"/>
              <a:gd name="connsiteX4" fmla="*/ 223193 w 739867"/>
              <a:gd name="connsiteY4" fmla="*/ 442139 h 449605"/>
              <a:gd name="connsiteX5" fmla="*/ 483389 w 739867"/>
              <a:gd name="connsiteY5" fmla="*/ 401251 h 449605"/>
              <a:gd name="connsiteX6" fmla="*/ 576315 w 739867"/>
              <a:gd name="connsiteY6" fmla="*/ 360363 h 449605"/>
              <a:gd name="connsiteX7" fmla="*/ 687828 w 739867"/>
              <a:gd name="connsiteY7" fmla="*/ 271153 h 449605"/>
              <a:gd name="connsiteX8" fmla="*/ 728715 w 739867"/>
              <a:gd name="connsiteY8" fmla="*/ 122470 h 449605"/>
              <a:gd name="connsiteX9" fmla="*/ 739867 w 739867"/>
              <a:gd name="connsiteY9" fmla="*/ 976 h 449605"/>
              <a:gd name="connsiteX0" fmla="*/ 203673 w 739867"/>
              <a:gd name="connsiteY0" fmla="*/ 347263 h 449605"/>
              <a:gd name="connsiteX1" fmla="*/ 218126 w 739867"/>
              <a:gd name="connsiteY1" fmla="*/ 354487 h 449605"/>
              <a:gd name="connsiteX2" fmla="*/ 250098 w 739867"/>
              <a:gd name="connsiteY2" fmla="*/ 357685 h 449605"/>
              <a:gd name="connsiteX3" fmla="*/ 717 w 739867"/>
              <a:gd name="connsiteY3" fmla="*/ 344896 h 449605"/>
              <a:gd name="connsiteX4" fmla="*/ 13504 w 739867"/>
              <a:gd name="connsiteY4" fmla="*/ 440812 h 449605"/>
              <a:gd name="connsiteX5" fmla="*/ 223193 w 739867"/>
              <a:gd name="connsiteY5" fmla="*/ 442139 h 449605"/>
              <a:gd name="connsiteX6" fmla="*/ 483389 w 739867"/>
              <a:gd name="connsiteY6" fmla="*/ 401251 h 449605"/>
              <a:gd name="connsiteX7" fmla="*/ 576315 w 739867"/>
              <a:gd name="connsiteY7" fmla="*/ 360363 h 449605"/>
              <a:gd name="connsiteX8" fmla="*/ 687828 w 739867"/>
              <a:gd name="connsiteY8" fmla="*/ 271153 h 449605"/>
              <a:gd name="connsiteX9" fmla="*/ 728715 w 739867"/>
              <a:gd name="connsiteY9" fmla="*/ 122470 h 449605"/>
              <a:gd name="connsiteX10" fmla="*/ 739867 w 739867"/>
              <a:gd name="connsiteY10" fmla="*/ 976 h 449605"/>
              <a:gd name="connsiteX0" fmla="*/ 203673 w 739867"/>
              <a:gd name="connsiteY0" fmla="*/ 347263 h 449605"/>
              <a:gd name="connsiteX1" fmla="*/ 218126 w 739867"/>
              <a:gd name="connsiteY1" fmla="*/ 354487 h 449605"/>
              <a:gd name="connsiteX2" fmla="*/ 250098 w 739867"/>
              <a:gd name="connsiteY2" fmla="*/ 357685 h 449605"/>
              <a:gd name="connsiteX3" fmla="*/ 294859 w 739867"/>
              <a:gd name="connsiteY3" fmla="*/ 367276 h 449605"/>
              <a:gd name="connsiteX4" fmla="*/ 717 w 739867"/>
              <a:gd name="connsiteY4" fmla="*/ 344896 h 449605"/>
              <a:gd name="connsiteX5" fmla="*/ 13504 w 739867"/>
              <a:gd name="connsiteY5" fmla="*/ 440812 h 449605"/>
              <a:gd name="connsiteX6" fmla="*/ 223193 w 739867"/>
              <a:gd name="connsiteY6" fmla="*/ 442139 h 449605"/>
              <a:gd name="connsiteX7" fmla="*/ 483389 w 739867"/>
              <a:gd name="connsiteY7" fmla="*/ 401251 h 449605"/>
              <a:gd name="connsiteX8" fmla="*/ 576315 w 739867"/>
              <a:gd name="connsiteY8" fmla="*/ 360363 h 449605"/>
              <a:gd name="connsiteX9" fmla="*/ 687828 w 739867"/>
              <a:gd name="connsiteY9" fmla="*/ 271153 h 449605"/>
              <a:gd name="connsiteX10" fmla="*/ 728715 w 739867"/>
              <a:gd name="connsiteY10" fmla="*/ 122470 h 449605"/>
              <a:gd name="connsiteX11" fmla="*/ 739867 w 739867"/>
              <a:gd name="connsiteY11" fmla="*/ 976 h 449605"/>
              <a:gd name="connsiteX0" fmla="*/ 203673 w 739867"/>
              <a:gd name="connsiteY0" fmla="*/ 347263 h 449605"/>
              <a:gd name="connsiteX1" fmla="*/ 218126 w 739867"/>
              <a:gd name="connsiteY1" fmla="*/ 354487 h 449605"/>
              <a:gd name="connsiteX2" fmla="*/ 435535 w 739867"/>
              <a:gd name="connsiteY2" fmla="*/ 264966 h 449605"/>
              <a:gd name="connsiteX3" fmla="*/ 294859 w 739867"/>
              <a:gd name="connsiteY3" fmla="*/ 367276 h 449605"/>
              <a:gd name="connsiteX4" fmla="*/ 717 w 739867"/>
              <a:gd name="connsiteY4" fmla="*/ 344896 h 449605"/>
              <a:gd name="connsiteX5" fmla="*/ 13504 w 739867"/>
              <a:gd name="connsiteY5" fmla="*/ 440812 h 449605"/>
              <a:gd name="connsiteX6" fmla="*/ 223193 w 739867"/>
              <a:gd name="connsiteY6" fmla="*/ 442139 h 449605"/>
              <a:gd name="connsiteX7" fmla="*/ 483389 w 739867"/>
              <a:gd name="connsiteY7" fmla="*/ 401251 h 449605"/>
              <a:gd name="connsiteX8" fmla="*/ 576315 w 739867"/>
              <a:gd name="connsiteY8" fmla="*/ 360363 h 449605"/>
              <a:gd name="connsiteX9" fmla="*/ 687828 w 739867"/>
              <a:gd name="connsiteY9" fmla="*/ 271153 h 449605"/>
              <a:gd name="connsiteX10" fmla="*/ 728715 w 739867"/>
              <a:gd name="connsiteY10" fmla="*/ 122470 h 449605"/>
              <a:gd name="connsiteX11" fmla="*/ 739867 w 739867"/>
              <a:gd name="connsiteY11" fmla="*/ 976 h 449605"/>
              <a:gd name="connsiteX0" fmla="*/ 203673 w 739867"/>
              <a:gd name="connsiteY0" fmla="*/ 347263 h 449605"/>
              <a:gd name="connsiteX1" fmla="*/ 259690 w 739867"/>
              <a:gd name="connsiteY1" fmla="*/ 255373 h 449605"/>
              <a:gd name="connsiteX2" fmla="*/ 435535 w 739867"/>
              <a:gd name="connsiteY2" fmla="*/ 264966 h 449605"/>
              <a:gd name="connsiteX3" fmla="*/ 294859 w 739867"/>
              <a:gd name="connsiteY3" fmla="*/ 367276 h 449605"/>
              <a:gd name="connsiteX4" fmla="*/ 717 w 739867"/>
              <a:gd name="connsiteY4" fmla="*/ 344896 h 449605"/>
              <a:gd name="connsiteX5" fmla="*/ 13504 w 739867"/>
              <a:gd name="connsiteY5" fmla="*/ 440812 h 449605"/>
              <a:gd name="connsiteX6" fmla="*/ 223193 w 739867"/>
              <a:gd name="connsiteY6" fmla="*/ 442139 h 449605"/>
              <a:gd name="connsiteX7" fmla="*/ 483389 w 739867"/>
              <a:gd name="connsiteY7" fmla="*/ 401251 h 449605"/>
              <a:gd name="connsiteX8" fmla="*/ 576315 w 739867"/>
              <a:gd name="connsiteY8" fmla="*/ 360363 h 449605"/>
              <a:gd name="connsiteX9" fmla="*/ 687828 w 739867"/>
              <a:gd name="connsiteY9" fmla="*/ 271153 h 449605"/>
              <a:gd name="connsiteX10" fmla="*/ 728715 w 739867"/>
              <a:gd name="connsiteY10" fmla="*/ 122470 h 449605"/>
              <a:gd name="connsiteX11" fmla="*/ 739867 w 739867"/>
              <a:gd name="connsiteY11" fmla="*/ 976 h 449605"/>
              <a:gd name="connsiteX0" fmla="*/ 194081 w 739867"/>
              <a:gd name="connsiteY0" fmla="*/ 267333 h 449605"/>
              <a:gd name="connsiteX1" fmla="*/ 259690 w 739867"/>
              <a:gd name="connsiteY1" fmla="*/ 255373 h 449605"/>
              <a:gd name="connsiteX2" fmla="*/ 435535 w 739867"/>
              <a:gd name="connsiteY2" fmla="*/ 264966 h 449605"/>
              <a:gd name="connsiteX3" fmla="*/ 294859 w 739867"/>
              <a:gd name="connsiteY3" fmla="*/ 367276 h 449605"/>
              <a:gd name="connsiteX4" fmla="*/ 717 w 739867"/>
              <a:gd name="connsiteY4" fmla="*/ 344896 h 449605"/>
              <a:gd name="connsiteX5" fmla="*/ 13504 w 739867"/>
              <a:gd name="connsiteY5" fmla="*/ 440812 h 449605"/>
              <a:gd name="connsiteX6" fmla="*/ 223193 w 739867"/>
              <a:gd name="connsiteY6" fmla="*/ 442139 h 449605"/>
              <a:gd name="connsiteX7" fmla="*/ 483389 w 739867"/>
              <a:gd name="connsiteY7" fmla="*/ 401251 h 449605"/>
              <a:gd name="connsiteX8" fmla="*/ 576315 w 739867"/>
              <a:gd name="connsiteY8" fmla="*/ 360363 h 449605"/>
              <a:gd name="connsiteX9" fmla="*/ 687828 w 739867"/>
              <a:gd name="connsiteY9" fmla="*/ 271153 h 449605"/>
              <a:gd name="connsiteX10" fmla="*/ 728715 w 739867"/>
              <a:gd name="connsiteY10" fmla="*/ 122470 h 449605"/>
              <a:gd name="connsiteX11" fmla="*/ 739867 w 739867"/>
              <a:gd name="connsiteY11" fmla="*/ 976 h 449605"/>
              <a:gd name="connsiteX0" fmla="*/ 612914 w 739867"/>
              <a:gd name="connsiteY0" fmla="*/ 78698 h 449605"/>
              <a:gd name="connsiteX1" fmla="*/ 259690 w 739867"/>
              <a:gd name="connsiteY1" fmla="*/ 255373 h 449605"/>
              <a:gd name="connsiteX2" fmla="*/ 435535 w 739867"/>
              <a:gd name="connsiteY2" fmla="*/ 264966 h 449605"/>
              <a:gd name="connsiteX3" fmla="*/ 294859 w 739867"/>
              <a:gd name="connsiteY3" fmla="*/ 367276 h 449605"/>
              <a:gd name="connsiteX4" fmla="*/ 717 w 739867"/>
              <a:gd name="connsiteY4" fmla="*/ 344896 h 449605"/>
              <a:gd name="connsiteX5" fmla="*/ 13504 w 739867"/>
              <a:gd name="connsiteY5" fmla="*/ 440812 h 449605"/>
              <a:gd name="connsiteX6" fmla="*/ 223193 w 739867"/>
              <a:gd name="connsiteY6" fmla="*/ 442139 h 449605"/>
              <a:gd name="connsiteX7" fmla="*/ 483389 w 739867"/>
              <a:gd name="connsiteY7" fmla="*/ 401251 h 449605"/>
              <a:gd name="connsiteX8" fmla="*/ 576315 w 739867"/>
              <a:gd name="connsiteY8" fmla="*/ 360363 h 449605"/>
              <a:gd name="connsiteX9" fmla="*/ 687828 w 739867"/>
              <a:gd name="connsiteY9" fmla="*/ 271153 h 449605"/>
              <a:gd name="connsiteX10" fmla="*/ 728715 w 739867"/>
              <a:gd name="connsiteY10" fmla="*/ 122470 h 449605"/>
              <a:gd name="connsiteX11" fmla="*/ 739867 w 739867"/>
              <a:gd name="connsiteY11" fmla="*/ 976 h 449605"/>
              <a:gd name="connsiteX0" fmla="*/ 728013 w 739867"/>
              <a:gd name="connsiteY0" fmla="*/ 0 h 492400"/>
              <a:gd name="connsiteX1" fmla="*/ 259690 w 739867"/>
              <a:gd name="connsiteY1" fmla="*/ 298168 h 492400"/>
              <a:gd name="connsiteX2" fmla="*/ 435535 w 739867"/>
              <a:gd name="connsiteY2" fmla="*/ 307761 h 492400"/>
              <a:gd name="connsiteX3" fmla="*/ 294859 w 739867"/>
              <a:gd name="connsiteY3" fmla="*/ 410071 h 492400"/>
              <a:gd name="connsiteX4" fmla="*/ 717 w 739867"/>
              <a:gd name="connsiteY4" fmla="*/ 387691 h 492400"/>
              <a:gd name="connsiteX5" fmla="*/ 13504 w 739867"/>
              <a:gd name="connsiteY5" fmla="*/ 483607 h 492400"/>
              <a:gd name="connsiteX6" fmla="*/ 223193 w 739867"/>
              <a:gd name="connsiteY6" fmla="*/ 484934 h 492400"/>
              <a:gd name="connsiteX7" fmla="*/ 483389 w 739867"/>
              <a:gd name="connsiteY7" fmla="*/ 444046 h 492400"/>
              <a:gd name="connsiteX8" fmla="*/ 576315 w 739867"/>
              <a:gd name="connsiteY8" fmla="*/ 403158 h 492400"/>
              <a:gd name="connsiteX9" fmla="*/ 687828 w 739867"/>
              <a:gd name="connsiteY9" fmla="*/ 313948 h 492400"/>
              <a:gd name="connsiteX10" fmla="*/ 728715 w 739867"/>
              <a:gd name="connsiteY10" fmla="*/ 165265 h 492400"/>
              <a:gd name="connsiteX11" fmla="*/ 739867 w 739867"/>
              <a:gd name="connsiteY11" fmla="*/ 43771 h 492400"/>
              <a:gd name="connsiteX0" fmla="*/ 728013 w 739867"/>
              <a:gd name="connsiteY0" fmla="*/ 0 h 492400"/>
              <a:gd name="connsiteX1" fmla="*/ 617776 w 739867"/>
              <a:gd name="connsiteY1" fmla="*/ 64773 h 492400"/>
              <a:gd name="connsiteX2" fmla="*/ 435535 w 739867"/>
              <a:gd name="connsiteY2" fmla="*/ 307761 h 492400"/>
              <a:gd name="connsiteX3" fmla="*/ 294859 w 739867"/>
              <a:gd name="connsiteY3" fmla="*/ 410071 h 492400"/>
              <a:gd name="connsiteX4" fmla="*/ 717 w 739867"/>
              <a:gd name="connsiteY4" fmla="*/ 387691 h 492400"/>
              <a:gd name="connsiteX5" fmla="*/ 13504 w 739867"/>
              <a:gd name="connsiteY5" fmla="*/ 483607 h 492400"/>
              <a:gd name="connsiteX6" fmla="*/ 223193 w 739867"/>
              <a:gd name="connsiteY6" fmla="*/ 484934 h 492400"/>
              <a:gd name="connsiteX7" fmla="*/ 483389 w 739867"/>
              <a:gd name="connsiteY7" fmla="*/ 444046 h 492400"/>
              <a:gd name="connsiteX8" fmla="*/ 576315 w 739867"/>
              <a:gd name="connsiteY8" fmla="*/ 403158 h 492400"/>
              <a:gd name="connsiteX9" fmla="*/ 687828 w 739867"/>
              <a:gd name="connsiteY9" fmla="*/ 313948 h 492400"/>
              <a:gd name="connsiteX10" fmla="*/ 728715 w 739867"/>
              <a:gd name="connsiteY10" fmla="*/ 165265 h 492400"/>
              <a:gd name="connsiteX11" fmla="*/ 739867 w 739867"/>
              <a:gd name="connsiteY11" fmla="*/ 43771 h 492400"/>
              <a:gd name="connsiteX0" fmla="*/ 728013 w 739867"/>
              <a:gd name="connsiteY0" fmla="*/ 0 h 492400"/>
              <a:gd name="connsiteX1" fmla="*/ 617776 w 739867"/>
              <a:gd name="connsiteY1" fmla="*/ 64773 h 492400"/>
              <a:gd name="connsiteX2" fmla="*/ 652944 w 739867"/>
              <a:gd name="connsiteY2" fmla="*/ 135112 h 492400"/>
              <a:gd name="connsiteX3" fmla="*/ 294859 w 739867"/>
              <a:gd name="connsiteY3" fmla="*/ 410071 h 492400"/>
              <a:gd name="connsiteX4" fmla="*/ 717 w 739867"/>
              <a:gd name="connsiteY4" fmla="*/ 387691 h 492400"/>
              <a:gd name="connsiteX5" fmla="*/ 13504 w 739867"/>
              <a:gd name="connsiteY5" fmla="*/ 483607 h 492400"/>
              <a:gd name="connsiteX6" fmla="*/ 223193 w 739867"/>
              <a:gd name="connsiteY6" fmla="*/ 484934 h 492400"/>
              <a:gd name="connsiteX7" fmla="*/ 483389 w 739867"/>
              <a:gd name="connsiteY7" fmla="*/ 444046 h 492400"/>
              <a:gd name="connsiteX8" fmla="*/ 576315 w 739867"/>
              <a:gd name="connsiteY8" fmla="*/ 403158 h 492400"/>
              <a:gd name="connsiteX9" fmla="*/ 687828 w 739867"/>
              <a:gd name="connsiteY9" fmla="*/ 313948 h 492400"/>
              <a:gd name="connsiteX10" fmla="*/ 728715 w 739867"/>
              <a:gd name="connsiteY10" fmla="*/ 165265 h 492400"/>
              <a:gd name="connsiteX11" fmla="*/ 739867 w 739867"/>
              <a:gd name="connsiteY11" fmla="*/ 43771 h 492400"/>
              <a:gd name="connsiteX0" fmla="*/ 728013 w 739867"/>
              <a:gd name="connsiteY0" fmla="*/ 0 h 492400"/>
              <a:gd name="connsiteX1" fmla="*/ 617776 w 739867"/>
              <a:gd name="connsiteY1" fmla="*/ 64773 h 492400"/>
              <a:gd name="connsiteX2" fmla="*/ 652944 w 739867"/>
              <a:gd name="connsiteY2" fmla="*/ 135112 h 492400"/>
              <a:gd name="connsiteX3" fmla="*/ 649748 w 739867"/>
              <a:gd name="connsiteY3" fmla="*/ 135112 h 492400"/>
              <a:gd name="connsiteX4" fmla="*/ 294859 w 739867"/>
              <a:gd name="connsiteY4" fmla="*/ 410071 h 492400"/>
              <a:gd name="connsiteX5" fmla="*/ 717 w 739867"/>
              <a:gd name="connsiteY5" fmla="*/ 387691 h 492400"/>
              <a:gd name="connsiteX6" fmla="*/ 13504 w 739867"/>
              <a:gd name="connsiteY6" fmla="*/ 483607 h 492400"/>
              <a:gd name="connsiteX7" fmla="*/ 223193 w 739867"/>
              <a:gd name="connsiteY7" fmla="*/ 484934 h 492400"/>
              <a:gd name="connsiteX8" fmla="*/ 483389 w 739867"/>
              <a:gd name="connsiteY8" fmla="*/ 444046 h 492400"/>
              <a:gd name="connsiteX9" fmla="*/ 576315 w 739867"/>
              <a:gd name="connsiteY9" fmla="*/ 403158 h 492400"/>
              <a:gd name="connsiteX10" fmla="*/ 687828 w 739867"/>
              <a:gd name="connsiteY10" fmla="*/ 313948 h 492400"/>
              <a:gd name="connsiteX11" fmla="*/ 728715 w 739867"/>
              <a:gd name="connsiteY11" fmla="*/ 165265 h 492400"/>
              <a:gd name="connsiteX12" fmla="*/ 739867 w 739867"/>
              <a:gd name="connsiteY12" fmla="*/ 43771 h 492400"/>
              <a:gd name="connsiteX0" fmla="*/ 728013 w 739867"/>
              <a:gd name="connsiteY0" fmla="*/ 0 h 492400"/>
              <a:gd name="connsiteX1" fmla="*/ 617776 w 739867"/>
              <a:gd name="connsiteY1" fmla="*/ 64773 h 492400"/>
              <a:gd name="connsiteX2" fmla="*/ 652944 w 739867"/>
              <a:gd name="connsiteY2" fmla="*/ 135112 h 492400"/>
              <a:gd name="connsiteX3" fmla="*/ 668931 w 739867"/>
              <a:gd name="connsiteY3" fmla="*/ 218240 h 492400"/>
              <a:gd name="connsiteX4" fmla="*/ 294859 w 739867"/>
              <a:gd name="connsiteY4" fmla="*/ 410071 h 492400"/>
              <a:gd name="connsiteX5" fmla="*/ 717 w 739867"/>
              <a:gd name="connsiteY5" fmla="*/ 387691 h 492400"/>
              <a:gd name="connsiteX6" fmla="*/ 13504 w 739867"/>
              <a:gd name="connsiteY6" fmla="*/ 483607 h 492400"/>
              <a:gd name="connsiteX7" fmla="*/ 223193 w 739867"/>
              <a:gd name="connsiteY7" fmla="*/ 484934 h 492400"/>
              <a:gd name="connsiteX8" fmla="*/ 483389 w 739867"/>
              <a:gd name="connsiteY8" fmla="*/ 444046 h 492400"/>
              <a:gd name="connsiteX9" fmla="*/ 576315 w 739867"/>
              <a:gd name="connsiteY9" fmla="*/ 403158 h 492400"/>
              <a:gd name="connsiteX10" fmla="*/ 687828 w 739867"/>
              <a:gd name="connsiteY10" fmla="*/ 313948 h 492400"/>
              <a:gd name="connsiteX11" fmla="*/ 728715 w 739867"/>
              <a:gd name="connsiteY11" fmla="*/ 165265 h 492400"/>
              <a:gd name="connsiteX12" fmla="*/ 739867 w 739867"/>
              <a:gd name="connsiteY12"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294859 w 739867"/>
              <a:gd name="connsiteY4" fmla="*/ 410071 h 492400"/>
              <a:gd name="connsiteX5" fmla="*/ 717 w 739867"/>
              <a:gd name="connsiteY5" fmla="*/ 387691 h 492400"/>
              <a:gd name="connsiteX6" fmla="*/ 13504 w 739867"/>
              <a:gd name="connsiteY6" fmla="*/ 483607 h 492400"/>
              <a:gd name="connsiteX7" fmla="*/ 223193 w 739867"/>
              <a:gd name="connsiteY7" fmla="*/ 484934 h 492400"/>
              <a:gd name="connsiteX8" fmla="*/ 483389 w 739867"/>
              <a:gd name="connsiteY8" fmla="*/ 444046 h 492400"/>
              <a:gd name="connsiteX9" fmla="*/ 576315 w 739867"/>
              <a:gd name="connsiteY9" fmla="*/ 403158 h 492400"/>
              <a:gd name="connsiteX10" fmla="*/ 687828 w 739867"/>
              <a:gd name="connsiteY10" fmla="*/ 313948 h 492400"/>
              <a:gd name="connsiteX11" fmla="*/ 728715 w 739867"/>
              <a:gd name="connsiteY11" fmla="*/ 165265 h 492400"/>
              <a:gd name="connsiteX12" fmla="*/ 739867 w 739867"/>
              <a:gd name="connsiteY12"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13155 w 739867"/>
              <a:gd name="connsiteY4" fmla="*/ 358916 h 492400"/>
              <a:gd name="connsiteX5" fmla="*/ 294859 w 739867"/>
              <a:gd name="connsiteY5" fmla="*/ 410071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13155 w 739867"/>
              <a:gd name="connsiteY4" fmla="*/ 358916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32338 w 739867"/>
              <a:gd name="connsiteY4" fmla="*/ 365310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60226 w 739867"/>
              <a:gd name="connsiteY3" fmla="*/ 282184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76212 w 739867"/>
              <a:gd name="connsiteY3" fmla="*/ 301367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52944 w 739867"/>
              <a:gd name="connsiteY2" fmla="*/ 135112 h 492400"/>
              <a:gd name="connsiteX3" fmla="*/ 576212 w 739867"/>
              <a:gd name="connsiteY3" fmla="*/ 301367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40155 w 739867"/>
              <a:gd name="connsiteY2" fmla="*/ 208648 h 492400"/>
              <a:gd name="connsiteX3" fmla="*/ 576212 w 739867"/>
              <a:gd name="connsiteY3" fmla="*/ 301367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40155 w 739867"/>
              <a:gd name="connsiteY2" fmla="*/ 208648 h 492400"/>
              <a:gd name="connsiteX3" fmla="*/ 576212 w 739867"/>
              <a:gd name="connsiteY3" fmla="*/ 301367 h 492400"/>
              <a:gd name="connsiteX4" fmla="*/ 445127 w 739867"/>
              <a:gd name="connsiteY4" fmla="*/ 371705 h 492400"/>
              <a:gd name="connsiteX5" fmla="*/ 272479 w 739867"/>
              <a:gd name="connsiteY5" fmla="*/ 390887 h 492400"/>
              <a:gd name="connsiteX6" fmla="*/ 717 w 739867"/>
              <a:gd name="connsiteY6" fmla="*/ 387691 h 492400"/>
              <a:gd name="connsiteX7" fmla="*/ 13504 w 739867"/>
              <a:gd name="connsiteY7" fmla="*/ 483607 h 492400"/>
              <a:gd name="connsiteX8" fmla="*/ 223193 w 739867"/>
              <a:gd name="connsiteY8" fmla="*/ 484934 h 492400"/>
              <a:gd name="connsiteX9" fmla="*/ 483389 w 739867"/>
              <a:gd name="connsiteY9" fmla="*/ 444046 h 492400"/>
              <a:gd name="connsiteX10" fmla="*/ 576315 w 739867"/>
              <a:gd name="connsiteY10" fmla="*/ 403158 h 492400"/>
              <a:gd name="connsiteX11" fmla="*/ 687828 w 739867"/>
              <a:gd name="connsiteY11" fmla="*/ 313948 h 492400"/>
              <a:gd name="connsiteX12" fmla="*/ 728715 w 739867"/>
              <a:gd name="connsiteY12" fmla="*/ 165265 h 492400"/>
              <a:gd name="connsiteX13" fmla="*/ 739867 w 739867"/>
              <a:gd name="connsiteY13" fmla="*/ 43771 h 492400"/>
              <a:gd name="connsiteX0" fmla="*/ 728013 w 739867"/>
              <a:gd name="connsiteY0" fmla="*/ 0 h 492400"/>
              <a:gd name="connsiteX1" fmla="*/ 617776 w 739867"/>
              <a:gd name="connsiteY1" fmla="*/ 64773 h 492400"/>
              <a:gd name="connsiteX2" fmla="*/ 633762 w 739867"/>
              <a:gd name="connsiteY2" fmla="*/ 99943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8013 w 739867"/>
              <a:gd name="connsiteY0" fmla="*/ 0 h 492400"/>
              <a:gd name="connsiteX1" fmla="*/ 617776 w 739867"/>
              <a:gd name="connsiteY1" fmla="*/ 64773 h 492400"/>
              <a:gd name="connsiteX2" fmla="*/ 656143 w 739867"/>
              <a:gd name="connsiteY2" fmla="*/ 141507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8013 w 739867"/>
              <a:gd name="connsiteY0" fmla="*/ 0 h 492400"/>
              <a:gd name="connsiteX1" fmla="*/ 617776 w 739867"/>
              <a:gd name="connsiteY1" fmla="*/ 64773 h 492400"/>
              <a:gd name="connsiteX2" fmla="*/ 656143 w 739867"/>
              <a:gd name="connsiteY2" fmla="*/ 141507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8013 w 739867"/>
              <a:gd name="connsiteY0" fmla="*/ 0 h 492400"/>
              <a:gd name="connsiteX1" fmla="*/ 617776 w 739867"/>
              <a:gd name="connsiteY1" fmla="*/ 64773 h 492400"/>
              <a:gd name="connsiteX2" fmla="*/ 656143 w 739867"/>
              <a:gd name="connsiteY2" fmla="*/ 141507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8013 w 739867"/>
              <a:gd name="connsiteY0" fmla="*/ 0 h 492400"/>
              <a:gd name="connsiteX1" fmla="*/ 636959 w 739867"/>
              <a:gd name="connsiteY1" fmla="*/ 58379 h 492400"/>
              <a:gd name="connsiteX2" fmla="*/ 656143 w 739867"/>
              <a:gd name="connsiteY2" fmla="*/ 141507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8013 w 739867"/>
              <a:gd name="connsiteY0" fmla="*/ 0 h 492400"/>
              <a:gd name="connsiteX1" fmla="*/ 636959 w 739867"/>
              <a:gd name="connsiteY1" fmla="*/ 58379 h 492400"/>
              <a:gd name="connsiteX2" fmla="*/ 656143 w 739867"/>
              <a:gd name="connsiteY2" fmla="*/ 141507 h 492400"/>
              <a:gd name="connsiteX3" fmla="*/ 640155 w 739867"/>
              <a:gd name="connsiteY3" fmla="*/ 208648 h 492400"/>
              <a:gd name="connsiteX4" fmla="*/ 576212 w 739867"/>
              <a:gd name="connsiteY4" fmla="*/ 301367 h 492400"/>
              <a:gd name="connsiteX5" fmla="*/ 445127 w 739867"/>
              <a:gd name="connsiteY5" fmla="*/ 371705 h 492400"/>
              <a:gd name="connsiteX6" fmla="*/ 272479 w 739867"/>
              <a:gd name="connsiteY6" fmla="*/ 390887 h 492400"/>
              <a:gd name="connsiteX7" fmla="*/ 717 w 739867"/>
              <a:gd name="connsiteY7" fmla="*/ 387691 h 492400"/>
              <a:gd name="connsiteX8" fmla="*/ 13504 w 739867"/>
              <a:gd name="connsiteY8" fmla="*/ 483607 h 492400"/>
              <a:gd name="connsiteX9" fmla="*/ 223193 w 739867"/>
              <a:gd name="connsiteY9" fmla="*/ 484934 h 492400"/>
              <a:gd name="connsiteX10" fmla="*/ 483389 w 739867"/>
              <a:gd name="connsiteY10" fmla="*/ 444046 h 492400"/>
              <a:gd name="connsiteX11" fmla="*/ 576315 w 739867"/>
              <a:gd name="connsiteY11" fmla="*/ 403158 h 492400"/>
              <a:gd name="connsiteX12" fmla="*/ 687828 w 739867"/>
              <a:gd name="connsiteY12" fmla="*/ 313948 h 492400"/>
              <a:gd name="connsiteX13" fmla="*/ 728715 w 739867"/>
              <a:gd name="connsiteY13" fmla="*/ 165265 h 492400"/>
              <a:gd name="connsiteX14" fmla="*/ 739867 w 739867"/>
              <a:gd name="connsiteY14" fmla="*/ 43771 h 492400"/>
              <a:gd name="connsiteX0" fmla="*/ 721618 w 739867"/>
              <a:gd name="connsiteY0" fmla="*/ 0 h 498795"/>
              <a:gd name="connsiteX1" fmla="*/ 636959 w 739867"/>
              <a:gd name="connsiteY1" fmla="*/ 64774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0" fmla="*/ 721618 w 739867"/>
              <a:gd name="connsiteY0" fmla="*/ 0 h 498795"/>
              <a:gd name="connsiteX1" fmla="*/ 636959 w 739867"/>
              <a:gd name="connsiteY1" fmla="*/ 80760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0" fmla="*/ 721618 w 739867"/>
              <a:gd name="connsiteY0" fmla="*/ 0 h 498795"/>
              <a:gd name="connsiteX1" fmla="*/ 636959 w 739867"/>
              <a:gd name="connsiteY1" fmla="*/ 80760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0" fmla="*/ 721618 w 739867"/>
              <a:gd name="connsiteY0" fmla="*/ 0 h 498795"/>
              <a:gd name="connsiteX1" fmla="*/ 636959 w 739867"/>
              <a:gd name="connsiteY1" fmla="*/ 80760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0" fmla="*/ 721618 w 739867"/>
              <a:gd name="connsiteY0" fmla="*/ 0 h 498795"/>
              <a:gd name="connsiteX1" fmla="*/ 636959 w 739867"/>
              <a:gd name="connsiteY1" fmla="*/ 80760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0" fmla="*/ 721618 w 739867"/>
              <a:gd name="connsiteY0" fmla="*/ 0 h 498795"/>
              <a:gd name="connsiteX1" fmla="*/ 636959 w 739867"/>
              <a:gd name="connsiteY1" fmla="*/ 80760 h 498795"/>
              <a:gd name="connsiteX2" fmla="*/ 656143 w 739867"/>
              <a:gd name="connsiteY2" fmla="*/ 147902 h 498795"/>
              <a:gd name="connsiteX3" fmla="*/ 640155 w 739867"/>
              <a:gd name="connsiteY3" fmla="*/ 215043 h 498795"/>
              <a:gd name="connsiteX4" fmla="*/ 576212 w 739867"/>
              <a:gd name="connsiteY4" fmla="*/ 307762 h 498795"/>
              <a:gd name="connsiteX5" fmla="*/ 445127 w 739867"/>
              <a:gd name="connsiteY5" fmla="*/ 378100 h 498795"/>
              <a:gd name="connsiteX6" fmla="*/ 272479 w 739867"/>
              <a:gd name="connsiteY6" fmla="*/ 397282 h 498795"/>
              <a:gd name="connsiteX7" fmla="*/ 717 w 739867"/>
              <a:gd name="connsiteY7" fmla="*/ 394086 h 498795"/>
              <a:gd name="connsiteX8" fmla="*/ 13504 w 739867"/>
              <a:gd name="connsiteY8" fmla="*/ 490002 h 498795"/>
              <a:gd name="connsiteX9" fmla="*/ 223193 w 739867"/>
              <a:gd name="connsiteY9" fmla="*/ 491329 h 498795"/>
              <a:gd name="connsiteX10" fmla="*/ 483389 w 739867"/>
              <a:gd name="connsiteY10" fmla="*/ 450441 h 498795"/>
              <a:gd name="connsiteX11" fmla="*/ 576315 w 739867"/>
              <a:gd name="connsiteY11" fmla="*/ 409553 h 498795"/>
              <a:gd name="connsiteX12" fmla="*/ 687828 w 739867"/>
              <a:gd name="connsiteY12" fmla="*/ 320343 h 498795"/>
              <a:gd name="connsiteX13" fmla="*/ 728715 w 739867"/>
              <a:gd name="connsiteY13" fmla="*/ 171660 h 498795"/>
              <a:gd name="connsiteX14" fmla="*/ 739867 w 739867"/>
              <a:gd name="connsiteY14" fmla="*/ 50166 h 498795"/>
              <a:gd name="connsiteX15" fmla="*/ 721618 w 739867"/>
              <a:gd name="connsiteY15" fmla="*/ 0 h 498795"/>
              <a:gd name="connsiteX0" fmla="*/ 738304 w 740261"/>
              <a:gd name="connsiteY0" fmla="*/ 0 h 498795"/>
              <a:gd name="connsiteX1" fmla="*/ 636959 w 740261"/>
              <a:gd name="connsiteY1" fmla="*/ 80760 h 498795"/>
              <a:gd name="connsiteX2" fmla="*/ 656143 w 740261"/>
              <a:gd name="connsiteY2" fmla="*/ 147902 h 498795"/>
              <a:gd name="connsiteX3" fmla="*/ 640155 w 740261"/>
              <a:gd name="connsiteY3" fmla="*/ 215043 h 498795"/>
              <a:gd name="connsiteX4" fmla="*/ 576212 w 740261"/>
              <a:gd name="connsiteY4" fmla="*/ 307762 h 498795"/>
              <a:gd name="connsiteX5" fmla="*/ 445127 w 740261"/>
              <a:gd name="connsiteY5" fmla="*/ 378100 h 498795"/>
              <a:gd name="connsiteX6" fmla="*/ 272479 w 740261"/>
              <a:gd name="connsiteY6" fmla="*/ 397282 h 498795"/>
              <a:gd name="connsiteX7" fmla="*/ 717 w 740261"/>
              <a:gd name="connsiteY7" fmla="*/ 394086 h 498795"/>
              <a:gd name="connsiteX8" fmla="*/ 13504 w 740261"/>
              <a:gd name="connsiteY8" fmla="*/ 490002 h 498795"/>
              <a:gd name="connsiteX9" fmla="*/ 223193 w 740261"/>
              <a:gd name="connsiteY9" fmla="*/ 491329 h 498795"/>
              <a:gd name="connsiteX10" fmla="*/ 483389 w 740261"/>
              <a:gd name="connsiteY10" fmla="*/ 450441 h 498795"/>
              <a:gd name="connsiteX11" fmla="*/ 576315 w 740261"/>
              <a:gd name="connsiteY11" fmla="*/ 409553 h 498795"/>
              <a:gd name="connsiteX12" fmla="*/ 687828 w 740261"/>
              <a:gd name="connsiteY12" fmla="*/ 320343 h 498795"/>
              <a:gd name="connsiteX13" fmla="*/ 728715 w 740261"/>
              <a:gd name="connsiteY13" fmla="*/ 171660 h 498795"/>
              <a:gd name="connsiteX14" fmla="*/ 739867 w 740261"/>
              <a:gd name="connsiteY14" fmla="*/ 50166 h 498795"/>
              <a:gd name="connsiteX15" fmla="*/ 738304 w 740261"/>
              <a:gd name="connsiteY15" fmla="*/ 0 h 498795"/>
              <a:gd name="connsiteX0" fmla="*/ 738304 w 740261"/>
              <a:gd name="connsiteY0" fmla="*/ 0 h 485446"/>
              <a:gd name="connsiteX1" fmla="*/ 636959 w 740261"/>
              <a:gd name="connsiteY1" fmla="*/ 67411 h 485446"/>
              <a:gd name="connsiteX2" fmla="*/ 656143 w 740261"/>
              <a:gd name="connsiteY2" fmla="*/ 134553 h 485446"/>
              <a:gd name="connsiteX3" fmla="*/ 640155 w 740261"/>
              <a:gd name="connsiteY3" fmla="*/ 201694 h 485446"/>
              <a:gd name="connsiteX4" fmla="*/ 576212 w 740261"/>
              <a:gd name="connsiteY4" fmla="*/ 294413 h 485446"/>
              <a:gd name="connsiteX5" fmla="*/ 445127 w 740261"/>
              <a:gd name="connsiteY5" fmla="*/ 364751 h 485446"/>
              <a:gd name="connsiteX6" fmla="*/ 272479 w 740261"/>
              <a:gd name="connsiteY6" fmla="*/ 383933 h 485446"/>
              <a:gd name="connsiteX7" fmla="*/ 717 w 740261"/>
              <a:gd name="connsiteY7" fmla="*/ 380737 h 485446"/>
              <a:gd name="connsiteX8" fmla="*/ 13504 w 740261"/>
              <a:gd name="connsiteY8" fmla="*/ 476653 h 485446"/>
              <a:gd name="connsiteX9" fmla="*/ 223193 w 740261"/>
              <a:gd name="connsiteY9" fmla="*/ 477980 h 485446"/>
              <a:gd name="connsiteX10" fmla="*/ 483389 w 740261"/>
              <a:gd name="connsiteY10" fmla="*/ 437092 h 485446"/>
              <a:gd name="connsiteX11" fmla="*/ 576315 w 740261"/>
              <a:gd name="connsiteY11" fmla="*/ 396204 h 485446"/>
              <a:gd name="connsiteX12" fmla="*/ 687828 w 740261"/>
              <a:gd name="connsiteY12" fmla="*/ 306994 h 485446"/>
              <a:gd name="connsiteX13" fmla="*/ 728715 w 740261"/>
              <a:gd name="connsiteY13" fmla="*/ 158311 h 485446"/>
              <a:gd name="connsiteX14" fmla="*/ 739867 w 740261"/>
              <a:gd name="connsiteY14" fmla="*/ 36817 h 485446"/>
              <a:gd name="connsiteX15" fmla="*/ 738304 w 740261"/>
              <a:gd name="connsiteY15" fmla="*/ 0 h 485446"/>
              <a:gd name="connsiteX0" fmla="*/ 738304 w 740261"/>
              <a:gd name="connsiteY0" fmla="*/ 0 h 485446"/>
              <a:gd name="connsiteX1" fmla="*/ 636959 w 740261"/>
              <a:gd name="connsiteY1" fmla="*/ 67411 h 485446"/>
              <a:gd name="connsiteX2" fmla="*/ 656143 w 740261"/>
              <a:gd name="connsiteY2" fmla="*/ 134553 h 485446"/>
              <a:gd name="connsiteX3" fmla="*/ 640155 w 740261"/>
              <a:gd name="connsiteY3" fmla="*/ 201694 h 485446"/>
              <a:gd name="connsiteX4" fmla="*/ 576212 w 740261"/>
              <a:gd name="connsiteY4" fmla="*/ 294413 h 485446"/>
              <a:gd name="connsiteX5" fmla="*/ 445127 w 740261"/>
              <a:gd name="connsiteY5" fmla="*/ 364751 h 485446"/>
              <a:gd name="connsiteX6" fmla="*/ 272479 w 740261"/>
              <a:gd name="connsiteY6" fmla="*/ 383933 h 485446"/>
              <a:gd name="connsiteX7" fmla="*/ 717 w 740261"/>
              <a:gd name="connsiteY7" fmla="*/ 380737 h 485446"/>
              <a:gd name="connsiteX8" fmla="*/ 13504 w 740261"/>
              <a:gd name="connsiteY8" fmla="*/ 476653 h 485446"/>
              <a:gd name="connsiteX9" fmla="*/ 223193 w 740261"/>
              <a:gd name="connsiteY9" fmla="*/ 477980 h 485446"/>
              <a:gd name="connsiteX10" fmla="*/ 483389 w 740261"/>
              <a:gd name="connsiteY10" fmla="*/ 437092 h 485446"/>
              <a:gd name="connsiteX11" fmla="*/ 576315 w 740261"/>
              <a:gd name="connsiteY11" fmla="*/ 396204 h 485446"/>
              <a:gd name="connsiteX12" fmla="*/ 687828 w 740261"/>
              <a:gd name="connsiteY12" fmla="*/ 306994 h 485446"/>
              <a:gd name="connsiteX13" fmla="*/ 728715 w 740261"/>
              <a:gd name="connsiteY13" fmla="*/ 158311 h 485446"/>
              <a:gd name="connsiteX14" fmla="*/ 739867 w 740261"/>
              <a:gd name="connsiteY14" fmla="*/ 36817 h 485446"/>
              <a:gd name="connsiteX15" fmla="*/ 738304 w 740261"/>
              <a:gd name="connsiteY15" fmla="*/ 0 h 485446"/>
              <a:gd name="connsiteX0" fmla="*/ 728292 w 739867"/>
              <a:gd name="connsiteY0" fmla="*/ 0 h 485446"/>
              <a:gd name="connsiteX1" fmla="*/ 636959 w 739867"/>
              <a:gd name="connsiteY1" fmla="*/ 67411 h 485446"/>
              <a:gd name="connsiteX2" fmla="*/ 656143 w 739867"/>
              <a:gd name="connsiteY2" fmla="*/ 134553 h 485446"/>
              <a:gd name="connsiteX3" fmla="*/ 640155 w 739867"/>
              <a:gd name="connsiteY3" fmla="*/ 201694 h 485446"/>
              <a:gd name="connsiteX4" fmla="*/ 576212 w 739867"/>
              <a:gd name="connsiteY4" fmla="*/ 294413 h 485446"/>
              <a:gd name="connsiteX5" fmla="*/ 445127 w 739867"/>
              <a:gd name="connsiteY5" fmla="*/ 364751 h 485446"/>
              <a:gd name="connsiteX6" fmla="*/ 272479 w 739867"/>
              <a:gd name="connsiteY6" fmla="*/ 383933 h 485446"/>
              <a:gd name="connsiteX7" fmla="*/ 717 w 739867"/>
              <a:gd name="connsiteY7" fmla="*/ 380737 h 485446"/>
              <a:gd name="connsiteX8" fmla="*/ 13504 w 739867"/>
              <a:gd name="connsiteY8" fmla="*/ 476653 h 485446"/>
              <a:gd name="connsiteX9" fmla="*/ 223193 w 739867"/>
              <a:gd name="connsiteY9" fmla="*/ 477980 h 485446"/>
              <a:gd name="connsiteX10" fmla="*/ 483389 w 739867"/>
              <a:gd name="connsiteY10" fmla="*/ 437092 h 485446"/>
              <a:gd name="connsiteX11" fmla="*/ 576315 w 739867"/>
              <a:gd name="connsiteY11" fmla="*/ 396204 h 485446"/>
              <a:gd name="connsiteX12" fmla="*/ 687828 w 739867"/>
              <a:gd name="connsiteY12" fmla="*/ 306994 h 485446"/>
              <a:gd name="connsiteX13" fmla="*/ 728715 w 739867"/>
              <a:gd name="connsiteY13" fmla="*/ 158311 h 485446"/>
              <a:gd name="connsiteX14" fmla="*/ 739867 w 739867"/>
              <a:gd name="connsiteY14" fmla="*/ 36817 h 485446"/>
              <a:gd name="connsiteX15" fmla="*/ 728292 w 739867"/>
              <a:gd name="connsiteY15" fmla="*/ 0 h 485446"/>
              <a:gd name="connsiteX0" fmla="*/ 714943 w 739867"/>
              <a:gd name="connsiteY0" fmla="*/ 0 h 468760"/>
              <a:gd name="connsiteX1" fmla="*/ 636959 w 739867"/>
              <a:gd name="connsiteY1" fmla="*/ 50725 h 468760"/>
              <a:gd name="connsiteX2" fmla="*/ 656143 w 739867"/>
              <a:gd name="connsiteY2" fmla="*/ 117867 h 468760"/>
              <a:gd name="connsiteX3" fmla="*/ 640155 w 739867"/>
              <a:gd name="connsiteY3" fmla="*/ 185008 h 468760"/>
              <a:gd name="connsiteX4" fmla="*/ 576212 w 739867"/>
              <a:gd name="connsiteY4" fmla="*/ 277727 h 468760"/>
              <a:gd name="connsiteX5" fmla="*/ 445127 w 739867"/>
              <a:gd name="connsiteY5" fmla="*/ 348065 h 468760"/>
              <a:gd name="connsiteX6" fmla="*/ 272479 w 739867"/>
              <a:gd name="connsiteY6" fmla="*/ 367247 h 468760"/>
              <a:gd name="connsiteX7" fmla="*/ 717 w 739867"/>
              <a:gd name="connsiteY7" fmla="*/ 364051 h 468760"/>
              <a:gd name="connsiteX8" fmla="*/ 13504 w 739867"/>
              <a:gd name="connsiteY8" fmla="*/ 459967 h 468760"/>
              <a:gd name="connsiteX9" fmla="*/ 223193 w 739867"/>
              <a:gd name="connsiteY9" fmla="*/ 461294 h 468760"/>
              <a:gd name="connsiteX10" fmla="*/ 483389 w 739867"/>
              <a:gd name="connsiteY10" fmla="*/ 420406 h 468760"/>
              <a:gd name="connsiteX11" fmla="*/ 576315 w 739867"/>
              <a:gd name="connsiteY11" fmla="*/ 379518 h 468760"/>
              <a:gd name="connsiteX12" fmla="*/ 687828 w 739867"/>
              <a:gd name="connsiteY12" fmla="*/ 290308 h 468760"/>
              <a:gd name="connsiteX13" fmla="*/ 728715 w 739867"/>
              <a:gd name="connsiteY13" fmla="*/ 141625 h 468760"/>
              <a:gd name="connsiteX14" fmla="*/ 739867 w 739867"/>
              <a:gd name="connsiteY14" fmla="*/ 20131 h 468760"/>
              <a:gd name="connsiteX15" fmla="*/ 714943 w 739867"/>
              <a:gd name="connsiteY15" fmla="*/ 0 h 468760"/>
              <a:gd name="connsiteX0" fmla="*/ 724955 w 739867"/>
              <a:gd name="connsiteY0" fmla="*/ 0 h 485446"/>
              <a:gd name="connsiteX1" fmla="*/ 636959 w 739867"/>
              <a:gd name="connsiteY1" fmla="*/ 67411 h 485446"/>
              <a:gd name="connsiteX2" fmla="*/ 656143 w 739867"/>
              <a:gd name="connsiteY2" fmla="*/ 134553 h 485446"/>
              <a:gd name="connsiteX3" fmla="*/ 640155 w 739867"/>
              <a:gd name="connsiteY3" fmla="*/ 201694 h 485446"/>
              <a:gd name="connsiteX4" fmla="*/ 576212 w 739867"/>
              <a:gd name="connsiteY4" fmla="*/ 294413 h 485446"/>
              <a:gd name="connsiteX5" fmla="*/ 445127 w 739867"/>
              <a:gd name="connsiteY5" fmla="*/ 364751 h 485446"/>
              <a:gd name="connsiteX6" fmla="*/ 272479 w 739867"/>
              <a:gd name="connsiteY6" fmla="*/ 383933 h 485446"/>
              <a:gd name="connsiteX7" fmla="*/ 717 w 739867"/>
              <a:gd name="connsiteY7" fmla="*/ 380737 h 485446"/>
              <a:gd name="connsiteX8" fmla="*/ 13504 w 739867"/>
              <a:gd name="connsiteY8" fmla="*/ 476653 h 485446"/>
              <a:gd name="connsiteX9" fmla="*/ 223193 w 739867"/>
              <a:gd name="connsiteY9" fmla="*/ 477980 h 485446"/>
              <a:gd name="connsiteX10" fmla="*/ 483389 w 739867"/>
              <a:gd name="connsiteY10" fmla="*/ 437092 h 485446"/>
              <a:gd name="connsiteX11" fmla="*/ 576315 w 739867"/>
              <a:gd name="connsiteY11" fmla="*/ 396204 h 485446"/>
              <a:gd name="connsiteX12" fmla="*/ 687828 w 739867"/>
              <a:gd name="connsiteY12" fmla="*/ 306994 h 485446"/>
              <a:gd name="connsiteX13" fmla="*/ 728715 w 739867"/>
              <a:gd name="connsiteY13" fmla="*/ 158311 h 485446"/>
              <a:gd name="connsiteX14" fmla="*/ 739867 w 739867"/>
              <a:gd name="connsiteY14" fmla="*/ 36817 h 485446"/>
              <a:gd name="connsiteX15" fmla="*/ 724955 w 739867"/>
              <a:gd name="connsiteY15" fmla="*/ 0 h 485446"/>
              <a:gd name="connsiteX0" fmla="*/ 734967 w 739867"/>
              <a:gd name="connsiteY0" fmla="*/ 0 h 485446"/>
              <a:gd name="connsiteX1" fmla="*/ 636959 w 739867"/>
              <a:gd name="connsiteY1" fmla="*/ 67411 h 485446"/>
              <a:gd name="connsiteX2" fmla="*/ 656143 w 739867"/>
              <a:gd name="connsiteY2" fmla="*/ 134553 h 485446"/>
              <a:gd name="connsiteX3" fmla="*/ 640155 w 739867"/>
              <a:gd name="connsiteY3" fmla="*/ 201694 h 485446"/>
              <a:gd name="connsiteX4" fmla="*/ 576212 w 739867"/>
              <a:gd name="connsiteY4" fmla="*/ 294413 h 485446"/>
              <a:gd name="connsiteX5" fmla="*/ 445127 w 739867"/>
              <a:gd name="connsiteY5" fmla="*/ 364751 h 485446"/>
              <a:gd name="connsiteX6" fmla="*/ 272479 w 739867"/>
              <a:gd name="connsiteY6" fmla="*/ 383933 h 485446"/>
              <a:gd name="connsiteX7" fmla="*/ 717 w 739867"/>
              <a:gd name="connsiteY7" fmla="*/ 380737 h 485446"/>
              <a:gd name="connsiteX8" fmla="*/ 13504 w 739867"/>
              <a:gd name="connsiteY8" fmla="*/ 476653 h 485446"/>
              <a:gd name="connsiteX9" fmla="*/ 223193 w 739867"/>
              <a:gd name="connsiteY9" fmla="*/ 477980 h 485446"/>
              <a:gd name="connsiteX10" fmla="*/ 483389 w 739867"/>
              <a:gd name="connsiteY10" fmla="*/ 437092 h 485446"/>
              <a:gd name="connsiteX11" fmla="*/ 576315 w 739867"/>
              <a:gd name="connsiteY11" fmla="*/ 396204 h 485446"/>
              <a:gd name="connsiteX12" fmla="*/ 687828 w 739867"/>
              <a:gd name="connsiteY12" fmla="*/ 306994 h 485446"/>
              <a:gd name="connsiteX13" fmla="*/ 728715 w 739867"/>
              <a:gd name="connsiteY13" fmla="*/ 158311 h 485446"/>
              <a:gd name="connsiteX14" fmla="*/ 739867 w 739867"/>
              <a:gd name="connsiteY14" fmla="*/ 36817 h 485446"/>
              <a:gd name="connsiteX15" fmla="*/ 734967 w 739867"/>
              <a:gd name="connsiteY15" fmla="*/ 0 h 485446"/>
              <a:gd name="connsiteX0" fmla="*/ 734967 w 739867"/>
              <a:gd name="connsiteY0" fmla="*/ 0 h 485446"/>
              <a:gd name="connsiteX1" fmla="*/ 636959 w 739867"/>
              <a:gd name="connsiteY1" fmla="*/ 67411 h 485446"/>
              <a:gd name="connsiteX2" fmla="*/ 656143 w 739867"/>
              <a:gd name="connsiteY2" fmla="*/ 134553 h 485446"/>
              <a:gd name="connsiteX3" fmla="*/ 640155 w 739867"/>
              <a:gd name="connsiteY3" fmla="*/ 201694 h 485446"/>
              <a:gd name="connsiteX4" fmla="*/ 576212 w 739867"/>
              <a:gd name="connsiteY4" fmla="*/ 294413 h 485446"/>
              <a:gd name="connsiteX5" fmla="*/ 445127 w 739867"/>
              <a:gd name="connsiteY5" fmla="*/ 364751 h 485446"/>
              <a:gd name="connsiteX6" fmla="*/ 272479 w 739867"/>
              <a:gd name="connsiteY6" fmla="*/ 383933 h 485446"/>
              <a:gd name="connsiteX7" fmla="*/ 717 w 739867"/>
              <a:gd name="connsiteY7" fmla="*/ 380737 h 485446"/>
              <a:gd name="connsiteX8" fmla="*/ 13504 w 739867"/>
              <a:gd name="connsiteY8" fmla="*/ 476653 h 485446"/>
              <a:gd name="connsiteX9" fmla="*/ 223193 w 739867"/>
              <a:gd name="connsiteY9" fmla="*/ 477980 h 485446"/>
              <a:gd name="connsiteX10" fmla="*/ 483389 w 739867"/>
              <a:gd name="connsiteY10" fmla="*/ 437092 h 485446"/>
              <a:gd name="connsiteX11" fmla="*/ 576315 w 739867"/>
              <a:gd name="connsiteY11" fmla="*/ 396204 h 485446"/>
              <a:gd name="connsiteX12" fmla="*/ 687828 w 739867"/>
              <a:gd name="connsiteY12" fmla="*/ 306994 h 485446"/>
              <a:gd name="connsiteX13" fmla="*/ 728715 w 739867"/>
              <a:gd name="connsiteY13" fmla="*/ 158311 h 485446"/>
              <a:gd name="connsiteX14" fmla="*/ 739867 w 739867"/>
              <a:gd name="connsiteY14" fmla="*/ 36817 h 485446"/>
              <a:gd name="connsiteX15" fmla="*/ 734967 w 739867"/>
              <a:gd name="connsiteY15" fmla="*/ 0 h 485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39867" h="485446">
                <a:moveTo>
                  <a:pt x="734967" y="0"/>
                </a:moveTo>
                <a:cubicBezTo>
                  <a:pt x="737376" y="1204"/>
                  <a:pt x="664391" y="48623"/>
                  <a:pt x="636959" y="67411"/>
                </a:cubicBezTo>
                <a:cubicBezTo>
                  <a:pt x="637237" y="96857"/>
                  <a:pt x="652413" y="110574"/>
                  <a:pt x="656143" y="134553"/>
                </a:cubicBezTo>
                <a:cubicBezTo>
                  <a:pt x="627901" y="148939"/>
                  <a:pt x="649747" y="168123"/>
                  <a:pt x="640155" y="201694"/>
                </a:cubicBezTo>
                <a:cubicBezTo>
                  <a:pt x="645484" y="213417"/>
                  <a:pt x="626302" y="248587"/>
                  <a:pt x="576212" y="294413"/>
                </a:cubicBezTo>
                <a:cubicBezTo>
                  <a:pt x="536247" y="331714"/>
                  <a:pt x="502144" y="349830"/>
                  <a:pt x="445127" y="364751"/>
                </a:cubicBezTo>
                <a:cubicBezTo>
                  <a:pt x="388111" y="382869"/>
                  <a:pt x="341219" y="379137"/>
                  <a:pt x="272479" y="383933"/>
                </a:cubicBezTo>
                <a:cubicBezTo>
                  <a:pt x="203739" y="388729"/>
                  <a:pt x="47609" y="368481"/>
                  <a:pt x="717" y="380737"/>
                </a:cubicBezTo>
                <a:cubicBezTo>
                  <a:pt x="-3270" y="429366"/>
                  <a:pt x="10528" y="442861"/>
                  <a:pt x="13504" y="476653"/>
                </a:cubicBezTo>
                <a:cubicBezTo>
                  <a:pt x="121733" y="491400"/>
                  <a:pt x="144879" y="484573"/>
                  <a:pt x="223193" y="477980"/>
                </a:cubicBezTo>
                <a:cubicBezTo>
                  <a:pt x="301507" y="471387"/>
                  <a:pt x="424535" y="450721"/>
                  <a:pt x="483389" y="437092"/>
                </a:cubicBezTo>
                <a:cubicBezTo>
                  <a:pt x="542243" y="423463"/>
                  <a:pt x="542242" y="417887"/>
                  <a:pt x="576315" y="396204"/>
                </a:cubicBezTo>
                <a:cubicBezTo>
                  <a:pt x="610388" y="374521"/>
                  <a:pt x="662428" y="346643"/>
                  <a:pt x="687828" y="306994"/>
                </a:cubicBezTo>
                <a:cubicBezTo>
                  <a:pt x="713228" y="267345"/>
                  <a:pt x="720042" y="183091"/>
                  <a:pt x="728715" y="158311"/>
                </a:cubicBezTo>
                <a:cubicBezTo>
                  <a:pt x="737388" y="133531"/>
                  <a:pt x="738627" y="24427"/>
                  <a:pt x="739867" y="36817"/>
                </a:cubicBezTo>
                <a:cubicBezTo>
                  <a:pt x="733784" y="20095"/>
                  <a:pt x="741050" y="16722"/>
                  <a:pt x="734967" y="0"/>
                </a:cubicBezTo>
                <a:close/>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任意多边形 116"/>
          <p:cNvSpPr/>
          <p:nvPr/>
        </p:nvSpPr>
        <p:spPr>
          <a:xfrm>
            <a:off x="9860920" y="4351397"/>
            <a:ext cx="52528" cy="24020"/>
          </a:xfrm>
          <a:custGeom>
            <a:avLst/>
            <a:gdLst>
              <a:gd name="connsiteX0" fmla="*/ 0 w 74691"/>
              <a:gd name="connsiteY0" fmla="*/ 0 h 34155"/>
              <a:gd name="connsiteX1" fmla="*/ 66908 w 74691"/>
              <a:gd name="connsiteY1" fmla="*/ 29736 h 34155"/>
              <a:gd name="connsiteX2" fmla="*/ 70625 w 74691"/>
              <a:gd name="connsiteY2" fmla="*/ 33453 h 34155"/>
            </a:gdLst>
            <a:ahLst/>
            <a:cxnLst>
              <a:cxn ang="0">
                <a:pos x="connsiteX0" y="connsiteY0"/>
              </a:cxn>
              <a:cxn ang="0">
                <a:pos x="connsiteX1" y="connsiteY1"/>
              </a:cxn>
              <a:cxn ang="0">
                <a:pos x="connsiteX2" y="connsiteY2"/>
              </a:cxn>
            </a:cxnLst>
            <a:rect l="l" t="t" r="r" b="b"/>
            <a:pathLst>
              <a:path w="74691" h="34155">
                <a:moveTo>
                  <a:pt x="0" y="0"/>
                </a:moveTo>
                <a:lnTo>
                  <a:pt x="66908" y="29736"/>
                </a:lnTo>
                <a:cubicBezTo>
                  <a:pt x="78679" y="35312"/>
                  <a:pt x="74652" y="34382"/>
                  <a:pt x="70625" y="33453"/>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任意多边形 117"/>
          <p:cNvSpPr/>
          <p:nvPr/>
        </p:nvSpPr>
        <p:spPr>
          <a:xfrm>
            <a:off x="9937822" y="4315620"/>
            <a:ext cx="156846" cy="87164"/>
          </a:xfrm>
          <a:custGeom>
            <a:avLst/>
            <a:gdLst>
              <a:gd name="connsiteX0" fmla="*/ 0 w 223025"/>
              <a:gd name="connsiteY0" fmla="*/ 63190 h 123942"/>
              <a:gd name="connsiteX1" fmla="*/ 107795 w 223025"/>
              <a:gd name="connsiteY1" fmla="*/ 118946 h 123942"/>
              <a:gd name="connsiteX2" fmla="*/ 159835 w 223025"/>
              <a:gd name="connsiteY2" fmla="*/ 107795 h 123942"/>
              <a:gd name="connsiteX3" fmla="*/ 223025 w 223025"/>
              <a:gd name="connsiteY3" fmla="*/ 0 h 123942"/>
              <a:gd name="connsiteX4" fmla="*/ 223025 w 223025"/>
              <a:gd name="connsiteY4" fmla="*/ 0 h 123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3025" h="123942">
                <a:moveTo>
                  <a:pt x="0" y="63190"/>
                </a:moveTo>
                <a:cubicBezTo>
                  <a:pt x="40578" y="87351"/>
                  <a:pt x="81156" y="111512"/>
                  <a:pt x="107795" y="118946"/>
                </a:cubicBezTo>
                <a:cubicBezTo>
                  <a:pt x="134434" y="126380"/>
                  <a:pt x="140630" y="127619"/>
                  <a:pt x="159835" y="107795"/>
                </a:cubicBezTo>
                <a:cubicBezTo>
                  <a:pt x="179040" y="87971"/>
                  <a:pt x="223025" y="0"/>
                  <a:pt x="223025" y="0"/>
                </a:cubicBezTo>
                <a:lnTo>
                  <a:pt x="223025" y="0"/>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9" name="任意多边形 118"/>
          <p:cNvSpPr/>
          <p:nvPr/>
        </p:nvSpPr>
        <p:spPr>
          <a:xfrm>
            <a:off x="10094668" y="4307778"/>
            <a:ext cx="70581" cy="61109"/>
          </a:xfrm>
          <a:custGeom>
            <a:avLst/>
            <a:gdLst>
              <a:gd name="connsiteX0" fmla="*/ 0 w 100361"/>
              <a:gd name="connsiteY0" fmla="*/ 0 h 86893"/>
              <a:gd name="connsiteX1" fmla="*/ 37170 w 100361"/>
              <a:gd name="connsiteY1" fmla="*/ 78058 h 86893"/>
              <a:gd name="connsiteX2" fmla="*/ 100361 w 100361"/>
              <a:gd name="connsiteY2" fmla="*/ 81775 h 86893"/>
            </a:gdLst>
            <a:ahLst/>
            <a:cxnLst>
              <a:cxn ang="0">
                <a:pos x="connsiteX0" y="connsiteY0"/>
              </a:cxn>
              <a:cxn ang="0">
                <a:pos x="connsiteX1" y="connsiteY1"/>
              </a:cxn>
              <a:cxn ang="0">
                <a:pos x="connsiteX2" y="connsiteY2"/>
              </a:cxn>
            </a:cxnLst>
            <a:rect l="l" t="t" r="r" b="b"/>
            <a:pathLst>
              <a:path w="100361" h="86893">
                <a:moveTo>
                  <a:pt x="0" y="0"/>
                </a:moveTo>
                <a:cubicBezTo>
                  <a:pt x="10221" y="32214"/>
                  <a:pt x="20443" y="64429"/>
                  <a:pt x="37170" y="78058"/>
                </a:cubicBezTo>
                <a:cubicBezTo>
                  <a:pt x="53897" y="91687"/>
                  <a:pt x="77129" y="86731"/>
                  <a:pt x="100361" y="81775"/>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任意多边形 119"/>
          <p:cNvSpPr/>
          <p:nvPr/>
        </p:nvSpPr>
        <p:spPr>
          <a:xfrm>
            <a:off x="8751696" y="4488366"/>
            <a:ext cx="667787" cy="822853"/>
          </a:xfrm>
          <a:custGeom>
            <a:avLst/>
            <a:gdLst>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85309 w 943725"/>
              <a:gd name="connsiteY4" fmla="*/ 173283 h 1143666"/>
              <a:gd name="connsiteX5" fmla="*/ 0 w 943725"/>
              <a:gd name="connsiteY5" fmla="*/ 362561 h 1143666"/>
              <a:gd name="connsiteX6" fmla="*/ 21327 w 943725"/>
              <a:gd name="connsiteY6" fmla="*/ 549173 h 1143666"/>
              <a:gd name="connsiteX7" fmla="*/ 103970 w 943725"/>
              <a:gd name="connsiteY7" fmla="*/ 757113 h 1143666"/>
              <a:gd name="connsiteX8" fmla="*/ 335902 w 943725"/>
              <a:gd name="connsiteY8" fmla="*/ 1018370 h 1143666"/>
              <a:gd name="connsiteX9" fmla="*/ 485192 w 943725"/>
              <a:gd name="connsiteY9" fmla="*/ 1114342 h 1143666"/>
              <a:gd name="connsiteX10" fmla="*/ 698463 w 943725"/>
              <a:gd name="connsiteY10" fmla="*/ 1143666 h 1143666"/>
              <a:gd name="connsiteX11" fmla="*/ 823760 w 943725"/>
              <a:gd name="connsiteY11" fmla="*/ 997043 h 1143666"/>
              <a:gd name="connsiteX12" fmla="*/ 861082 w 943725"/>
              <a:gd name="connsiteY12" fmla="*/ 751781 h 1143666"/>
              <a:gd name="connsiteX13" fmla="*/ 898405 w 943725"/>
              <a:gd name="connsiteY13" fmla="*/ 479860 h 1143666"/>
              <a:gd name="connsiteX14" fmla="*/ 941059 w 943725"/>
              <a:gd name="connsiteY14" fmla="*/ 197276 h 1143666"/>
              <a:gd name="connsiteX15" fmla="*/ 943725 w 943725"/>
              <a:gd name="connsiteY15"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183946 w 943725"/>
              <a:gd name="connsiteY4" fmla="*/ 16528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9325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3666"/>
              <a:gd name="connsiteX1" fmla="*/ 613155 w 943725"/>
              <a:gd name="connsiteY1" fmla="*/ 341234 h 1143666"/>
              <a:gd name="connsiteX2" fmla="*/ 503853 w 943725"/>
              <a:gd name="connsiteY2" fmla="*/ 223935 h 1143666"/>
              <a:gd name="connsiteX3" fmla="*/ 354563 w 943725"/>
              <a:gd name="connsiteY3" fmla="*/ 138626 h 1143666"/>
              <a:gd name="connsiteX4" fmla="*/ 202607 w 943725"/>
              <a:gd name="connsiteY4" fmla="*/ 119965 h 1143666"/>
              <a:gd name="connsiteX5" fmla="*/ 85309 w 943725"/>
              <a:gd name="connsiteY5" fmla="*/ 173283 h 1143666"/>
              <a:gd name="connsiteX6" fmla="*/ 0 w 943725"/>
              <a:gd name="connsiteY6" fmla="*/ 362561 h 1143666"/>
              <a:gd name="connsiteX7" fmla="*/ 21327 w 943725"/>
              <a:gd name="connsiteY7" fmla="*/ 549173 h 1143666"/>
              <a:gd name="connsiteX8" fmla="*/ 103970 w 943725"/>
              <a:gd name="connsiteY8" fmla="*/ 757113 h 1143666"/>
              <a:gd name="connsiteX9" fmla="*/ 335902 w 943725"/>
              <a:gd name="connsiteY9" fmla="*/ 1018370 h 1143666"/>
              <a:gd name="connsiteX10" fmla="*/ 485192 w 943725"/>
              <a:gd name="connsiteY10" fmla="*/ 1114342 h 1143666"/>
              <a:gd name="connsiteX11" fmla="*/ 698463 w 943725"/>
              <a:gd name="connsiteY11" fmla="*/ 1143666 h 1143666"/>
              <a:gd name="connsiteX12" fmla="*/ 823760 w 943725"/>
              <a:gd name="connsiteY12" fmla="*/ 997043 h 1143666"/>
              <a:gd name="connsiteX13" fmla="*/ 861082 w 943725"/>
              <a:gd name="connsiteY13" fmla="*/ 751781 h 1143666"/>
              <a:gd name="connsiteX14" fmla="*/ 898405 w 943725"/>
              <a:gd name="connsiteY14" fmla="*/ 479860 h 1143666"/>
              <a:gd name="connsiteX15" fmla="*/ 941059 w 943725"/>
              <a:gd name="connsiteY15" fmla="*/ 197276 h 1143666"/>
              <a:gd name="connsiteX16" fmla="*/ 943725 w 943725"/>
              <a:gd name="connsiteY16" fmla="*/ 199942 h 1143666"/>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1082 w 943725"/>
              <a:gd name="connsiteY13" fmla="*/ 751781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898405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85309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19965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25297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25297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79802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25297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85626 w 943725"/>
              <a:gd name="connsiteY0" fmla="*/ 0 h 1144520"/>
              <a:gd name="connsiteX1" fmla="*/ 613155 w 943725"/>
              <a:gd name="connsiteY1" fmla="*/ 341234 h 1144520"/>
              <a:gd name="connsiteX2" fmla="*/ 503853 w 943725"/>
              <a:gd name="connsiteY2" fmla="*/ 223935 h 1144520"/>
              <a:gd name="connsiteX3" fmla="*/ 354563 w 943725"/>
              <a:gd name="connsiteY3" fmla="*/ 138626 h 1144520"/>
              <a:gd name="connsiteX4" fmla="*/ 202607 w 943725"/>
              <a:gd name="connsiteY4" fmla="*/ 125297 h 1144520"/>
              <a:gd name="connsiteX5" fmla="*/ 79978 w 943725"/>
              <a:gd name="connsiteY5" fmla="*/ 173283 h 1144520"/>
              <a:gd name="connsiteX6" fmla="*/ 0 w 943725"/>
              <a:gd name="connsiteY6" fmla="*/ 362561 h 1144520"/>
              <a:gd name="connsiteX7" fmla="*/ 21327 w 943725"/>
              <a:gd name="connsiteY7" fmla="*/ 549173 h 1144520"/>
              <a:gd name="connsiteX8" fmla="*/ 103970 w 943725"/>
              <a:gd name="connsiteY8" fmla="*/ 757113 h 1144520"/>
              <a:gd name="connsiteX9" fmla="*/ 335902 w 943725"/>
              <a:gd name="connsiteY9" fmla="*/ 1018370 h 1144520"/>
              <a:gd name="connsiteX10" fmla="*/ 485192 w 943725"/>
              <a:gd name="connsiteY10" fmla="*/ 1114342 h 1144520"/>
              <a:gd name="connsiteX11" fmla="*/ 698463 w 943725"/>
              <a:gd name="connsiteY11" fmla="*/ 1143666 h 1144520"/>
              <a:gd name="connsiteX12" fmla="*/ 823760 w 943725"/>
              <a:gd name="connsiteY12" fmla="*/ 997043 h 1144520"/>
              <a:gd name="connsiteX13" fmla="*/ 869080 w 943725"/>
              <a:gd name="connsiteY13" fmla="*/ 746449 h 1144520"/>
              <a:gd name="connsiteX14" fmla="*/ 903736 w 943725"/>
              <a:gd name="connsiteY14" fmla="*/ 479860 h 1144520"/>
              <a:gd name="connsiteX15" fmla="*/ 941059 w 943725"/>
              <a:gd name="connsiteY15" fmla="*/ 197276 h 1144520"/>
              <a:gd name="connsiteX16" fmla="*/ 943725 w 943725"/>
              <a:gd name="connsiteY16" fmla="*/ 199942 h 1144520"/>
              <a:gd name="connsiteX0" fmla="*/ 685626 w 943725"/>
              <a:gd name="connsiteY0" fmla="*/ 0 h 1144520"/>
              <a:gd name="connsiteX1" fmla="*/ 613155 w 943725"/>
              <a:gd name="connsiteY1" fmla="*/ 341234 h 1144520"/>
              <a:gd name="connsiteX2" fmla="*/ 608001 w 943725"/>
              <a:gd name="connsiteY2" fmla="*/ 340716 h 1144520"/>
              <a:gd name="connsiteX3" fmla="*/ 503853 w 943725"/>
              <a:gd name="connsiteY3" fmla="*/ 223935 h 1144520"/>
              <a:gd name="connsiteX4" fmla="*/ 354563 w 943725"/>
              <a:gd name="connsiteY4" fmla="*/ 138626 h 1144520"/>
              <a:gd name="connsiteX5" fmla="*/ 202607 w 943725"/>
              <a:gd name="connsiteY5" fmla="*/ 125297 h 1144520"/>
              <a:gd name="connsiteX6" fmla="*/ 79978 w 943725"/>
              <a:gd name="connsiteY6" fmla="*/ 173283 h 1144520"/>
              <a:gd name="connsiteX7" fmla="*/ 0 w 943725"/>
              <a:gd name="connsiteY7" fmla="*/ 362561 h 1144520"/>
              <a:gd name="connsiteX8" fmla="*/ 21327 w 943725"/>
              <a:gd name="connsiteY8" fmla="*/ 549173 h 1144520"/>
              <a:gd name="connsiteX9" fmla="*/ 103970 w 943725"/>
              <a:gd name="connsiteY9" fmla="*/ 757113 h 1144520"/>
              <a:gd name="connsiteX10" fmla="*/ 335902 w 943725"/>
              <a:gd name="connsiteY10" fmla="*/ 1018370 h 1144520"/>
              <a:gd name="connsiteX11" fmla="*/ 485192 w 943725"/>
              <a:gd name="connsiteY11" fmla="*/ 1114342 h 1144520"/>
              <a:gd name="connsiteX12" fmla="*/ 698463 w 943725"/>
              <a:gd name="connsiteY12" fmla="*/ 1143666 h 1144520"/>
              <a:gd name="connsiteX13" fmla="*/ 823760 w 943725"/>
              <a:gd name="connsiteY13" fmla="*/ 997043 h 1144520"/>
              <a:gd name="connsiteX14" fmla="*/ 869080 w 943725"/>
              <a:gd name="connsiteY14" fmla="*/ 746449 h 1144520"/>
              <a:gd name="connsiteX15" fmla="*/ 903736 w 943725"/>
              <a:gd name="connsiteY15" fmla="*/ 479860 h 1144520"/>
              <a:gd name="connsiteX16" fmla="*/ 941059 w 943725"/>
              <a:gd name="connsiteY16" fmla="*/ 197276 h 1144520"/>
              <a:gd name="connsiteX17" fmla="*/ 943725 w 943725"/>
              <a:gd name="connsiteY17" fmla="*/ 199942 h 1144520"/>
              <a:gd name="connsiteX0" fmla="*/ 685626 w 943725"/>
              <a:gd name="connsiteY0" fmla="*/ 0 h 1144520"/>
              <a:gd name="connsiteX1" fmla="*/ 613155 w 943725"/>
              <a:gd name="connsiteY1" fmla="*/ 341234 h 1144520"/>
              <a:gd name="connsiteX2" fmla="*/ 587616 w 943725"/>
              <a:gd name="connsiteY2" fmla="*/ 320331 h 1144520"/>
              <a:gd name="connsiteX3" fmla="*/ 503853 w 943725"/>
              <a:gd name="connsiteY3" fmla="*/ 223935 h 1144520"/>
              <a:gd name="connsiteX4" fmla="*/ 354563 w 943725"/>
              <a:gd name="connsiteY4" fmla="*/ 138626 h 1144520"/>
              <a:gd name="connsiteX5" fmla="*/ 202607 w 943725"/>
              <a:gd name="connsiteY5" fmla="*/ 125297 h 1144520"/>
              <a:gd name="connsiteX6" fmla="*/ 79978 w 943725"/>
              <a:gd name="connsiteY6" fmla="*/ 173283 h 1144520"/>
              <a:gd name="connsiteX7" fmla="*/ 0 w 943725"/>
              <a:gd name="connsiteY7" fmla="*/ 362561 h 1144520"/>
              <a:gd name="connsiteX8" fmla="*/ 21327 w 943725"/>
              <a:gd name="connsiteY8" fmla="*/ 549173 h 1144520"/>
              <a:gd name="connsiteX9" fmla="*/ 103970 w 943725"/>
              <a:gd name="connsiteY9" fmla="*/ 757113 h 1144520"/>
              <a:gd name="connsiteX10" fmla="*/ 335902 w 943725"/>
              <a:gd name="connsiteY10" fmla="*/ 1018370 h 1144520"/>
              <a:gd name="connsiteX11" fmla="*/ 485192 w 943725"/>
              <a:gd name="connsiteY11" fmla="*/ 1114342 h 1144520"/>
              <a:gd name="connsiteX12" fmla="*/ 698463 w 943725"/>
              <a:gd name="connsiteY12" fmla="*/ 1143666 h 1144520"/>
              <a:gd name="connsiteX13" fmla="*/ 823760 w 943725"/>
              <a:gd name="connsiteY13" fmla="*/ 997043 h 1144520"/>
              <a:gd name="connsiteX14" fmla="*/ 869080 w 943725"/>
              <a:gd name="connsiteY14" fmla="*/ 746449 h 1144520"/>
              <a:gd name="connsiteX15" fmla="*/ 903736 w 943725"/>
              <a:gd name="connsiteY15" fmla="*/ 479860 h 1144520"/>
              <a:gd name="connsiteX16" fmla="*/ 941059 w 943725"/>
              <a:gd name="connsiteY16" fmla="*/ 197276 h 1144520"/>
              <a:gd name="connsiteX17" fmla="*/ 943725 w 943725"/>
              <a:gd name="connsiteY17" fmla="*/ 199942 h 1144520"/>
              <a:gd name="connsiteX0" fmla="*/ 685626 w 943725"/>
              <a:gd name="connsiteY0" fmla="*/ 0 h 1144520"/>
              <a:gd name="connsiteX1" fmla="*/ 621892 w 943725"/>
              <a:gd name="connsiteY1" fmla="*/ 355794 h 1144520"/>
              <a:gd name="connsiteX2" fmla="*/ 587616 w 943725"/>
              <a:gd name="connsiteY2" fmla="*/ 320331 h 1144520"/>
              <a:gd name="connsiteX3" fmla="*/ 503853 w 943725"/>
              <a:gd name="connsiteY3" fmla="*/ 223935 h 1144520"/>
              <a:gd name="connsiteX4" fmla="*/ 354563 w 943725"/>
              <a:gd name="connsiteY4" fmla="*/ 138626 h 1144520"/>
              <a:gd name="connsiteX5" fmla="*/ 202607 w 943725"/>
              <a:gd name="connsiteY5" fmla="*/ 125297 h 1144520"/>
              <a:gd name="connsiteX6" fmla="*/ 79978 w 943725"/>
              <a:gd name="connsiteY6" fmla="*/ 173283 h 1144520"/>
              <a:gd name="connsiteX7" fmla="*/ 0 w 943725"/>
              <a:gd name="connsiteY7" fmla="*/ 362561 h 1144520"/>
              <a:gd name="connsiteX8" fmla="*/ 21327 w 943725"/>
              <a:gd name="connsiteY8" fmla="*/ 549173 h 1144520"/>
              <a:gd name="connsiteX9" fmla="*/ 103970 w 943725"/>
              <a:gd name="connsiteY9" fmla="*/ 757113 h 1144520"/>
              <a:gd name="connsiteX10" fmla="*/ 335902 w 943725"/>
              <a:gd name="connsiteY10" fmla="*/ 1018370 h 1144520"/>
              <a:gd name="connsiteX11" fmla="*/ 485192 w 943725"/>
              <a:gd name="connsiteY11" fmla="*/ 1114342 h 1144520"/>
              <a:gd name="connsiteX12" fmla="*/ 698463 w 943725"/>
              <a:gd name="connsiteY12" fmla="*/ 1143666 h 1144520"/>
              <a:gd name="connsiteX13" fmla="*/ 823760 w 943725"/>
              <a:gd name="connsiteY13" fmla="*/ 997043 h 1144520"/>
              <a:gd name="connsiteX14" fmla="*/ 869080 w 943725"/>
              <a:gd name="connsiteY14" fmla="*/ 746449 h 1144520"/>
              <a:gd name="connsiteX15" fmla="*/ 903736 w 943725"/>
              <a:gd name="connsiteY15" fmla="*/ 479860 h 1144520"/>
              <a:gd name="connsiteX16" fmla="*/ 941059 w 943725"/>
              <a:gd name="connsiteY16" fmla="*/ 197276 h 1144520"/>
              <a:gd name="connsiteX17" fmla="*/ 943725 w 943725"/>
              <a:gd name="connsiteY17" fmla="*/ 199942 h 1144520"/>
              <a:gd name="connsiteX0" fmla="*/ 685626 w 943725"/>
              <a:gd name="connsiteY0" fmla="*/ 0 h 1144520"/>
              <a:gd name="connsiteX1" fmla="*/ 630628 w 943725"/>
              <a:gd name="connsiteY1" fmla="*/ 361618 h 1144520"/>
              <a:gd name="connsiteX2" fmla="*/ 587616 w 943725"/>
              <a:gd name="connsiteY2" fmla="*/ 320331 h 1144520"/>
              <a:gd name="connsiteX3" fmla="*/ 503853 w 943725"/>
              <a:gd name="connsiteY3" fmla="*/ 223935 h 1144520"/>
              <a:gd name="connsiteX4" fmla="*/ 354563 w 943725"/>
              <a:gd name="connsiteY4" fmla="*/ 138626 h 1144520"/>
              <a:gd name="connsiteX5" fmla="*/ 202607 w 943725"/>
              <a:gd name="connsiteY5" fmla="*/ 125297 h 1144520"/>
              <a:gd name="connsiteX6" fmla="*/ 79978 w 943725"/>
              <a:gd name="connsiteY6" fmla="*/ 173283 h 1144520"/>
              <a:gd name="connsiteX7" fmla="*/ 0 w 943725"/>
              <a:gd name="connsiteY7" fmla="*/ 362561 h 1144520"/>
              <a:gd name="connsiteX8" fmla="*/ 21327 w 943725"/>
              <a:gd name="connsiteY8" fmla="*/ 549173 h 1144520"/>
              <a:gd name="connsiteX9" fmla="*/ 103970 w 943725"/>
              <a:gd name="connsiteY9" fmla="*/ 757113 h 1144520"/>
              <a:gd name="connsiteX10" fmla="*/ 335902 w 943725"/>
              <a:gd name="connsiteY10" fmla="*/ 1018370 h 1144520"/>
              <a:gd name="connsiteX11" fmla="*/ 485192 w 943725"/>
              <a:gd name="connsiteY11" fmla="*/ 1114342 h 1144520"/>
              <a:gd name="connsiteX12" fmla="*/ 698463 w 943725"/>
              <a:gd name="connsiteY12" fmla="*/ 1143666 h 1144520"/>
              <a:gd name="connsiteX13" fmla="*/ 823760 w 943725"/>
              <a:gd name="connsiteY13" fmla="*/ 997043 h 1144520"/>
              <a:gd name="connsiteX14" fmla="*/ 869080 w 943725"/>
              <a:gd name="connsiteY14" fmla="*/ 746449 h 1144520"/>
              <a:gd name="connsiteX15" fmla="*/ 903736 w 943725"/>
              <a:gd name="connsiteY15" fmla="*/ 479860 h 1144520"/>
              <a:gd name="connsiteX16" fmla="*/ 941059 w 943725"/>
              <a:gd name="connsiteY16" fmla="*/ 197276 h 1144520"/>
              <a:gd name="connsiteX17" fmla="*/ 943725 w 943725"/>
              <a:gd name="connsiteY17" fmla="*/ 199942 h 1144520"/>
              <a:gd name="connsiteX0" fmla="*/ 685626 w 943725"/>
              <a:gd name="connsiteY0" fmla="*/ 0 h 1144520"/>
              <a:gd name="connsiteX1" fmla="*/ 624804 w 943725"/>
              <a:gd name="connsiteY1" fmla="*/ 361618 h 1144520"/>
              <a:gd name="connsiteX2" fmla="*/ 587616 w 943725"/>
              <a:gd name="connsiteY2" fmla="*/ 320331 h 1144520"/>
              <a:gd name="connsiteX3" fmla="*/ 503853 w 943725"/>
              <a:gd name="connsiteY3" fmla="*/ 223935 h 1144520"/>
              <a:gd name="connsiteX4" fmla="*/ 354563 w 943725"/>
              <a:gd name="connsiteY4" fmla="*/ 138626 h 1144520"/>
              <a:gd name="connsiteX5" fmla="*/ 202607 w 943725"/>
              <a:gd name="connsiteY5" fmla="*/ 125297 h 1144520"/>
              <a:gd name="connsiteX6" fmla="*/ 79978 w 943725"/>
              <a:gd name="connsiteY6" fmla="*/ 173283 h 1144520"/>
              <a:gd name="connsiteX7" fmla="*/ 0 w 943725"/>
              <a:gd name="connsiteY7" fmla="*/ 362561 h 1144520"/>
              <a:gd name="connsiteX8" fmla="*/ 21327 w 943725"/>
              <a:gd name="connsiteY8" fmla="*/ 549173 h 1144520"/>
              <a:gd name="connsiteX9" fmla="*/ 103970 w 943725"/>
              <a:gd name="connsiteY9" fmla="*/ 757113 h 1144520"/>
              <a:gd name="connsiteX10" fmla="*/ 335902 w 943725"/>
              <a:gd name="connsiteY10" fmla="*/ 1018370 h 1144520"/>
              <a:gd name="connsiteX11" fmla="*/ 485192 w 943725"/>
              <a:gd name="connsiteY11" fmla="*/ 1114342 h 1144520"/>
              <a:gd name="connsiteX12" fmla="*/ 698463 w 943725"/>
              <a:gd name="connsiteY12" fmla="*/ 1143666 h 1144520"/>
              <a:gd name="connsiteX13" fmla="*/ 823760 w 943725"/>
              <a:gd name="connsiteY13" fmla="*/ 997043 h 1144520"/>
              <a:gd name="connsiteX14" fmla="*/ 869080 w 943725"/>
              <a:gd name="connsiteY14" fmla="*/ 746449 h 1144520"/>
              <a:gd name="connsiteX15" fmla="*/ 903736 w 943725"/>
              <a:gd name="connsiteY15" fmla="*/ 479860 h 1144520"/>
              <a:gd name="connsiteX16" fmla="*/ 941059 w 943725"/>
              <a:gd name="connsiteY16" fmla="*/ 197276 h 1144520"/>
              <a:gd name="connsiteX17" fmla="*/ 943725 w 943725"/>
              <a:gd name="connsiteY17" fmla="*/ 199942 h 1144520"/>
              <a:gd name="connsiteX0" fmla="*/ 691450 w 943725"/>
              <a:gd name="connsiteY0" fmla="*/ 0 h 1156168"/>
              <a:gd name="connsiteX1" fmla="*/ 624804 w 943725"/>
              <a:gd name="connsiteY1" fmla="*/ 373266 h 1156168"/>
              <a:gd name="connsiteX2" fmla="*/ 587616 w 943725"/>
              <a:gd name="connsiteY2" fmla="*/ 331979 h 1156168"/>
              <a:gd name="connsiteX3" fmla="*/ 503853 w 943725"/>
              <a:gd name="connsiteY3" fmla="*/ 235583 h 1156168"/>
              <a:gd name="connsiteX4" fmla="*/ 354563 w 943725"/>
              <a:gd name="connsiteY4" fmla="*/ 150274 h 1156168"/>
              <a:gd name="connsiteX5" fmla="*/ 202607 w 943725"/>
              <a:gd name="connsiteY5" fmla="*/ 136945 h 1156168"/>
              <a:gd name="connsiteX6" fmla="*/ 79978 w 943725"/>
              <a:gd name="connsiteY6" fmla="*/ 184931 h 1156168"/>
              <a:gd name="connsiteX7" fmla="*/ 0 w 943725"/>
              <a:gd name="connsiteY7" fmla="*/ 374209 h 1156168"/>
              <a:gd name="connsiteX8" fmla="*/ 21327 w 943725"/>
              <a:gd name="connsiteY8" fmla="*/ 560821 h 1156168"/>
              <a:gd name="connsiteX9" fmla="*/ 103970 w 943725"/>
              <a:gd name="connsiteY9" fmla="*/ 768761 h 1156168"/>
              <a:gd name="connsiteX10" fmla="*/ 335902 w 943725"/>
              <a:gd name="connsiteY10" fmla="*/ 1030018 h 1156168"/>
              <a:gd name="connsiteX11" fmla="*/ 485192 w 943725"/>
              <a:gd name="connsiteY11" fmla="*/ 1125990 h 1156168"/>
              <a:gd name="connsiteX12" fmla="*/ 698463 w 943725"/>
              <a:gd name="connsiteY12" fmla="*/ 1155314 h 1156168"/>
              <a:gd name="connsiteX13" fmla="*/ 823760 w 943725"/>
              <a:gd name="connsiteY13" fmla="*/ 1008691 h 1156168"/>
              <a:gd name="connsiteX14" fmla="*/ 869080 w 943725"/>
              <a:gd name="connsiteY14" fmla="*/ 758097 h 1156168"/>
              <a:gd name="connsiteX15" fmla="*/ 903736 w 943725"/>
              <a:gd name="connsiteY15" fmla="*/ 491508 h 1156168"/>
              <a:gd name="connsiteX16" fmla="*/ 941059 w 943725"/>
              <a:gd name="connsiteY16" fmla="*/ 208924 h 1156168"/>
              <a:gd name="connsiteX17" fmla="*/ 943725 w 943725"/>
              <a:gd name="connsiteY17" fmla="*/ 211590 h 1156168"/>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59081"/>
              <a:gd name="connsiteX1" fmla="*/ 624804 w 943725"/>
              <a:gd name="connsiteY1" fmla="*/ 376179 h 1159081"/>
              <a:gd name="connsiteX2" fmla="*/ 587616 w 943725"/>
              <a:gd name="connsiteY2" fmla="*/ 334892 h 1159081"/>
              <a:gd name="connsiteX3" fmla="*/ 503853 w 943725"/>
              <a:gd name="connsiteY3" fmla="*/ 238496 h 1159081"/>
              <a:gd name="connsiteX4" fmla="*/ 354563 w 943725"/>
              <a:gd name="connsiteY4" fmla="*/ 153187 h 1159081"/>
              <a:gd name="connsiteX5" fmla="*/ 202607 w 943725"/>
              <a:gd name="connsiteY5" fmla="*/ 139858 h 1159081"/>
              <a:gd name="connsiteX6" fmla="*/ 79978 w 943725"/>
              <a:gd name="connsiteY6" fmla="*/ 187844 h 1159081"/>
              <a:gd name="connsiteX7" fmla="*/ 0 w 943725"/>
              <a:gd name="connsiteY7" fmla="*/ 377122 h 1159081"/>
              <a:gd name="connsiteX8" fmla="*/ 21327 w 943725"/>
              <a:gd name="connsiteY8" fmla="*/ 563734 h 1159081"/>
              <a:gd name="connsiteX9" fmla="*/ 103970 w 943725"/>
              <a:gd name="connsiteY9" fmla="*/ 771674 h 1159081"/>
              <a:gd name="connsiteX10" fmla="*/ 335902 w 943725"/>
              <a:gd name="connsiteY10" fmla="*/ 1032931 h 1159081"/>
              <a:gd name="connsiteX11" fmla="*/ 485192 w 943725"/>
              <a:gd name="connsiteY11" fmla="*/ 1128903 h 1159081"/>
              <a:gd name="connsiteX12" fmla="*/ 698463 w 943725"/>
              <a:gd name="connsiteY12" fmla="*/ 1158227 h 1159081"/>
              <a:gd name="connsiteX13" fmla="*/ 823760 w 943725"/>
              <a:gd name="connsiteY13" fmla="*/ 1011604 h 1159081"/>
              <a:gd name="connsiteX14" fmla="*/ 869080 w 943725"/>
              <a:gd name="connsiteY14" fmla="*/ 761010 h 1159081"/>
              <a:gd name="connsiteX15" fmla="*/ 903736 w 943725"/>
              <a:gd name="connsiteY15" fmla="*/ 494421 h 1159081"/>
              <a:gd name="connsiteX16" fmla="*/ 941059 w 943725"/>
              <a:gd name="connsiteY16" fmla="*/ 211837 h 1159081"/>
              <a:gd name="connsiteX17" fmla="*/ 943725 w 943725"/>
              <a:gd name="connsiteY17" fmla="*/ 214503 h 1159081"/>
              <a:gd name="connsiteX0" fmla="*/ 697274 w 943725"/>
              <a:gd name="connsiteY0" fmla="*/ 0 h 1183021"/>
              <a:gd name="connsiteX1" fmla="*/ 624804 w 943725"/>
              <a:gd name="connsiteY1" fmla="*/ 376179 h 1183021"/>
              <a:gd name="connsiteX2" fmla="*/ 587616 w 943725"/>
              <a:gd name="connsiteY2" fmla="*/ 334892 h 1183021"/>
              <a:gd name="connsiteX3" fmla="*/ 503853 w 943725"/>
              <a:gd name="connsiteY3" fmla="*/ 238496 h 1183021"/>
              <a:gd name="connsiteX4" fmla="*/ 354563 w 943725"/>
              <a:gd name="connsiteY4" fmla="*/ 153187 h 1183021"/>
              <a:gd name="connsiteX5" fmla="*/ 202607 w 943725"/>
              <a:gd name="connsiteY5" fmla="*/ 139858 h 1183021"/>
              <a:gd name="connsiteX6" fmla="*/ 79978 w 943725"/>
              <a:gd name="connsiteY6" fmla="*/ 187844 h 1183021"/>
              <a:gd name="connsiteX7" fmla="*/ 0 w 943725"/>
              <a:gd name="connsiteY7" fmla="*/ 377122 h 1183021"/>
              <a:gd name="connsiteX8" fmla="*/ 21327 w 943725"/>
              <a:gd name="connsiteY8" fmla="*/ 563734 h 1183021"/>
              <a:gd name="connsiteX9" fmla="*/ 103970 w 943725"/>
              <a:gd name="connsiteY9" fmla="*/ 771674 h 1183021"/>
              <a:gd name="connsiteX10" fmla="*/ 335902 w 943725"/>
              <a:gd name="connsiteY10" fmla="*/ 1032931 h 1183021"/>
              <a:gd name="connsiteX11" fmla="*/ 485192 w 943725"/>
              <a:gd name="connsiteY11" fmla="*/ 1128903 h 1183021"/>
              <a:gd name="connsiteX12" fmla="*/ 698463 w 943725"/>
              <a:gd name="connsiteY12" fmla="*/ 1158227 h 1183021"/>
              <a:gd name="connsiteX13" fmla="*/ 823760 w 943725"/>
              <a:gd name="connsiteY13" fmla="*/ 1011604 h 1183021"/>
              <a:gd name="connsiteX14" fmla="*/ 869080 w 943725"/>
              <a:gd name="connsiteY14" fmla="*/ 761010 h 1183021"/>
              <a:gd name="connsiteX15" fmla="*/ 903736 w 943725"/>
              <a:gd name="connsiteY15" fmla="*/ 494421 h 1183021"/>
              <a:gd name="connsiteX16" fmla="*/ 941059 w 943725"/>
              <a:gd name="connsiteY16" fmla="*/ 211837 h 1183021"/>
              <a:gd name="connsiteX17" fmla="*/ 943725 w 943725"/>
              <a:gd name="connsiteY17" fmla="*/ 214503 h 1183021"/>
              <a:gd name="connsiteX0" fmla="*/ 697274 w 943725"/>
              <a:gd name="connsiteY0" fmla="*/ 0 h 1183021"/>
              <a:gd name="connsiteX1" fmla="*/ 624804 w 943725"/>
              <a:gd name="connsiteY1" fmla="*/ 376179 h 1183021"/>
              <a:gd name="connsiteX2" fmla="*/ 587616 w 943725"/>
              <a:gd name="connsiteY2" fmla="*/ 334892 h 1183021"/>
              <a:gd name="connsiteX3" fmla="*/ 503853 w 943725"/>
              <a:gd name="connsiteY3" fmla="*/ 238496 h 1183021"/>
              <a:gd name="connsiteX4" fmla="*/ 354563 w 943725"/>
              <a:gd name="connsiteY4" fmla="*/ 153187 h 1183021"/>
              <a:gd name="connsiteX5" fmla="*/ 202607 w 943725"/>
              <a:gd name="connsiteY5" fmla="*/ 139858 h 1183021"/>
              <a:gd name="connsiteX6" fmla="*/ 79978 w 943725"/>
              <a:gd name="connsiteY6" fmla="*/ 187844 h 1183021"/>
              <a:gd name="connsiteX7" fmla="*/ 0 w 943725"/>
              <a:gd name="connsiteY7" fmla="*/ 377122 h 1183021"/>
              <a:gd name="connsiteX8" fmla="*/ 21327 w 943725"/>
              <a:gd name="connsiteY8" fmla="*/ 563734 h 1183021"/>
              <a:gd name="connsiteX9" fmla="*/ 103970 w 943725"/>
              <a:gd name="connsiteY9" fmla="*/ 771674 h 1183021"/>
              <a:gd name="connsiteX10" fmla="*/ 335902 w 943725"/>
              <a:gd name="connsiteY10" fmla="*/ 1032931 h 1183021"/>
              <a:gd name="connsiteX11" fmla="*/ 485192 w 943725"/>
              <a:gd name="connsiteY11" fmla="*/ 1128903 h 1183021"/>
              <a:gd name="connsiteX12" fmla="*/ 698463 w 943725"/>
              <a:gd name="connsiteY12" fmla="*/ 1158227 h 1183021"/>
              <a:gd name="connsiteX13" fmla="*/ 823760 w 943725"/>
              <a:gd name="connsiteY13" fmla="*/ 1011604 h 1183021"/>
              <a:gd name="connsiteX14" fmla="*/ 869080 w 943725"/>
              <a:gd name="connsiteY14" fmla="*/ 761010 h 1183021"/>
              <a:gd name="connsiteX15" fmla="*/ 903736 w 943725"/>
              <a:gd name="connsiteY15" fmla="*/ 494421 h 1183021"/>
              <a:gd name="connsiteX16" fmla="*/ 941059 w 943725"/>
              <a:gd name="connsiteY16" fmla="*/ 211837 h 1183021"/>
              <a:gd name="connsiteX17" fmla="*/ 943725 w 943725"/>
              <a:gd name="connsiteY17" fmla="*/ 214503 h 1183021"/>
              <a:gd name="connsiteX0" fmla="*/ 697274 w 943725"/>
              <a:gd name="connsiteY0" fmla="*/ 0 h 1183021"/>
              <a:gd name="connsiteX1" fmla="*/ 624804 w 943725"/>
              <a:gd name="connsiteY1" fmla="*/ 376179 h 1183021"/>
              <a:gd name="connsiteX2" fmla="*/ 581792 w 943725"/>
              <a:gd name="connsiteY2" fmla="*/ 320332 h 1183021"/>
              <a:gd name="connsiteX3" fmla="*/ 503853 w 943725"/>
              <a:gd name="connsiteY3" fmla="*/ 238496 h 1183021"/>
              <a:gd name="connsiteX4" fmla="*/ 354563 w 943725"/>
              <a:gd name="connsiteY4" fmla="*/ 153187 h 1183021"/>
              <a:gd name="connsiteX5" fmla="*/ 202607 w 943725"/>
              <a:gd name="connsiteY5" fmla="*/ 139858 h 1183021"/>
              <a:gd name="connsiteX6" fmla="*/ 79978 w 943725"/>
              <a:gd name="connsiteY6" fmla="*/ 187844 h 1183021"/>
              <a:gd name="connsiteX7" fmla="*/ 0 w 943725"/>
              <a:gd name="connsiteY7" fmla="*/ 377122 h 1183021"/>
              <a:gd name="connsiteX8" fmla="*/ 21327 w 943725"/>
              <a:gd name="connsiteY8" fmla="*/ 563734 h 1183021"/>
              <a:gd name="connsiteX9" fmla="*/ 103970 w 943725"/>
              <a:gd name="connsiteY9" fmla="*/ 771674 h 1183021"/>
              <a:gd name="connsiteX10" fmla="*/ 335902 w 943725"/>
              <a:gd name="connsiteY10" fmla="*/ 1032931 h 1183021"/>
              <a:gd name="connsiteX11" fmla="*/ 485192 w 943725"/>
              <a:gd name="connsiteY11" fmla="*/ 1128903 h 1183021"/>
              <a:gd name="connsiteX12" fmla="*/ 698463 w 943725"/>
              <a:gd name="connsiteY12" fmla="*/ 1158227 h 1183021"/>
              <a:gd name="connsiteX13" fmla="*/ 823760 w 943725"/>
              <a:gd name="connsiteY13" fmla="*/ 1011604 h 1183021"/>
              <a:gd name="connsiteX14" fmla="*/ 869080 w 943725"/>
              <a:gd name="connsiteY14" fmla="*/ 761010 h 1183021"/>
              <a:gd name="connsiteX15" fmla="*/ 903736 w 943725"/>
              <a:gd name="connsiteY15" fmla="*/ 494421 h 1183021"/>
              <a:gd name="connsiteX16" fmla="*/ 941059 w 943725"/>
              <a:gd name="connsiteY16" fmla="*/ 211837 h 1183021"/>
              <a:gd name="connsiteX17" fmla="*/ 943725 w 943725"/>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3734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3734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3734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3734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18415 w 946637"/>
              <a:gd name="connsiteY8" fmla="*/ 569559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6647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700186 w 946637"/>
              <a:gd name="connsiteY0" fmla="*/ 0 h 1183021"/>
              <a:gd name="connsiteX1" fmla="*/ 627716 w 946637"/>
              <a:gd name="connsiteY1" fmla="*/ 376179 h 1183021"/>
              <a:gd name="connsiteX2" fmla="*/ 584704 w 946637"/>
              <a:gd name="connsiteY2" fmla="*/ 320332 h 1183021"/>
              <a:gd name="connsiteX3" fmla="*/ 506765 w 946637"/>
              <a:gd name="connsiteY3" fmla="*/ 238496 h 1183021"/>
              <a:gd name="connsiteX4" fmla="*/ 357475 w 946637"/>
              <a:gd name="connsiteY4" fmla="*/ 153187 h 1183021"/>
              <a:gd name="connsiteX5" fmla="*/ 205519 w 946637"/>
              <a:gd name="connsiteY5" fmla="*/ 139858 h 1183021"/>
              <a:gd name="connsiteX6" fmla="*/ 82890 w 946637"/>
              <a:gd name="connsiteY6" fmla="*/ 187844 h 1183021"/>
              <a:gd name="connsiteX7" fmla="*/ 0 w 946637"/>
              <a:gd name="connsiteY7" fmla="*/ 377122 h 1183021"/>
              <a:gd name="connsiteX8" fmla="*/ 24239 w 946637"/>
              <a:gd name="connsiteY8" fmla="*/ 566647 h 1183021"/>
              <a:gd name="connsiteX9" fmla="*/ 106882 w 946637"/>
              <a:gd name="connsiteY9" fmla="*/ 771674 h 1183021"/>
              <a:gd name="connsiteX10" fmla="*/ 338814 w 946637"/>
              <a:gd name="connsiteY10" fmla="*/ 1032931 h 1183021"/>
              <a:gd name="connsiteX11" fmla="*/ 488104 w 946637"/>
              <a:gd name="connsiteY11" fmla="*/ 1128903 h 1183021"/>
              <a:gd name="connsiteX12" fmla="*/ 701375 w 946637"/>
              <a:gd name="connsiteY12" fmla="*/ 1158227 h 1183021"/>
              <a:gd name="connsiteX13" fmla="*/ 826672 w 946637"/>
              <a:gd name="connsiteY13" fmla="*/ 1011604 h 1183021"/>
              <a:gd name="connsiteX14" fmla="*/ 871992 w 946637"/>
              <a:gd name="connsiteY14" fmla="*/ 761010 h 1183021"/>
              <a:gd name="connsiteX15" fmla="*/ 906648 w 946637"/>
              <a:gd name="connsiteY15" fmla="*/ 494421 h 1183021"/>
              <a:gd name="connsiteX16" fmla="*/ 943971 w 946637"/>
              <a:gd name="connsiteY16" fmla="*/ 211837 h 1183021"/>
              <a:gd name="connsiteX17" fmla="*/ 946637 w 946637"/>
              <a:gd name="connsiteY17" fmla="*/ 214503 h 1183021"/>
              <a:gd name="connsiteX0" fmla="*/ 697274 w 943725"/>
              <a:gd name="connsiteY0" fmla="*/ 0 h 1183021"/>
              <a:gd name="connsiteX1" fmla="*/ 624804 w 943725"/>
              <a:gd name="connsiteY1" fmla="*/ 376179 h 1183021"/>
              <a:gd name="connsiteX2" fmla="*/ 581792 w 943725"/>
              <a:gd name="connsiteY2" fmla="*/ 320332 h 1183021"/>
              <a:gd name="connsiteX3" fmla="*/ 503853 w 943725"/>
              <a:gd name="connsiteY3" fmla="*/ 238496 h 1183021"/>
              <a:gd name="connsiteX4" fmla="*/ 354563 w 943725"/>
              <a:gd name="connsiteY4" fmla="*/ 153187 h 1183021"/>
              <a:gd name="connsiteX5" fmla="*/ 202607 w 943725"/>
              <a:gd name="connsiteY5" fmla="*/ 139858 h 1183021"/>
              <a:gd name="connsiteX6" fmla="*/ 79978 w 943725"/>
              <a:gd name="connsiteY6" fmla="*/ 187844 h 1183021"/>
              <a:gd name="connsiteX7" fmla="*/ 0 w 943725"/>
              <a:gd name="connsiteY7" fmla="*/ 391682 h 1183021"/>
              <a:gd name="connsiteX8" fmla="*/ 21327 w 943725"/>
              <a:gd name="connsiteY8" fmla="*/ 566647 h 1183021"/>
              <a:gd name="connsiteX9" fmla="*/ 103970 w 943725"/>
              <a:gd name="connsiteY9" fmla="*/ 771674 h 1183021"/>
              <a:gd name="connsiteX10" fmla="*/ 335902 w 943725"/>
              <a:gd name="connsiteY10" fmla="*/ 1032931 h 1183021"/>
              <a:gd name="connsiteX11" fmla="*/ 485192 w 943725"/>
              <a:gd name="connsiteY11" fmla="*/ 1128903 h 1183021"/>
              <a:gd name="connsiteX12" fmla="*/ 698463 w 943725"/>
              <a:gd name="connsiteY12" fmla="*/ 1158227 h 1183021"/>
              <a:gd name="connsiteX13" fmla="*/ 823760 w 943725"/>
              <a:gd name="connsiteY13" fmla="*/ 1011604 h 1183021"/>
              <a:gd name="connsiteX14" fmla="*/ 869080 w 943725"/>
              <a:gd name="connsiteY14" fmla="*/ 761010 h 1183021"/>
              <a:gd name="connsiteX15" fmla="*/ 903736 w 943725"/>
              <a:gd name="connsiteY15" fmla="*/ 494421 h 1183021"/>
              <a:gd name="connsiteX16" fmla="*/ 941059 w 943725"/>
              <a:gd name="connsiteY16" fmla="*/ 211837 h 1183021"/>
              <a:gd name="connsiteX17" fmla="*/ 943725 w 943725"/>
              <a:gd name="connsiteY17" fmla="*/ 214503 h 1183021"/>
              <a:gd name="connsiteX0" fmla="*/ 697274 w 943725"/>
              <a:gd name="connsiteY0" fmla="*/ 0 h 1183021"/>
              <a:gd name="connsiteX1" fmla="*/ 624804 w 943725"/>
              <a:gd name="connsiteY1" fmla="*/ 376179 h 1183021"/>
              <a:gd name="connsiteX2" fmla="*/ 581792 w 943725"/>
              <a:gd name="connsiteY2" fmla="*/ 320332 h 1183021"/>
              <a:gd name="connsiteX3" fmla="*/ 503853 w 943725"/>
              <a:gd name="connsiteY3" fmla="*/ 238496 h 1183021"/>
              <a:gd name="connsiteX4" fmla="*/ 354563 w 943725"/>
              <a:gd name="connsiteY4" fmla="*/ 153187 h 1183021"/>
              <a:gd name="connsiteX5" fmla="*/ 202607 w 943725"/>
              <a:gd name="connsiteY5" fmla="*/ 139858 h 1183021"/>
              <a:gd name="connsiteX6" fmla="*/ 79978 w 943725"/>
              <a:gd name="connsiteY6" fmla="*/ 187844 h 1183021"/>
              <a:gd name="connsiteX7" fmla="*/ 0 w 943725"/>
              <a:gd name="connsiteY7" fmla="*/ 391682 h 1183021"/>
              <a:gd name="connsiteX8" fmla="*/ 21327 w 943725"/>
              <a:gd name="connsiteY8" fmla="*/ 566647 h 1183021"/>
              <a:gd name="connsiteX9" fmla="*/ 121443 w 943725"/>
              <a:gd name="connsiteY9" fmla="*/ 794971 h 1183021"/>
              <a:gd name="connsiteX10" fmla="*/ 335902 w 943725"/>
              <a:gd name="connsiteY10" fmla="*/ 1032931 h 1183021"/>
              <a:gd name="connsiteX11" fmla="*/ 485192 w 943725"/>
              <a:gd name="connsiteY11" fmla="*/ 1128903 h 1183021"/>
              <a:gd name="connsiteX12" fmla="*/ 698463 w 943725"/>
              <a:gd name="connsiteY12" fmla="*/ 1158227 h 1183021"/>
              <a:gd name="connsiteX13" fmla="*/ 823760 w 943725"/>
              <a:gd name="connsiteY13" fmla="*/ 1011604 h 1183021"/>
              <a:gd name="connsiteX14" fmla="*/ 869080 w 943725"/>
              <a:gd name="connsiteY14" fmla="*/ 761010 h 1183021"/>
              <a:gd name="connsiteX15" fmla="*/ 903736 w 943725"/>
              <a:gd name="connsiteY15" fmla="*/ 494421 h 1183021"/>
              <a:gd name="connsiteX16" fmla="*/ 941059 w 943725"/>
              <a:gd name="connsiteY16" fmla="*/ 211837 h 1183021"/>
              <a:gd name="connsiteX17" fmla="*/ 943725 w 943725"/>
              <a:gd name="connsiteY17" fmla="*/ 214503 h 1183021"/>
              <a:gd name="connsiteX0" fmla="*/ 697274 w 943725"/>
              <a:gd name="connsiteY0" fmla="*/ 0 h 1168937"/>
              <a:gd name="connsiteX1" fmla="*/ 624804 w 943725"/>
              <a:gd name="connsiteY1" fmla="*/ 376179 h 1168937"/>
              <a:gd name="connsiteX2" fmla="*/ 581792 w 943725"/>
              <a:gd name="connsiteY2" fmla="*/ 320332 h 1168937"/>
              <a:gd name="connsiteX3" fmla="*/ 503853 w 943725"/>
              <a:gd name="connsiteY3" fmla="*/ 238496 h 1168937"/>
              <a:gd name="connsiteX4" fmla="*/ 354563 w 943725"/>
              <a:gd name="connsiteY4" fmla="*/ 153187 h 1168937"/>
              <a:gd name="connsiteX5" fmla="*/ 202607 w 943725"/>
              <a:gd name="connsiteY5" fmla="*/ 139858 h 1168937"/>
              <a:gd name="connsiteX6" fmla="*/ 79978 w 943725"/>
              <a:gd name="connsiteY6" fmla="*/ 187844 h 1168937"/>
              <a:gd name="connsiteX7" fmla="*/ 0 w 943725"/>
              <a:gd name="connsiteY7" fmla="*/ 391682 h 1168937"/>
              <a:gd name="connsiteX8" fmla="*/ 21327 w 943725"/>
              <a:gd name="connsiteY8" fmla="*/ 566647 h 1168937"/>
              <a:gd name="connsiteX9" fmla="*/ 121443 w 943725"/>
              <a:gd name="connsiteY9" fmla="*/ 794971 h 1168937"/>
              <a:gd name="connsiteX10" fmla="*/ 335902 w 943725"/>
              <a:gd name="connsiteY10" fmla="*/ 1032931 h 1168937"/>
              <a:gd name="connsiteX11" fmla="*/ 493928 w 943725"/>
              <a:gd name="connsiteY11" fmla="*/ 1140552 h 1168937"/>
              <a:gd name="connsiteX12" fmla="*/ 698463 w 943725"/>
              <a:gd name="connsiteY12" fmla="*/ 1158227 h 1168937"/>
              <a:gd name="connsiteX13" fmla="*/ 823760 w 943725"/>
              <a:gd name="connsiteY13" fmla="*/ 1011604 h 1168937"/>
              <a:gd name="connsiteX14" fmla="*/ 869080 w 943725"/>
              <a:gd name="connsiteY14" fmla="*/ 761010 h 1168937"/>
              <a:gd name="connsiteX15" fmla="*/ 903736 w 943725"/>
              <a:gd name="connsiteY15" fmla="*/ 494421 h 1168937"/>
              <a:gd name="connsiteX16" fmla="*/ 941059 w 943725"/>
              <a:gd name="connsiteY16" fmla="*/ 211837 h 1168937"/>
              <a:gd name="connsiteX17" fmla="*/ 943725 w 943725"/>
              <a:gd name="connsiteY17" fmla="*/ 214503 h 1168937"/>
              <a:gd name="connsiteX0" fmla="*/ 697274 w 943725"/>
              <a:gd name="connsiteY0" fmla="*/ 0 h 1165528"/>
              <a:gd name="connsiteX1" fmla="*/ 624804 w 943725"/>
              <a:gd name="connsiteY1" fmla="*/ 376179 h 1165528"/>
              <a:gd name="connsiteX2" fmla="*/ 581792 w 943725"/>
              <a:gd name="connsiteY2" fmla="*/ 320332 h 1165528"/>
              <a:gd name="connsiteX3" fmla="*/ 503853 w 943725"/>
              <a:gd name="connsiteY3" fmla="*/ 238496 h 1165528"/>
              <a:gd name="connsiteX4" fmla="*/ 354563 w 943725"/>
              <a:gd name="connsiteY4" fmla="*/ 153187 h 1165528"/>
              <a:gd name="connsiteX5" fmla="*/ 202607 w 943725"/>
              <a:gd name="connsiteY5" fmla="*/ 139858 h 1165528"/>
              <a:gd name="connsiteX6" fmla="*/ 79978 w 943725"/>
              <a:gd name="connsiteY6" fmla="*/ 187844 h 1165528"/>
              <a:gd name="connsiteX7" fmla="*/ 0 w 943725"/>
              <a:gd name="connsiteY7" fmla="*/ 391682 h 1165528"/>
              <a:gd name="connsiteX8" fmla="*/ 21327 w 943725"/>
              <a:gd name="connsiteY8" fmla="*/ 566647 h 1165528"/>
              <a:gd name="connsiteX9" fmla="*/ 121443 w 943725"/>
              <a:gd name="connsiteY9" fmla="*/ 794971 h 1165528"/>
              <a:gd name="connsiteX10" fmla="*/ 335902 w 943725"/>
              <a:gd name="connsiteY10" fmla="*/ 1032931 h 1165528"/>
              <a:gd name="connsiteX11" fmla="*/ 493928 w 943725"/>
              <a:gd name="connsiteY11" fmla="*/ 1128904 h 1165528"/>
              <a:gd name="connsiteX12" fmla="*/ 698463 w 943725"/>
              <a:gd name="connsiteY12" fmla="*/ 1158227 h 1165528"/>
              <a:gd name="connsiteX13" fmla="*/ 823760 w 943725"/>
              <a:gd name="connsiteY13" fmla="*/ 1011604 h 1165528"/>
              <a:gd name="connsiteX14" fmla="*/ 869080 w 943725"/>
              <a:gd name="connsiteY14" fmla="*/ 761010 h 1165528"/>
              <a:gd name="connsiteX15" fmla="*/ 903736 w 943725"/>
              <a:gd name="connsiteY15" fmla="*/ 494421 h 1165528"/>
              <a:gd name="connsiteX16" fmla="*/ 941059 w 943725"/>
              <a:gd name="connsiteY16" fmla="*/ 211837 h 1165528"/>
              <a:gd name="connsiteX17" fmla="*/ 943725 w 943725"/>
              <a:gd name="connsiteY17" fmla="*/ 214503 h 1165528"/>
              <a:gd name="connsiteX0" fmla="*/ 697274 w 943725"/>
              <a:gd name="connsiteY0" fmla="*/ 0 h 1167960"/>
              <a:gd name="connsiteX1" fmla="*/ 624804 w 943725"/>
              <a:gd name="connsiteY1" fmla="*/ 376179 h 1167960"/>
              <a:gd name="connsiteX2" fmla="*/ 581792 w 943725"/>
              <a:gd name="connsiteY2" fmla="*/ 320332 h 1167960"/>
              <a:gd name="connsiteX3" fmla="*/ 503853 w 943725"/>
              <a:gd name="connsiteY3" fmla="*/ 238496 h 1167960"/>
              <a:gd name="connsiteX4" fmla="*/ 354563 w 943725"/>
              <a:gd name="connsiteY4" fmla="*/ 153187 h 1167960"/>
              <a:gd name="connsiteX5" fmla="*/ 202607 w 943725"/>
              <a:gd name="connsiteY5" fmla="*/ 139858 h 1167960"/>
              <a:gd name="connsiteX6" fmla="*/ 79978 w 943725"/>
              <a:gd name="connsiteY6" fmla="*/ 187844 h 1167960"/>
              <a:gd name="connsiteX7" fmla="*/ 0 w 943725"/>
              <a:gd name="connsiteY7" fmla="*/ 391682 h 1167960"/>
              <a:gd name="connsiteX8" fmla="*/ 21327 w 943725"/>
              <a:gd name="connsiteY8" fmla="*/ 566647 h 1167960"/>
              <a:gd name="connsiteX9" fmla="*/ 121443 w 943725"/>
              <a:gd name="connsiteY9" fmla="*/ 794971 h 1167960"/>
              <a:gd name="connsiteX10" fmla="*/ 335902 w 943725"/>
              <a:gd name="connsiteY10" fmla="*/ 1032931 h 1167960"/>
              <a:gd name="connsiteX11" fmla="*/ 496841 w 943725"/>
              <a:gd name="connsiteY11" fmla="*/ 1137640 h 1167960"/>
              <a:gd name="connsiteX12" fmla="*/ 698463 w 943725"/>
              <a:gd name="connsiteY12" fmla="*/ 1158227 h 1167960"/>
              <a:gd name="connsiteX13" fmla="*/ 823760 w 943725"/>
              <a:gd name="connsiteY13" fmla="*/ 1011604 h 1167960"/>
              <a:gd name="connsiteX14" fmla="*/ 869080 w 943725"/>
              <a:gd name="connsiteY14" fmla="*/ 761010 h 1167960"/>
              <a:gd name="connsiteX15" fmla="*/ 903736 w 943725"/>
              <a:gd name="connsiteY15" fmla="*/ 494421 h 1167960"/>
              <a:gd name="connsiteX16" fmla="*/ 941059 w 943725"/>
              <a:gd name="connsiteY16" fmla="*/ 211837 h 1167960"/>
              <a:gd name="connsiteX17" fmla="*/ 943725 w 943725"/>
              <a:gd name="connsiteY17" fmla="*/ 214503 h 1167960"/>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3760 w 943725"/>
              <a:gd name="connsiteY13" fmla="*/ 1011604 h 1170042"/>
              <a:gd name="connsiteX14" fmla="*/ 869080 w 943725"/>
              <a:gd name="connsiteY14" fmla="*/ 761010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69080 w 943725"/>
              <a:gd name="connsiteY14" fmla="*/ 761010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69080 w 943725"/>
              <a:gd name="connsiteY14" fmla="*/ 761010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69080 w 943725"/>
              <a:gd name="connsiteY14" fmla="*/ 761010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77817 w 943725"/>
              <a:gd name="connsiteY14" fmla="*/ 763922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1682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74905 w 943725"/>
              <a:gd name="connsiteY14" fmla="*/ 766834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700186 w 946637"/>
              <a:gd name="connsiteY0" fmla="*/ 0 h 1170042"/>
              <a:gd name="connsiteX1" fmla="*/ 627716 w 946637"/>
              <a:gd name="connsiteY1" fmla="*/ 376179 h 1170042"/>
              <a:gd name="connsiteX2" fmla="*/ 584704 w 946637"/>
              <a:gd name="connsiteY2" fmla="*/ 320332 h 1170042"/>
              <a:gd name="connsiteX3" fmla="*/ 506765 w 946637"/>
              <a:gd name="connsiteY3" fmla="*/ 238496 h 1170042"/>
              <a:gd name="connsiteX4" fmla="*/ 357475 w 946637"/>
              <a:gd name="connsiteY4" fmla="*/ 153187 h 1170042"/>
              <a:gd name="connsiteX5" fmla="*/ 205519 w 946637"/>
              <a:gd name="connsiteY5" fmla="*/ 139858 h 1170042"/>
              <a:gd name="connsiteX6" fmla="*/ 82890 w 946637"/>
              <a:gd name="connsiteY6" fmla="*/ 187844 h 1170042"/>
              <a:gd name="connsiteX7" fmla="*/ 0 w 946637"/>
              <a:gd name="connsiteY7" fmla="*/ 394595 h 1170042"/>
              <a:gd name="connsiteX8" fmla="*/ 24239 w 946637"/>
              <a:gd name="connsiteY8" fmla="*/ 566647 h 1170042"/>
              <a:gd name="connsiteX9" fmla="*/ 124355 w 946637"/>
              <a:gd name="connsiteY9" fmla="*/ 794971 h 1170042"/>
              <a:gd name="connsiteX10" fmla="*/ 338814 w 946637"/>
              <a:gd name="connsiteY10" fmla="*/ 1032931 h 1170042"/>
              <a:gd name="connsiteX11" fmla="*/ 499753 w 946637"/>
              <a:gd name="connsiteY11" fmla="*/ 1137640 h 1170042"/>
              <a:gd name="connsiteX12" fmla="*/ 701375 w 946637"/>
              <a:gd name="connsiteY12" fmla="*/ 1158227 h 1170042"/>
              <a:gd name="connsiteX13" fmla="*/ 823759 w 946637"/>
              <a:gd name="connsiteY13" fmla="*/ 1011604 h 1170042"/>
              <a:gd name="connsiteX14" fmla="*/ 877817 w 946637"/>
              <a:gd name="connsiteY14" fmla="*/ 766834 h 1170042"/>
              <a:gd name="connsiteX15" fmla="*/ 906648 w 946637"/>
              <a:gd name="connsiteY15" fmla="*/ 494421 h 1170042"/>
              <a:gd name="connsiteX16" fmla="*/ 943971 w 946637"/>
              <a:gd name="connsiteY16" fmla="*/ 211837 h 1170042"/>
              <a:gd name="connsiteX17" fmla="*/ 946637 w 946637"/>
              <a:gd name="connsiteY17" fmla="*/ 214503 h 1170042"/>
              <a:gd name="connsiteX0" fmla="*/ 697274 w 943725"/>
              <a:gd name="connsiteY0" fmla="*/ 0 h 1170042"/>
              <a:gd name="connsiteX1" fmla="*/ 624804 w 943725"/>
              <a:gd name="connsiteY1" fmla="*/ 376179 h 1170042"/>
              <a:gd name="connsiteX2" fmla="*/ 581792 w 943725"/>
              <a:gd name="connsiteY2" fmla="*/ 320332 h 1170042"/>
              <a:gd name="connsiteX3" fmla="*/ 503853 w 943725"/>
              <a:gd name="connsiteY3" fmla="*/ 238496 h 1170042"/>
              <a:gd name="connsiteX4" fmla="*/ 354563 w 943725"/>
              <a:gd name="connsiteY4" fmla="*/ 153187 h 1170042"/>
              <a:gd name="connsiteX5" fmla="*/ 202607 w 943725"/>
              <a:gd name="connsiteY5" fmla="*/ 139858 h 1170042"/>
              <a:gd name="connsiteX6" fmla="*/ 79978 w 943725"/>
              <a:gd name="connsiteY6" fmla="*/ 187844 h 1170042"/>
              <a:gd name="connsiteX7" fmla="*/ 0 w 943725"/>
              <a:gd name="connsiteY7" fmla="*/ 394595 h 1170042"/>
              <a:gd name="connsiteX8" fmla="*/ 21327 w 943725"/>
              <a:gd name="connsiteY8" fmla="*/ 566647 h 1170042"/>
              <a:gd name="connsiteX9" fmla="*/ 121443 w 943725"/>
              <a:gd name="connsiteY9" fmla="*/ 794971 h 1170042"/>
              <a:gd name="connsiteX10" fmla="*/ 335902 w 943725"/>
              <a:gd name="connsiteY10" fmla="*/ 1032931 h 1170042"/>
              <a:gd name="connsiteX11" fmla="*/ 496841 w 943725"/>
              <a:gd name="connsiteY11" fmla="*/ 1137640 h 1170042"/>
              <a:gd name="connsiteX12" fmla="*/ 698463 w 943725"/>
              <a:gd name="connsiteY12" fmla="*/ 1158227 h 1170042"/>
              <a:gd name="connsiteX13" fmla="*/ 820847 w 943725"/>
              <a:gd name="connsiteY13" fmla="*/ 1011604 h 1170042"/>
              <a:gd name="connsiteX14" fmla="*/ 874905 w 943725"/>
              <a:gd name="connsiteY14" fmla="*/ 766834 h 1170042"/>
              <a:gd name="connsiteX15" fmla="*/ 903736 w 943725"/>
              <a:gd name="connsiteY15" fmla="*/ 494421 h 1170042"/>
              <a:gd name="connsiteX16" fmla="*/ 941059 w 943725"/>
              <a:gd name="connsiteY16" fmla="*/ 211837 h 1170042"/>
              <a:gd name="connsiteX17" fmla="*/ 943725 w 943725"/>
              <a:gd name="connsiteY17" fmla="*/ 214503 h 1170042"/>
              <a:gd name="connsiteX0" fmla="*/ 703098 w 949549"/>
              <a:gd name="connsiteY0" fmla="*/ 0 h 1170042"/>
              <a:gd name="connsiteX1" fmla="*/ 630628 w 949549"/>
              <a:gd name="connsiteY1" fmla="*/ 376179 h 1170042"/>
              <a:gd name="connsiteX2" fmla="*/ 587616 w 949549"/>
              <a:gd name="connsiteY2" fmla="*/ 320332 h 1170042"/>
              <a:gd name="connsiteX3" fmla="*/ 509677 w 949549"/>
              <a:gd name="connsiteY3" fmla="*/ 238496 h 1170042"/>
              <a:gd name="connsiteX4" fmla="*/ 360387 w 949549"/>
              <a:gd name="connsiteY4" fmla="*/ 153187 h 1170042"/>
              <a:gd name="connsiteX5" fmla="*/ 208431 w 949549"/>
              <a:gd name="connsiteY5" fmla="*/ 139858 h 1170042"/>
              <a:gd name="connsiteX6" fmla="*/ 85802 w 949549"/>
              <a:gd name="connsiteY6" fmla="*/ 187844 h 1170042"/>
              <a:gd name="connsiteX7" fmla="*/ 0 w 949549"/>
              <a:gd name="connsiteY7" fmla="*/ 394595 h 1170042"/>
              <a:gd name="connsiteX8" fmla="*/ 27151 w 949549"/>
              <a:gd name="connsiteY8" fmla="*/ 566647 h 1170042"/>
              <a:gd name="connsiteX9" fmla="*/ 127267 w 949549"/>
              <a:gd name="connsiteY9" fmla="*/ 794971 h 1170042"/>
              <a:gd name="connsiteX10" fmla="*/ 341726 w 949549"/>
              <a:gd name="connsiteY10" fmla="*/ 1032931 h 1170042"/>
              <a:gd name="connsiteX11" fmla="*/ 502665 w 949549"/>
              <a:gd name="connsiteY11" fmla="*/ 1137640 h 1170042"/>
              <a:gd name="connsiteX12" fmla="*/ 704287 w 949549"/>
              <a:gd name="connsiteY12" fmla="*/ 1158227 h 1170042"/>
              <a:gd name="connsiteX13" fmla="*/ 826671 w 949549"/>
              <a:gd name="connsiteY13" fmla="*/ 1011604 h 1170042"/>
              <a:gd name="connsiteX14" fmla="*/ 880729 w 949549"/>
              <a:gd name="connsiteY14" fmla="*/ 766834 h 1170042"/>
              <a:gd name="connsiteX15" fmla="*/ 909560 w 949549"/>
              <a:gd name="connsiteY15" fmla="*/ 494421 h 1170042"/>
              <a:gd name="connsiteX16" fmla="*/ 946883 w 949549"/>
              <a:gd name="connsiteY16" fmla="*/ 211837 h 1170042"/>
              <a:gd name="connsiteX17" fmla="*/ 949549 w 949549"/>
              <a:gd name="connsiteY17" fmla="*/ 214503 h 1170042"/>
              <a:gd name="connsiteX0" fmla="*/ 703098 w 949549"/>
              <a:gd name="connsiteY0" fmla="*/ 0 h 1170042"/>
              <a:gd name="connsiteX1" fmla="*/ 630628 w 949549"/>
              <a:gd name="connsiteY1" fmla="*/ 376179 h 1170042"/>
              <a:gd name="connsiteX2" fmla="*/ 587616 w 949549"/>
              <a:gd name="connsiteY2" fmla="*/ 320332 h 1170042"/>
              <a:gd name="connsiteX3" fmla="*/ 509677 w 949549"/>
              <a:gd name="connsiteY3" fmla="*/ 238496 h 1170042"/>
              <a:gd name="connsiteX4" fmla="*/ 360387 w 949549"/>
              <a:gd name="connsiteY4" fmla="*/ 153187 h 1170042"/>
              <a:gd name="connsiteX5" fmla="*/ 208431 w 949549"/>
              <a:gd name="connsiteY5" fmla="*/ 139858 h 1170042"/>
              <a:gd name="connsiteX6" fmla="*/ 85802 w 949549"/>
              <a:gd name="connsiteY6" fmla="*/ 187844 h 1170042"/>
              <a:gd name="connsiteX7" fmla="*/ 0 w 949549"/>
              <a:gd name="connsiteY7" fmla="*/ 394595 h 1170042"/>
              <a:gd name="connsiteX8" fmla="*/ 27151 w 949549"/>
              <a:gd name="connsiteY8" fmla="*/ 566647 h 1170042"/>
              <a:gd name="connsiteX9" fmla="*/ 127267 w 949549"/>
              <a:gd name="connsiteY9" fmla="*/ 794971 h 1170042"/>
              <a:gd name="connsiteX10" fmla="*/ 341726 w 949549"/>
              <a:gd name="connsiteY10" fmla="*/ 1032931 h 1170042"/>
              <a:gd name="connsiteX11" fmla="*/ 502665 w 949549"/>
              <a:gd name="connsiteY11" fmla="*/ 1137640 h 1170042"/>
              <a:gd name="connsiteX12" fmla="*/ 704287 w 949549"/>
              <a:gd name="connsiteY12" fmla="*/ 1158227 h 1170042"/>
              <a:gd name="connsiteX13" fmla="*/ 826671 w 949549"/>
              <a:gd name="connsiteY13" fmla="*/ 1011604 h 1170042"/>
              <a:gd name="connsiteX14" fmla="*/ 880729 w 949549"/>
              <a:gd name="connsiteY14" fmla="*/ 766834 h 1170042"/>
              <a:gd name="connsiteX15" fmla="*/ 909560 w 949549"/>
              <a:gd name="connsiteY15" fmla="*/ 494421 h 1170042"/>
              <a:gd name="connsiteX16" fmla="*/ 946883 w 949549"/>
              <a:gd name="connsiteY16" fmla="*/ 211837 h 1170042"/>
              <a:gd name="connsiteX17" fmla="*/ 949549 w 949549"/>
              <a:gd name="connsiteY17" fmla="*/ 214503 h 1170042"/>
              <a:gd name="connsiteX0" fmla="*/ 703098 w 949549"/>
              <a:gd name="connsiteY0" fmla="*/ 0 h 1170042"/>
              <a:gd name="connsiteX1" fmla="*/ 630628 w 949549"/>
              <a:gd name="connsiteY1" fmla="*/ 376179 h 1170042"/>
              <a:gd name="connsiteX2" fmla="*/ 587616 w 949549"/>
              <a:gd name="connsiteY2" fmla="*/ 320332 h 1170042"/>
              <a:gd name="connsiteX3" fmla="*/ 509677 w 949549"/>
              <a:gd name="connsiteY3" fmla="*/ 238496 h 1170042"/>
              <a:gd name="connsiteX4" fmla="*/ 360387 w 949549"/>
              <a:gd name="connsiteY4" fmla="*/ 153187 h 1170042"/>
              <a:gd name="connsiteX5" fmla="*/ 208431 w 949549"/>
              <a:gd name="connsiteY5" fmla="*/ 139858 h 1170042"/>
              <a:gd name="connsiteX6" fmla="*/ 85802 w 949549"/>
              <a:gd name="connsiteY6" fmla="*/ 187844 h 1170042"/>
              <a:gd name="connsiteX7" fmla="*/ 0 w 949549"/>
              <a:gd name="connsiteY7" fmla="*/ 394595 h 1170042"/>
              <a:gd name="connsiteX8" fmla="*/ 27151 w 949549"/>
              <a:gd name="connsiteY8" fmla="*/ 566647 h 1170042"/>
              <a:gd name="connsiteX9" fmla="*/ 127267 w 949549"/>
              <a:gd name="connsiteY9" fmla="*/ 794971 h 1170042"/>
              <a:gd name="connsiteX10" fmla="*/ 341726 w 949549"/>
              <a:gd name="connsiteY10" fmla="*/ 1032931 h 1170042"/>
              <a:gd name="connsiteX11" fmla="*/ 502665 w 949549"/>
              <a:gd name="connsiteY11" fmla="*/ 1137640 h 1170042"/>
              <a:gd name="connsiteX12" fmla="*/ 704287 w 949549"/>
              <a:gd name="connsiteY12" fmla="*/ 1158227 h 1170042"/>
              <a:gd name="connsiteX13" fmla="*/ 826671 w 949549"/>
              <a:gd name="connsiteY13" fmla="*/ 1011604 h 1170042"/>
              <a:gd name="connsiteX14" fmla="*/ 880729 w 949549"/>
              <a:gd name="connsiteY14" fmla="*/ 766834 h 1170042"/>
              <a:gd name="connsiteX15" fmla="*/ 909560 w 949549"/>
              <a:gd name="connsiteY15" fmla="*/ 494421 h 1170042"/>
              <a:gd name="connsiteX16" fmla="*/ 946883 w 949549"/>
              <a:gd name="connsiteY16" fmla="*/ 211837 h 1170042"/>
              <a:gd name="connsiteX17" fmla="*/ 949549 w 949549"/>
              <a:gd name="connsiteY17" fmla="*/ 214503 h 1170042"/>
              <a:gd name="connsiteX0" fmla="*/ 703098 w 949549"/>
              <a:gd name="connsiteY0" fmla="*/ 0 h 1170042"/>
              <a:gd name="connsiteX1" fmla="*/ 630628 w 949549"/>
              <a:gd name="connsiteY1" fmla="*/ 376179 h 1170042"/>
              <a:gd name="connsiteX2" fmla="*/ 587616 w 949549"/>
              <a:gd name="connsiteY2" fmla="*/ 320332 h 1170042"/>
              <a:gd name="connsiteX3" fmla="*/ 509677 w 949549"/>
              <a:gd name="connsiteY3" fmla="*/ 238496 h 1170042"/>
              <a:gd name="connsiteX4" fmla="*/ 360387 w 949549"/>
              <a:gd name="connsiteY4" fmla="*/ 153187 h 1170042"/>
              <a:gd name="connsiteX5" fmla="*/ 208431 w 949549"/>
              <a:gd name="connsiteY5" fmla="*/ 139858 h 1170042"/>
              <a:gd name="connsiteX6" fmla="*/ 85802 w 949549"/>
              <a:gd name="connsiteY6" fmla="*/ 187844 h 1170042"/>
              <a:gd name="connsiteX7" fmla="*/ 0 w 949549"/>
              <a:gd name="connsiteY7" fmla="*/ 394595 h 1170042"/>
              <a:gd name="connsiteX8" fmla="*/ 27151 w 949549"/>
              <a:gd name="connsiteY8" fmla="*/ 566647 h 1170042"/>
              <a:gd name="connsiteX9" fmla="*/ 127267 w 949549"/>
              <a:gd name="connsiteY9" fmla="*/ 794971 h 1170042"/>
              <a:gd name="connsiteX10" fmla="*/ 341726 w 949549"/>
              <a:gd name="connsiteY10" fmla="*/ 1032931 h 1170042"/>
              <a:gd name="connsiteX11" fmla="*/ 502665 w 949549"/>
              <a:gd name="connsiteY11" fmla="*/ 1137640 h 1170042"/>
              <a:gd name="connsiteX12" fmla="*/ 704287 w 949549"/>
              <a:gd name="connsiteY12" fmla="*/ 1158227 h 1170042"/>
              <a:gd name="connsiteX13" fmla="*/ 826671 w 949549"/>
              <a:gd name="connsiteY13" fmla="*/ 1011604 h 1170042"/>
              <a:gd name="connsiteX14" fmla="*/ 880729 w 949549"/>
              <a:gd name="connsiteY14" fmla="*/ 766834 h 1170042"/>
              <a:gd name="connsiteX15" fmla="*/ 909560 w 949549"/>
              <a:gd name="connsiteY15" fmla="*/ 494421 h 1170042"/>
              <a:gd name="connsiteX16" fmla="*/ 946883 w 949549"/>
              <a:gd name="connsiteY16" fmla="*/ 211837 h 1170042"/>
              <a:gd name="connsiteX17" fmla="*/ 949549 w 949549"/>
              <a:gd name="connsiteY17" fmla="*/ 214503 h 1170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49549" h="1170042">
                <a:moveTo>
                  <a:pt x="703098" y="0"/>
                </a:moveTo>
                <a:lnTo>
                  <a:pt x="630628" y="376179"/>
                </a:lnTo>
                <a:lnTo>
                  <a:pt x="587616" y="320332"/>
                </a:lnTo>
                <a:cubicBezTo>
                  <a:pt x="567458" y="297385"/>
                  <a:pt x="547548" y="266353"/>
                  <a:pt x="509677" y="238496"/>
                </a:cubicBezTo>
                <a:cubicBezTo>
                  <a:pt x="471806" y="210639"/>
                  <a:pt x="410595" y="169627"/>
                  <a:pt x="360387" y="153187"/>
                </a:cubicBezTo>
                <a:cubicBezTo>
                  <a:pt x="310179" y="136747"/>
                  <a:pt x="259970" y="130083"/>
                  <a:pt x="208431" y="139858"/>
                </a:cubicBezTo>
                <a:cubicBezTo>
                  <a:pt x="156892" y="149633"/>
                  <a:pt x="134675" y="154076"/>
                  <a:pt x="85802" y="187844"/>
                </a:cubicBezTo>
                <a:cubicBezTo>
                  <a:pt x="25375" y="245605"/>
                  <a:pt x="12193" y="291514"/>
                  <a:pt x="0" y="394595"/>
                </a:cubicBezTo>
                <a:cubicBezTo>
                  <a:pt x="4197" y="465535"/>
                  <a:pt x="5940" y="499918"/>
                  <a:pt x="27151" y="566647"/>
                </a:cubicBezTo>
                <a:cubicBezTo>
                  <a:pt x="48362" y="633376"/>
                  <a:pt x="79676" y="714838"/>
                  <a:pt x="127267" y="794971"/>
                </a:cubicBezTo>
                <a:cubicBezTo>
                  <a:pt x="174858" y="875104"/>
                  <a:pt x="279160" y="975819"/>
                  <a:pt x="341726" y="1032931"/>
                </a:cubicBezTo>
                <a:cubicBezTo>
                  <a:pt x="404292" y="1090043"/>
                  <a:pt x="413652" y="1103133"/>
                  <a:pt x="502665" y="1137640"/>
                </a:cubicBezTo>
                <a:cubicBezTo>
                  <a:pt x="591678" y="1172147"/>
                  <a:pt x="650286" y="1179233"/>
                  <a:pt x="704287" y="1158227"/>
                </a:cubicBezTo>
                <a:cubicBezTo>
                  <a:pt x="758288" y="1137221"/>
                  <a:pt x="787079" y="1091281"/>
                  <a:pt x="826671" y="1011604"/>
                </a:cubicBezTo>
                <a:cubicBezTo>
                  <a:pt x="855600" y="911189"/>
                  <a:pt x="865623" y="880579"/>
                  <a:pt x="880729" y="766834"/>
                </a:cubicBezTo>
                <a:cubicBezTo>
                  <a:pt x="893170" y="673529"/>
                  <a:pt x="897119" y="585061"/>
                  <a:pt x="909560" y="494421"/>
                </a:cubicBezTo>
                <a:lnTo>
                  <a:pt x="946883" y="211837"/>
                </a:lnTo>
                <a:lnTo>
                  <a:pt x="949549" y="214503"/>
                </a:lnTo>
              </a:path>
            </a:pathLst>
          </a:custGeom>
          <a:solidFill>
            <a:srgbClr val="C0C9C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1" name="任意多边形 120"/>
          <p:cNvSpPr/>
          <p:nvPr/>
        </p:nvSpPr>
        <p:spPr>
          <a:xfrm>
            <a:off x="8780165" y="4632857"/>
            <a:ext cx="538051" cy="598930"/>
          </a:xfrm>
          <a:custGeom>
            <a:avLst/>
            <a:gdLst>
              <a:gd name="connsiteX0" fmla="*/ 0 w 757112"/>
              <a:gd name="connsiteY0" fmla="*/ 51702 h 875462"/>
              <a:gd name="connsiteX1" fmla="*/ 114633 w 757112"/>
              <a:gd name="connsiteY1" fmla="*/ 6382 h 875462"/>
              <a:gd name="connsiteX2" fmla="*/ 221268 w 757112"/>
              <a:gd name="connsiteY2" fmla="*/ 3716 h 875462"/>
              <a:gd name="connsiteX3" fmla="*/ 325238 w 757112"/>
              <a:gd name="connsiteY3" fmla="*/ 38372 h 875462"/>
              <a:gd name="connsiteX4" fmla="*/ 415878 w 757112"/>
              <a:gd name="connsiteY4" fmla="*/ 107686 h 875462"/>
              <a:gd name="connsiteX5" fmla="*/ 501187 w 757112"/>
              <a:gd name="connsiteY5" fmla="*/ 211655 h 875462"/>
              <a:gd name="connsiteX6" fmla="*/ 581163 w 757112"/>
              <a:gd name="connsiteY6" fmla="*/ 334286 h 875462"/>
              <a:gd name="connsiteX7" fmla="*/ 674470 w 757112"/>
              <a:gd name="connsiteY7" fmla="*/ 515567 h 875462"/>
              <a:gd name="connsiteX8" fmla="*/ 725122 w 757112"/>
              <a:gd name="connsiteY8" fmla="*/ 672854 h 875462"/>
              <a:gd name="connsiteX9" fmla="*/ 757112 w 757112"/>
              <a:gd name="connsiteY9" fmla="*/ 875462 h 875462"/>
              <a:gd name="connsiteX0" fmla="*/ 0 w 757112"/>
              <a:gd name="connsiteY0" fmla="*/ 51702 h 875462"/>
              <a:gd name="connsiteX1" fmla="*/ 114633 w 757112"/>
              <a:gd name="connsiteY1" fmla="*/ 6382 h 875462"/>
              <a:gd name="connsiteX2" fmla="*/ 221268 w 757112"/>
              <a:gd name="connsiteY2" fmla="*/ 3716 h 875462"/>
              <a:gd name="connsiteX3" fmla="*/ 325238 w 757112"/>
              <a:gd name="connsiteY3" fmla="*/ 38372 h 875462"/>
              <a:gd name="connsiteX4" fmla="*/ 415878 w 757112"/>
              <a:gd name="connsiteY4" fmla="*/ 107686 h 875462"/>
              <a:gd name="connsiteX5" fmla="*/ 511850 w 757112"/>
              <a:gd name="connsiteY5" fmla="*/ 208989 h 875462"/>
              <a:gd name="connsiteX6" fmla="*/ 581163 w 757112"/>
              <a:gd name="connsiteY6" fmla="*/ 334286 h 875462"/>
              <a:gd name="connsiteX7" fmla="*/ 674470 w 757112"/>
              <a:gd name="connsiteY7" fmla="*/ 515567 h 875462"/>
              <a:gd name="connsiteX8" fmla="*/ 725122 w 757112"/>
              <a:gd name="connsiteY8" fmla="*/ 672854 h 875462"/>
              <a:gd name="connsiteX9" fmla="*/ 757112 w 757112"/>
              <a:gd name="connsiteY9" fmla="*/ 875462 h 875462"/>
              <a:gd name="connsiteX0" fmla="*/ 0 w 757112"/>
              <a:gd name="connsiteY0" fmla="*/ 51702 h 875462"/>
              <a:gd name="connsiteX1" fmla="*/ 114633 w 757112"/>
              <a:gd name="connsiteY1" fmla="*/ 6382 h 875462"/>
              <a:gd name="connsiteX2" fmla="*/ 221268 w 757112"/>
              <a:gd name="connsiteY2" fmla="*/ 3716 h 875462"/>
              <a:gd name="connsiteX3" fmla="*/ 325238 w 757112"/>
              <a:gd name="connsiteY3" fmla="*/ 38372 h 875462"/>
              <a:gd name="connsiteX4" fmla="*/ 415878 w 757112"/>
              <a:gd name="connsiteY4" fmla="*/ 107686 h 875462"/>
              <a:gd name="connsiteX5" fmla="*/ 511850 w 757112"/>
              <a:gd name="connsiteY5" fmla="*/ 208989 h 875462"/>
              <a:gd name="connsiteX6" fmla="*/ 589161 w 757112"/>
              <a:gd name="connsiteY6" fmla="*/ 334286 h 875462"/>
              <a:gd name="connsiteX7" fmla="*/ 674470 w 757112"/>
              <a:gd name="connsiteY7" fmla="*/ 515567 h 875462"/>
              <a:gd name="connsiteX8" fmla="*/ 725122 w 757112"/>
              <a:gd name="connsiteY8" fmla="*/ 672854 h 875462"/>
              <a:gd name="connsiteX9" fmla="*/ 757112 w 757112"/>
              <a:gd name="connsiteY9" fmla="*/ 875462 h 875462"/>
              <a:gd name="connsiteX0" fmla="*/ 0 w 757112"/>
              <a:gd name="connsiteY0" fmla="*/ 51702 h 875462"/>
              <a:gd name="connsiteX1" fmla="*/ 114633 w 757112"/>
              <a:gd name="connsiteY1" fmla="*/ 6382 h 875462"/>
              <a:gd name="connsiteX2" fmla="*/ 221268 w 757112"/>
              <a:gd name="connsiteY2" fmla="*/ 3716 h 875462"/>
              <a:gd name="connsiteX3" fmla="*/ 325238 w 757112"/>
              <a:gd name="connsiteY3" fmla="*/ 38372 h 875462"/>
              <a:gd name="connsiteX4" fmla="*/ 415878 w 757112"/>
              <a:gd name="connsiteY4" fmla="*/ 107686 h 875462"/>
              <a:gd name="connsiteX5" fmla="*/ 511850 w 757112"/>
              <a:gd name="connsiteY5" fmla="*/ 208989 h 875462"/>
              <a:gd name="connsiteX6" fmla="*/ 589161 w 757112"/>
              <a:gd name="connsiteY6" fmla="*/ 334286 h 875462"/>
              <a:gd name="connsiteX7" fmla="*/ 674470 w 757112"/>
              <a:gd name="connsiteY7" fmla="*/ 515567 h 875462"/>
              <a:gd name="connsiteX8" fmla="*/ 725122 w 757112"/>
              <a:gd name="connsiteY8" fmla="*/ 672854 h 875462"/>
              <a:gd name="connsiteX9" fmla="*/ 757112 w 757112"/>
              <a:gd name="connsiteY9" fmla="*/ 875462 h 875462"/>
              <a:gd name="connsiteX0" fmla="*/ 0 w 757112"/>
              <a:gd name="connsiteY0" fmla="*/ 51702 h 875462"/>
              <a:gd name="connsiteX1" fmla="*/ 114633 w 757112"/>
              <a:gd name="connsiteY1" fmla="*/ 6382 h 875462"/>
              <a:gd name="connsiteX2" fmla="*/ 221268 w 757112"/>
              <a:gd name="connsiteY2" fmla="*/ 3716 h 875462"/>
              <a:gd name="connsiteX3" fmla="*/ 325238 w 757112"/>
              <a:gd name="connsiteY3" fmla="*/ 38372 h 875462"/>
              <a:gd name="connsiteX4" fmla="*/ 415878 w 757112"/>
              <a:gd name="connsiteY4" fmla="*/ 107686 h 875462"/>
              <a:gd name="connsiteX5" fmla="*/ 503852 w 757112"/>
              <a:gd name="connsiteY5" fmla="*/ 208989 h 875462"/>
              <a:gd name="connsiteX6" fmla="*/ 589161 w 757112"/>
              <a:gd name="connsiteY6" fmla="*/ 334286 h 875462"/>
              <a:gd name="connsiteX7" fmla="*/ 674470 w 757112"/>
              <a:gd name="connsiteY7" fmla="*/ 515567 h 875462"/>
              <a:gd name="connsiteX8" fmla="*/ 725122 w 757112"/>
              <a:gd name="connsiteY8" fmla="*/ 672854 h 875462"/>
              <a:gd name="connsiteX9" fmla="*/ 757112 w 757112"/>
              <a:gd name="connsiteY9" fmla="*/ 875462 h 875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57112" h="875462">
                <a:moveTo>
                  <a:pt x="0" y="51702"/>
                </a:moveTo>
                <a:cubicBezTo>
                  <a:pt x="38877" y="33041"/>
                  <a:pt x="77755" y="14380"/>
                  <a:pt x="114633" y="6382"/>
                </a:cubicBezTo>
                <a:cubicBezTo>
                  <a:pt x="151511" y="-1616"/>
                  <a:pt x="186167" y="-1616"/>
                  <a:pt x="221268" y="3716"/>
                </a:cubicBezTo>
                <a:cubicBezTo>
                  <a:pt x="256369" y="9048"/>
                  <a:pt x="292803" y="21044"/>
                  <a:pt x="325238" y="38372"/>
                </a:cubicBezTo>
                <a:cubicBezTo>
                  <a:pt x="357673" y="55700"/>
                  <a:pt x="386109" y="79250"/>
                  <a:pt x="415878" y="107686"/>
                </a:cubicBezTo>
                <a:cubicBezTo>
                  <a:pt x="445647" y="136122"/>
                  <a:pt x="474972" y="171222"/>
                  <a:pt x="503852" y="208989"/>
                </a:cubicBezTo>
                <a:cubicBezTo>
                  <a:pt x="532732" y="246756"/>
                  <a:pt x="560725" y="283190"/>
                  <a:pt x="589161" y="334286"/>
                </a:cubicBezTo>
                <a:cubicBezTo>
                  <a:pt x="617597" y="385382"/>
                  <a:pt x="651810" y="459139"/>
                  <a:pt x="674470" y="515567"/>
                </a:cubicBezTo>
                <a:cubicBezTo>
                  <a:pt x="697130" y="571995"/>
                  <a:pt x="711348" y="612871"/>
                  <a:pt x="725122" y="672854"/>
                </a:cubicBezTo>
                <a:cubicBezTo>
                  <a:pt x="738896" y="732837"/>
                  <a:pt x="757112" y="875462"/>
                  <a:pt x="757112" y="875462"/>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任意多边形 121"/>
          <p:cNvSpPr/>
          <p:nvPr/>
        </p:nvSpPr>
        <p:spPr>
          <a:xfrm>
            <a:off x="9187004" y="4736711"/>
            <a:ext cx="135477" cy="374967"/>
          </a:xfrm>
          <a:custGeom>
            <a:avLst/>
            <a:gdLst>
              <a:gd name="connsiteX0" fmla="*/ 0 w 192639"/>
              <a:gd name="connsiteY0" fmla="*/ 0 h 533178"/>
              <a:gd name="connsiteX1" fmla="*/ 130628 w 192639"/>
              <a:gd name="connsiteY1" fmla="*/ 229266 h 533178"/>
              <a:gd name="connsiteX2" fmla="*/ 183946 w 192639"/>
              <a:gd name="connsiteY2" fmla="*/ 389220 h 533178"/>
              <a:gd name="connsiteX3" fmla="*/ 191944 w 192639"/>
              <a:gd name="connsiteY3" fmla="*/ 533178 h 533178"/>
            </a:gdLst>
            <a:ahLst/>
            <a:cxnLst>
              <a:cxn ang="0">
                <a:pos x="connsiteX0" y="connsiteY0"/>
              </a:cxn>
              <a:cxn ang="0">
                <a:pos x="connsiteX1" y="connsiteY1"/>
              </a:cxn>
              <a:cxn ang="0">
                <a:pos x="connsiteX2" y="connsiteY2"/>
              </a:cxn>
              <a:cxn ang="0">
                <a:pos x="connsiteX3" y="connsiteY3"/>
              </a:cxn>
            </a:cxnLst>
            <a:rect l="l" t="t" r="r" b="b"/>
            <a:pathLst>
              <a:path w="192639" h="533178">
                <a:moveTo>
                  <a:pt x="0" y="0"/>
                </a:moveTo>
                <a:cubicBezTo>
                  <a:pt x="49985" y="82198"/>
                  <a:pt x="99970" y="164396"/>
                  <a:pt x="130628" y="229266"/>
                </a:cubicBezTo>
                <a:cubicBezTo>
                  <a:pt x="161286" y="294136"/>
                  <a:pt x="173727" y="338568"/>
                  <a:pt x="183946" y="389220"/>
                </a:cubicBezTo>
                <a:cubicBezTo>
                  <a:pt x="194165" y="439872"/>
                  <a:pt x="193054" y="486525"/>
                  <a:pt x="191944" y="533178"/>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3" name="任意多边形 122"/>
          <p:cNvSpPr/>
          <p:nvPr/>
        </p:nvSpPr>
        <p:spPr>
          <a:xfrm>
            <a:off x="9321992" y="5076056"/>
            <a:ext cx="35622" cy="14999"/>
          </a:xfrm>
          <a:custGeom>
            <a:avLst/>
            <a:gdLst>
              <a:gd name="connsiteX0" fmla="*/ 0 w 50652"/>
              <a:gd name="connsiteY0" fmla="*/ 0 h 21327"/>
              <a:gd name="connsiteX1" fmla="*/ 50652 w 50652"/>
              <a:gd name="connsiteY1" fmla="*/ 21327 h 21327"/>
            </a:gdLst>
            <a:ahLst/>
            <a:cxnLst>
              <a:cxn ang="0">
                <a:pos x="connsiteX0" y="connsiteY0"/>
              </a:cxn>
              <a:cxn ang="0">
                <a:pos x="connsiteX1" y="connsiteY1"/>
              </a:cxn>
            </a:cxnLst>
            <a:rect l="l" t="t" r="r" b="b"/>
            <a:pathLst>
              <a:path w="50652" h="21327">
                <a:moveTo>
                  <a:pt x="0" y="0"/>
                </a:moveTo>
                <a:lnTo>
                  <a:pt x="50652" y="21327"/>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任意多边形 123"/>
          <p:cNvSpPr/>
          <p:nvPr/>
        </p:nvSpPr>
        <p:spPr>
          <a:xfrm>
            <a:off x="10093380" y="4565634"/>
            <a:ext cx="176714" cy="216721"/>
          </a:xfrm>
          <a:custGeom>
            <a:avLst/>
            <a:gdLst>
              <a:gd name="connsiteX0" fmla="*/ 0 w 98638"/>
              <a:gd name="connsiteY0" fmla="*/ 0 h 125297"/>
              <a:gd name="connsiteX1" fmla="*/ 66648 w 98638"/>
              <a:gd name="connsiteY1" fmla="*/ 39988 h 125297"/>
              <a:gd name="connsiteX2" fmla="*/ 98638 w 98638"/>
              <a:gd name="connsiteY2" fmla="*/ 125297 h 125297"/>
              <a:gd name="connsiteX0" fmla="*/ 0 w 99576"/>
              <a:gd name="connsiteY0" fmla="*/ 0 h 133952"/>
              <a:gd name="connsiteX1" fmla="*/ 66648 w 99576"/>
              <a:gd name="connsiteY1" fmla="*/ 39988 h 133952"/>
              <a:gd name="connsiteX2" fmla="*/ 98638 w 99576"/>
              <a:gd name="connsiteY2" fmla="*/ 125297 h 133952"/>
              <a:gd name="connsiteX3" fmla="*/ 90868 w 99576"/>
              <a:gd name="connsiteY3" fmla="*/ 132021 h 133952"/>
              <a:gd name="connsiteX0" fmla="*/ 0 w 154969"/>
              <a:gd name="connsiteY0" fmla="*/ 0 h 126893"/>
              <a:gd name="connsiteX1" fmla="*/ 66648 w 154969"/>
              <a:gd name="connsiteY1" fmla="*/ 39988 h 126893"/>
              <a:gd name="connsiteX2" fmla="*/ 98638 w 154969"/>
              <a:gd name="connsiteY2" fmla="*/ 125297 h 126893"/>
              <a:gd name="connsiteX3" fmla="*/ 154934 w 154969"/>
              <a:gd name="connsiteY3" fmla="*/ 41746 h 126893"/>
              <a:gd name="connsiteX0" fmla="*/ 0 w 253957"/>
              <a:gd name="connsiteY0" fmla="*/ 115513 h 241468"/>
              <a:gd name="connsiteX1" fmla="*/ 66648 w 253957"/>
              <a:gd name="connsiteY1" fmla="*/ 155501 h 241468"/>
              <a:gd name="connsiteX2" fmla="*/ 98638 w 253957"/>
              <a:gd name="connsiteY2" fmla="*/ 240810 h 241468"/>
              <a:gd name="connsiteX3" fmla="*/ 253945 w 253957"/>
              <a:gd name="connsiteY3" fmla="*/ 5 h 241468"/>
              <a:gd name="connsiteX0" fmla="*/ 0 w 248134"/>
              <a:gd name="connsiteY0" fmla="*/ 103865 h 229850"/>
              <a:gd name="connsiteX1" fmla="*/ 66648 w 248134"/>
              <a:gd name="connsiteY1" fmla="*/ 143853 h 229850"/>
              <a:gd name="connsiteX2" fmla="*/ 98638 w 248134"/>
              <a:gd name="connsiteY2" fmla="*/ 229162 h 229850"/>
              <a:gd name="connsiteX3" fmla="*/ 248121 w 248134"/>
              <a:gd name="connsiteY3" fmla="*/ 6 h 229850"/>
              <a:gd name="connsiteX0" fmla="*/ 0 w 260067"/>
              <a:gd name="connsiteY0" fmla="*/ 121693 h 247678"/>
              <a:gd name="connsiteX1" fmla="*/ 66648 w 260067"/>
              <a:gd name="connsiteY1" fmla="*/ 161681 h 247678"/>
              <a:gd name="connsiteX2" fmla="*/ 98638 w 260067"/>
              <a:gd name="connsiteY2" fmla="*/ 246990 h 247678"/>
              <a:gd name="connsiteX3" fmla="*/ 248121 w 260067"/>
              <a:gd name="connsiteY3" fmla="*/ 17834 h 247678"/>
              <a:gd name="connsiteX4" fmla="*/ 251034 w 260067"/>
              <a:gd name="connsiteY4" fmla="*/ 14922 h 247678"/>
              <a:gd name="connsiteX0" fmla="*/ 0 w 254093"/>
              <a:gd name="connsiteY0" fmla="*/ 173750 h 299735"/>
              <a:gd name="connsiteX1" fmla="*/ 66648 w 254093"/>
              <a:gd name="connsiteY1" fmla="*/ 213738 h 299735"/>
              <a:gd name="connsiteX2" fmla="*/ 98638 w 254093"/>
              <a:gd name="connsiteY2" fmla="*/ 299047 h 299735"/>
              <a:gd name="connsiteX3" fmla="*/ 248121 w 254093"/>
              <a:gd name="connsiteY3" fmla="*/ 69891 h 299735"/>
              <a:gd name="connsiteX4" fmla="*/ 210265 w 254093"/>
              <a:gd name="connsiteY4" fmla="*/ 0 h 299735"/>
              <a:gd name="connsiteX0" fmla="*/ 0 w 253344"/>
              <a:gd name="connsiteY0" fmla="*/ 176662 h 302647"/>
              <a:gd name="connsiteX1" fmla="*/ 66648 w 253344"/>
              <a:gd name="connsiteY1" fmla="*/ 216650 h 302647"/>
              <a:gd name="connsiteX2" fmla="*/ 98638 w 253344"/>
              <a:gd name="connsiteY2" fmla="*/ 301959 h 302647"/>
              <a:gd name="connsiteX3" fmla="*/ 248121 w 253344"/>
              <a:gd name="connsiteY3" fmla="*/ 72803 h 302647"/>
              <a:gd name="connsiteX4" fmla="*/ 198617 w 253344"/>
              <a:gd name="connsiteY4" fmla="*/ 0 h 302647"/>
              <a:gd name="connsiteX0" fmla="*/ 0 w 253344"/>
              <a:gd name="connsiteY0" fmla="*/ 185479 h 311464"/>
              <a:gd name="connsiteX1" fmla="*/ 66648 w 253344"/>
              <a:gd name="connsiteY1" fmla="*/ 225467 h 311464"/>
              <a:gd name="connsiteX2" fmla="*/ 98638 w 253344"/>
              <a:gd name="connsiteY2" fmla="*/ 310776 h 311464"/>
              <a:gd name="connsiteX3" fmla="*/ 248121 w 253344"/>
              <a:gd name="connsiteY3" fmla="*/ 81620 h 311464"/>
              <a:gd name="connsiteX4" fmla="*/ 198617 w 253344"/>
              <a:gd name="connsiteY4" fmla="*/ 8817 h 311464"/>
              <a:gd name="connsiteX5" fmla="*/ 195704 w 253344"/>
              <a:gd name="connsiteY5" fmla="*/ 82 h 311464"/>
              <a:gd name="connsiteX0" fmla="*/ 0 w 253344"/>
              <a:gd name="connsiteY0" fmla="*/ 177379 h 303364"/>
              <a:gd name="connsiteX1" fmla="*/ 66648 w 253344"/>
              <a:gd name="connsiteY1" fmla="*/ 217367 h 303364"/>
              <a:gd name="connsiteX2" fmla="*/ 98638 w 253344"/>
              <a:gd name="connsiteY2" fmla="*/ 302676 h 303364"/>
              <a:gd name="connsiteX3" fmla="*/ 248121 w 253344"/>
              <a:gd name="connsiteY3" fmla="*/ 73520 h 303364"/>
              <a:gd name="connsiteX4" fmla="*/ 198617 w 253344"/>
              <a:gd name="connsiteY4" fmla="*/ 717 h 303364"/>
              <a:gd name="connsiteX5" fmla="*/ 9329 w 253344"/>
              <a:gd name="connsiteY5" fmla="*/ 169621 h 303364"/>
              <a:gd name="connsiteX0" fmla="*/ 0 w 252895"/>
              <a:gd name="connsiteY0" fmla="*/ 174478 h 300463"/>
              <a:gd name="connsiteX1" fmla="*/ 66648 w 252895"/>
              <a:gd name="connsiteY1" fmla="*/ 214466 h 300463"/>
              <a:gd name="connsiteX2" fmla="*/ 98638 w 252895"/>
              <a:gd name="connsiteY2" fmla="*/ 299775 h 300463"/>
              <a:gd name="connsiteX3" fmla="*/ 248121 w 252895"/>
              <a:gd name="connsiteY3" fmla="*/ 70619 h 300463"/>
              <a:gd name="connsiteX4" fmla="*/ 189881 w 252895"/>
              <a:gd name="connsiteY4" fmla="*/ 728 h 300463"/>
              <a:gd name="connsiteX5" fmla="*/ 9329 w 252895"/>
              <a:gd name="connsiteY5" fmla="*/ 166720 h 300463"/>
              <a:gd name="connsiteX0" fmla="*/ 0 w 253344"/>
              <a:gd name="connsiteY0" fmla="*/ 180279 h 306264"/>
              <a:gd name="connsiteX1" fmla="*/ 66648 w 253344"/>
              <a:gd name="connsiteY1" fmla="*/ 220267 h 306264"/>
              <a:gd name="connsiteX2" fmla="*/ 98638 w 253344"/>
              <a:gd name="connsiteY2" fmla="*/ 305576 h 306264"/>
              <a:gd name="connsiteX3" fmla="*/ 248121 w 253344"/>
              <a:gd name="connsiteY3" fmla="*/ 76420 h 306264"/>
              <a:gd name="connsiteX4" fmla="*/ 198617 w 253344"/>
              <a:gd name="connsiteY4" fmla="*/ 705 h 306264"/>
              <a:gd name="connsiteX5" fmla="*/ 9329 w 253344"/>
              <a:gd name="connsiteY5" fmla="*/ 172521 h 306264"/>
              <a:gd name="connsiteX0" fmla="*/ 0 w 258860"/>
              <a:gd name="connsiteY0" fmla="*/ 180279 h 306264"/>
              <a:gd name="connsiteX1" fmla="*/ 66648 w 258860"/>
              <a:gd name="connsiteY1" fmla="*/ 220267 h 306264"/>
              <a:gd name="connsiteX2" fmla="*/ 98638 w 258860"/>
              <a:gd name="connsiteY2" fmla="*/ 305576 h 306264"/>
              <a:gd name="connsiteX3" fmla="*/ 253945 w 258860"/>
              <a:gd name="connsiteY3" fmla="*/ 76420 h 306264"/>
              <a:gd name="connsiteX4" fmla="*/ 198617 w 258860"/>
              <a:gd name="connsiteY4" fmla="*/ 705 h 306264"/>
              <a:gd name="connsiteX5" fmla="*/ 9329 w 258860"/>
              <a:gd name="connsiteY5" fmla="*/ 172521 h 306264"/>
              <a:gd name="connsiteX0" fmla="*/ 0 w 267196"/>
              <a:gd name="connsiteY0" fmla="*/ 180279 h 306264"/>
              <a:gd name="connsiteX1" fmla="*/ 66648 w 267196"/>
              <a:gd name="connsiteY1" fmla="*/ 220267 h 306264"/>
              <a:gd name="connsiteX2" fmla="*/ 98638 w 267196"/>
              <a:gd name="connsiteY2" fmla="*/ 305576 h 306264"/>
              <a:gd name="connsiteX3" fmla="*/ 262681 w 267196"/>
              <a:gd name="connsiteY3" fmla="*/ 76420 h 306264"/>
              <a:gd name="connsiteX4" fmla="*/ 198617 w 267196"/>
              <a:gd name="connsiteY4" fmla="*/ 705 h 306264"/>
              <a:gd name="connsiteX5" fmla="*/ 9329 w 267196"/>
              <a:gd name="connsiteY5" fmla="*/ 172521 h 306264"/>
              <a:gd name="connsiteX0" fmla="*/ 0 w 264410"/>
              <a:gd name="connsiteY0" fmla="*/ 180279 h 306257"/>
              <a:gd name="connsiteX1" fmla="*/ 66648 w 264410"/>
              <a:gd name="connsiteY1" fmla="*/ 220267 h 306257"/>
              <a:gd name="connsiteX2" fmla="*/ 98638 w 264410"/>
              <a:gd name="connsiteY2" fmla="*/ 305576 h 306257"/>
              <a:gd name="connsiteX3" fmla="*/ 259769 w 264410"/>
              <a:gd name="connsiteY3" fmla="*/ 73508 h 306257"/>
              <a:gd name="connsiteX4" fmla="*/ 198617 w 264410"/>
              <a:gd name="connsiteY4" fmla="*/ 705 h 306257"/>
              <a:gd name="connsiteX5" fmla="*/ 9329 w 264410"/>
              <a:gd name="connsiteY5" fmla="*/ 172521 h 306257"/>
              <a:gd name="connsiteX0" fmla="*/ 0 w 264410"/>
              <a:gd name="connsiteY0" fmla="*/ 180361 h 306339"/>
              <a:gd name="connsiteX1" fmla="*/ 66648 w 264410"/>
              <a:gd name="connsiteY1" fmla="*/ 220349 h 306339"/>
              <a:gd name="connsiteX2" fmla="*/ 98638 w 264410"/>
              <a:gd name="connsiteY2" fmla="*/ 305658 h 306339"/>
              <a:gd name="connsiteX3" fmla="*/ 259769 w 264410"/>
              <a:gd name="connsiteY3" fmla="*/ 73590 h 306339"/>
              <a:gd name="connsiteX4" fmla="*/ 198617 w 264410"/>
              <a:gd name="connsiteY4" fmla="*/ 787 h 306339"/>
              <a:gd name="connsiteX5" fmla="*/ 38450 w 264410"/>
              <a:gd name="connsiteY5" fmla="*/ 152218 h 306339"/>
              <a:gd name="connsiteX0" fmla="*/ 0 w 264410"/>
              <a:gd name="connsiteY0" fmla="*/ 180402 h 306380"/>
              <a:gd name="connsiteX1" fmla="*/ 66648 w 264410"/>
              <a:gd name="connsiteY1" fmla="*/ 220390 h 306380"/>
              <a:gd name="connsiteX2" fmla="*/ 98638 w 264410"/>
              <a:gd name="connsiteY2" fmla="*/ 305699 h 306380"/>
              <a:gd name="connsiteX3" fmla="*/ 259769 w 264410"/>
              <a:gd name="connsiteY3" fmla="*/ 73631 h 306380"/>
              <a:gd name="connsiteX4" fmla="*/ 198617 w 264410"/>
              <a:gd name="connsiteY4" fmla="*/ 828 h 306380"/>
              <a:gd name="connsiteX5" fmla="*/ 35538 w 264410"/>
              <a:gd name="connsiteY5" fmla="*/ 143523 h 306380"/>
              <a:gd name="connsiteX0" fmla="*/ 0 w 264410"/>
              <a:gd name="connsiteY0" fmla="*/ 180402 h 306380"/>
              <a:gd name="connsiteX1" fmla="*/ 66648 w 264410"/>
              <a:gd name="connsiteY1" fmla="*/ 220390 h 306380"/>
              <a:gd name="connsiteX2" fmla="*/ 98638 w 264410"/>
              <a:gd name="connsiteY2" fmla="*/ 305699 h 306380"/>
              <a:gd name="connsiteX3" fmla="*/ 259769 w 264410"/>
              <a:gd name="connsiteY3" fmla="*/ 73631 h 306380"/>
              <a:gd name="connsiteX4" fmla="*/ 198617 w 264410"/>
              <a:gd name="connsiteY4" fmla="*/ 828 h 306380"/>
              <a:gd name="connsiteX5" fmla="*/ 35538 w 264410"/>
              <a:gd name="connsiteY5" fmla="*/ 143523 h 306380"/>
              <a:gd name="connsiteX0" fmla="*/ 0 w 264410"/>
              <a:gd name="connsiteY0" fmla="*/ 180250 h 306228"/>
              <a:gd name="connsiteX1" fmla="*/ 66648 w 264410"/>
              <a:gd name="connsiteY1" fmla="*/ 220238 h 306228"/>
              <a:gd name="connsiteX2" fmla="*/ 98638 w 264410"/>
              <a:gd name="connsiteY2" fmla="*/ 305547 h 306228"/>
              <a:gd name="connsiteX3" fmla="*/ 259769 w 264410"/>
              <a:gd name="connsiteY3" fmla="*/ 73479 h 306228"/>
              <a:gd name="connsiteX4" fmla="*/ 198617 w 264410"/>
              <a:gd name="connsiteY4" fmla="*/ 676 h 306228"/>
              <a:gd name="connsiteX5" fmla="*/ 3505 w 264410"/>
              <a:gd name="connsiteY5" fmla="*/ 181228 h 306228"/>
              <a:gd name="connsiteX0" fmla="*/ 0 w 264410"/>
              <a:gd name="connsiteY0" fmla="*/ 180250 h 300419"/>
              <a:gd name="connsiteX1" fmla="*/ 66648 w 264410"/>
              <a:gd name="connsiteY1" fmla="*/ 220238 h 300419"/>
              <a:gd name="connsiteX2" fmla="*/ 95726 w 264410"/>
              <a:gd name="connsiteY2" fmla="*/ 299723 h 300419"/>
              <a:gd name="connsiteX3" fmla="*/ 259769 w 264410"/>
              <a:gd name="connsiteY3" fmla="*/ 73479 h 300419"/>
              <a:gd name="connsiteX4" fmla="*/ 198617 w 264410"/>
              <a:gd name="connsiteY4" fmla="*/ 676 h 300419"/>
              <a:gd name="connsiteX5" fmla="*/ 3505 w 264410"/>
              <a:gd name="connsiteY5" fmla="*/ 181228 h 300419"/>
              <a:gd name="connsiteX0" fmla="*/ 0 w 261631"/>
              <a:gd name="connsiteY0" fmla="*/ 180250 h 300411"/>
              <a:gd name="connsiteX1" fmla="*/ 66648 w 261631"/>
              <a:gd name="connsiteY1" fmla="*/ 220238 h 300411"/>
              <a:gd name="connsiteX2" fmla="*/ 95726 w 261631"/>
              <a:gd name="connsiteY2" fmla="*/ 299723 h 300411"/>
              <a:gd name="connsiteX3" fmla="*/ 256857 w 261631"/>
              <a:gd name="connsiteY3" fmla="*/ 70567 h 300411"/>
              <a:gd name="connsiteX4" fmla="*/ 198617 w 261631"/>
              <a:gd name="connsiteY4" fmla="*/ 676 h 300411"/>
              <a:gd name="connsiteX5" fmla="*/ 3505 w 261631"/>
              <a:gd name="connsiteY5" fmla="*/ 181228 h 300411"/>
              <a:gd name="connsiteX0" fmla="*/ 0 w 261631"/>
              <a:gd name="connsiteY0" fmla="*/ 180250 h 297507"/>
              <a:gd name="connsiteX1" fmla="*/ 66648 w 261631"/>
              <a:gd name="connsiteY1" fmla="*/ 220238 h 297507"/>
              <a:gd name="connsiteX2" fmla="*/ 86990 w 261631"/>
              <a:gd name="connsiteY2" fmla="*/ 296811 h 297507"/>
              <a:gd name="connsiteX3" fmla="*/ 256857 w 261631"/>
              <a:gd name="connsiteY3" fmla="*/ 70567 h 297507"/>
              <a:gd name="connsiteX4" fmla="*/ 198617 w 261631"/>
              <a:gd name="connsiteY4" fmla="*/ 676 h 297507"/>
              <a:gd name="connsiteX5" fmla="*/ 3505 w 261631"/>
              <a:gd name="connsiteY5" fmla="*/ 181228 h 297507"/>
              <a:gd name="connsiteX0" fmla="*/ 0 w 257573"/>
              <a:gd name="connsiteY0" fmla="*/ 180250 h 297507"/>
              <a:gd name="connsiteX1" fmla="*/ 66648 w 257573"/>
              <a:gd name="connsiteY1" fmla="*/ 220238 h 297507"/>
              <a:gd name="connsiteX2" fmla="*/ 86990 w 257573"/>
              <a:gd name="connsiteY2" fmla="*/ 296811 h 297507"/>
              <a:gd name="connsiteX3" fmla="*/ 256857 w 257573"/>
              <a:gd name="connsiteY3" fmla="*/ 70567 h 297507"/>
              <a:gd name="connsiteX4" fmla="*/ 198617 w 257573"/>
              <a:gd name="connsiteY4" fmla="*/ 676 h 297507"/>
              <a:gd name="connsiteX5" fmla="*/ 3505 w 257573"/>
              <a:gd name="connsiteY5" fmla="*/ 181228 h 297507"/>
              <a:gd name="connsiteX0" fmla="*/ 0 w 257573"/>
              <a:gd name="connsiteY0" fmla="*/ 180250 h 297524"/>
              <a:gd name="connsiteX1" fmla="*/ 66648 w 257573"/>
              <a:gd name="connsiteY1" fmla="*/ 220238 h 297524"/>
              <a:gd name="connsiteX2" fmla="*/ 86990 w 257573"/>
              <a:gd name="connsiteY2" fmla="*/ 296811 h 297524"/>
              <a:gd name="connsiteX3" fmla="*/ 256857 w 257573"/>
              <a:gd name="connsiteY3" fmla="*/ 70567 h 297524"/>
              <a:gd name="connsiteX4" fmla="*/ 198617 w 257573"/>
              <a:gd name="connsiteY4" fmla="*/ 676 h 297524"/>
              <a:gd name="connsiteX5" fmla="*/ 3505 w 257573"/>
              <a:gd name="connsiteY5" fmla="*/ 181228 h 297524"/>
              <a:gd name="connsiteX0" fmla="*/ 0 w 247455"/>
              <a:gd name="connsiteY0" fmla="*/ 180250 h 297612"/>
              <a:gd name="connsiteX1" fmla="*/ 66648 w 247455"/>
              <a:gd name="connsiteY1" fmla="*/ 220238 h 297612"/>
              <a:gd name="connsiteX2" fmla="*/ 86990 w 247455"/>
              <a:gd name="connsiteY2" fmla="*/ 296811 h 297612"/>
              <a:gd name="connsiteX3" fmla="*/ 246621 w 247455"/>
              <a:gd name="connsiteY3" fmla="*/ 97863 h 297612"/>
              <a:gd name="connsiteX4" fmla="*/ 198617 w 247455"/>
              <a:gd name="connsiteY4" fmla="*/ 676 h 297612"/>
              <a:gd name="connsiteX5" fmla="*/ 3505 w 247455"/>
              <a:gd name="connsiteY5" fmla="*/ 181228 h 297612"/>
              <a:gd name="connsiteX0" fmla="*/ 0 w 244091"/>
              <a:gd name="connsiteY0" fmla="*/ 180250 h 297638"/>
              <a:gd name="connsiteX1" fmla="*/ 66648 w 244091"/>
              <a:gd name="connsiteY1" fmla="*/ 220238 h 297638"/>
              <a:gd name="connsiteX2" fmla="*/ 86990 w 244091"/>
              <a:gd name="connsiteY2" fmla="*/ 296811 h 297638"/>
              <a:gd name="connsiteX3" fmla="*/ 243209 w 244091"/>
              <a:gd name="connsiteY3" fmla="*/ 104687 h 297638"/>
              <a:gd name="connsiteX4" fmla="*/ 198617 w 244091"/>
              <a:gd name="connsiteY4" fmla="*/ 676 h 297638"/>
              <a:gd name="connsiteX5" fmla="*/ 3505 w 244091"/>
              <a:gd name="connsiteY5" fmla="*/ 181228 h 297638"/>
              <a:gd name="connsiteX0" fmla="*/ 0 w 243212"/>
              <a:gd name="connsiteY0" fmla="*/ 180250 h 298042"/>
              <a:gd name="connsiteX1" fmla="*/ 66648 w 243212"/>
              <a:gd name="connsiteY1" fmla="*/ 220238 h 298042"/>
              <a:gd name="connsiteX2" fmla="*/ 86990 w 243212"/>
              <a:gd name="connsiteY2" fmla="*/ 296811 h 298042"/>
              <a:gd name="connsiteX3" fmla="*/ 200362 w 243212"/>
              <a:gd name="connsiteY3" fmla="*/ 153776 h 298042"/>
              <a:gd name="connsiteX4" fmla="*/ 243209 w 243212"/>
              <a:gd name="connsiteY4" fmla="*/ 104687 h 298042"/>
              <a:gd name="connsiteX5" fmla="*/ 198617 w 243212"/>
              <a:gd name="connsiteY5" fmla="*/ 676 h 298042"/>
              <a:gd name="connsiteX6" fmla="*/ 3505 w 243212"/>
              <a:gd name="connsiteY6" fmla="*/ 181228 h 298042"/>
              <a:gd name="connsiteX0" fmla="*/ 0 w 243486"/>
              <a:gd name="connsiteY0" fmla="*/ 180250 h 298042"/>
              <a:gd name="connsiteX1" fmla="*/ 66648 w 243486"/>
              <a:gd name="connsiteY1" fmla="*/ 220238 h 298042"/>
              <a:gd name="connsiteX2" fmla="*/ 86990 w 243486"/>
              <a:gd name="connsiteY2" fmla="*/ 296811 h 298042"/>
              <a:gd name="connsiteX3" fmla="*/ 210598 w 243486"/>
              <a:gd name="connsiteY3" fmla="*/ 157188 h 298042"/>
              <a:gd name="connsiteX4" fmla="*/ 243209 w 243486"/>
              <a:gd name="connsiteY4" fmla="*/ 104687 h 298042"/>
              <a:gd name="connsiteX5" fmla="*/ 198617 w 243486"/>
              <a:gd name="connsiteY5" fmla="*/ 676 h 298042"/>
              <a:gd name="connsiteX6" fmla="*/ 3505 w 243486"/>
              <a:gd name="connsiteY6" fmla="*/ 181228 h 298042"/>
              <a:gd name="connsiteX0" fmla="*/ 0 w 245981"/>
              <a:gd name="connsiteY0" fmla="*/ 180250 h 298042"/>
              <a:gd name="connsiteX1" fmla="*/ 66648 w 245981"/>
              <a:gd name="connsiteY1" fmla="*/ 220238 h 298042"/>
              <a:gd name="connsiteX2" fmla="*/ 86990 w 245981"/>
              <a:gd name="connsiteY2" fmla="*/ 296811 h 298042"/>
              <a:gd name="connsiteX3" fmla="*/ 224246 w 245981"/>
              <a:gd name="connsiteY3" fmla="*/ 136717 h 298042"/>
              <a:gd name="connsiteX4" fmla="*/ 243209 w 245981"/>
              <a:gd name="connsiteY4" fmla="*/ 104687 h 298042"/>
              <a:gd name="connsiteX5" fmla="*/ 198617 w 245981"/>
              <a:gd name="connsiteY5" fmla="*/ 676 h 298042"/>
              <a:gd name="connsiteX6" fmla="*/ 3505 w 245981"/>
              <a:gd name="connsiteY6" fmla="*/ 181228 h 298042"/>
              <a:gd name="connsiteX0" fmla="*/ 0 w 248610"/>
              <a:gd name="connsiteY0" fmla="*/ 180250 h 298042"/>
              <a:gd name="connsiteX1" fmla="*/ 66648 w 248610"/>
              <a:gd name="connsiteY1" fmla="*/ 220238 h 298042"/>
              <a:gd name="connsiteX2" fmla="*/ 86990 w 248610"/>
              <a:gd name="connsiteY2" fmla="*/ 296811 h 298042"/>
              <a:gd name="connsiteX3" fmla="*/ 224246 w 248610"/>
              <a:gd name="connsiteY3" fmla="*/ 136717 h 298042"/>
              <a:gd name="connsiteX4" fmla="*/ 246621 w 248610"/>
              <a:gd name="connsiteY4" fmla="*/ 131983 h 298042"/>
              <a:gd name="connsiteX5" fmla="*/ 198617 w 248610"/>
              <a:gd name="connsiteY5" fmla="*/ 676 h 298042"/>
              <a:gd name="connsiteX6" fmla="*/ 3505 w 248610"/>
              <a:gd name="connsiteY6" fmla="*/ 181228 h 298042"/>
              <a:gd name="connsiteX0" fmla="*/ 0 w 248610"/>
              <a:gd name="connsiteY0" fmla="*/ 180250 h 304763"/>
              <a:gd name="connsiteX1" fmla="*/ 66648 w 248610"/>
              <a:gd name="connsiteY1" fmla="*/ 220238 h 304763"/>
              <a:gd name="connsiteX2" fmla="*/ 90402 w 248610"/>
              <a:gd name="connsiteY2" fmla="*/ 303635 h 304763"/>
              <a:gd name="connsiteX3" fmla="*/ 224246 w 248610"/>
              <a:gd name="connsiteY3" fmla="*/ 136717 h 304763"/>
              <a:gd name="connsiteX4" fmla="*/ 246621 w 248610"/>
              <a:gd name="connsiteY4" fmla="*/ 131983 h 304763"/>
              <a:gd name="connsiteX5" fmla="*/ 198617 w 248610"/>
              <a:gd name="connsiteY5" fmla="*/ 676 h 304763"/>
              <a:gd name="connsiteX6" fmla="*/ 3505 w 248610"/>
              <a:gd name="connsiteY6" fmla="*/ 181228 h 304763"/>
              <a:gd name="connsiteX0" fmla="*/ 0 w 248363"/>
              <a:gd name="connsiteY0" fmla="*/ 170050 h 294563"/>
              <a:gd name="connsiteX1" fmla="*/ 66648 w 248363"/>
              <a:gd name="connsiteY1" fmla="*/ 210038 h 294563"/>
              <a:gd name="connsiteX2" fmla="*/ 90402 w 248363"/>
              <a:gd name="connsiteY2" fmla="*/ 293435 h 294563"/>
              <a:gd name="connsiteX3" fmla="*/ 224246 w 248363"/>
              <a:gd name="connsiteY3" fmla="*/ 126517 h 294563"/>
              <a:gd name="connsiteX4" fmla="*/ 246621 w 248363"/>
              <a:gd name="connsiteY4" fmla="*/ 121783 h 294563"/>
              <a:gd name="connsiteX5" fmla="*/ 202029 w 248363"/>
              <a:gd name="connsiteY5" fmla="*/ 712 h 294563"/>
              <a:gd name="connsiteX6" fmla="*/ 3505 w 248363"/>
              <a:gd name="connsiteY6" fmla="*/ 171028 h 294563"/>
              <a:gd name="connsiteX0" fmla="*/ 0 w 248363"/>
              <a:gd name="connsiteY0" fmla="*/ 183650 h 308163"/>
              <a:gd name="connsiteX1" fmla="*/ 66648 w 248363"/>
              <a:gd name="connsiteY1" fmla="*/ 223638 h 308163"/>
              <a:gd name="connsiteX2" fmla="*/ 90402 w 248363"/>
              <a:gd name="connsiteY2" fmla="*/ 307035 h 308163"/>
              <a:gd name="connsiteX3" fmla="*/ 224246 w 248363"/>
              <a:gd name="connsiteY3" fmla="*/ 140117 h 308163"/>
              <a:gd name="connsiteX4" fmla="*/ 246621 w 248363"/>
              <a:gd name="connsiteY4" fmla="*/ 135383 h 308163"/>
              <a:gd name="connsiteX5" fmla="*/ 202029 w 248363"/>
              <a:gd name="connsiteY5" fmla="*/ 664 h 308163"/>
              <a:gd name="connsiteX6" fmla="*/ 3505 w 248363"/>
              <a:gd name="connsiteY6" fmla="*/ 184628 h 308163"/>
              <a:gd name="connsiteX0" fmla="*/ 0 w 251276"/>
              <a:gd name="connsiteY0" fmla="*/ 183650 h 308163"/>
              <a:gd name="connsiteX1" fmla="*/ 66648 w 251276"/>
              <a:gd name="connsiteY1" fmla="*/ 223638 h 308163"/>
              <a:gd name="connsiteX2" fmla="*/ 90402 w 251276"/>
              <a:gd name="connsiteY2" fmla="*/ 307035 h 308163"/>
              <a:gd name="connsiteX3" fmla="*/ 224246 w 251276"/>
              <a:gd name="connsiteY3" fmla="*/ 140117 h 308163"/>
              <a:gd name="connsiteX4" fmla="*/ 250033 w 251276"/>
              <a:gd name="connsiteY4" fmla="*/ 145619 h 308163"/>
              <a:gd name="connsiteX5" fmla="*/ 202029 w 251276"/>
              <a:gd name="connsiteY5" fmla="*/ 664 h 308163"/>
              <a:gd name="connsiteX6" fmla="*/ 3505 w 251276"/>
              <a:gd name="connsiteY6" fmla="*/ 184628 h 308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1276" h="308163">
                <a:moveTo>
                  <a:pt x="0" y="183650"/>
                </a:moveTo>
                <a:cubicBezTo>
                  <a:pt x="25104" y="193202"/>
                  <a:pt x="50208" y="202755"/>
                  <a:pt x="66648" y="223638"/>
                </a:cubicBezTo>
                <a:cubicBezTo>
                  <a:pt x="83088" y="244521"/>
                  <a:pt x="68116" y="318112"/>
                  <a:pt x="90402" y="307035"/>
                </a:cubicBezTo>
                <a:cubicBezTo>
                  <a:pt x="112688" y="295958"/>
                  <a:pt x="198210" y="172138"/>
                  <a:pt x="224246" y="140117"/>
                </a:cubicBezTo>
                <a:cubicBezTo>
                  <a:pt x="250282" y="108096"/>
                  <a:pt x="253736" y="168861"/>
                  <a:pt x="250033" y="145619"/>
                </a:cubicBezTo>
                <a:cubicBezTo>
                  <a:pt x="246330" y="122377"/>
                  <a:pt x="201422" y="1271"/>
                  <a:pt x="202029" y="664"/>
                </a:cubicBezTo>
                <a:cubicBezTo>
                  <a:pt x="193293" y="-12926"/>
                  <a:pt x="4112" y="186448"/>
                  <a:pt x="3505" y="184628"/>
                </a:cubicBezTo>
              </a:path>
            </a:pathLst>
          </a:custGeom>
          <a:solidFill>
            <a:srgbClr val="C0C9C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5" name="任意多边形 124"/>
          <p:cNvSpPr/>
          <p:nvPr/>
        </p:nvSpPr>
        <p:spPr>
          <a:xfrm>
            <a:off x="10012495" y="4751322"/>
            <a:ext cx="7500" cy="46871"/>
          </a:xfrm>
          <a:custGeom>
            <a:avLst/>
            <a:gdLst>
              <a:gd name="connsiteX0" fmla="*/ 0 w 10664"/>
              <a:gd name="connsiteY0" fmla="*/ 0 h 66647"/>
              <a:gd name="connsiteX1" fmla="*/ 10664 w 10664"/>
              <a:gd name="connsiteY1" fmla="*/ 66647 h 66647"/>
            </a:gdLst>
            <a:ahLst/>
            <a:cxnLst>
              <a:cxn ang="0">
                <a:pos x="connsiteX0" y="connsiteY0"/>
              </a:cxn>
              <a:cxn ang="0">
                <a:pos x="connsiteX1" y="connsiteY1"/>
              </a:cxn>
            </a:cxnLst>
            <a:rect l="l" t="t" r="r" b="b"/>
            <a:pathLst>
              <a:path w="10664" h="66647">
                <a:moveTo>
                  <a:pt x="0" y="0"/>
                </a:moveTo>
                <a:lnTo>
                  <a:pt x="10664" y="66647"/>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6" name="任意多边形 125"/>
          <p:cNvSpPr/>
          <p:nvPr/>
        </p:nvSpPr>
        <p:spPr>
          <a:xfrm>
            <a:off x="10010056" y="3806793"/>
            <a:ext cx="52495" cy="43121"/>
          </a:xfrm>
          <a:custGeom>
            <a:avLst/>
            <a:gdLst>
              <a:gd name="connsiteX0" fmla="*/ 74645 w 74645"/>
              <a:gd name="connsiteY0" fmla="*/ 0 h 61315"/>
              <a:gd name="connsiteX1" fmla="*/ 0 w 74645"/>
              <a:gd name="connsiteY1" fmla="*/ 61315 h 61315"/>
            </a:gdLst>
            <a:ahLst/>
            <a:cxnLst>
              <a:cxn ang="0">
                <a:pos x="connsiteX0" y="connsiteY0"/>
              </a:cxn>
              <a:cxn ang="0">
                <a:pos x="connsiteX1" y="connsiteY1"/>
              </a:cxn>
            </a:cxnLst>
            <a:rect l="l" t="t" r="r" b="b"/>
            <a:pathLst>
              <a:path w="74645" h="61315">
                <a:moveTo>
                  <a:pt x="74645" y="0"/>
                </a:moveTo>
                <a:lnTo>
                  <a:pt x="0" y="61315"/>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7" name="任意多边形 126"/>
          <p:cNvSpPr/>
          <p:nvPr/>
        </p:nvSpPr>
        <p:spPr>
          <a:xfrm>
            <a:off x="9950062" y="3838665"/>
            <a:ext cx="106865" cy="73119"/>
          </a:xfrm>
          <a:custGeom>
            <a:avLst/>
            <a:gdLst>
              <a:gd name="connsiteX0" fmla="*/ 0 w 151955"/>
              <a:gd name="connsiteY0" fmla="*/ 103970 h 103970"/>
              <a:gd name="connsiteX1" fmla="*/ 93306 w 151955"/>
              <a:gd name="connsiteY1" fmla="*/ 82643 h 103970"/>
              <a:gd name="connsiteX2" fmla="*/ 151955 w 151955"/>
              <a:gd name="connsiteY2" fmla="*/ 0 h 103970"/>
            </a:gdLst>
            <a:ahLst/>
            <a:cxnLst>
              <a:cxn ang="0">
                <a:pos x="connsiteX0" y="connsiteY0"/>
              </a:cxn>
              <a:cxn ang="0">
                <a:pos x="connsiteX1" y="connsiteY1"/>
              </a:cxn>
              <a:cxn ang="0">
                <a:pos x="connsiteX2" y="connsiteY2"/>
              </a:cxn>
            </a:cxnLst>
            <a:rect l="l" t="t" r="r" b="b"/>
            <a:pathLst>
              <a:path w="151955" h="103970">
                <a:moveTo>
                  <a:pt x="0" y="103970"/>
                </a:moveTo>
                <a:cubicBezTo>
                  <a:pt x="33990" y="101970"/>
                  <a:pt x="67980" y="99971"/>
                  <a:pt x="93306" y="82643"/>
                </a:cubicBezTo>
                <a:cubicBezTo>
                  <a:pt x="118632" y="65315"/>
                  <a:pt x="135293" y="32657"/>
                  <a:pt x="151955"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任意多边形 127"/>
          <p:cNvSpPr/>
          <p:nvPr/>
        </p:nvSpPr>
        <p:spPr>
          <a:xfrm>
            <a:off x="9851299" y="3666108"/>
            <a:ext cx="32153" cy="93051"/>
          </a:xfrm>
          <a:custGeom>
            <a:avLst/>
            <a:gdLst>
              <a:gd name="connsiteX0" fmla="*/ 4007 w 22668"/>
              <a:gd name="connsiteY0" fmla="*/ 0 h 114634"/>
              <a:gd name="connsiteX1" fmla="*/ 1341 w 22668"/>
              <a:gd name="connsiteY1" fmla="*/ 82643 h 114634"/>
              <a:gd name="connsiteX2" fmla="*/ 22668 w 22668"/>
              <a:gd name="connsiteY2" fmla="*/ 114634 h 114634"/>
            </a:gdLst>
            <a:ahLst/>
            <a:cxnLst>
              <a:cxn ang="0">
                <a:pos x="connsiteX0" y="connsiteY0"/>
              </a:cxn>
              <a:cxn ang="0">
                <a:pos x="connsiteX1" y="connsiteY1"/>
              </a:cxn>
              <a:cxn ang="0">
                <a:pos x="connsiteX2" y="connsiteY2"/>
              </a:cxn>
            </a:cxnLst>
            <a:rect l="l" t="t" r="r" b="b"/>
            <a:pathLst>
              <a:path w="22668" h="114634">
                <a:moveTo>
                  <a:pt x="4007" y="0"/>
                </a:moveTo>
                <a:cubicBezTo>
                  <a:pt x="1119" y="31768"/>
                  <a:pt x="-1769" y="63537"/>
                  <a:pt x="1341" y="82643"/>
                </a:cubicBezTo>
                <a:cubicBezTo>
                  <a:pt x="4451" y="101749"/>
                  <a:pt x="22668" y="114634"/>
                  <a:pt x="22668" y="114634"/>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任意多边形 128"/>
          <p:cNvSpPr/>
          <p:nvPr/>
        </p:nvSpPr>
        <p:spPr>
          <a:xfrm>
            <a:off x="8790293" y="3145349"/>
            <a:ext cx="971036" cy="568434"/>
          </a:xfrm>
          <a:custGeom>
            <a:avLst/>
            <a:gdLst>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0806"/>
              <a:gd name="connsiteX1" fmla="*/ 331477 w 1438759"/>
              <a:gd name="connsiteY1" fmla="*/ 79930 h 870806"/>
              <a:gd name="connsiteX2" fmla="*/ 756705 w 1438759"/>
              <a:gd name="connsiteY2" fmla="*/ 115099 h 870806"/>
              <a:gd name="connsiteX3" fmla="*/ 1204313 w 1438759"/>
              <a:gd name="connsiteY3" fmla="*/ 89522 h 870806"/>
              <a:gd name="connsiteX4" fmla="*/ 1332201 w 1438759"/>
              <a:gd name="connsiteY4" fmla="*/ 163057 h 870806"/>
              <a:gd name="connsiteX5" fmla="*/ 1437709 w 1438759"/>
              <a:gd name="connsiteY5" fmla="*/ 501961 h 870806"/>
              <a:gd name="connsiteX6" fmla="*/ 1380159 w 1438759"/>
              <a:gd name="connsiteY6" fmla="*/ 840864 h 870806"/>
              <a:gd name="connsiteX7" fmla="*/ 1281046 w 1438759"/>
              <a:gd name="connsiteY7" fmla="*/ 869639 h 870806"/>
              <a:gd name="connsiteX8" fmla="*/ 967720 w 1438759"/>
              <a:gd name="connsiteY8" fmla="*/ 815287 h 870806"/>
              <a:gd name="connsiteX9" fmla="*/ 277124 w 1438759"/>
              <a:gd name="connsiteY9" fmla="*/ 738554 h 870806"/>
              <a:gd name="connsiteX10" fmla="*/ 18151 w 1438759"/>
              <a:gd name="connsiteY10" fmla="*/ 728962 h 870806"/>
              <a:gd name="connsiteX11" fmla="*/ 21348 w 1438759"/>
              <a:gd name="connsiteY11" fmla="*/ 732159 h 870806"/>
              <a:gd name="connsiteX0" fmla="*/ 238758 w 1438759"/>
              <a:gd name="connsiteY0" fmla="*/ 0 h 870591"/>
              <a:gd name="connsiteX1" fmla="*/ 331477 w 1438759"/>
              <a:gd name="connsiteY1" fmla="*/ 79930 h 870591"/>
              <a:gd name="connsiteX2" fmla="*/ 756705 w 1438759"/>
              <a:gd name="connsiteY2" fmla="*/ 115099 h 870591"/>
              <a:gd name="connsiteX3" fmla="*/ 1204313 w 1438759"/>
              <a:gd name="connsiteY3" fmla="*/ 89522 h 870591"/>
              <a:gd name="connsiteX4" fmla="*/ 1332201 w 1438759"/>
              <a:gd name="connsiteY4" fmla="*/ 163057 h 870591"/>
              <a:gd name="connsiteX5" fmla="*/ 1437709 w 1438759"/>
              <a:gd name="connsiteY5" fmla="*/ 501961 h 870591"/>
              <a:gd name="connsiteX6" fmla="*/ 1380159 w 1438759"/>
              <a:gd name="connsiteY6" fmla="*/ 840864 h 870591"/>
              <a:gd name="connsiteX7" fmla="*/ 1281046 w 1438759"/>
              <a:gd name="connsiteY7" fmla="*/ 869639 h 870591"/>
              <a:gd name="connsiteX8" fmla="*/ 967720 w 1438759"/>
              <a:gd name="connsiteY8" fmla="*/ 815287 h 870591"/>
              <a:gd name="connsiteX9" fmla="*/ 277124 w 1438759"/>
              <a:gd name="connsiteY9" fmla="*/ 738554 h 870591"/>
              <a:gd name="connsiteX10" fmla="*/ 18151 w 1438759"/>
              <a:gd name="connsiteY10" fmla="*/ 728962 h 870591"/>
              <a:gd name="connsiteX11" fmla="*/ 21348 w 1438759"/>
              <a:gd name="connsiteY11" fmla="*/ 732159 h 870591"/>
              <a:gd name="connsiteX0" fmla="*/ 238758 w 1438428"/>
              <a:gd name="connsiteY0" fmla="*/ 0 h 870591"/>
              <a:gd name="connsiteX1" fmla="*/ 331477 w 1438428"/>
              <a:gd name="connsiteY1" fmla="*/ 79930 h 870591"/>
              <a:gd name="connsiteX2" fmla="*/ 756705 w 1438428"/>
              <a:gd name="connsiteY2" fmla="*/ 115099 h 870591"/>
              <a:gd name="connsiteX3" fmla="*/ 1204313 w 1438428"/>
              <a:gd name="connsiteY3" fmla="*/ 89522 h 870591"/>
              <a:gd name="connsiteX4" fmla="*/ 1332201 w 1438428"/>
              <a:gd name="connsiteY4" fmla="*/ 163057 h 870591"/>
              <a:gd name="connsiteX5" fmla="*/ 1437709 w 1438428"/>
              <a:gd name="connsiteY5" fmla="*/ 501961 h 870591"/>
              <a:gd name="connsiteX6" fmla="*/ 1373765 w 1438428"/>
              <a:gd name="connsiteY6" fmla="*/ 840864 h 870591"/>
              <a:gd name="connsiteX7" fmla="*/ 1281046 w 1438428"/>
              <a:gd name="connsiteY7" fmla="*/ 869639 h 870591"/>
              <a:gd name="connsiteX8" fmla="*/ 967720 w 1438428"/>
              <a:gd name="connsiteY8" fmla="*/ 815287 h 870591"/>
              <a:gd name="connsiteX9" fmla="*/ 277124 w 1438428"/>
              <a:gd name="connsiteY9" fmla="*/ 738554 h 870591"/>
              <a:gd name="connsiteX10" fmla="*/ 18151 w 1438428"/>
              <a:gd name="connsiteY10" fmla="*/ 728962 h 870591"/>
              <a:gd name="connsiteX11" fmla="*/ 21348 w 1438428"/>
              <a:gd name="connsiteY11" fmla="*/ 732159 h 870591"/>
              <a:gd name="connsiteX0" fmla="*/ 238758 w 1438428"/>
              <a:gd name="connsiteY0" fmla="*/ 0 h 871105"/>
              <a:gd name="connsiteX1" fmla="*/ 331477 w 1438428"/>
              <a:gd name="connsiteY1" fmla="*/ 79930 h 871105"/>
              <a:gd name="connsiteX2" fmla="*/ 756705 w 1438428"/>
              <a:gd name="connsiteY2" fmla="*/ 115099 h 871105"/>
              <a:gd name="connsiteX3" fmla="*/ 1204313 w 1438428"/>
              <a:gd name="connsiteY3" fmla="*/ 89522 h 871105"/>
              <a:gd name="connsiteX4" fmla="*/ 1332201 w 1438428"/>
              <a:gd name="connsiteY4" fmla="*/ 163057 h 871105"/>
              <a:gd name="connsiteX5" fmla="*/ 1437709 w 1438428"/>
              <a:gd name="connsiteY5" fmla="*/ 501961 h 871105"/>
              <a:gd name="connsiteX6" fmla="*/ 1373765 w 1438428"/>
              <a:gd name="connsiteY6" fmla="*/ 840864 h 871105"/>
              <a:gd name="connsiteX7" fmla="*/ 1281046 w 1438428"/>
              <a:gd name="connsiteY7" fmla="*/ 869639 h 871105"/>
              <a:gd name="connsiteX8" fmla="*/ 967720 w 1438428"/>
              <a:gd name="connsiteY8" fmla="*/ 815287 h 871105"/>
              <a:gd name="connsiteX9" fmla="*/ 277124 w 1438428"/>
              <a:gd name="connsiteY9" fmla="*/ 738554 h 871105"/>
              <a:gd name="connsiteX10" fmla="*/ 18151 w 1438428"/>
              <a:gd name="connsiteY10" fmla="*/ 728962 h 871105"/>
              <a:gd name="connsiteX11" fmla="*/ 21348 w 1438428"/>
              <a:gd name="connsiteY11" fmla="*/ 732159 h 871105"/>
              <a:gd name="connsiteX0" fmla="*/ 238758 w 1438428"/>
              <a:gd name="connsiteY0" fmla="*/ 0 h 870435"/>
              <a:gd name="connsiteX1" fmla="*/ 331477 w 1438428"/>
              <a:gd name="connsiteY1" fmla="*/ 79930 h 870435"/>
              <a:gd name="connsiteX2" fmla="*/ 756705 w 1438428"/>
              <a:gd name="connsiteY2" fmla="*/ 115099 h 870435"/>
              <a:gd name="connsiteX3" fmla="*/ 1204313 w 1438428"/>
              <a:gd name="connsiteY3" fmla="*/ 89522 h 870435"/>
              <a:gd name="connsiteX4" fmla="*/ 1332201 w 1438428"/>
              <a:gd name="connsiteY4" fmla="*/ 163057 h 870435"/>
              <a:gd name="connsiteX5" fmla="*/ 1437709 w 1438428"/>
              <a:gd name="connsiteY5" fmla="*/ 501961 h 870435"/>
              <a:gd name="connsiteX6" fmla="*/ 1373765 w 1438428"/>
              <a:gd name="connsiteY6" fmla="*/ 840864 h 870435"/>
              <a:gd name="connsiteX7" fmla="*/ 1281046 w 1438428"/>
              <a:gd name="connsiteY7" fmla="*/ 869639 h 870435"/>
              <a:gd name="connsiteX8" fmla="*/ 967720 w 1438428"/>
              <a:gd name="connsiteY8" fmla="*/ 815287 h 870435"/>
              <a:gd name="connsiteX9" fmla="*/ 277124 w 1438428"/>
              <a:gd name="connsiteY9" fmla="*/ 738554 h 870435"/>
              <a:gd name="connsiteX10" fmla="*/ 18151 w 1438428"/>
              <a:gd name="connsiteY10" fmla="*/ 728962 h 870435"/>
              <a:gd name="connsiteX11" fmla="*/ 21348 w 1438428"/>
              <a:gd name="connsiteY11" fmla="*/ 732159 h 870435"/>
              <a:gd name="connsiteX0" fmla="*/ 265456 w 1438428"/>
              <a:gd name="connsiteY0" fmla="*/ 0 h 830388"/>
              <a:gd name="connsiteX1" fmla="*/ 331477 w 1438428"/>
              <a:gd name="connsiteY1" fmla="*/ 39883 h 830388"/>
              <a:gd name="connsiteX2" fmla="*/ 756705 w 1438428"/>
              <a:gd name="connsiteY2" fmla="*/ 75052 h 830388"/>
              <a:gd name="connsiteX3" fmla="*/ 1204313 w 1438428"/>
              <a:gd name="connsiteY3" fmla="*/ 49475 h 830388"/>
              <a:gd name="connsiteX4" fmla="*/ 1332201 w 1438428"/>
              <a:gd name="connsiteY4" fmla="*/ 123010 h 830388"/>
              <a:gd name="connsiteX5" fmla="*/ 1437709 w 1438428"/>
              <a:gd name="connsiteY5" fmla="*/ 461914 h 830388"/>
              <a:gd name="connsiteX6" fmla="*/ 1373765 w 1438428"/>
              <a:gd name="connsiteY6" fmla="*/ 800817 h 830388"/>
              <a:gd name="connsiteX7" fmla="*/ 1281046 w 1438428"/>
              <a:gd name="connsiteY7" fmla="*/ 829592 h 830388"/>
              <a:gd name="connsiteX8" fmla="*/ 967720 w 1438428"/>
              <a:gd name="connsiteY8" fmla="*/ 775240 h 830388"/>
              <a:gd name="connsiteX9" fmla="*/ 277124 w 1438428"/>
              <a:gd name="connsiteY9" fmla="*/ 698507 h 830388"/>
              <a:gd name="connsiteX10" fmla="*/ 18151 w 1438428"/>
              <a:gd name="connsiteY10" fmla="*/ 688915 h 830388"/>
              <a:gd name="connsiteX11" fmla="*/ 21348 w 1438428"/>
              <a:gd name="connsiteY11" fmla="*/ 692112 h 830388"/>
              <a:gd name="connsiteX0" fmla="*/ 247305 w 1420277"/>
              <a:gd name="connsiteY0" fmla="*/ 0 h 830388"/>
              <a:gd name="connsiteX1" fmla="*/ 313326 w 1420277"/>
              <a:gd name="connsiteY1" fmla="*/ 39883 h 830388"/>
              <a:gd name="connsiteX2" fmla="*/ 738554 w 1420277"/>
              <a:gd name="connsiteY2" fmla="*/ 75052 h 830388"/>
              <a:gd name="connsiteX3" fmla="*/ 1186162 w 1420277"/>
              <a:gd name="connsiteY3" fmla="*/ 49475 h 830388"/>
              <a:gd name="connsiteX4" fmla="*/ 1314050 w 1420277"/>
              <a:gd name="connsiteY4" fmla="*/ 123010 h 830388"/>
              <a:gd name="connsiteX5" fmla="*/ 1419558 w 1420277"/>
              <a:gd name="connsiteY5" fmla="*/ 461914 h 830388"/>
              <a:gd name="connsiteX6" fmla="*/ 1355614 w 1420277"/>
              <a:gd name="connsiteY6" fmla="*/ 800817 h 830388"/>
              <a:gd name="connsiteX7" fmla="*/ 1262895 w 1420277"/>
              <a:gd name="connsiteY7" fmla="*/ 829592 h 830388"/>
              <a:gd name="connsiteX8" fmla="*/ 949569 w 1420277"/>
              <a:gd name="connsiteY8" fmla="*/ 775240 h 830388"/>
              <a:gd name="connsiteX9" fmla="*/ 258973 w 1420277"/>
              <a:gd name="connsiteY9" fmla="*/ 698507 h 830388"/>
              <a:gd name="connsiteX10" fmla="*/ 0 w 1420277"/>
              <a:gd name="connsiteY10" fmla="*/ 688915 h 830388"/>
              <a:gd name="connsiteX0" fmla="*/ 213933 w 1386905"/>
              <a:gd name="connsiteY0" fmla="*/ 0 h 830388"/>
              <a:gd name="connsiteX1" fmla="*/ 279954 w 1386905"/>
              <a:gd name="connsiteY1" fmla="*/ 39883 h 830388"/>
              <a:gd name="connsiteX2" fmla="*/ 705182 w 1386905"/>
              <a:gd name="connsiteY2" fmla="*/ 75052 h 830388"/>
              <a:gd name="connsiteX3" fmla="*/ 1152790 w 1386905"/>
              <a:gd name="connsiteY3" fmla="*/ 49475 h 830388"/>
              <a:gd name="connsiteX4" fmla="*/ 1280678 w 1386905"/>
              <a:gd name="connsiteY4" fmla="*/ 123010 h 830388"/>
              <a:gd name="connsiteX5" fmla="*/ 1386186 w 1386905"/>
              <a:gd name="connsiteY5" fmla="*/ 461914 h 830388"/>
              <a:gd name="connsiteX6" fmla="*/ 1322242 w 1386905"/>
              <a:gd name="connsiteY6" fmla="*/ 800817 h 830388"/>
              <a:gd name="connsiteX7" fmla="*/ 1229523 w 1386905"/>
              <a:gd name="connsiteY7" fmla="*/ 829592 h 830388"/>
              <a:gd name="connsiteX8" fmla="*/ 916197 w 1386905"/>
              <a:gd name="connsiteY8" fmla="*/ 775240 h 830388"/>
              <a:gd name="connsiteX9" fmla="*/ 225601 w 1386905"/>
              <a:gd name="connsiteY9" fmla="*/ 698507 h 830388"/>
              <a:gd name="connsiteX10" fmla="*/ 0 w 1386905"/>
              <a:gd name="connsiteY10" fmla="*/ 685578 h 830388"/>
              <a:gd name="connsiteX0" fmla="*/ 227282 w 1386905"/>
              <a:gd name="connsiteY0" fmla="*/ 0 h 817039"/>
              <a:gd name="connsiteX1" fmla="*/ 279954 w 1386905"/>
              <a:gd name="connsiteY1" fmla="*/ 26534 h 817039"/>
              <a:gd name="connsiteX2" fmla="*/ 705182 w 1386905"/>
              <a:gd name="connsiteY2" fmla="*/ 61703 h 817039"/>
              <a:gd name="connsiteX3" fmla="*/ 1152790 w 1386905"/>
              <a:gd name="connsiteY3" fmla="*/ 36126 h 817039"/>
              <a:gd name="connsiteX4" fmla="*/ 1280678 w 1386905"/>
              <a:gd name="connsiteY4" fmla="*/ 109661 h 817039"/>
              <a:gd name="connsiteX5" fmla="*/ 1386186 w 1386905"/>
              <a:gd name="connsiteY5" fmla="*/ 448565 h 817039"/>
              <a:gd name="connsiteX6" fmla="*/ 1322242 w 1386905"/>
              <a:gd name="connsiteY6" fmla="*/ 787468 h 817039"/>
              <a:gd name="connsiteX7" fmla="*/ 1229523 w 1386905"/>
              <a:gd name="connsiteY7" fmla="*/ 816243 h 817039"/>
              <a:gd name="connsiteX8" fmla="*/ 916197 w 1386905"/>
              <a:gd name="connsiteY8" fmla="*/ 761891 h 817039"/>
              <a:gd name="connsiteX9" fmla="*/ 225601 w 1386905"/>
              <a:gd name="connsiteY9" fmla="*/ 685158 h 817039"/>
              <a:gd name="connsiteX10" fmla="*/ 0 w 1386905"/>
              <a:gd name="connsiteY10" fmla="*/ 672229 h 817039"/>
              <a:gd name="connsiteX0" fmla="*/ 279954 w 1386905"/>
              <a:gd name="connsiteY0" fmla="*/ 0 h 790505"/>
              <a:gd name="connsiteX1" fmla="*/ 705182 w 1386905"/>
              <a:gd name="connsiteY1" fmla="*/ 35169 h 790505"/>
              <a:gd name="connsiteX2" fmla="*/ 1152790 w 1386905"/>
              <a:gd name="connsiteY2" fmla="*/ 9592 h 790505"/>
              <a:gd name="connsiteX3" fmla="*/ 1280678 w 1386905"/>
              <a:gd name="connsiteY3" fmla="*/ 83127 h 790505"/>
              <a:gd name="connsiteX4" fmla="*/ 1386186 w 1386905"/>
              <a:gd name="connsiteY4" fmla="*/ 422031 h 790505"/>
              <a:gd name="connsiteX5" fmla="*/ 1322242 w 1386905"/>
              <a:gd name="connsiteY5" fmla="*/ 760934 h 790505"/>
              <a:gd name="connsiteX6" fmla="*/ 1229523 w 1386905"/>
              <a:gd name="connsiteY6" fmla="*/ 789709 h 790505"/>
              <a:gd name="connsiteX7" fmla="*/ 916197 w 1386905"/>
              <a:gd name="connsiteY7" fmla="*/ 735357 h 790505"/>
              <a:gd name="connsiteX8" fmla="*/ 225601 w 1386905"/>
              <a:gd name="connsiteY8" fmla="*/ 658624 h 790505"/>
              <a:gd name="connsiteX9" fmla="*/ 0 w 1386905"/>
              <a:gd name="connsiteY9" fmla="*/ 645695 h 790505"/>
              <a:gd name="connsiteX0" fmla="*/ 206535 w 1386905"/>
              <a:gd name="connsiteY0" fmla="*/ 0 h 807191"/>
              <a:gd name="connsiteX1" fmla="*/ 705182 w 1386905"/>
              <a:gd name="connsiteY1" fmla="*/ 51855 h 807191"/>
              <a:gd name="connsiteX2" fmla="*/ 1152790 w 1386905"/>
              <a:gd name="connsiteY2" fmla="*/ 26278 h 807191"/>
              <a:gd name="connsiteX3" fmla="*/ 1280678 w 1386905"/>
              <a:gd name="connsiteY3" fmla="*/ 99813 h 807191"/>
              <a:gd name="connsiteX4" fmla="*/ 1386186 w 1386905"/>
              <a:gd name="connsiteY4" fmla="*/ 438717 h 807191"/>
              <a:gd name="connsiteX5" fmla="*/ 1322242 w 1386905"/>
              <a:gd name="connsiteY5" fmla="*/ 777620 h 807191"/>
              <a:gd name="connsiteX6" fmla="*/ 1229523 w 1386905"/>
              <a:gd name="connsiteY6" fmla="*/ 806395 h 807191"/>
              <a:gd name="connsiteX7" fmla="*/ 916197 w 1386905"/>
              <a:gd name="connsiteY7" fmla="*/ 752043 h 807191"/>
              <a:gd name="connsiteX8" fmla="*/ 225601 w 1386905"/>
              <a:gd name="connsiteY8" fmla="*/ 675310 h 807191"/>
              <a:gd name="connsiteX9" fmla="*/ 0 w 1386905"/>
              <a:gd name="connsiteY9" fmla="*/ 662381 h 807191"/>
              <a:gd name="connsiteX0" fmla="*/ 206535 w 1386905"/>
              <a:gd name="connsiteY0" fmla="*/ 1084 h 808275"/>
              <a:gd name="connsiteX1" fmla="*/ 195343 w 1386905"/>
              <a:gd name="connsiteY1" fmla="*/ 0 h 808275"/>
              <a:gd name="connsiteX2" fmla="*/ 705182 w 1386905"/>
              <a:gd name="connsiteY2" fmla="*/ 52939 h 808275"/>
              <a:gd name="connsiteX3" fmla="*/ 1152790 w 1386905"/>
              <a:gd name="connsiteY3" fmla="*/ 27362 h 808275"/>
              <a:gd name="connsiteX4" fmla="*/ 1280678 w 1386905"/>
              <a:gd name="connsiteY4" fmla="*/ 100897 h 808275"/>
              <a:gd name="connsiteX5" fmla="*/ 1386186 w 1386905"/>
              <a:gd name="connsiteY5" fmla="*/ 439801 h 808275"/>
              <a:gd name="connsiteX6" fmla="*/ 1322242 w 1386905"/>
              <a:gd name="connsiteY6" fmla="*/ 778704 h 808275"/>
              <a:gd name="connsiteX7" fmla="*/ 1229523 w 1386905"/>
              <a:gd name="connsiteY7" fmla="*/ 807479 h 808275"/>
              <a:gd name="connsiteX8" fmla="*/ 916197 w 1386905"/>
              <a:gd name="connsiteY8" fmla="*/ 753127 h 808275"/>
              <a:gd name="connsiteX9" fmla="*/ 225601 w 1386905"/>
              <a:gd name="connsiteY9" fmla="*/ 676394 h 808275"/>
              <a:gd name="connsiteX10" fmla="*/ 0 w 1386905"/>
              <a:gd name="connsiteY10" fmla="*/ 663465 h 808275"/>
              <a:gd name="connsiteX0" fmla="*/ 129565 w 1386905"/>
              <a:gd name="connsiteY0" fmla="*/ 96527 h 808275"/>
              <a:gd name="connsiteX1" fmla="*/ 195343 w 1386905"/>
              <a:gd name="connsiteY1" fmla="*/ 0 h 808275"/>
              <a:gd name="connsiteX2" fmla="*/ 705182 w 1386905"/>
              <a:gd name="connsiteY2" fmla="*/ 52939 h 808275"/>
              <a:gd name="connsiteX3" fmla="*/ 1152790 w 1386905"/>
              <a:gd name="connsiteY3" fmla="*/ 27362 h 808275"/>
              <a:gd name="connsiteX4" fmla="*/ 1280678 w 1386905"/>
              <a:gd name="connsiteY4" fmla="*/ 100897 h 808275"/>
              <a:gd name="connsiteX5" fmla="*/ 1386186 w 1386905"/>
              <a:gd name="connsiteY5" fmla="*/ 439801 h 808275"/>
              <a:gd name="connsiteX6" fmla="*/ 1322242 w 1386905"/>
              <a:gd name="connsiteY6" fmla="*/ 778704 h 808275"/>
              <a:gd name="connsiteX7" fmla="*/ 1229523 w 1386905"/>
              <a:gd name="connsiteY7" fmla="*/ 807479 h 808275"/>
              <a:gd name="connsiteX8" fmla="*/ 916197 w 1386905"/>
              <a:gd name="connsiteY8" fmla="*/ 753127 h 808275"/>
              <a:gd name="connsiteX9" fmla="*/ 225601 w 1386905"/>
              <a:gd name="connsiteY9" fmla="*/ 676394 h 808275"/>
              <a:gd name="connsiteX10" fmla="*/ 0 w 1386905"/>
              <a:gd name="connsiteY10" fmla="*/ 663465 h 808275"/>
              <a:gd name="connsiteX0" fmla="*/ 108014 w 1386905"/>
              <a:gd name="connsiteY0" fmla="*/ 139630 h 808275"/>
              <a:gd name="connsiteX1" fmla="*/ 195343 w 1386905"/>
              <a:gd name="connsiteY1" fmla="*/ 0 h 808275"/>
              <a:gd name="connsiteX2" fmla="*/ 705182 w 1386905"/>
              <a:gd name="connsiteY2" fmla="*/ 52939 h 808275"/>
              <a:gd name="connsiteX3" fmla="*/ 1152790 w 1386905"/>
              <a:gd name="connsiteY3" fmla="*/ 27362 h 808275"/>
              <a:gd name="connsiteX4" fmla="*/ 1280678 w 1386905"/>
              <a:gd name="connsiteY4" fmla="*/ 100897 h 808275"/>
              <a:gd name="connsiteX5" fmla="*/ 1386186 w 1386905"/>
              <a:gd name="connsiteY5" fmla="*/ 439801 h 808275"/>
              <a:gd name="connsiteX6" fmla="*/ 1322242 w 1386905"/>
              <a:gd name="connsiteY6" fmla="*/ 778704 h 808275"/>
              <a:gd name="connsiteX7" fmla="*/ 1229523 w 1386905"/>
              <a:gd name="connsiteY7" fmla="*/ 807479 h 808275"/>
              <a:gd name="connsiteX8" fmla="*/ 916197 w 1386905"/>
              <a:gd name="connsiteY8" fmla="*/ 753127 h 808275"/>
              <a:gd name="connsiteX9" fmla="*/ 225601 w 1386905"/>
              <a:gd name="connsiteY9" fmla="*/ 676394 h 808275"/>
              <a:gd name="connsiteX10" fmla="*/ 0 w 1386905"/>
              <a:gd name="connsiteY10" fmla="*/ 663465 h 808275"/>
              <a:gd name="connsiteX0" fmla="*/ 108014 w 1386905"/>
              <a:gd name="connsiteY0" fmla="*/ 139630 h 808275"/>
              <a:gd name="connsiteX1" fmla="*/ 112215 w 1386905"/>
              <a:gd name="connsiteY1" fmla="*/ 138545 h 808275"/>
              <a:gd name="connsiteX2" fmla="*/ 195343 w 1386905"/>
              <a:gd name="connsiteY2" fmla="*/ 0 h 808275"/>
              <a:gd name="connsiteX3" fmla="*/ 705182 w 1386905"/>
              <a:gd name="connsiteY3" fmla="*/ 52939 h 808275"/>
              <a:gd name="connsiteX4" fmla="*/ 1152790 w 1386905"/>
              <a:gd name="connsiteY4" fmla="*/ 27362 h 808275"/>
              <a:gd name="connsiteX5" fmla="*/ 1280678 w 1386905"/>
              <a:gd name="connsiteY5" fmla="*/ 100897 h 808275"/>
              <a:gd name="connsiteX6" fmla="*/ 1386186 w 1386905"/>
              <a:gd name="connsiteY6" fmla="*/ 439801 h 808275"/>
              <a:gd name="connsiteX7" fmla="*/ 1322242 w 1386905"/>
              <a:gd name="connsiteY7" fmla="*/ 778704 h 808275"/>
              <a:gd name="connsiteX8" fmla="*/ 1229523 w 1386905"/>
              <a:gd name="connsiteY8" fmla="*/ 807479 h 808275"/>
              <a:gd name="connsiteX9" fmla="*/ 916197 w 1386905"/>
              <a:gd name="connsiteY9" fmla="*/ 753127 h 808275"/>
              <a:gd name="connsiteX10" fmla="*/ 225601 w 1386905"/>
              <a:gd name="connsiteY10" fmla="*/ 676394 h 808275"/>
              <a:gd name="connsiteX11" fmla="*/ 0 w 1386905"/>
              <a:gd name="connsiteY11" fmla="*/ 663465 h 808275"/>
              <a:gd name="connsiteX0" fmla="*/ 108014 w 1386905"/>
              <a:gd name="connsiteY0" fmla="*/ 139630 h 808275"/>
              <a:gd name="connsiteX1" fmla="*/ 124530 w 1386905"/>
              <a:gd name="connsiteY1" fmla="*/ 116993 h 808275"/>
              <a:gd name="connsiteX2" fmla="*/ 195343 w 1386905"/>
              <a:gd name="connsiteY2" fmla="*/ 0 h 808275"/>
              <a:gd name="connsiteX3" fmla="*/ 705182 w 1386905"/>
              <a:gd name="connsiteY3" fmla="*/ 52939 h 808275"/>
              <a:gd name="connsiteX4" fmla="*/ 1152790 w 1386905"/>
              <a:gd name="connsiteY4" fmla="*/ 27362 h 808275"/>
              <a:gd name="connsiteX5" fmla="*/ 1280678 w 1386905"/>
              <a:gd name="connsiteY5" fmla="*/ 100897 h 808275"/>
              <a:gd name="connsiteX6" fmla="*/ 1386186 w 1386905"/>
              <a:gd name="connsiteY6" fmla="*/ 439801 h 808275"/>
              <a:gd name="connsiteX7" fmla="*/ 1322242 w 1386905"/>
              <a:gd name="connsiteY7" fmla="*/ 778704 h 808275"/>
              <a:gd name="connsiteX8" fmla="*/ 1229523 w 1386905"/>
              <a:gd name="connsiteY8" fmla="*/ 807479 h 808275"/>
              <a:gd name="connsiteX9" fmla="*/ 916197 w 1386905"/>
              <a:gd name="connsiteY9" fmla="*/ 753127 h 808275"/>
              <a:gd name="connsiteX10" fmla="*/ 225601 w 1386905"/>
              <a:gd name="connsiteY10" fmla="*/ 676394 h 808275"/>
              <a:gd name="connsiteX11" fmla="*/ 0 w 1386905"/>
              <a:gd name="connsiteY11" fmla="*/ 663465 h 808275"/>
              <a:gd name="connsiteX0" fmla="*/ 43359 w 1386905"/>
              <a:gd name="connsiteY0" fmla="*/ 342830 h 808275"/>
              <a:gd name="connsiteX1" fmla="*/ 124530 w 1386905"/>
              <a:gd name="connsiteY1" fmla="*/ 116993 h 808275"/>
              <a:gd name="connsiteX2" fmla="*/ 195343 w 1386905"/>
              <a:gd name="connsiteY2" fmla="*/ 0 h 808275"/>
              <a:gd name="connsiteX3" fmla="*/ 705182 w 1386905"/>
              <a:gd name="connsiteY3" fmla="*/ 52939 h 808275"/>
              <a:gd name="connsiteX4" fmla="*/ 1152790 w 1386905"/>
              <a:gd name="connsiteY4" fmla="*/ 27362 h 808275"/>
              <a:gd name="connsiteX5" fmla="*/ 1280678 w 1386905"/>
              <a:gd name="connsiteY5" fmla="*/ 100897 h 808275"/>
              <a:gd name="connsiteX6" fmla="*/ 1386186 w 1386905"/>
              <a:gd name="connsiteY6" fmla="*/ 439801 h 808275"/>
              <a:gd name="connsiteX7" fmla="*/ 1322242 w 1386905"/>
              <a:gd name="connsiteY7" fmla="*/ 778704 h 808275"/>
              <a:gd name="connsiteX8" fmla="*/ 1229523 w 1386905"/>
              <a:gd name="connsiteY8" fmla="*/ 807479 h 808275"/>
              <a:gd name="connsiteX9" fmla="*/ 916197 w 1386905"/>
              <a:gd name="connsiteY9" fmla="*/ 753127 h 808275"/>
              <a:gd name="connsiteX10" fmla="*/ 225601 w 1386905"/>
              <a:gd name="connsiteY10" fmla="*/ 676394 h 808275"/>
              <a:gd name="connsiteX11" fmla="*/ 0 w 1386905"/>
              <a:gd name="connsiteY11" fmla="*/ 663465 h 808275"/>
              <a:gd name="connsiteX0" fmla="*/ 43359 w 1386905"/>
              <a:gd name="connsiteY0" fmla="*/ 342830 h 808275"/>
              <a:gd name="connsiteX1" fmla="*/ 38324 w 1386905"/>
              <a:gd name="connsiteY1" fmla="*/ 341745 h 808275"/>
              <a:gd name="connsiteX2" fmla="*/ 124530 w 1386905"/>
              <a:gd name="connsiteY2" fmla="*/ 116993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43359 w 1386905"/>
              <a:gd name="connsiteY0" fmla="*/ 342830 h 808275"/>
              <a:gd name="connsiteX1" fmla="*/ 56797 w 1386905"/>
              <a:gd name="connsiteY1" fmla="*/ 314036 h 808275"/>
              <a:gd name="connsiteX2" fmla="*/ 124530 w 1386905"/>
              <a:gd name="connsiteY2" fmla="*/ 116993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56797 w 1386905"/>
              <a:gd name="connsiteY1" fmla="*/ 314036 h 808275"/>
              <a:gd name="connsiteX2" fmla="*/ 124530 w 1386905"/>
              <a:gd name="connsiteY2" fmla="*/ 116993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44482 w 1386905"/>
              <a:gd name="connsiteY1" fmla="*/ 314036 h 808275"/>
              <a:gd name="connsiteX2" fmla="*/ 124530 w 1386905"/>
              <a:gd name="connsiteY2" fmla="*/ 116993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44482 w 1386905"/>
              <a:gd name="connsiteY1" fmla="*/ 314036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44482 w 1386905"/>
              <a:gd name="connsiteY1" fmla="*/ 314036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44482 w 1386905"/>
              <a:gd name="connsiteY1" fmla="*/ 314036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44482 w 1386905"/>
              <a:gd name="connsiteY1" fmla="*/ 314036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50639 w 1386905"/>
              <a:gd name="connsiteY1" fmla="*/ 320193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50639 w 1386905"/>
              <a:gd name="connsiteY1" fmla="*/ 320193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3335 w 1386905"/>
              <a:gd name="connsiteY0" fmla="*/ 601448 h 808275"/>
              <a:gd name="connsiteX1" fmla="*/ 50639 w 1386905"/>
              <a:gd name="connsiteY1" fmla="*/ 320193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9493 w 1386905"/>
              <a:gd name="connsiteY0" fmla="*/ 601448 h 808275"/>
              <a:gd name="connsiteX1" fmla="*/ 50639 w 1386905"/>
              <a:gd name="connsiteY1" fmla="*/ 320193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0" fmla="*/ 9493 w 1386905"/>
              <a:gd name="connsiteY0" fmla="*/ 601448 h 808275"/>
              <a:gd name="connsiteX1" fmla="*/ 50639 w 1386905"/>
              <a:gd name="connsiteY1" fmla="*/ 320193 h 808275"/>
              <a:gd name="connsiteX2" fmla="*/ 112215 w 1386905"/>
              <a:gd name="connsiteY2" fmla="*/ 147781 h 808275"/>
              <a:gd name="connsiteX3" fmla="*/ 195343 w 1386905"/>
              <a:gd name="connsiteY3" fmla="*/ 0 h 808275"/>
              <a:gd name="connsiteX4" fmla="*/ 705182 w 1386905"/>
              <a:gd name="connsiteY4" fmla="*/ 52939 h 808275"/>
              <a:gd name="connsiteX5" fmla="*/ 1152790 w 1386905"/>
              <a:gd name="connsiteY5" fmla="*/ 27362 h 808275"/>
              <a:gd name="connsiteX6" fmla="*/ 1280678 w 1386905"/>
              <a:gd name="connsiteY6" fmla="*/ 100897 h 808275"/>
              <a:gd name="connsiteX7" fmla="*/ 1386186 w 1386905"/>
              <a:gd name="connsiteY7" fmla="*/ 439801 h 808275"/>
              <a:gd name="connsiteX8" fmla="*/ 1322242 w 1386905"/>
              <a:gd name="connsiteY8" fmla="*/ 778704 h 808275"/>
              <a:gd name="connsiteX9" fmla="*/ 1229523 w 1386905"/>
              <a:gd name="connsiteY9" fmla="*/ 807479 h 808275"/>
              <a:gd name="connsiteX10" fmla="*/ 916197 w 1386905"/>
              <a:gd name="connsiteY10" fmla="*/ 753127 h 808275"/>
              <a:gd name="connsiteX11" fmla="*/ 225601 w 1386905"/>
              <a:gd name="connsiteY11" fmla="*/ 676394 h 808275"/>
              <a:gd name="connsiteX12" fmla="*/ 0 w 1386905"/>
              <a:gd name="connsiteY12" fmla="*/ 663465 h 808275"/>
              <a:gd name="connsiteX13" fmla="*/ 9493 w 1386905"/>
              <a:gd name="connsiteY13" fmla="*/ 601448 h 808275"/>
              <a:gd name="connsiteX0" fmla="*/ 3336 w 1380748"/>
              <a:gd name="connsiteY0" fmla="*/ 601448 h 808275"/>
              <a:gd name="connsiteX1" fmla="*/ 44482 w 1380748"/>
              <a:gd name="connsiteY1" fmla="*/ 320193 h 808275"/>
              <a:gd name="connsiteX2" fmla="*/ 106058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601448 h 808275"/>
              <a:gd name="connsiteX0" fmla="*/ 9494 w 1380748"/>
              <a:gd name="connsiteY0" fmla="*/ 542951 h 808275"/>
              <a:gd name="connsiteX1" fmla="*/ 44482 w 1380748"/>
              <a:gd name="connsiteY1" fmla="*/ 320193 h 808275"/>
              <a:gd name="connsiteX2" fmla="*/ 106058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9494 w 1380748"/>
              <a:gd name="connsiteY13" fmla="*/ 542951 h 808275"/>
              <a:gd name="connsiteX0" fmla="*/ 3336 w 1380748"/>
              <a:gd name="connsiteY0" fmla="*/ 536794 h 808275"/>
              <a:gd name="connsiteX1" fmla="*/ 44482 w 1380748"/>
              <a:gd name="connsiteY1" fmla="*/ 320193 h 808275"/>
              <a:gd name="connsiteX2" fmla="*/ 106058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 name="connsiteX0" fmla="*/ 3336 w 1380748"/>
              <a:gd name="connsiteY0" fmla="*/ 536794 h 808275"/>
              <a:gd name="connsiteX1" fmla="*/ 41403 w 1380748"/>
              <a:gd name="connsiteY1" fmla="*/ 317115 h 808275"/>
              <a:gd name="connsiteX2" fmla="*/ 106058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 name="connsiteX0" fmla="*/ 3336 w 1380748"/>
              <a:gd name="connsiteY0" fmla="*/ 536794 h 808275"/>
              <a:gd name="connsiteX1" fmla="*/ 41403 w 1380748"/>
              <a:gd name="connsiteY1" fmla="*/ 317115 h 808275"/>
              <a:gd name="connsiteX2" fmla="*/ 102979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 name="connsiteX0" fmla="*/ 3336 w 1380748"/>
              <a:gd name="connsiteY0" fmla="*/ 536794 h 808275"/>
              <a:gd name="connsiteX1" fmla="*/ 41403 w 1380748"/>
              <a:gd name="connsiteY1" fmla="*/ 317115 h 808275"/>
              <a:gd name="connsiteX2" fmla="*/ 102979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 name="connsiteX0" fmla="*/ 3336 w 1380748"/>
              <a:gd name="connsiteY0" fmla="*/ 536794 h 808275"/>
              <a:gd name="connsiteX1" fmla="*/ 41403 w 1380748"/>
              <a:gd name="connsiteY1" fmla="*/ 317115 h 808275"/>
              <a:gd name="connsiteX2" fmla="*/ 102979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 name="connsiteX0" fmla="*/ 3336 w 1380748"/>
              <a:gd name="connsiteY0" fmla="*/ 536794 h 808275"/>
              <a:gd name="connsiteX1" fmla="*/ 41403 w 1380748"/>
              <a:gd name="connsiteY1" fmla="*/ 317115 h 808275"/>
              <a:gd name="connsiteX2" fmla="*/ 102979 w 1380748"/>
              <a:gd name="connsiteY2" fmla="*/ 147781 h 808275"/>
              <a:gd name="connsiteX3" fmla="*/ 189186 w 1380748"/>
              <a:gd name="connsiteY3" fmla="*/ 0 h 808275"/>
              <a:gd name="connsiteX4" fmla="*/ 699025 w 1380748"/>
              <a:gd name="connsiteY4" fmla="*/ 52939 h 808275"/>
              <a:gd name="connsiteX5" fmla="*/ 1146633 w 1380748"/>
              <a:gd name="connsiteY5" fmla="*/ 27362 h 808275"/>
              <a:gd name="connsiteX6" fmla="*/ 1274521 w 1380748"/>
              <a:gd name="connsiteY6" fmla="*/ 100897 h 808275"/>
              <a:gd name="connsiteX7" fmla="*/ 1380029 w 1380748"/>
              <a:gd name="connsiteY7" fmla="*/ 439801 h 808275"/>
              <a:gd name="connsiteX8" fmla="*/ 1316085 w 1380748"/>
              <a:gd name="connsiteY8" fmla="*/ 778704 h 808275"/>
              <a:gd name="connsiteX9" fmla="*/ 1223366 w 1380748"/>
              <a:gd name="connsiteY9" fmla="*/ 807479 h 808275"/>
              <a:gd name="connsiteX10" fmla="*/ 910040 w 1380748"/>
              <a:gd name="connsiteY10" fmla="*/ 753127 h 808275"/>
              <a:gd name="connsiteX11" fmla="*/ 219444 w 1380748"/>
              <a:gd name="connsiteY11" fmla="*/ 676394 h 808275"/>
              <a:gd name="connsiteX12" fmla="*/ 0 w 1380748"/>
              <a:gd name="connsiteY12" fmla="*/ 663465 h 808275"/>
              <a:gd name="connsiteX13" fmla="*/ 3336 w 1380748"/>
              <a:gd name="connsiteY13" fmla="*/ 536794 h 808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380748" h="808275">
                <a:moveTo>
                  <a:pt x="3336" y="536794"/>
                </a:moveTo>
                <a:cubicBezTo>
                  <a:pt x="10237" y="479069"/>
                  <a:pt x="17099" y="405041"/>
                  <a:pt x="41403" y="317115"/>
                </a:cubicBezTo>
                <a:cubicBezTo>
                  <a:pt x="65707" y="229189"/>
                  <a:pt x="78349" y="200633"/>
                  <a:pt x="102979" y="147781"/>
                </a:cubicBezTo>
                <a:cubicBezTo>
                  <a:pt x="127609" y="94929"/>
                  <a:pt x="145776" y="52753"/>
                  <a:pt x="189186" y="0"/>
                </a:cubicBezTo>
                <a:cubicBezTo>
                  <a:pt x="272294" y="8642"/>
                  <a:pt x="539451" y="48379"/>
                  <a:pt x="699025" y="52939"/>
                </a:cubicBezTo>
                <a:cubicBezTo>
                  <a:pt x="858599" y="57499"/>
                  <a:pt x="1050717" y="19369"/>
                  <a:pt x="1146633" y="27362"/>
                </a:cubicBezTo>
                <a:cubicBezTo>
                  <a:pt x="1242549" y="35355"/>
                  <a:pt x="1222833" y="41749"/>
                  <a:pt x="1274521" y="100897"/>
                </a:cubicBezTo>
                <a:cubicBezTo>
                  <a:pt x="1313420" y="176031"/>
                  <a:pt x="1373102" y="326833"/>
                  <a:pt x="1380029" y="439801"/>
                </a:cubicBezTo>
                <a:cubicBezTo>
                  <a:pt x="1386956" y="552769"/>
                  <a:pt x="1342196" y="717424"/>
                  <a:pt x="1316085" y="778704"/>
                </a:cubicBezTo>
                <a:cubicBezTo>
                  <a:pt x="1293173" y="798420"/>
                  <a:pt x="1291040" y="811742"/>
                  <a:pt x="1223366" y="807479"/>
                </a:cubicBezTo>
                <a:cubicBezTo>
                  <a:pt x="1155692" y="803216"/>
                  <a:pt x="1077360" y="774974"/>
                  <a:pt x="910040" y="753127"/>
                </a:cubicBezTo>
                <a:cubicBezTo>
                  <a:pt x="742720" y="731280"/>
                  <a:pt x="372143" y="691338"/>
                  <a:pt x="219444" y="676394"/>
                </a:cubicBezTo>
                <a:cubicBezTo>
                  <a:pt x="66745" y="661450"/>
                  <a:pt x="42629" y="664531"/>
                  <a:pt x="0" y="663465"/>
                </a:cubicBezTo>
                <a:lnTo>
                  <a:pt x="3336" y="536794"/>
                </a:lnTo>
                <a:close/>
              </a:path>
            </a:pathLst>
          </a:custGeom>
          <a:solidFill>
            <a:srgbClr val="C0C9C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0" name="任意多边形 129"/>
          <p:cNvSpPr/>
          <p:nvPr/>
        </p:nvSpPr>
        <p:spPr>
          <a:xfrm>
            <a:off x="9241895" y="4164777"/>
            <a:ext cx="468189" cy="474442"/>
          </a:xfrm>
          <a:custGeom>
            <a:avLst/>
            <a:gdLst>
              <a:gd name="connsiteX0" fmla="*/ 493189 w 674470"/>
              <a:gd name="connsiteY0" fmla="*/ 135960 h 671804"/>
              <a:gd name="connsiteX1" fmla="*/ 269255 w 674470"/>
              <a:gd name="connsiteY1" fmla="*/ 5331 h 671804"/>
              <a:gd name="connsiteX2" fmla="*/ 207939 w 674470"/>
              <a:gd name="connsiteY2" fmla="*/ 0 h 671804"/>
              <a:gd name="connsiteX3" fmla="*/ 154621 w 674470"/>
              <a:gd name="connsiteY3" fmla="*/ 31990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493189 w 674470"/>
              <a:gd name="connsiteY13" fmla="*/ 135960 h 671804"/>
              <a:gd name="connsiteX0" fmla="*/ 493189 w 674470"/>
              <a:gd name="connsiteY0" fmla="*/ 135960 h 671804"/>
              <a:gd name="connsiteX1" fmla="*/ 269255 w 674470"/>
              <a:gd name="connsiteY1" fmla="*/ 5331 h 671804"/>
              <a:gd name="connsiteX2" fmla="*/ 207939 w 674470"/>
              <a:gd name="connsiteY2" fmla="*/ 0 h 671804"/>
              <a:gd name="connsiteX3" fmla="*/ 154621 w 674470"/>
              <a:gd name="connsiteY3" fmla="*/ 31990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621152 w 674470"/>
              <a:gd name="connsiteY13" fmla="*/ 253259 h 671804"/>
              <a:gd name="connsiteX14" fmla="*/ 493189 w 674470"/>
              <a:gd name="connsiteY14" fmla="*/ 135960 h 671804"/>
              <a:gd name="connsiteX0" fmla="*/ 493189 w 674470"/>
              <a:gd name="connsiteY0" fmla="*/ 135960 h 671804"/>
              <a:gd name="connsiteX1" fmla="*/ 269255 w 674470"/>
              <a:gd name="connsiteY1" fmla="*/ 5331 h 671804"/>
              <a:gd name="connsiteX2" fmla="*/ 207939 w 674470"/>
              <a:gd name="connsiteY2" fmla="*/ 0 h 671804"/>
              <a:gd name="connsiteX3" fmla="*/ 154621 w 674470"/>
              <a:gd name="connsiteY3" fmla="*/ 31990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78498 w 674470"/>
              <a:gd name="connsiteY13" fmla="*/ 157287 h 671804"/>
              <a:gd name="connsiteX14" fmla="*/ 493189 w 674470"/>
              <a:gd name="connsiteY14" fmla="*/ 135960 h 671804"/>
              <a:gd name="connsiteX0" fmla="*/ 503853 w 674470"/>
              <a:gd name="connsiteY0" fmla="*/ 127962 h 671804"/>
              <a:gd name="connsiteX1" fmla="*/ 269255 w 674470"/>
              <a:gd name="connsiteY1" fmla="*/ 5331 h 671804"/>
              <a:gd name="connsiteX2" fmla="*/ 207939 w 674470"/>
              <a:gd name="connsiteY2" fmla="*/ 0 h 671804"/>
              <a:gd name="connsiteX3" fmla="*/ 154621 w 674470"/>
              <a:gd name="connsiteY3" fmla="*/ 31990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78498 w 674470"/>
              <a:gd name="connsiteY13" fmla="*/ 157287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4621 w 674470"/>
              <a:gd name="connsiteY3" fmla="*/ 31990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2642 w 674470"/>
              <a:gd name="connsiteY6" fmla="*/ 461198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7974 w 674470"/>
              <a:gd name="connsiteY6" fmla="*/ 463864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7287 w 674470"/>
              <a:gd name="connsiteY3" fmla="*/ 29324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1463 w 674470"/>
              <a:gd name="connsiteY3" fmla="*/ 46796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1463 w 674470"/>
              <a:gd name="connsiteY3" fmla="*/ 46796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51463 w 674470"/>
              <a:gd name="connsiteY3" fmla="*/ 46796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27962 h 671804"/>
              <a:gd name="connsiteX1" fmla="*/ 269255 w 674470"/>
              <a:gd name="connsiteY1" fmla="*/ 5331 h 671804"/>
              <a:gd name="connsiteX2" fmla="*/ 207939 w 674470"/>
              <a:gd name="connsiteY2" fmla="*/ 0 h 671804"/>
              <a:gd name="connsiteX3" fmla="*/ 145639 w 674470"/>
              <a:gd name="connsiteY3" fmla="*/ 46796 h 671804"/>
              <a:gd name="connsiteX4" fmla="*/ 95972 w 674470"/>
              <a:gd name="connsiteY4" fmla="*/ 154621 h 671804"/>
              <a:gd name="connsiteX5" fmla="*/ 0 w 674470"/>
              <a:gd name="connsiteY5" fmla="*/ 474528 h 671804"/>
              <a:gd name="connsiteX6" fmla="*/ 87974 w 674470"/>
              <a:gd name="connsiteY6" fmla="*/ 471862 h 671804"/>
              <a:gd name="connsiteX7" fmla="*/ 151955 w 674470"/>
              <a:gd name="connsiteY7" fmla="*/ 498521 h 671804"/>
              <a:gd name="connsiteX8" fmla="*/ 215937 w 674470"/>
              <a:gd name="connsiteY8" fmla="*/ 557170 h 671804"/>
              <a:gd name="connsiteX9" fmla="*/ 255925 w 674470"/>
              <a:gd name="connsiteY9" fmla="*/ 671804 h 671804"/>
              <a:gd name="connsiteX10" fmla="*/ 317241 w 674470"/>
              <a:gd name="connsiteY10" fmla="*/ 354563 h 671804"/>
              <a:gd name="connsiteX11" fmla="*/ 674470 w 674470"/>
              <a:gd name="connsiteY11" fmla="*/ 439871 h 671804"/>
              <a:gd name="connsiteX12" fmla="*/ 623818 w 674470"/>
              <a:gd name="connsiteY12" fmla="*/ 255925 h 671804"/>
              <a:gd name="connsiteX13" fmla="*/ 586495 w 674470"/>
              <a:gd name="connsiteY13" fmla="*/ 173282 h 671804"/>
              <a:gd name="connsiteX14" fmla="*/ 503853 w 674470"/>
              <a:gd name="connsiteY14" fmla="*/ 127962 h 671804"/>
              <a:gd name="connsiteX0" fmla="*/ 503853 w 674470"/>
              <a:gd name="connsiteY0" fmla="*/ 135931 h 679773"/>
              <a:gd name="connsiteX1" fmla="*/ 269255 w 674470"/>
              <a:gd name="connsiteY1" fmla="*/ 13300 h 679773"/>
              <a:gd name="connsiteX2" fmla="*/ 207939 w 674470"/>
              <a:gd name="connsiteY2" fmla="*/ 7969 h 679773"/>
              <a:gd name="connsiteX3" fmla="*/ 145639 w 674470"/>
              <a:gd name="connsiteY3" fmla="*/ 54765 h 679773"/>
              <a:gd name="connsiteX4" fmla="*/ 95972 w 674470"/>
              <a:gd name="connsiteY4" fmla="*/ 162590 h 679773"/>
              <a:gd name="connsiteX5" fmla="*/ 0 w 674470"/>
              <a:gd name="connsiteY5" fmla="*/ 482497 h 679773"/>
              <a:gd name="connsiteX6" fmla="*/ 87974 w 674470"/>
              <a:gd name="connsiteY6" fmla="*/ 479831 h 679773"/>
              <a:gd name="connsiteX7" fmla="*/ 151955 w 674470"/>
              <a:gd name="connsiteY7" fmla="*/ 506490 h 679773"/>
              <a:gd name="connsiteX8" fmla="*/ 215937 w 674470"/>
              <a:gd name="connsiteY8" fmla="*/ 565139 h 679773"/>
              <a:gd name="connsiteX9" fmla="*/ 255925 w 674470"/>
              <a:gd name="connsiteY9" fmla="*/ 679773 h 679773"/>
              <a:gd name="connsiteX10" fmla="*/ 317241 w 674470"/>
              <a:gd name="connsiteY10" fmla="*/ 362532 h 679773"/>
              <a:gd name="connsiteX11" fmla="*/ 674470 w 674470"/>
              <a:gd name="connsiteY11" fmla="*/ 447840 h 679773"/>
              <a:gd name="connsiteX12" fmla="*/ 623818 w 674470"/>
              <a:gd name="connsiteY12" fmla="*/ 263894 h 679773"/>
              <a:gd name="connsiteX13" fmla="*/ 586495 w 674470"/>
              <a:gd name="connsiteY13" fmla="*/ 181251 h 679773"/>
              <a:gd name="connsiteX14" fmla="*/ 503853 w 674470"/>
              <a:gd name="connsiteY14" fmla="*/ 135931 h 679773"/>
              <a:gd name="connsiteX0" fmla="*/ 503853 w 674470"/>
              <a:gd name="connsiteY0" fmla="*/ 130783 h 674625"/>
              <a:gd name="connsiteX1" fmla="*/ 289639 w 674470"/>
              <a:gd name="connsiteY1" fmla="*/ 22712 h 674625"/>
              <a:gd name="connsiteX2" fmla="*/ 207939 w 674470"/>
              <a:gd name="connsiteY2" fmla="*/ 2821 h 674625"/>
              <a:gd name="connsiteX3" fmla="*/ 145639 w 674470"/>
              <a:gd name="connsiteY3" fmla="*/ 49617 h 674625"/>
              <a:gd name="connsiteX4" fmla="*/ 95972 w 674470"/>
              <a:gd name="connsiteY4" fmla="*/ 157442 h 674625"/>
              <a:gd name="connsiteX5" fmla="*/ 0 w 674470"/>
              <a:gd name="connsiteY5" fmla="*/ 477349 h 674625"/>
              <a:gd name="connsiteX6" fmla="*/ 87974 w 674470"/>
              <a:gd name="connsiteY6" fmla="*/ 474683 h 674625"/>
              <a:gd name="connsiteX7" fmla="*/ 151955 w 674470"/>
              <a:gd name="connsiteY7" fmla="*/ 501342 h 674625"/>
              <a:gd name="connsiteX8" fmla="*/ 215937 w 674470"/>
              <a:gd name="connsiteY8" fmla="*/ 559991 h 674625"/>
              <a:gd name="connsiteX9" fmla="*/ 255925 w 674470"/>
              <a:gd name="connsiteY9" fmla="*/ 674625 h 674625"/>
              <a:gd name="connsiteX10" fmla="*/ 317241 w 674470"/>
              <a:gd name="connsiteY10" fmla="*/ 357384 h 674625"/>
              <a:gd name="connsiteX11" fmla="*/ 674470 w 674470"/>
              <a:gd name="connsiteY11" fmla="*/ 442692 h 674625"/>
              <a:gd name="connsiteX12" fmla="*/ 623818 w 674470"/>
              <a:gd name="connsiteY12" fmla="*/ 258746 h 674625"/>
              <a:gd name="connsiteX13" fmla="*/ 586495 w 674470"/>
              <a:gd name="connsiteY13" fmla="*/ 176103 h 674625"/>
              <a:gd name="connsiteX14" fmla="*/ 503853 w 674470"/>
              <a:gd name="connsiteY14" fmla="*/ 130783 h 674625"/>
              <a:gd name="connsiteX0" fmla="*/ 498029 w 668646"/>
              <a:gd name="connsiteY0" fmla="*/ 130783 h 674625"/>
              <a:gd name="connsiteX1" fmla="*/ 283815 w 668646"/>
              <a:gd name="connsiteY1" fmla="*/ 22712 h 674625"/>
              <a:gd name="connsiteX2" fmla="*/ 202115 w 668646"/>
              <a:gd name="connsiteY2" fmla="*/ 2821 h 674625"/>
              <a:gd name="connsiteX3" fmla="*/ 139815 w 668646"/>
              <a:gd name="connsiteY3" fmla="*/ 49617 h 674625"/>
              <a:gd name="connsiteX4" fmla="*/ 90148 w 668646"/>
              <a:gd name="connsiteY4" fmla="*/ 157442 h 674625"/>
              <a:gd name="connsiteX5" fmla="*/ 0 w 668646"/>
              <a:gd name="connsiteY5" fmla="*/ 477349 h 674625"/>
              <a:gd name="connsiteX6" fmla="*/ 82150 w 668646"/>
              <a:gd name="connsiteY6" fmla="*/ 474683 h 674625"/>
              <a:gd name="connsiteX7" fmla="*/ 146131 w 668646"/>
              <a:gd name="connsiteY7" fmla="*/ 501342 h 674625"/>
              <a:gd name="connsiteX8" fmla="*/ 210113 w 668646"/>
              <a:gd name="connsiteY8" fmla="*/ 559991 h 674625"/>
              <a:gd name="connsiteX9" fmla="*/ 250101 w 668646"/>
              <a:gd name="connsiteY9" fmla="*/ 674625 h 674625"/>
              <a:gd name="connsiteX10" fmla="*/ 311417 w 668646"/>
              <a:gd name="connsiteY10" fmla="*/ 357384 h 674625"/>
              <a:gd name="connsiteX11" fmla="*/ 668646 w 668646"/>
              <a:gd name="connsiteY11" fmla="*/ 442692 h 674625"/>
              <a:gd name="connsiteX12" fmla="*/ 617994 w 668646"/>
              <a:gd name="connsiteY12" fmla="*/ 258746 h 674625"/>
              <a:gd name="connsiteX13" fmla="*/ 580671 w 668646"/>
              <a:gd name="connsiteY13" fmla="*/ 176103 h 674625"/>
              <a:gd name="connsiteX14" fmla="*/ 498029 w 668646"/>
              <a:gd name="connsiteY14" fmla="*/ 130783 h 674625"/>
              <a:gd name="connsiteX0" fmla="*/ 506765 w 677382"/>
              <a:gd name="connsiteY0" fmla="*/ 130783 h 674625"/>
              <a:gd name="connsiteX1" fmla="*/ 292551 w 677382"/>
              <a:gd name="connsiteY1" fmla="*/ 22712 h 674625"/>
              <a:gd name="connsiteX2" fmla="*/ 210851 w 677382"/>
              <a:gd name="connsiteY2" fmla="*/ 2821 h 674625"/>
              <a:gd name="connsiteX3" fmla="*/ 148551 w 677382"/>
              <a:gd name="connsiteY3" fmla="*/ 49617 h 674625"/>
              <a:gd name="connsiteX4" fmla="*/ 98884 w 677382"/>
              <a:gd name="connsiteY4" fmla="*/ 157442 h 674625"/>
              <a:gd name="connsiteX5" fmla="*/ 0 w 677382"/>
              <a:gd name="connsiteY5" fmla="*/ 483173 h 674625"/>
              <a:gd name="connsiteX6" fmla="*/ 90886 w 677382"/>
              <a:gd name="connsiteY6" fmla="*/ 474683 h 674625"/>
              <a:gd name="connsiteX7" fmla="*/ 154867 w 677382"/>
              <a:gd name="connsiteY7" fmla="*/ 501342 h 674625"/>
              <a:gd name="connsiteX8" fmla="*/ 218849 w 677382"/>
              <a:gd name="connsiteY8" fmla="*/ 559991 h 674625"/>
              <a:gd name="connsiteX9" fmla="*/ 258837 w 677382"/>
              <a:gd name="connsiteY9" fmla="*/ 674625 h 674625"/>
              <a:gd name="connsiteX10" fmla="*/ 320153 w 677382"/>
              <a:gd name="connsiteY10" fmla="*/ 357384 h 674625"/>
              <a:gd name="connsiteX11" fmla="*/ 677382 w 677382"/>
              <a:gd name="connsiteY11" fmla="*/ 442692 h 674625"/>
              <a:gd name="connsiteX12" fmla="*/ 626730 w 677382"/>
              <a:gd name="connsiteY12" fmla="*/ 258746 h 674625"/>
              <a:gd name="connsiteX13" fmla="*/ 589407 w 677382"/>
              <a:gd name="connsiteY13" fmla="*/ 176103 h 674625"/>
              <a:gd name="connsiteX14" fmla="*/ 506765 w 677382"/>
              <a:gd name="connsiteY14" fmla="*/ 130783 h 674625"/>
              <a:gd name="connsiteX0" fmla="*/ 500940 w 671557"/>
              <a:gd name="connsiteY0" fmla="*/ 130783 h 674625"/>
              <a:gd name="connsiteX1" fmla="*/ 286726 w 671557"/>
              <a:gd name="connsiteY1" fmla="*/ 22712 h 674625"/>
              <a:gd name="connsiteX2" fmla="*/ 205026 w 671557"/>
              <a:gd name="connsiteY2" fmla="*/ 2821 h 674625"/>
              <a:gd name="connsiteX3" fmla="*/ 142726 w 671557"/>
              <a:gd name="connsiteY3" fmla="*/ 49617 h 674625"/>
              <a:gd name="connsiteX4" fmla="*/ 93059 w 671557"/>
              <a:gd name="connsiteY4" fmla="*/ 157442 h 674625"/>
              <a:gd name="connsiteX5" fmla="*/ 0 w 671557"/>
              <a:gd name="connsiteY5" fmla="*/ 477348 h 674625"/>
              <a:gd name="connsiteX6" fmla="*/ 85061 w 671557"/>
              <a:gd name="connsiteY6" fmla="*/ 474683 h 674625"/>
              <a:gd name="connsiteX7" fmla="*/ 149042 w 671557"/>
              <a:gd name="connsiteY7" fmla="*/ 501342 h 674625"/>
              <a:gd name="connsiteX8" fmla="*/ 213024 w 671557"/>
              <a:gd name="connsiteY8" fmla="*/ 559991 h 674625"/>
              <a:gd name="connsiteX9" fmla="*/ 253012 w 671557"/>
              <a:gd name="connsiteY9" fmla="*/ 674625 h 674625"/>
              <a:gd name="connsiteX10" fmla="*/ 314328 w 671557"/>
              <a:gd name="connsiteY10" fmla="*/ 357384 h 674625"/>
              <a:gd name="connsiteX11" fmla="*/ 671557 w 671557"/>
              <a:gd name="connsiteY11" fmla="*/ 442692 h 674625"/>
              <a:gd name="connsiteX12" fmla="*/ 620905 w 671557"/>
              <a:gd name="connsiteY12" fmla="*/ 258746 h 674625"/>
              <a:gd name="connsiteX13" fmla="*/ 583582 w 671557"/>
              <a:gd name="connsiteY13" fmla="*/ 176103 h 674625"/>
              <a:gd name="connsiteX14" fmla="*/ 500940 w 671557"/>
              <a:gd name="connsiteY14" fmla="*/ 130783 h 674625"/>
              <a:gd name="connsiteX0" fmla="*/ 495116 w 665733"/>
              <a:gd name="connsiteY0" fmla="*/ 130783 h 674625"/>
              <a:gd name="connsiteX1" fmla="*/ 280902 w 665733"/>
              <a:gd name="connsiteY1" fmla="*/ 22712 h 674625"/>
              <a:gd name="connsiteX2" fmla="*/ 199202 w 665733"/>
              <a:gd name="connsiteY2" fmla="*/ 2821 h 674625"/>
              <a:gd name="connsiteX3" fmla="*/ 136902 w 665733"/>
              <a:gd name="connsiteY3" fmla="*/ 49617 h 674625"/>
              <a:gd name="connsiteX4" fmla="*/ 87235 w 665733"/>
              <a:gd name="connsiteY4" fmla="*/ 157442 h 674625"/>
              <a:gd name="connsiteX5" fmla="*/ 0 w 665733"/>
              <a:gd name="connsiteY5" fmla="*/ 483173 h 674625"/>
              <a:gd name="connsiteX6" fmla="*/ 79237 w 665733"/>
              <a:gd name="connsiteY6" fmla="*/ 474683 h 674625"/>
              <a:gd name="connsiteX7" fmla="*/ 143218 w 665733"/>
              <a:gd name="connsiteY7" fmla="*/ 501342 h 674625"/>
              <a:gd name="connsiteX8" fmla="*/ 207200 w 665733"/>
              <a:gd name="connsiteY8" fmla="*/ 559991 h 674625"/>
              <a:gd name="connsiteX9" fmla="*/ 247188 w 665733"/>
              <a:gd name="connsiteY9" fmla="*/ 674625 h 674625"/>
              <a:gd name="connsiteX10" fmla="*/ 308504 w 665733"/>
              <a:gd name="connsiteY10" fmla="*/ 357384 h 674625"/>
              <a:gd name="connsiteX11" fmla="*/ 665733 w 665733"/>
              <a:gd name="connsiteY11" fmla="*/ 442692 h 674625"/>
              <a:gd name="connsiteX12" fmla="*/ 615081 w 665733"/>
              <a:gd name="connsiteY12" fmla="*/ 258746 h 674625"/>
              <a:gd name="connsiteX13" fmla="*/ 577758 w 665733"/>
              <a:gd name="connsiteY13" fmla="*/ 176103 h 674625"/>
              <a:gd name="connsiteX14" fmla="*/ 495116 w 665733"/>
              <a:gd name="connsiteY14" fmla="*/ 130783 h 674625"/>
              <a:gd name="connsiteX0" fmla="*/ 495116 w 665733"/>
              <a:gd name="connsiteY0" fmla="*/ 130783 h 674625"/>
              <a:gd name="connsiteX1" fmla="*/ 280902 w 665733"/>
              <a:gd name="connsiteY1" fmla="*/ 22712 h 674625"/>
              <a:gd name="connsiteX2" fmla="*/ 199202 w 665733"/>
              <a:gd name="connsiteY2" fmla="*/ 2821 h 674625"/>
              <a:gd name="connsiteX3" fmla="*/ 136902 w 665733"/>
              <a:gd name="connsiteY3" fmla="*/ 49617 h 674625"/>
              <a:gd name="connsiteX4" fmla="*/ 87235 w 665733"/>
              <a:gd name="connsiteY4" fmla="*/ 157442 h 674625"/>
              <a:gd name="connsiteX5" fmla="*/ 0 w 665733"/>
              <a:gd name="connsiteY5" fmla="*/ 483173 h 674625"/>
              <a:gd name="connsiteX6" fmla="*/ 79237 w 665733"/>
              <a:gd name="connsiteY6" fmla="*/ 474683 h 674625"/>
              <a:gd name="connsiteX7" fmla="*/ 143218 w 665733"/>
              <a:gd name="connsiteY7" fmla="*/ 501342 h 674625"/>
              <a:gd name="connsiteX8" fmla="*/ 207200 w 665733"/>
              <a:gd name="connsiteY8" fmla="*/ 559991 h 674625"/>
              <a:gd name="connsiteX9" fmla="*/ 247188 w 665733"/>
              <a:gd name="connsiteY9" fmla="*/ 674625 h 674625"/>
              <a:gd name="connsiteX10" fmla="*/ 308504 w 665733"/>
              <a:gd name="connsiteY10" fmla="*/ 357384 h 674625"/>
              <a:gd name="connsiteX11" fmla="*/ 665733 w 665733"/>
              <a:gd name="connsiteY11" fmla="*/ 442692 h 674625"/>
              <a:gd name="connsiteX12" fmla="*/ 615081 w 665733"/>
              <a:gd name="connsiteY12" fmla="*/ 258746 h 674625"/>
              <a:gd name="connsiteX13" fmla="*/ 577758 w 665733"/>
              <a:gd name="connsiteY13" fmla="*/ 176103 h 674625"/>
              <a:gd name="connsiteX14" fmla="*/ 495116 w 665733"/>
              <a:gd name="connsiteY14" fmla="*/ 130783 h 674625"/>
              <a:gd name="connsiteX0" fmla="*/ 495116 w 665733"/>
              <a:gd name="connsiteY0" fmla="*/ 130783 h 674625"/>
              <a:gd name="connsiteX1" fmla="*/ 280902 w 665733"/>
              <a:gd name="connsiteY1" fmla="*/ 22712 h 674625"/>
              <a:gd name="connsiteX2" fmla="*/ 199202 w 665733"/>
              <a:gd name="connsiteY2" fmla="*/ 2821 h 674625"/>
              <a:gd name="connsiteX3" fmla="*/ 136902 w 665733"/>
              <a:gd name="connsiteY3" fmla="*/ 49617 h 674625"/>
              <a:gd name="connsiteX4" fmla="*/ 84323 w 665733"/>
              <a:gd name="connsiteY4" fmla="*/ 154530 h 674625"/>
              <a:gd name="connsiteX5" fmla="*/ 0 w 665733"/>
              <a:gd name="connsiteY5" fmla="*/ 483173 h 674625"/>
              <a:gd name="connsiteX6" fmla="*/ 79237 w 665733"/>
              <a:gd name="connsiteY6" fmla="*/ 474683 h 674625"/>
              <a:gd name="connsiteX7" fmla="*/ 143218 w 665733"/>
              <a:gd name="connsiteY7" fmla="*/ 501342 h 674625"/>
              <a:gd name="connsiteX8" fmla="*/ 207200 w 665733"/>
              <a:gd name="connsiteY8" fmla="*/ 559991 h 674625"/>
              <a:gd name="connsiteX9" fmla="*/ 247188 w 665733"/>
              <a:gd name="connsiteY9" fmla="*/ 674625 h 674625"/>
              <a:gd name="connsiteX10" fmla="*/ 308504 w 665733"/>
              <a:gd name="connsiteY10" fmla="*/ 357384 h 674625"/>
              <a:gd name="connsiteX11" fmla="*/ 665733 w 665733"/>
              <a:gd name="connsiteY11" fmla="*/ 442692 h 674625"/>
              <a:gd name="connsiteX12" fmla="*/ 615081 w 665733"/>
              <a:gd name="connsiteY12" fmla="*/ 258746 h 674625"/>
              <a:gd name="connsiteX13" fmla="*/ 577758 w 665733"/>
              <a:gd name="connsiteY13" fmla="*/ 176103 h 674625"/>
              <a:gd name="connsiteX14" fmla="*/ 495116 w 665733"/>
              <a:gd name="connsiteY14" fmla="*/ 130783 h 674625"/>
              <a:gd name="connsiteX0" fmla="*/ 495116 w 665733"/>
              <a:gd name="connsiteY0" fmla="*/ 130783 h 674625"/>
              <a:gd name="connsiteX1" fmla="*/ 280902 w 665733"/>
              <a:gd name="connsiteY1" fmla="*/ 22712 h 674625"/>
              <a:gd name="connsiteX2" fmla="*/ 199202 w 665733"/>
              <a:gd name="connsiteY2" fmla="*/ 2821 h 674625"/>
              <a:gd name="connsiteX3" fmla="*/ 136902 w 665733"/>
              <a:gd name="connsiteY3" fmla="*/ 49617 h 674625"/>
              <a:gd name="connsiteX4" fmla="*/ 84323 w 665733"/>
              <a:gd name="connsiteY4" fmla="*/ 154530 h 674625"/>
              <a:gd name="connsiteX5" fmla="*/ 0 w 665733"/>
              <a:gd name="connsiteY5" fmla="*/ 483173 h 674625"/>
              <a:gd name="connsiteX6" fmla="*/ 79237 w 665733"/>
              <a:gd name="connsiteY6" fmla="*/ 474683 h 674625"/>
              <a:gd name="connsiteX7" fmla="*/ 143218 w 665733"/>
              <a:gd name="connsiteY7" fmla="*/ 501342 h 674625"/>
              <a:gd name="connsiteX8" fmla="*/ 207200 w 665733"/>
              <a:gd name="connsiteY8" fmla="*/ 559991 h 674625"/>
              <a:gd name="connsiteX9" fmla="*/ 247188 w 665733"/>
              <a:gd name="connsiteY9" fmla="*/ 674625 h 674625"/>
              <a:gd name="connsiteX10" fmla="*/ 308504 w 665733"/>
              <a:gd name="connsiteY10" fmla="*/ 357384 h 674625"/>
              <a:gd name="connsiteX11" fmla="*/ 665733 w 665733"/>
              <a:gd name="connsiteY11" fmla="*/ 442692 h 674625"/>
              <a:gd name="connsiteX12" fmla="*/ 615081 w 665733"/>
              <a:gd name="connsiteY12" fmla="*/ 258746 h 674625"/>
              <a:gd name="connsiteX13" fmla="*/ 577758 w 665733"/>
              <a:gd name="connsiteY13" fmla="*/ 176103 h 674625"/>
              <a:gd name="connsiteX14" fmla="*/ 495116 w 665733"/>
              <a:gd name="connsiteY14" fmla="*/ 130783 h 674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65733" h="674625">
                <a:moveTo>
                  <a:pt x="495116" y="130783"/>
                </a:moveTo>
                <a:cubicBezTo>
                  <a:pt x="442243" y="102791"/>
                  <a:pt x="330221" y="44039"/>
                  <a:pt x="280902" y="22712"/>
                </a:cubicBezTo>
                <a:cubicBezTo>
                  <a:pt x="231583" y="1385"/>
                  <a:pt x="219805" y="-4090"/>
                  <a:pt x="199202" y="2821"/>
                </a:cubicBezTo>
                <a:cubicBezTo>
                  <a:pt x="179570" y="9732"/>
                  <a:pt x="156048" y="24332"/>
                  <a:pt x="136902" y="49617"/>
                </a:cubicBezTo>
                <a:cubicBezTo>
                  <a:pt x="117756" y="74902"/>
                  <a:pt x="107140" y="82271"/>
                  <a:pt x="84323" y="154530"/>
                </a:cubicBezTo>
                <a:cubicBezTo>
                  <a:pt x="61506" y="226789"/>
                  <a:pt x="23255" y="364889"/>
                  <a:pt x="0" y="483173"/>
                </a:cubicBezTo>
                <a:cubicBezTo>
                  <a:pt x="27547" y="478730"/>
                  <a:pt x="25031" y="471129"/>
                  <a:pt x="79237" y="474683"/>
                </a:cubicBezTo>
                <a:cubicBezTo>
                  <a:pt x="131666" y="495121"/>
                  <a:pt x="120114" y="488901"/>
                  <a:pt x="143218" y="501342"/>
                </a:cubicBezTo>
                <a:cubicBezTo>
                  <a:pt x="188538" y="534221"/>
                  <a:pt x="177875" y="521780"/>
                  <a:pt x="207200" y="559991"/>
                </a:cubicBezTo>
                <a:cubicBezTo>
                  <a:pt x="239190" y="619529"/>
                  <a:pt x="233859" y="636414"/>
                  <a:pt x="247188" y="674625"/>
                </a:cubicBezTo>
                <a:lnTo>
                  <a:pt x="308504" y="357384"/>
                </a:lnTo>
                <a:lnTo>
                  <a:pt x="665733" y="442692"/>
                </a:lnTo>
                <a:lnTo>
                  <a:pt x="615081" y="258746"/>
                </a:lnTo>
                <a:lnTo>
                  <a:pt x="577758" y="176103"/>
                </a:lnTo>
                <a:lnTo>
                  <a:pt x="495116" y="130783"/>
                </a:lnTo>
                <a:close/>
              </a:path>
            </a:pathLst>
          </a:custGeom>
          <a:solidFill>
            <a:srgbClr val="8F522A"/>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1" name="任意多边形 130"/>
          <p:cNvSpPr/>
          <p:nvPr/>
        </p:nvSpPr>
        <p:spPr>
          <a:xfrm>
            <a:off x="9346060" y="4264169"/>
            <a:ext cx="348972" cy="335431"/>
          </a:xfrm>
          <a:custGeom>
            <a:avLst/>
            <a:gdLst>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59267 w 558800"/>
              <a:gd name="connsiteY1" fmla="*/ 177800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6567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66411 w 558800"/>
              <a:gd name="connsiteY1" fmla="*/ 180181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58800 w 558800"/>
              <a:gd name="connsiteY7" fmla="*/ 127000 h 609600"/>
              <a:gd name="connsiteX8" fmla="*/ 529167 w 558800"/>
              <a:gd name="connsiteY8" fmla="*/ 304800 h 609600"/>
              <a:gd name="connsiteX9" fmla="*/ 182034 w 558800"/>
              <a:gd name="connsiteY9" fmla="*/ 232833 h 609600"/>
              <a:gd name="connsiteX10" fmla="*/ 114300 w 558800"/>
              <a:gd name="connsiteY10" fmla="*/ 516467 h 609600"/>
              <a:gd name="connsiteX11" fmla="*/ 46567 w 558800"/>
              <a:gd name="connsiteY11" fmla="*/ 609600 h 609600"/>
              <a:gd name="connsiteX12" fmla="*/ 0 w 558800"/>
              <a:gd name="connsiteY12"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482336 w 558800"/>
              <a:gd name="connsiteY7" fmla="*/ 135731 h 609600"/>
              <a:gd name="connsiteX8" fmla="*/ 558800 w 558800"/>
              <a:gd name="connsiteY8" fmla="*/ 127000 h 609600"/>
              <a:gd name="connsiteX9" fmla="*/ 529167 w 558800"/>
              <a:gd name="connsiteY9" fmla="*/ 304800 h 609600"/>
              <a:gd name="connsiteX10" fmla="*/ 182034 w 558800"/>
              <a:gd name="connsiteY10" fmla="*/ 232833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82034 w 558800"/>
              <a:gd name="connsiteY10" fmla="*/ 232833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82034 w 558800"/>
              <a:gd name="connsiteY10" fmla="*/ 232833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82034 w 558800"/>
              <a:gd name="connsiteY10" fmla="*/ 232833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82034 w 558800"/>
              <a:gd name="connsiteY10" fmla="*/ 232833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67461 w 558800"/>
              <a:gd name="connsiteY10" fmla="*/ 221904 h 609600"/>
              <a:gd name="connsiteX11" fmla="*/ 114300 w 558800"/>
              <a:gd name="connsiteY11" fmla="*/ 516467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67461 w 558800"/>
              <a:gd name="connsiteY10" fmla="*/ 221904 h 609600"/>
              <a:gd name="connsiteX11" fmla="*/ 99728 w 558800"/>
              <a:gd name="connsiteY11" fmla="*/ 505538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56532 w 558800"/>
              <a:gd name="connsiteY10" fmla="*/ 214618 h 609600"/>
              <a:gd name="connsiteX11" fmla="*/ 99728 w 558800"/>
              <a:gd name="connsiteY11" fmla="*/ 505538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52889 w 558800"/>
              <a:gd name="connsiteY10" fmla="*/ 207332 h 609600"/>
              <a:gd name="connsiteX11" fmla="*/ 99728 w 558800"/>
              <a:gd name="connsiteY11" fmla="*/ 505538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52889 w 558800"/>
              <a:gd name="connsiteY10" fmla="*/ 207332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38317 w 558800"/>
              <a:gd name="connsiteY10" fmla="*/ 196403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56532 w 558800"/>
              <a:gd name="connsiteY10" fmla="*/ 200046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29167 w 558800"/>
              <a:gd name="connsiteY9" fmla="*/ 304800 h 609600"/>
              <a:gd name="connsiteX10" fmla="*/ 156532 w 558800"/>
              <a:gd name="connsiteY10" fmla="*/ 200046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18238 w 558800"/>
              <a:gd name="connsiteY9" fmla="*/ 301157 h 609600"/>
              <a:gd name="connsiteX10" fmla="*/ 156532 w 558800"/>
              <a:gd name="connsiteY10" fmla="*/ 200046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14595 w 558800"/>
              <a:gd name="connsiteY9" fmla="*/ 286585 h 609600"/>
              <a:gd name="connsiteX10" fmla="*/ 156532 w 558800"/>
              <a:gd name="connsiteY10" fmla="*/ 200046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609600"/>
              <a:gd name="connsiteX1" fmla="*/ 71174 w 558800"/>
              <a:gd name="connsiteY1" fmla="*/ 184944 h 609600"/>
              <a:gd name="connsiteX2" fmla="*/ 148167 w 558800"/>
              <a:gd name="connsiteY2" fmla="*/ 41804 h 609600"/>
              <a:gd name="connsiteX3" fmla="*/ 232834 w 558800"/>
              <a:gd name="connsiteY3" fmla="*/ 88900 h 609600"/>
              <a:gd name="connsiteX4" fmla="*/ 355600 w 558800"/>
              <a:gd name="connsiteY4" fmla="*/ 139700 h 609600"/>
              <a:gd name="connsiteX5" fmla="*/ 381000 w 558800"/>
              <a:gd name="connsiteY5" fmla="*/ 105833 h 609600"/>
              <a:gd name="connsiteX6" fmla="*/ 351367 w 558800"/>
              <a:gd name="connsiteY6" fmla="*/ 0 h 609600"/>
              <a:gd name="connsiteX7" fmla="*/ 537105 w 558800"/>
              <a:gd name="connsiteY7" fmla="*/ 59531 h 609600"/>
              <a:gd name="connsiteX8" fmla="*/ 558800 w 558800"/>
              <a:gd name="connsiteY8" fmla="*/ 127000 h 609600"/>
              <a:gd name="connsiteX9" fmla="*/ 514595 w 558800"/>
              <a:gd name="connsiteY9" fmla="*/ 286585 h 609600"/>
              <a:gd name="connsiteX10" fmla="*/ 156532 w 558800"/>
              <a:gd name="connsiteY10" fmla="*/ 200046 h 609600"/>
              <a:gd name="connsiteX11" fmla="*/ 96085 w 558800"/>
              <a:gd name="connsiteY11" fmla="*/ 483680 h 609600"/>
              <a:gd name="connsiteX12" fmla="*/ 46567 w 558800"/>
              <a:gd name="connsiteY12" fmla="*/ 609600 h 609600"/>
              <a:gd name="connsiteX13" fmla="*/ 0 w 558800"/>
              <a:gd name="connsiteY13" fmla="*/ 355600 h 609600"/>
              <a:gd name="connsiteX0" fmla="*/ 0 w 558800"/>
              <a:gd name="connsiteY0" fmla="*/ 355600 h 483680"/>
              <a:gd name="connsiteX1" fmla="*/ 71174 w 558800"/>
              <a:gd name="connsiteY1" fmla="*/ 184944 h 483680"/>
              <a:gd name="connsiteX2" fmla="*/ 148167 w 558800"/>
              <a:gd name="connsiteY2" fmla="*/ 41804 h 483680"/>
              <a:gd name="connsiteX3" fmla="*/ 232834 w 558800"/>
              <a:gd name="connsiteY3" fmla="*/ 88900 h 483680"/>
              <a:gd name="connsiteX4" fmla="*/ 355600 w 558800"/>
              <a:gd name="connsiteY4" fmla="*/ 139700 h 483680"/>
              <a:gd name="connsiteX5" fmla="*/ 381000 w 558800"/>
              <a:gd name="connsiteY5" fmla="*/ 105833 h 483680"/>
              <a:gd name="connsiteX6" fmla="*/ 351367 w 558800"/>
              <a:gd name="connsiteY6" fmla="*/ 0 h 483680"/>
              <a:gd name="connsiteX7" fmla="*/ 537105 w 558800"/>
              <a:gd name="connsiteY7" fmla="*/ 59531 h 483680"/>
              <a:gd name="connsiteX8" fmla="*/ 558800 w 558800"/>
              <a:gd name="connsiteY8" fmla="*/ 127000 h 483680"/>
              <a:gd name="connsiteX9" fmla="*/ 514595 w 558800"/>
              <a:gd name="connsiteY9" fmla="*/ 286585 h 483680"/>
              <a:gd name="connsiteX10" fmla="*/ 156532 w 558800"/>
              <a:gd name="connsiteY10" fmla="*/ 200046 h 483680"/>
              <a:gd name="connsiteX11" fmla="*/ 96085 w 558800"/>
              <a:gd name="connsiteY11" fmla="*/ 483680 h 483680"/>
              <a:gd name="connsiteX12" fmla="*/ 57496 w 558800"/>
              <a:gd name="connsiteY12" fmla="*/ 391018 h 483680"/>
              <a:gd name="connsiteX13" fmla="*/ 0 w 558800"/>
              <a:gd name="connsiteY13" fmla="*/ 355600 h 483680"/>
              <a:gd name="connsiteX0" fmla="*/ 0 w 537105"/>
              <a:gd name="connsiteY0" fmla="*/ 355600 h 483680"/>
              <a:gd name="connsiteX1" fmla="*/ 71174 w 537105"/>
              <a:gd name="connsiteY1" fmla="*/ 184944 h 483680"/>
              <a:gd name="connsiteX2" fmla="*/ 148167 w 537105"/>
              <a:gd name="connsiteY2" fmla="*/ 41804 h 483680"/>
              <a:gd name="connsiteX3" fmla="*/ 232834 w 537105"/>
              <a:gd name="connsiteY3" fmla="*/ 88900 h 483680"/>
              <a:gd name="connsiteX4" fmla="*/ 355600 w 537105"/>
              <a:gd name="connsiteY4" fmla="*/ 139700 h 483680"/>
              <a:gd name="connsiteX5" fmla="*/ 381000 w 537105"/>
              <a:gd name="connsiteY5" fmla="*/ 105833 h 483680"/>
              <a:gd name="connsiteX6" fmla="*/ 351367 w 537105"/>
              <a:gd name="connsiteY6" fmla="*/ 0 h 483680"/>
              <a:gd name="connsiteX7" fmla="*/ 537105 w 537105"/>
              <a:gd name="connsiteY7" fmla="*/ 59531 h 483680"/>
              <a:gd name="connsiteX8" fmla="*/ 478654 w 537105"/>
              <a:gd name="connsiteY8" fmla="*/ 188932 h 483680"/>
              <a:gd name="connsiteX9" fmla="*/ 514595 w 537105"/>
              <a:gd name="connsiteY9" fmla="*/ 286585 h 483680"/>
              <a:gd name="connsiteX10" fmla="*/ 156532 w 537105"/>
              <a:gd name="connsiteY10" fmla="*/ 200046 h 483680"/>
              <a:gd name="connsiteX11" fmla="*/ 96085 w 537105"/>
              <a:gd name="connsiteY11" fmla="*/ 483680 h 483680"/>
              <a:gd name="connsiteX12" fmla="*/ 57496 w 537105"/>
              <a:gd name="connsiteY12" fmla="*/ 391018 h 483680"/>
              <a:gd name="connsiteX13" fmla="*/ 0 w 537105"/>
              <a:gd name="connsiteY13" fmla="*/ 355600 h 483680"/>
              <a:gd name="connsiteX0" fmla="*/ 0 w 598874"/>
              <a:gd name="connsiteY0" fmla="*/ 355600 h 483680"/>
              <a:gd name="connsiteX1" fmla="*/ 71174 w 598874"/>
              <a:gd name="connsiteY1" fmla="*/ 184944 h 483680"/>
              <a:gd name="connsiteX2" fmla="*/ 148167 w 598874"/>
              <a:gd name="connsiteY2" fmla="*/ 41804 h 483680"/>
              <a:gd name="connsiteX3" fmla="*/ 232834 w 598874"/>
              <a:gd name="connsiteY3" fmla="*/ 88900 h 483680"/>
              <a:gd name="connsiteX4" fmla="*/ 355600 w 598874"/>
              <a:gd name="connsiteY4" fmla="*/ 139700 h 483680"/>
              <a:gd name="connsiteX5" fmla="*/ 381000 w 598874"/>
              <a:gd name="connsiteY5" fmla="*/ 105833 h 483680"/>
              <a:gd name="connsiteX6" fmla="*/ 351367 w 598874"/>
              <a:gd name="connsiteY6" fmla="*/ 0 h 483680"/>
              <a:gd name="connsiteX7" fmla="*/ 537105 w 598874"/>
              <a:gd name="connsiteY7" fmla="*/ 59531 h 483680"/>
              <a:gd name="connsiteX8" fmla="*/ 598874 w 598874"/>
              <a:gd name="connsiteY8" fmla="*/ 170717 h 483680"/>
              <a:gd name="connsiteX9" fmla="*/ 514595 w 598874"/>
              <a:gd name="connsiteY9" fmla="*/ 286585 h 483680"/>
              <a:gd name="connsiteX10" fmla="*/ 156532 w 598874"/>
              <a:gd name="connsiteY10" fmla="*/ 200046 h 483680"/>
              <a:gd name="connsiteX11" fmla="*/ 96085 w 598874"/>
              <a:gd name="connsiteY11" fmla="*/ 483680 h 483680"/>
              <a:gd name="connsiteX12" fmla="*/ 57496 w 598874"/>
              <a:gd name="connsiteY12" fmla="*/ 391018 h 483680"/>
              <a:gd name="connsiteX13" fmla="*/ 0 w 598874"/>
              <a:gd name="connsiteY13" fmla="*/ 355600 h 483680"/>
              <a:gd name="connsiteX0" fmla="*/ 62724 w 661598"/>
              <a:gd name="connsiteY0" fmla="*/ 355600 h 500308"/>
              <a:gd name="connsiteX1" fmla="*/ 133898 w 661598"/>
              <a:gd name="connsiteY1" fmla="*/ 184944 h 500308"/>
              <a:gd name="connsiteX2" fmla="*/ 210891 w 661598"/>
              <a:gd name="connsiteY2" fmla="*/ 41804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9982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661598"/>
              <a:gd name="connsiteY0" fmla="*/ 355600 h 500308"/>
              <a:gd name="connsiteX1" fmla="*/ 133898 w 661598"/>
              <a:gd name="connsiteY1" fmla="*/ 184944 h 500308"/>
              <a:gd name="connsiteX2" fmla="*/ 210891 w 661598"/>
              <a:gd name="connsiteY2" fmla="*/ 41804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9982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661598"/>
              <a:gd name="connsiteY0" fmla="*/ 355600 h 500308"/>
              <a:gd name="connsiteX1" fmla="*/ 133898 w 661598"/>
              <a:gd name="connsiteY1" fmla="*/ 184944 h 500308"/>
              <a:gd name="connsiteX2" fmla="*/ 215486 w 661598"/>
              <a:gd name="connsiteY2" fmla="*/ 32614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9982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661598"/>
              <a:gd name="connsiteY0" fmla="*/ 355600 h 500308"/>
              <a:gd name="connsiteX1" fmla="*/ 138493 w 661598"/>
              <a:gd name="connsiteY1" fmla="*/ 184944 h 500308"/>
              <a:gd name="connsiteX2" fmla="*/ 215486 w 661598"/>
              <a:gd name="connsiteY2" fmla="*/ 32614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9982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661598"/>
              <a:gd name="connsiteY0" fmla="*/ 355600 h 500308"/>
              <a:gd name="connsiteX1" fmla="*/ 138493 w 661598"/>
              <a:gd name="connsiteY1" fmla="*/ 184944 h 500308"/>
              <a:gd name="connsiteX2" fmla="*/ 215486 w 661598"/>
              <a:gd name="connsiteY2" fmla="*/ 37209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9982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661598"/>
              <a:gd name="connsiteY0" fmla="*/ 355600 h 500308"/>
              <a:gd name="connsiteX1" fmla="*/ 138493 w 661598"/>
              <a:gd name="connsiteY1" fmla="*/ 184944 h 500308"/>
              <a:gd name="connsiteX2" fmla="*/ 215486 w 661598"/>
              <a:gd name="connsiteY2" fmla="*/ 37209 h 500308"/>
              <a:gd name="connsiteX3" fmla="*/ 295558 w 661598"/>
              <a:gd name="connsiteY3" fmla="*/ 88900 h 500308"/>
              <a:gd name="connsiteX4" fmla="*/ 418324 w 661598"/>
              <a:gd name="connsiteY4" fmla="*/ 139700 h 500308"/>
              <a:gd name="connsiteX5" fmla="*/ 443724 w 661598"/>
              <a:gd name="connsiteY5" fmla="*/ 105833 h 500308"/>
              <a:gd name="connsiteX6" fmla="*/ 414091 w 661598"/>
              <a:gd name="connsiteY6" fmla="*/ 0 h 500308"/>
              <a:gd name="connsiteX7" fmla="*/ 563069 w 661598"/>
              <a:gd name="connsiteY7" fmla="*/ 59531 h 500308"/>
              <a:gd name="connsiteX8" fmla="*/ 661598 w 661598"/>
              <a:gd name="connsiteY8" fmla="*/ 170717 h 500308"/>
              <a:gd name="connsiteX9" fmla="*/ 577319 w 661598"/>
              <a:gd name="connsiteY9" fmla="*/ 286585 h 500308"/>
              <a:gd name="connsiteX10" fmla="*/ 219256 w 661598"/>
              <a:gd name="connsiteY10" fmla="*/ 200046 h 500308"/>
              <a:gd name="connsiteX11" fmla="*/ 158809 w 661598"/>
              <a:gd name="connsiteY11" fmla="*/ 483680 h 500308"/>
              <a:gd name="connsiteX12" fmla="*/ 0 w 661598"/>
              <a:gd name="connsiteY12" fmla="*/ 500308 h 500308"/>
              <a:gd name="connsiteX13" fmla="*/ 62724 w 661598"/>
              <a:gd name="connsiteY13" fmla="*/ 355600 h 500308"/>
              <a:gd name="connsiteX0" fmla="*/ 62724 w 577319"/>
              <a:gd name="connsiteY0" fmla="*/ 355600 h 500308"/>
              <a:gd name="connsiteX1" fmla="*/ 138493 w 577319"/>
              <a:gd name="connsiteY1" fmla="*/ 184944 h 500308"/>
              <a:gd name="connsiteX2" fmla="*/ 215486 w 577319"/>
              <a:gd name="connsiteY2" fmla="*/ 37209 h 500308"/>
              <a:gd name="connsiteX3" fmla="*/ 295558 w 577319"/>
              <a:gd name="connsiteY3" fmla="*/ 88900 h 500308"/>
              <a:gd name="connsiteX4" fmla="*/ 418324 w 577319"/>
              <a:gd name="connsiteY4" fmla="*/ 139700 h 500308"/>
              <a:gd name="connsiteX5" fmla="*/ 443724 w 577319"/>
              <a:gd name="connsiteY5" fmla="*/ 105833 h 500308"/>
              <a:gd name="connsiteX6" fmla="*/ 414091 w 577319"/>
              <a:gd name="connsiteY6" fmla="*/ 0 h 500308"/>
              <a:gd name="connsiteX7" fmla="*/ 563069 w 577319"/>
              <a:gd name="connsiteY7" fmla="*/ 59531 h 500308"/>
              <a:gd name="connsiteX8" fmla="*/ 546723 w 577319"/>
              <a:gd name="connsiteY8" fmla="*/ 170717 h 500308"/>
              <a:gd name="connsiteX9" fmla="*/ 577319 w 577319"/>
              <a:gd name="connsiteY9" fmla="*/ 286585 h 500308"/>
              <a:gd name="connsiteX10" fmla="*/ 219256 w 577319"/>
              <a:gd name="connsiteY10" fmla="*/ 200046 h 500308"/>
              <a:gd name="connsiteX11" fmla="*/ 158809 w 577319"/>
              <a:gd name="connsiteY11" fmla="*/ 483680 h 500308"/>
              <a:gd name="connsiteX12" fmla="*/ 0 w 577319"/>
              <a:gd name="connsiteY12" fmla="*/ 500308 h 500308"/>
              <a:gd name="connsiteX13" fmla="*/ 62724 w 577319"/>
              <a:gd name="connsiteY13" fmla="*/ 355600 h 500308"/>
              <a:gd name="connsiteX0" fmla="*/ 62724 w 577319"/>
              <a:gd name="connsiteY0" fmla="*/ 355600 h 500308"/>
              <a:gd name="connsiteX1" fmla="*/ 138493 w 577319"/>
              <a:gd name="connsiteY1" fmla="*/ 184944 h 500308"/>
              <a:gd name="connsiteX2" fmla="*/ 215486 w 577319"/>
              <a:gd name="connsiteY2" fmla="*/ 37209 h 500308"/>
              <a:gd name="connsiteX3" fmla="*/ 295558 w 577319"/>
              <a:gd name="connsiteY3" fmla="*/ 88900 h 500308"/>
              <a:gd name="connsiteX4" fmla="*/ 418324 w 577319"/>
              <a:gd name="connsiteY4" fmla="*/ 139700 h 500308"/>
              <a:gd name="connsiteX5" fmla="*/ 443724 w 577319"/>
              <a:gd name="connsiteY5" fmla="*/ 105833 h 500308"/>
              <a:gd name="connsiteX6" fmla="*/ 414091 w 577319"/>
              <a:gd name="connsiteY6" fmla="*/ 0 h 500308"/>
              <a:gd name="connsiteX7" fmla="*/ 540094 w 577319"/>
              <a:gd name="connsiteY7" fmla="*/ 54937 h 500308"/>
              <a:gd name="connsiteX8" fmla="*/ 546723 w 577319"/>
              <a:gd name="connsiteY8" fmla="*/ 170717 h 500308"/>
              <a:gd name="connsiteX9" fmla="*/ 577319 w 577319"/>
              <a:gd name="connsiteY9" fmla="*/ 286585 h 500308"/>
              <a:gd name="connsiteX10" fmla="*/ 219256 w 577319"/>
              <a:gd name="connsiteY10" fmla="*/ 200046 h 500308"/>
              <a:gd name="connsiteX11" fmla="*/ 158809 w 577319"/>
              <a:gd name="connsiteY11" fmla="*/ 483680 h 500308"/>
              <a:gd name="connsiteX12" fmla="*/ 0 w 577319"/>
              <a:gd name="connsiteY12" fmla="*/ 500308 h 500308"/>
              <a:gd name="connsiteX13" fmla="*/ 62724 w 577319"/>
              <a:gd name="connsiteY13" fmla="*/ 355600 h 500308"/>
              <a:gd name="connsiteX0" fmla="*/ 62724 w 577319"/>
              <a:gd name="connsiteY0" fmla="*/ 355600 h 500308"/>
              <a:gd name="connsiteX1" fmla="*/ 138493 w 577319"/>
              <a:gd name="connsiteY1" fmla="*/ 184944 h 500308"/>
              <a:gd name="connsiteX2" fmla="*/ 215486 w 577319"/>
              <a:gd name="connsiteY2" fmla="*/ 37209 h 500308"/>
              <a:gd name="connsiteX3" fmla="*/ 295558 w 577319"/>
              <a:gd name="connsiteY3" fmla="*/ 88900 h 500308"/>
              <a:gd name="connsiteX4" fmla="*/ 418324 w 577319"/>
              <a:gd name="connsiteY4" fmla="*/ 139700 h 500308"/>
              <a:gd name="connsiteX5" fmla="*/ 443724 w 577319"/>
              <a:gd name="connsiteY5" fmla="*/ 105833 h 500308"/>
              <a:gd name="connsiteX6" fmla="*/ 414091 w 577319"/>
              <a:gd name="connsiteY6" fmla="*/ 0 h 500308"/>
              <a:gd name="connsiteX7" fmla="*/ 494145 w 577319"/>
              <a:gd name="connsiteY7" fmla="*/ 54937 h 500308"/>
              <a:gd name="connsiteX8" fmla="*/ 546723 w 577319"/>
              <a:gd name="connsiteY8" fmla="*/ 170717 h 500308"/>
              <a:gd name="connsiteX9" fmla="*/ 577319 w 577319"/>
              <a:gd name="connsiteY9" fmla="*/ 286585 h 500308"/>
              <a:gd name="connsiteX10" fmla="*/ 219256 w 577319"/>
              <a:gd name="connsiteY10" fmla="*/ 200046 h 500308"/>
              <a:gd name="connsiteX11" fmla="*/ 158809 w 577319"/>
              <a:gd name="connsiteY11" fmla="*/ 483680 h 500308"/>
              <a:gd name="connsiteX12" fmla="*/ 0 w 577319"/>
              <a:gd name="connsiteY12" fmla="*/ 500308 h 500308"/>
              <a:gd name="connsiteX13" fmla="*/ 62724 w 577319"/>
              <a:gd name="connsiteY13" fmla="*/ 355600 h 500308"/>
              <a:gd name="connsiteX0" fmla="*/ 62724 w 577319"/>
              <a:gd name="connsiteY0" fmla="*/ 355600 h 500308"/>
              <a:gd name="connsiteX1" fmla="*/ 138493 w 577319"/>
              <a:gd name="connsiteY1" fmla="*/ 184944 h 500308"/>
              <a:gd name="connsiteX2" fmla="*/ 215486 w 577319"/>
              <a:gd name="connsiteY2" fmla="*/ 37209 h 500308"/>
              <a:gd name="connsiteX3" fmla="*/ 295558 w 577319"/>
              <a:gd name="connsiteY3" fmla="*/ 88900 h 500308"/>
              <a:gd name="connsiteX4" fmla="*/ 418324 w 577319"/>
              <a:gd name="connsiteY4" fmla="*/ 139700 h 500308"/>
              <a:gd name="connsiteX5" fmla="*/ 443724 w 577319"/>
              <a:gd name="connsiteY5" fmla="*/ 105833 h 500308"/>
              <a:gd name="connsiteX6" fmla="*/ 414091 w 577319"/>
              <a:gd name="connsiteY6" fmla="*/ 0 h 500308"/>
              <a:gd name="connsiteX7" fmla="*/ 503335 w 577319"/>
              <a:gd name="connsiteY7" fmla="*/ 50342 h 500308"/>
              <a:gd name="connsiteX8" fmla="*/ 546723 w 577319"/>
              <a:gd name="connsiteY8" fmla="*/ 170717 h 500308"/>
              <a:gd name="connsiteX9" fmla="*/ 577319 w 577319"/>
              <a:gd name="connsiteY9" fmla="*/ 286585 h 500308"/>
              <a:gd name="connsiteX10" fmla="*/ 219256 w 577319"/>
              <a:gd name="connsiteY10" fmla="*/ 200046 h 500308"/>
              <a:gd name="connsiteX11" fmla="*/ 158809 w 577319"/>
              <a:gd name="connsiteY11" fmla="*/ 483680 h 500308"/>
              <a:gd name="connsiteX12" fmla="*/ 0 w 577319"/>
              <a:gd name="connsiteY12" fmla="*/ 500308 h 500308"/>
              <a:gd name="connsiteX13" fmla="*/ 62724 w 577319"/>
              <a:gd name="connsiteY13" fmla="*/ 355600 h 500308"/>
              <a:gd name="connsiteX0" fmla="*/ 62724 w 572724"/>
              <a:gd name="connsiteY0" fmla="*/ 355600 h 500308"/>
              <a:gd name="connsiteX1" fmla="*/ 138493 w 572724"/>
              <a:gd name="connsiteY1" fmla="*/ 184944 h 500308"/>
              <a:gd name="connsiteX2" fmla="*/ 215486 w 572724"/>
              <a:gd name="connsiteY2" fmla="*/ 37209 h 500308"/>
              <a:gd name="connsiteX3" fmla="*/ 295558 w 572724"/>
              <a:gd name="connsiteY3" fmla="*/ 88900 h 500308"/>
              <a:gd name="connsiteX4" fmla="*/ 418324 w 572724"/>
              <a:gd name="connsiteY4" fmla="*/ 139700 h 500308"/>
              <a:gd name="connsiteX5" fmla="*/ 443724 w 572724"/>
              <a:gd name="connsiteY5" fmla="*/ 105833 h 500308"/>
              <a:gd name="connsiteX6" fmla="*/ 414091 w 572724"/>
              <a:gd name="connsiteY6" fmla="*/ 0 h 500308"/>
              <a:gd name="connsiteX7" fmla="*/ 503335 w 572724"/>
              <a:gd name="connsiteY7" fmla="*/ 50342 h 500308"/>
              <a:gd name="connsiteX8" fmla="*/ 546723 w 572724"/>
              <a:gd name="connsiteY8" fmla="*/ 170717 h 500308"/>
              <a:gd name="connsiteX9" fmla="*/ 572724 w 572724"/>
              <a:gd name="connsiteY9" fmla="*/ 281990 h 500308"/>
              <a:gd name="connsiteX10" fmla="*/ 219256 w 572724"/>
              <a:gd name="connsiteY10" fmla="*/ 200046 h 500308"/>
              <a:gd name="connsiteX11" fmla="*/ 158809 w 572724"/>
              <a:gd name="connsiteY11" fmla="*/ 483680 h 500308"/>
              <a:gd name="connsiteX12" fmla="*/ 0 w 572724"/>
              <a:gd name="connsiteY12" fmla="*/ 500308 h 500308"/>
              <a:gd name="connsiteX13" fmla="*/ 62724 w 572724"/>
              <a:gd name="connsiteY13" fmla="*/ 355600 h 500308"/>
              <a:gd name="connsiteX0" fmla="*/ 0 w 510000"/>
              <a:gd name="connsiteY0" fmla="*/ 355600 h 483680"/>
              <a:gd name="connsiteX1" fmla="*/ 75769 w 510000"/>
              <a:gd name="connsiteY1" fmla="*/ 184944 h 483680"/>
              <a:gd name="connsiteX2" fmla="*/ 152762 w 510000"/>
              <a:gd name="connsiteY2" fmla="*/ 37209 h 483680"/>
              <a:gd name="connsiteX3" fmla="*/ 232834 w 510000"/>
              <a:gd name="connsiteY3" fmla="*/ 88900 h 483680"/>
              <a:gd name="connsiteX4" fmla="*/ 355600 w 510000"/>
              <a:gd name="connsiteY4" fmla="*/ 139700 h 483680"/>
              <a:gd name="connsiteX5" fmla="*/ 381000 w 510000"/>
              <a:gd name="connsiteY5" fmla="*/ 105833 h 483680"/>
              <a:gd name="connsiteX6" fmla="*/ 351367 w 510000"/>
              <a:gd name="connsiteY6" fmla="*/ 0 h 483680"/>
              <a:gd name="connsiteX7" fmla="*/ 440611 w 510000"/>
              <a:gd name="connsiteY7" fmla="*/ 50342 h 483680"/>
              <a:gd name="connsiteX8" fmla="*/ 483999 w 510000"/>
              <a:gd name="connsiteY8" fmla="*/ 170717 h 483680"/>
              <a:gd name="connsiteX9" fmla="*/ 510000 w 510000"/>
              <a:gd name="connsiteY9" fmla="*/ 281990 h 483680"/>
              <a:gd name="connsiteX10" fmla="*/ 156532 w 510000"/>
              <a:gd name="connsiteY10" fmla="*/ 200046 h 483680"/>
              <a:gd name="connsiteX11" fmla="*/ 96085 w 510000"/>
              <a:gd name="connsiteY11" fmla="*/ 483680 h 483680"/>
              <a:gd name="connsiteX12" fmla="*/ 52151 w 510000"/>
              <a:gd name="connsiteY12" fmla="*/ 413004 h 483680"/>
              <a:gd name="connsiteX13" fmla="*/ 0 w 510000"/>
              <a:gd name="connsiteY13" fmla="*/ 355600 h 483680"/>
              <a:gd name="connsiteX0" fmla="*/ 0 w 510000"/>
              <a:gd name="connsiteY0" fmla="*/ 355600 h 483680"/>
              <a:gd name="connsiteX1" fmla="*/ 75769 w 510000"/>
              <a:gd name="connsiteY1" fmla="*/ 184944 h 483680"/>
              <a:gd name="connsiteX2" fmla="*/ 152762 w 510000"/>
              <a:gd name="connsiteY2" fmla="*/ 37209 h 483680"/>
              <a:gd name="connsiteX3" fmla="*/ 232834 w 510000"/>
              <a:gd name="connsiteY3" fmla="*/ 88900 h 483680"/>
              <a:gd name="connsiteX4" fmla="*/ 355600 w 510000"/>
              <a:gd name="connsiteY4" fmla="*/ 139700 h 483680"/>
              <a:gd name="connsiteX5" fmla="*/ 381000 w 510000"/>
              <a:gd name="connsiteY5" fmla="*/ 105833 h 483680"/>
              <a:gd name="connsiteX6" fmla="*/ 351367 w 510000"/>
              <a:gd name="connsiteY6" fmla="*/ 0 h 483680"/>
              <a:gd name="connsiteX7" fmla="*/ 440611 w 510000"/>
              <a:gd name="connsiteY7" fmla="*/ 50342 h 483680"/>
              <a:gd name="connsiteX8" fmla="*/ 483999 w 510000"/>
              <a:gd name="connsiteY8" fmla="*/ 170717 h 483680"/>
              <a:gd name="connsiteX9" fmla="*/ 510000 w 510000"/>
              <a:gd name="connsiteY9" fmla="*/ 281990 h 483680"/>
              <a:gd name="connsiteX10" fmla="*/ 156532 w 510000"/>
              <a:gd name="connsiteY10" fmla="*/ 200046 h 483680"/>
              <a:gd name="connsiteX11" fmla="*/ 96085 w 510000"/>
              <a:gd name="connsiteY11" fmla="*/ 483680 h 483680"/>
              <a:gd name="connsiteX12" fmla="*/ 79721 w 510000"/>
              <a:gd name="connsiteY12" fmla="*/ 399219 h 483680"/>
              <a:gd name="connsiteX13" fmla="*/ 0 w 510000"/>
              <a:gd name="connsiteY13" fmla="*/ 355600 h 483680"/>
              <a:gd name="connsiteX0" fmla="*/ 0 w 496215"/>
              <a:gd name="connsiteY0" fmla="*/ 346410 h 483680"/>
              <a:gd name="connsiteX1" fmla="*/ 61984 w 496215"/>
              <a:gd name="connsiteY1" fmla="*/ 184944 h 483680"/>
              <a:gd name="connsiteX2" fmla="*/ 138977 w 496215"/>
              <a:gd name="connsiteY2" fmla="*/ 37209 h 483680"/>
              <a:gd name="connsiteX3" fmla="*/ 219049 w 496215"/>
              <a:gd name="connsiteY3" fmla="*/ 88900 h 483680"/>
              <a:gd name="connsiteX4" fmla="*/ 341815 w 496215"/>
              <a:gd name="connsiteY4" fmla="*/ 139700 h 483680"/>
              <a:gd name="connsiteX5" fmla="*/ 367215 w 496215"/>
              <a:gd name="connsiteY5" fmla="*/ 105833 h 483680"/>
              <a:gd name="connsiteX6" fmla="*/ 337582 w 496215"/>
              <a:gd name="connsiteY6" fmla="*/ 0 h 483680"/>
              <a:gd name="connsiteX7" fmla="*/ 426826 w 496215"/>
              <a:gd name="connsiteY7" fmla="*/ 50342 h 483680"/>
              <a:gd name="connsiteX8" fmla="*/ 470214 w 496215"/>
              <a:gd name="connsiteY8" fmla="*/ 170717 h 483680"/>
              <a:gd name="connsiteX9" fmla="*/ 496215 w 496215"/>
              <a:gd name="connsiteY9" fmla="*/ 281990 h 483680"/>
              <a:gd name="connsiteX10" fmla="*/ 142747 w 496215"/>
              <a:gd name="connsiteY10" fmla="*/ 200046 h 483680"/>
              <a:gd name="connsiteX11" fmla="*/ 82300 w 496215"/>
              <a:gd name="connsiteY11" fmla="*/ 483680 h 483680"/>
              <a:gd name="connsiteX12" fmla="*/ 65936 w 496215"/>
              <a:gd name="connsiteY12" fmla="*/ 399219 h 483680"/>
              <a:gd name="connsiteX13" fmla="*/ 0 w 496215"/>
              <a:gd name="connsiteY13" fmla="*/ 346410 h 48368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67215 w 496215"/>
              <a:gd name="connsiteY5" fmla="*/ 105833 h 492870"/>
              <a:gd name="connsiteX6" fmla="*/ 337582 w 496215"/>
              <a:gd name="connsiteY6" fmla="*/ 0 h 492870"/>
              <a:gd name="connsiteX7" fmla="*/ 426826 w 496215"/>
              <a:gd name="connsiteY7" fmla="*/ 50342 h 492870"/>
              <a:gd name="connsiteX8" fmla="*/ 470214 w 496215"/>
              <a:gd name="connsiteY8" fmla="*/ 170717 h 492870"/>
              <a:gd name="connsiteX9" fmla="*/ 496215 w 496215"/>
              <a:gd name="connsiteY9" fmla="*/ 281990 h 492870"/>
              <a:gd name="connsiteX10" fmla="*/ 142747 w 496215"/>
              <a:gd name="connsiteY10" fmla="*/ 200046 h 492870"/>
              <a:gd name="connsiteX11" fmla="*/ 96084 w 496215"/>
              <a:gd name="connsiteY11" fmla="*/ 492870 h 492870"/>
              <a:gd name="connsiteX12" fmla="*/ 65936 w 496215"/>
              <a:gd name="connsiteY12" fmla="*/ 399219 h 492870"/>
              <a:gd name="connsiteX13" fmla="*/ 0 w 496215"/>
              <a:gd name="connsiteY13"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67215 w 496215"/>
              <a:gd name="connsiteY5" fmla="*/ 105833 h 492870"/>
              <a:gd name="connsiteX6" fmla="*/ 337582 w 496215"/>
              <a:gd name="connsiteY6" fmla="*/ 0 h 492870"/>
              <a:gd name="connsiteX7" fmla="*/ 426826 w 496215"/>
              <a:gd name="connsiteY7" fmla="*/ 50342 h 492870"/>
              <a:gd name="connsiteX8" fmla="*/ 470214 w 496215"/>
              <a:gd name="connsiteY8" fmla="*/ 170717 h 492870"/>
              <a:gd name="connsiteX9" fmla="*/ 496215 w 496215"/>
              <a:gd name="connsiteY9" fmla="*/ 281990 h 492870"/>
              <a:gd name="connsiteX10" fmla="*/ 142747 w 496215"/>
              <a:gd name="connsiteY10" fmla="*/ 200046 h 492870"/>
              <a:gd name="connsiteX11" fmla="*/ 96084 w 496215"/>
              <a:gd name="connsiteY11" fmla="*/ 492870 h 492870"/>
              <a:gd name="connsiteX12" fmla="*/ 65936 w 496215"/>
              <a:gd name="connsiteY12" fmla="*/ 399219 h 492870"/>
              <a:gd name="connsiteX13" fmla="*/ 0 w 496215"/>
              <a:gd name="connsiteY13"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67215 w 496215"/>
              <a:gd name="connsiteY5" fmla="*/ 105833 h 492870"/>
              <a:gd name="connsiteX6" fmla="*/ 337582 w 496215"/>
              <a:gd name="connsiteY6" fmla="*/ 0 h 492870"/>
              <a:gd name="connsiteX7" fmla="*/ 426826 w 496215"/>
              <a:gd name="connsiteY7" fmla="*/ 50342 h 492870"/>
              <a:gd name="connsiteX8" fmla="*/ 470214 w 496215"/>
              <a:gd name="connsiteY8" fmla="*/ 170717 h 492870"/>
              <a:gd name="connsiteX9" fmla="*/ 496215 w 496215"/>
              <a:gd name="connsiteY9" fmla="*/ 281990 h 492870"/>
              <a:gd name="connsiteX10" fmla="*/ 142747 w 496215"/>
              <a:gd name="connsiteY10" fmla="*/ 200046 h 492870"/>
              <a:gd name="connsiteX11" fmla="*/ 96084 w 496215"/>
              <a:gd name="connsiteY11" fmla="*/ 492870 h 492870"/>
              <a:gd name="connsiteX12" fmla="*/ 65936 w 496215"/>
              <a:gd name="connsiteY12" fmla="*/ 399219 h 492870"/>
              <a:gd name="connsiteX13" fmla="*/ 0 w 496215"/>
              <a:gd name="connsiteY13"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67215 w 496215"/>
              <a:gd name="connsiteY5" fmla="*/ 105833 h 492870"/>
              <a:gd name="connsiteX6" fmla="*/ 337582 w 496215"/>
              <a:gd name="connsiteY6" fmla="*/ 0 h 492870"/>
              <a:gd name="connsiteX7" fmla="*/ 426826 w 496215"/>
              <a:gd name="connsiteY7" fmla="*/ 50342 h 492870"/>
              <a:gd name="connsiteX8" fmla="*/ 470214 w 496215"/>
              <a:gd name="connsiteY8" fmla="*/ 170717 h 492870"/>
              <a:gd name="connsiteX9" fmla="*/ 496215 w 496215"/>
              <a:gd name="connsiteY9" fmla="*/ 281990 h 492870"/>
              <a:gd name="connsiteX10" fmla="*/ 142747 w 496215"/>
              <a:gd name="connsiteY10" fmla="*/ 200046 h 492870"/>
              <a:gd name="connsiteX11" fmla="*/ 96084 w 496215"/>
              <a:gd name="connsiteY11" fmla="*/ 492870 h 492870"/>
              <a:gd name="connsiteX12" fmla="*/ 65936 w 496215"/>
              <a:gd name="connsiteY12" fmla="*/ 399219 h 492870"/>
              <a:gd name="connsiteX13" fmla="*/ 0 w 496215"/>
              <a:gd name="connsiteY13"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67215 w 496215"/>
              <a:gd name="connsiteY5" fmla="*/ 105833 h 492870"/>
              <a:gd name="connsiteX6" fmla="*/ 337582 w 496215"/>
              <a:gd name="connsiteY6" fmla="*/ 0 h 492870"/>
              <a:gd name="connsiteX7" fmla="*/ 426826 w 496215"/>
              <a:gd name="connsiteY7" fmla="*/ 50342 h 492870"/>
              <a:gd name="connsiteX8" fmla="*/ 470214 w 496215"/>
              <a:gd name="connsiteY8" fmla="*/ 170717 h 492870"/>
              <a:gd name="connsiteX9" fmla="*/ 496215 w 496215"/>
              <a:gd name="connsiteY9" fmla="*/ 281990 h 492870"/>
              <a:gd name="connsiteX10" fmla="*/ 142747 w 496215"/>
              <a:gd name="connsiteY10" fmla="*/ 200046 h 492870"/>
              <a:gd name="connsiteX11" fmla="*/ 96084 w 496215"/>
              <a:gd name="connsiteY11" fmla="*/ 492870 h 492870"/>
              <a:gd name="connsiteX12" fmla="*/ 65936 w 496215"/>
              <a:gd name="connsiteY12" fmla="*/ 399219 h 492870"/>
              <a:gd name="connsiteX13" fmla="*/ 0 w 496215"/>
              <a:gd name="connsiteY13"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37582 w 496215"/>
              <a:gd name="connsiteY5" fmla="*/ 0 h 492870"/>
              <a:gd name="connsiteX6" fmla="*/ 426826 w 496215"/>
              <a:gd name="connsiteY6" fmla="*/ 50342 h 492870"/>
              <a:gd name="connsiteX7" fmla="*/ 470214 w 496215"/>
              <a:gd name="connsiteY7" fmla="*/ 170717 h 492870"/>
              <a:gd name="connsiteX8" fmla="*/ 496215 w 496215"/>
              <a:gd name="connsiteY8" fmla="*/ 281990 h 492870"/>
              <a:gd name="connsiteX9" fmla="*/ 142747 w 496215"/>
              <a:gd name="connsiteY9" fmla="*/ 200046 h 492870"/>
              <a:gd name="connsiteX10" fmla="*/ 96084 w 496215"/>
              <a:gd name="connsiteY10" fmla="*/ 492870 h 492870"/>
              <a:gd name="connsiteX11" fmla="*/ 65936 w 496215"/>
              <a:gd name="connsiteY11" fmla="*/ 399219 h 492870"/>
              <a:gd name="connsiteX12" fmla="*/ 0 w 496215"/>
              <a:gd name="connsiteY12" fmla="*/ 346410 h 492870"/>
              <a:gd name="connsiteX0" fmla="*/ 0 w 496215"/>
              <a:gd name="connsiteY0" fmla="*/ 346410 h 492870"/>
              <a:gd name="connsiteX1" fmla="*/ 61984 w 496215"/>
              <a:gd name="connsiteY1" fmla="*/ 184944 h 492870"/>
              <a:gd name="connsiteX2" fmla="*/ 138977 w 496215"/>
              <a:gd name="connsiteY2" fmla="*/ 37209 h 492870"/>
              <a:gd name="connsiteX3" fmla="*/ 219049 w 496215"/>
              <a:gd name="connsiteY3" fmla="*/ 88900 h 492870"/>
              <a:gd name="connsiteX4" fmla="*/ 341815 w 496215"/>
              <a:gd name="connsiteY4" fmla="*/ 139700 h 492870"/>
              <a:gd name="connsiteX5" fmla="*/ 337582 w 496215"/>
              <a:gd name="connsiteY5" fmla="*/ 0 h 492870"/>
              <a:gd name="connsiteX6" fmla="*/ 426826 w 496215"/>
              <a:gd name="connsiteY6" fmla="*/ 50342 h 492870"/>
              <a:gd name="connsiteX7" fmla="*/ 470214 w 496215"/>
              <a:gd name="connsiteY7" fmla="*/ 170717 h 492870"/>
              <a:gd name="connsiteX8" fmla="*/ 496215 w 496215"/>
              <a:gd name="connsiteY8" fmla="*/ 281990 h 492870"/>
              <a:gd name="connsiteX9" fmla="*/ 142747 w 496215"/>
              <a:gd name="connsiteY9" fmla="*/ 200046 h 492870"/>
              <a:gd name="connsiteX10" fmla="*/ 96084 w 496215"/>
              <a:gd name="connsiteY10" fmla="*/ 492870 h 492870"/>
              <a:gd name="connsiteX11" fmla="*/ 75126 w 496215"/>
              <a:gd name="connsiteY11" fmla="*/ 390029 h 492870"/>
              <a:gd name="connsiteX12" fmla="*/ 0 w 496215"/>
              <a:gd name="connsiteY12" fmla="*/ 346410 h 492870"/>
              <a:gd name="connsiteX0" fmla="*/ 0 w 496215"/>
              <a:gd name="connsiteY0" fmla="*/ 346410 h 483680"/>
              <a:gd name="connsiteX1" fmla="*/ 61984 w 496215"/>
              <a:gd name="connsiteY1" fmla="*/ 184944 h 483680"/>
              <a:gd name="connsiteX2" fmla="*/ 138977 w 496215"/>
              <a:gd name="connsiteY2" fmla="*/ 37209 h 483680"/>
              <a:gd name="connsiteX3" fmla="*/ 219049 w 496215"/>
              <a:gd name="connsiteY3" fmla="*/ 88900 h 483680"/>
              <a:gd name="connsiteX4" fmla="*/ 341815 w 496215"/>
              <a:gd name="connsiteY4" fmla="*/ 139700 h 483680"/>
              <a:gd name="connsiteX5" fmla="*/ 337582 w 496215"/>
              <a:gd name="connsiteY5" fmla="*/ 0 h 483680"/>
              <a:gd name="connsiteX6" fmla="*/ 426826 w 496215"/>
              <a:gd name="connsiteY6" fmla="*/ 50342 h 483680"/>
              <a:gd name="connsiteX7" fmla="*/ 470214 w 496215"/>
              <a:gd name="connsiteY7" fmla="*/ 170717 h 483680"/>
              <a:gd name="connsiteX8" fmla="*/ 496215 w 496215"/>
              <a:gd name="connsiteY8" fmla="*/ 281990 h 483680"/>
              <a:gd name="connsiteX9" fmla="*/ 142747 w 496215"/>
              <a:gd name="connsiteY9" fmla="*/ 200046 h 483680"/>
              <a:gd name="connsiteX10" fmla="*/ 105274 w 496215"/>
              <a:gd name="connsiteY10" fmla="*/ 483680 h 483680"/>
              <a:gd name="connsiteX11" fmla="*/ 75126 w 496215"/>
              <a:gd name="connsiteY11" fmla="*/ 390029 h 483680"/>
              <a:gd name="connsiteX12" fmla="*/ 0 w 496215"/>
              <a:gd name="connsiteY12" fmla="*/ 346410 h 483680"/>
              <a:gd name="connsiteX0" fmla="*/ 0 w 496215"/>
              <a:gd name="connsiteY0" fmla="*/ 346410 h 483680"/>
              <a:gd name="connsiteX1" fmla="*/ 61984 w 496215"/>
              <a:gd name="connsiteY1" fmla="*/ 184944 h 483680"/>
              <a:gd name="connsiteX2" fmla="*/ 138977 w 496215"/>
              <a:gd name="connsiteY2" fmla="*/ 37209 h 483680"/>
              <a:gd name="connsiteX3" fmla="*/ 219049 w 496215"/>
              <a:gd name="connsiteY3" fmla="*/ 88900 h 483680"/>
              <a:gd name="connsiteX4" fmla="*/ 341815 w 496215"/>
              <a:gd name="connsiteY4" fmla="*/ 139700 h 483680"/>
              <a:gd name="connsiteX5" fmla="*/ 337582 w 496215"/>
              <a:gd name="connsiteY5" fmla="*/ 0 h 483680"/>
              <a:gd name="connsiteX6" fmla="*/ 426826 w 496215"/>
              <a:gd name="connsiteY6" fmla="*/ 50342 h 483680"/>
              <a:gd name="connsiteX7" fmla="*/ 470214 w 496215"/>
              <a:gd name="connsiteY7" fmla="*/ 170717 h 483680"/>
              <a:gd name="connsiteX8" fmla="*/ 496215 w 496215"/>
              <a:gd name="connsiteY8" fmla="*/ 281990 h 483680"/>
              <a:gd name="connsiteX9" fmla="*/ 142747 w 496215"/>
              <a:gd name="connsiteY9" fmla="*/ 200046 h 483680"/>
              <a:gd name="connsiteX10" fmla="*/ 105274 w 496215"/>
              <a:gd name="connsiteY10" fmla="*/ 483680 h 483680"/>
              <a:gd name="connsiteX11" fmla="*/ 61341 w 496215"/>
              <a:gd name="connsiteY11" fmla="*/ 390029 h 483680"/>
              <a:gd name="connsiteX12" fmla="*/ 0 w 496215"/>
              <a:gd name="connsiteY12" fmla="*/ 346410 h 483680"/>
              <a:gd name="connsiteX0" fmla="*/ 0 w 496215"/>
              <a:gd name="connsiteY0" fmla="*/ 341815 h 479085"/>
              <a:gd name="connsiteX1" fmla="*/ 61984 w 496215"/>
              <a:gd name="connsiteY1" fmla="*/ 180349 h 479085"/>
              <a:gd name="connsiteX2" fmla="*/ 138977 w 496215"/>
              <a:gd name="connsiteY2" fmla="*/ 32614 h 479085"/>
              <a:gd name="connsiteX3" fmla="*/ 219049 w 496215"/>
              <a:gd name="connsiteY3" fmla="*/ 84305 h 479085"/>
              <a:gd name="connsiteX4" fmla="*/ 341815 w 496215"/>
              <a:gd name="connsiteY4" fmla="*/ 135105 h 479085"/>
              <a:gd name="connsiteX5" fmla="*/ 337582 w 496215"/>
              <a:gd name="connsiteY5" fmla="*/ 0 h 479085"/>
              <a:gd name="connsiteX6" fmla="*/ 426826 w 496215"/>
              <a:gd name="connsiteY6" fmla="*/ 45747 h 479085"/>
              <a:gd name="connsiteX7" fmla="*/ 470214 w 496215"/>
              <a:gd name="connsiteY7" fmla="*/ 166122 h 479085"/>
              <a:gd name="connsiteX8" fmla="*/ 496215 w 496215"/>
              <a:gd name="connsiteY8" fmla="*/ 277395 h 479085"/>
              <a:gd name="connsiteX9" fmla="*/ 142747 w 496215"/>
              <a:gd name="connsiteY9" fmla="*/ 195451 h 479085"/>
              <a:gd name="connsiteX10" fmla="*/ 105274 w 496215"/>
              <a:gd name="connsiteY10" fmla="*/ 479085 h 479085"/>
              <a:gd name="connsiteX11" fmla="*/ 61341 w 496215"/>
              <a:gd name="connsiteY11" fmla="*/ 385434 h 479085"/>
              <a:gd name="connsiteX12" fmla="*/ 0 w 496215"/>
              <a:gd name="connsiteY12" fmla="*/ 341815 h 479085"/>
              <a:gd name="connsiteX0" fmla="*/ 0 w 496215"/>
              <a:gd name="connsiteY0" fmla="*/ 341815 h 479085"/>
              <a:gd name="connsiteX1" fmla="*/ 61984 w 496215"/>
              <a:gd name="connsiteY1" fmla="*/ 180349 h 479085"/>
              <a:gd name="connsiteX2" fmla="*/ 138977 w 496215"/>
              <a:gd name="connsiteY2" fmla="*/ 32614 h 479085"/>
              <a:gd name="connsiteX3" fmla="*/ 219049 w 496215"/>
              <a:gd name="connsiteY3" fmla="*/ 84305 h 479085"/>
              <a:gd name="connsiteX4" fmla="*/ 341815 w 496215"/>
              <a:gd name="connsiteY4" fmla="*/ 135105 h 479085"/>
              <a:gd name="connsiteX5" fmla="*/ 332987 w 496215"/>
              <a:gd name="connsiteY5" fmla="*/ 0 h 479085"/>
              <a:gd name="connsiteX6" fmla="*/ 426826 w 496215"/>
              <a:gd name="connsiteY6" fmla="*/ 45747 h 479085"/>
              <a:gd name="connsiteX7" fmla="*/ 470214 w 496215"/>
              <a:gd name="connsiteY7" fmla="*/ 166122 h 479085"/>
              <a:gd name="connsiteX8" fmla="*/ 496215 w 496215"/>
              <a:gd name="connsiteY8" fmla="*/ 277395 h 479085"/>
              <a:gd name="connsiteX9" fmla="*/ 142747 w 496215"/>
              <a:gd name="connsiteY9" fmla="*/ 195451 h 479085"/>
              <a:gd name="connsiteX10" fmla="*/ 105274 w 496215"/>
              <a:gd name="connsiteY10" fmla="*/ 479085 h 479085"/>
              <a:gd name="connsiteX11" fmla="*/ 61341 w 496215"/>
              <a:gd name="connsiteY11" fmla="*/ 385434 h 479085"/>
              <a:gd name="connsiteX12" fmla="*/ 0 w 496215"/>
              <a:gd name="connsiteY12" fmla="*/ 341815 h 479085"/>
              <a:gd name="connsiteX0" fmla="*/ 0 w 496215"/>
              <a:gd name="connsiteY0" fmla="*/ 341815 h 479085"/>
              <a:gd name="connsiteX1" fmla="*/ 61984 w 496215"/>
              <a:gd name="connsiteY1" fmla="*/ 180349 h 479085"/>
              <a:gd name="connsiteX2" fmla="*/ 138977 w 496215"/>
              <a:gd name="connsiteY2" fmla="*/ 32614 h 479085"/>
              <a:gd name="connsiteX3" fmla="*/ 219049 w 496215"/>
              <a:gd name="connsiteY3" fmla="*/ 84305 h 479085"/>
              <a:gd name="connsiteX4" fmla="*/ 341815 w 496215"/>
              <a:gd name="connsiteY4" fmla="*/ 135105 h 479085"/>
              <a:gd name="connsiteX5" fmla="*/ 328392 w 496215"/>
              <a:gd name="connsiteY5" fmla="*/ 0 h 479085"/>
              <a:gd name="connsiteX6" fmla="*/ 426826 w 496215"/>
              <a:gd name="connsiteY6" fmla="*/ 45747 h 479085"/>
              <a:gd name="connsiteX7" fmla="*/ 470214 w 496215"/>
              <a:gd name="connsiteY7" fmla="*/ 166122 h 479085"/>
              <a:gd name="connsiteX8" fmla="*/ 496215 w 496215"/>
              <a:gd name="connsiteY8" fmla="*/ 277395 h 479085"/>
              <a:gd name="connsiteX9" fmla="*/ 142747 w 496215"/>
              <a:gd name="connsiteY9" fmla="*/ 195451 h 479085"/>
              <a:gd name="connsiteX10" fmla="*/ 105274 w 496215"/>
              <a:gd name="connsiteY10" fmla="*/ 479085 h 479085"/>
              <a:gd name="connsiteX11" fmla="*/ 61341 w 496215"/>
              <a:gd name="connsiteY11" fmla="*/ 385434 h 479085"/>
              <a:gd name="connsiteX12" fmla="*/ 0 w 496215"/>
              <a:gd name="connsiteY12" fmla="*/ 341815 h 479085"/>
              <a:gd name="connsiteX0" fmla="*/ 0 w 496215"/>
              <a:gd name="connsiteY0" fmla="*/ 341815 h 474490"/>
              <a:gd name="connsiteX1" fmla="*/ 61984 w 496215"/>
              <a:gd name="connsiteY1" fmla="*/ 180349 h 474490"/>
              <a:gd name="connsiteX2" fmla="*/ 138977 w 496215"/>
              <a:gd name="connsiteY2" fmla="*/ 32614 h 474490"/>
              <a:gd name="connsiteX3" fmla="*/ 219049 w 496215"/>
              <a:gd name="connsiteY3" fmla="*/ 84305 h 474490"/>
              <a:gd name="connsiteX4" fmla="*/ 341815 w 496215"/>
              <a:gd name="connsiteY4" fmla="*/ 135105 h 474490"/>
              <a:gd name="connsiteX5" fmla="*/ 328392 w 496215"/>
              <a:gd name="connsiteY5" fmla="*/ 0 h 474490"/>
              <a:gd name="connsiteX6" fmla="*/ 426826 w 496215"/>
              <a:gd name="connsiteY6" fmla="*/ 45747 h 474490"/>
              <a:gd name="connsiteX7" fmla="*/ 470214 w 496215"/>
              <a:gd name="connsiteY7" fmla="*/ 166122 h 474490"/>
              <a:gd name="connsiteX8" fmla="*/ 496215 w 496215"/>
              <a:gd name="connsiteY8" fmla="*/ 277395 h 474490"/>
              <a:gd name="connsiteX9" fmla="*/ 142747 w 496215"/>
              <a:gd name="connsiteY9" fmla="*/ 195451 h 474490"/>
              <a:gd name="connsiteX10" fmla="*/ 100679 w 496215"/>
              <a:gd name="connsiteY10" fmla="*/ 474490 h 474490"/>
              <a:gd name="connsiteX11" fmla="*/ 61341 w 496215"/>
              <a:gd name="connsiteY11" fmla="*/ 385434 h 474490"/>
              <a:gd name="connsiteX12" fmla="*/ 0 w 496215"/>
              <a:gd name="connsiteY12" fmla="*/ 341815 h 474490"/>
              <a:gd name="connsiteX0" fmla="*/ 0 w 496215"/>
              <a:gd name="connsiteY0" fmla="*/ 349435 h 482110"/>
              <a:gd name="connsiteX1" fmla="*/ 61984 w 496215"/>
              <a:gd name="connsiteY1" fmla="*/ 187969 h 482110"/>
              <a:gd name="connsiteX2" fmla="*/ 138977 w 496215"/>
              <a:gd name="connsiteY2" fmla="*/ 40234 h 482110"/>
              <a:gd name="connsiteX3" fmla="*/ 219049 w 496215"/>
              <a:gd name="connsiteY3" fmla="*/ 91925 h 482110"/>
              <a:gd name="connsiteX4" fmla="*/ 341815 w 496215"/>
              <a:gd name="connsiteY4" fmla="*/ 142725 h 482110"/>
              <a:gd name="connsiteX5" fmla="*/ 332202 w 496215"/>
              <a:gd name="connsiteY5" fmla="*/ 0 h 482110"/>
              <a:gd name="connsiteX6" fmla="*/ 426826 w 496215"/>
              <a:gd name="connsiteY6" fmla="*/ 53367 h 482110"/>
              <a:gd name="connsiteX7" fmla="*/ 470214 w 496215"/>
              <a:gd name="connsiteY7" fmla="*/ 173742 h 482110"/>
              <a:gd name="connsiteX8" fmla="*/ 496215 w 496215"/>
              <a:gd name="connsiteY8" fmla="*/ 285015 h 482110"/>
              <a:gd name="connsiteX9" fmla="*/ 142747 w 496215"/>
              <a:gd name="connsiteY9" fmla="*/ 203071 h 482110"/>
              <a:gd name="connsiteX10" fmla="*/ 100679 w 496215"/>
              <a:gd name="connsiteY10" fmla="*/ 482110 h 482110"/>
              <a:gd name="connsiteX11" fmla="*/ 61341 w 496215"/>
              <a:gd name="connsiteY11" fmla="*/ 393054 h 482110"/>
              <a:gd name="connsiteX12" fmla="*/ 0 w 496215"/>
              <a:gd name="connsiteY12" fmla="*/ 349435 h 482110"/>
              <a:gd name="connsiteX0" fmla="*/ 0 w 496215"/>
              <a:gd name="connsiteY0" fmla="*/ 346860 h 479535"/>
              <a:gd name="connsiteX1" fmla="*/ 61984 w 496215"/>
              <a:gd name="connsiteY1" fmla="*/ 185394 h 479535"/>
              <a:gd name="connsiteX2" fmla="*/ 138977 w 496215"/>
              <a:gd name="connsiteY2" fmla="*/ 37659 h 479535"/>
              <a:gd name="connsiteX3" fmla="*/ 219049 w 496215"/>
              <a:gd name="connsiteY3" fmla="*/ 89350 h 479535"/>
              <a:gd name="connsiteX4" fmla="*/ 341815 w 496215"/>
              <a:gd name="connsiteY4" fmla="*/ 140150 h 479535"/>
              <a:gd name="connsiteX5" fmla="*/ 327050 w 496215"/>
              <a:gd name="connsiteY5" fmla="*/ 0 h 479535"/>
              <a:gd name="connsiteX6" fmla="*/ 426826 w 496215"/>
              <a:gd name="connsiteY6" fmla="*/ 50792 h 479535"/>
              <a:gd name="connsiteX7" fmla="*/ 470214 w 496215"/>
              <a:gd name="connsiteY7" fmla="*/ 171167 h 479535"/>
              <a:gd name="connsiteX8" fmla="*/ 496215 w 496215"/>
              <a:gd name="connsiteY8" fmla="*/ 282440 h 479535"/>
              <a:gd name="connsiteX9" fmla="*/ 142747 w 496215"/>
              <a:gd name="connsiteY9" fmla="*/ 200496 h 479535"/>
              <a:gd name="connsiteX10" fmla="*/ 100679 w 496215"/>
              <a:gd name="connsiteY10" fmla="*/ 479535 h 479535"/>
              <a:gd name="connsiteX11" fmla="*/ 61341 w 496215"/>
              <a:gd name="connsiteY11" fmla="*/ 390479 h 479535"/>
              <a:gd name="connsiteX12" fmla="*/ 0 w 496215"/>
              <a:gd name="connsiteY12" fmla="*/ 346860 h 479535"/>
              <a:gd name="connsiteX0" fmla="*/ 0 w 496215"/>
              <a:gd name="connsiteY0" fmla="*/ 346860 h 479535"/>
              <a:gd name="connsiteX1" fmla="*/ 61984 w 496215"/>
              <a:gd name="connsiteY1" fmla="*/ 185394 h 479535"/>
              <a:gd name="connsiteX2" fmla="*/ 138977 w 496215"/>
              <a:gd name="connsiteY2" fmla="*/ 37659 h 479535"/>
              <a:gd name="connsiteX3" fmla="*/ 219049 w 496215"/>
              <a:gd name="connsiteY3" fmla="*/ 89350 h 479535"/>
              <a:gd name="connsiteX4" fmla="*/ 341815 w 496215"/>
              <a:gd name="connsiteY4" fmla="*/ 140150 h 479535"/>
              <a:gd name="connsiteX5" fmla="*/ 327050 w 496215"/>
              <a:gd name="connsiteY5" fmla="*/ 0 h 479535"/>
              <a:gd name="connsiteX6" fmla="*/ 426826 w 496215"/>
              <a:gd name="connsiteY6" fmla="*/ 50792 h 479535"/>
              <a:gd name="connsiteX7" fmla="*/ 470214 w 496215"/>
              <a:gd name="connsiteY7" fmla="*/ 171167 h 479535"/>
              <a:gd name="connsiteX8" fmla="*/ 496215 w 496215"/>
              <a:gd name="connsiteY8" fmla="*/ 282440 h 479535"/>
              <a:gd name="connsiteX9" fmla="*/ 142747 w 496215"/>
              <a:gd name="connsiteY9" fmla="*/ 200496 h 479535"/>
              <a:gd name="connsiteX10" fmla="*/ 100679 w 496215"/>
              <a:gd name="connsiteY10" fmla="*/ 479535 h 479535"/>
              <a:gd name="connsiteX11" fmla="*/ 61341 w 496215"/>
              <a:gd name="connsiteY11" fmla="*/ 390479 h 479535"/>
              <a:gd name="connsiteX12" fmla="*/ 0 w 496215"/>
              <a:gd name="connsiteY12" fmla="*/ 346860 h 479535"/>
              <a:gd name="connsiteX0" fmla="*/ 0 w 496215"/>
              <a:gd name="connsiteY0" fmla="*/ 346860 h 479535"/>
              <a:gd name="connsiteX1" fmla="*/ 61984 w 496215"/>
              <a:gd name="connsiteY1" fmla="*/ 185394 h 479535"/>
              <a:gd name="connsiteX2" fmla="*/ 138977 w 496215"/>
              <a:gd name="connsiteY2" fmla="*/ 37659 h 479535"/>
              <a:gd name="connsiteX3" fmla="*/ 219049 w 496215"/>
              <a:gd name="connsiteY3" fmla="*/ 89350 h 479535"/>
              <a:gd name="connsiteX4" fmla="*/ 341815 w 496215"/>
              <a:gd name="connsiteY4" fmla="*/ 140150 h 479535"/>
              <a:gd name="connsiteX5" fmla="*/ 327050 w 496215"/>
              <a:gd name="connsiteY5" fmla="*/ 0 h 479535"/>
              <a:gd name="connsiteX6" fmla="*/ 426826 w 496215"/>
              <a:gd name="connsiteY6" fmla="*/ 50792 h 479535"/>
              <a:gd name="connsiteX7" fmla="*/ 470214 w 496215"/>
              <a:gd name="connsiteY7" fmla="*/ 171167 h 479535"/>
              <a:gd name="connsiteX8" fmla="*/ 496215 w 496215"/>
              <a:gd name="connsiteY8" fmla="*/ 282440 h 479535"/>
              <a:gd name="connsiteX9" fmla="*/ 142747 w 496215"/>
              <a:gd name="connsiteY9" fmla="*/ 200496 h 479535"/>
              <a:gd name="connsiteX10" fmla="*/ 100679 w 496215"/>
              <a:gd name="connsiteY10" fmla="*/ 479535 h 479535"/>
              <a:gd name="connsiteX11" fmla="*/ 61341 w 496215"/>
              <a:gd name="connsiteY11" fmla="*/ 390479 h 479535"/>
              <a:gd name="connsiteX12" fmla="*/ 0 w 496215"/>
              <a:gd name="connsiteY12" fmla="*/ 346860 h 479535"/>
              <a:gd name="connsiteX0" fmla="*/ 0 w 496215"/>
              <a:gd name="connsiteY0" fmla="*/ 344285 h 476960"/>
              <a:gd name="connsiteX1" fmla="*/ 61984 w 496215"/>
              <a:gd name="connsiteY1" fmla="*/ 182819 h 476960"/>
              <a:gd name="connsiteX2" fmla="*/ 138977 w 496215"/>
              <a:gd name="connsiteY2" fmla="*/ 35084 h 476960"/>
              <a:gd name="connsiteX3" fmla="*/ 219049 w 496215"/>
              <a:gd name="connsiteY3" fmla="*/ 86775 h 476960"/>
              <a:gd name="connsiteX4" fmla="*/ 341815 w 496215"/>
              <a:gd name="connsiteY4" fmla="*/ 137575 h 476960"/>
              <a:gd name="connsiteX5" fmla="*/ 327050 w 496215"/>
              <a:gd name="connsiteY5" fmla="*/ 0 h 476960"/>
              <a:gd name="connsiteX6" fmla="*/ 426826 w 496215"/>
              <a:gd name="connsiteY6" fmla="*/ 48217 h 476960"/>
              <a:gd name="connsiteX7" fmla="*/ 470214 w 496215"/>
              <a:gd name="connsiteY7" fmla="*/ 168592 h 476960"/>
              <a:gd name="connsiteX8" fmla="*/ 496215 w 496215"/>
              <a:gd name="connsiteY8" fmla="*/ 279865 h 476960"/>
              <a:gd name="connsiteX9" fmla="*/ 142747 w 496215"/>
              <a:gd name="connsiteY9" fmla="*/ 197921 h 476960"/>
              <a:gd name="connsiteX10" fmla="*/ 100679 w 496215"/>
              <a:gd name="connsiteY10" fmla="*/ 476960 h 476960"/>
              <a:gd name="connsiteX11" fmla="*/ 61341 w 496215"/>
              <a:gd name="connsiteY11" fmla="*/ 387904 h 476960"/>
              <a:gd name="connsiteX12" fmla="*/ 0 w 496215"/>
              <a:gd name="connsiteY12" fmla="*/ 344285 h 476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96215" h="476960">
                <a:moveTo>
                  <a:pt x="0" y="344285"/>
                </a:moveTo>
                <a:cubicBezTo>
                  <a:pt x="29633" y="255385"/>
                  <a:pt x="38821" y="234352"/>
                  <a:pt x="61984" y="182819"/>
                </a:cubicBezTo>
                <a:cubicBezTo>
                  <a:pt x="85147" y="131286"/>
                  <a:pt x="112800" y="51091"/>
                  <a:pt x="138977" y="35084"/>
                </a:cubicBezTo>
                <a:cubicBezTo>
                  <a:pt x="165155" y="19077"/>
                  <a:pt x="190827" y="72664"/>
                  <a:pt x="219049" y="86775"/>
                </a:cubicBezTo>
                <a:lnTo>
                  <a:pt x="341815" y="137575"/>
                </a:lnTo>
                <a:cubicBezTo>
                  <a:pt x="361571" y="122758"/>
                  <a:pt x="334432" y="70075"/>
                  <a:pt x="327050" y="0"/>
                </a:cubicBezTo>
                <a:cubicBezTo>
                  <a:pt x="397193" y="34714"/>
                  <a:pt x="310145" y="-1790"/>
                  <a:pt x="426826" y="48217"/>
                </a:cubicBezTo>
                <a:lnTo>
                  <a:pt x="470214" y="168592"/>
                </a:lnTo>
                <a:lnTo>
                  <a:pt x="496215" y="279865"/>
                </a:lnTo>
                <a:cubicBezTo>
                  <a:pt x="357431" y="241304"/>
                  <a:pt x="277888" y="229196"/>
                  <a:pt x="142747" y="197921"/>
                </a:cubicBezTo>
                <a:lnTo>
                  <a:pt x="100679" y="476960"/>
                </a:lnTo>
                <a:lnTo>
                  <a:pt x="61341" y="387904"/>
                </a:lnTo>
                <a:lnTo>
                  <a:pt x="0" y="344285"/>
                </a:lnTo>
                <a:close/>
              </a:path>
            </a:pathLst>
          </a:custGeom>
          <a:solidFill>
            <a:srgbClr val="622311"/>
          </a:solidFill>
          <a:ln>
            <a:solidFill>
              <a:srgbClr val="6223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2" name="任意多边形 131"/>
          <p:cNvSpPr/>
          <p:nvPr/>
        </p:nvSpPr>
        <p:spPr>
          <a:xfrm>
            <a:off x="8773392" y="4853744"/>
            <a:ext cx="539178" cy="452495"/>
          </a:xfrm>
          <a:custGeom>
            <a:avLst/>
            <a:gdLst>
              <a:gd name="connsiteX0" fmla="*/ 0 w 783314"/>
              <a:gd name="connsiteY0" fmla="*/ 0 h 668216"/>
              <a:gd name="connsiteX1" fmla="*/ 111902 w 783314"/>
              <a:gd name="connsiteY1" fmla="*/ 137480 h 668216"/>
              <a:gd name="connsiteX2" fmla="*/ 255776 w 783314"/>
              <a:gd name="connsiteY2" fmla="*/ 217410 h 668216"/>
              <a:gd name="connsiteX3" fmla="*/ 604271 w 783314"/>
              <a:gd name="connsiteY3" fmla="*/ 233396 h 668216"/>
              <a:gd name="connsiteX4" fmla="*/ 639440 w 783314"/>
              <a:gd name="connsiteY4" fmla="*/ 227002 h 668216"/>
              <a:gd name="connsiteX5" fmla="*/ 661821 w 783314"/>
              <a:gd name="connsiteY5" fmla="*/ 185438 h 668216"/>
              <a:gd name="connsiteX6" fmla="*/ 732159 w 783314"/>
              <a:gd name="connsiteY6" fmla="*/ 329312 h 668216"/>
              <a:gd name="connsiteX7" fmla="*/ 776920 w 783314"/>
              <a:gd name="connsiteY7" fmla="*/ 553117 h 668216"/>
              <a:gd name="connsiteX8" fmla="*/ 783314 w 783314"/>
              <a:gd name="connsiteY8" fmla="*/ 591483 h 668216"/>
              <a:gd name="connsiteX9" fmla="*/ 687398 w 783314"/>
              <a:gd name="connsiteY9" fmla="*/ 668216 h 668216"/>
              <a:gd name="connsiteX10" fmla="*/ 450805 w 783314"/>
              <a:gd name="connsiteY10" fmla="*/ 639441 h 668216"/>
              <a:gd name="connsiteX11" fmla="*/ 297340 w 783314"/>
              <a:gd name="connsiteY11" fmla="*/ 508356 h 668216"/>
              <a:gd name="connsiteX12" fmla="*/ 201423 w 783314"/>
              <a:gd name="connsiteY12" fmla="*/ 422031 h 668216"/>
              <a:gd name="connsiteX13" fmla="*/ 105507 w 783314"/>
              <a:gd name="connsiteY13" fmla="*/ 297340 h 668216"/>
              <a:gd name="connsiteX14" fmla="*/ 28774 w 783314"/>
              <a:gd name="connsiteY14" fmla="*/ 172649 h 668216"/>
              <a:gd name="connsiteX15" fmla="*/ 0 w 783314"/>
              <a:gd name="connsiteY15" fmla="*/ 0 h 668216"/>
              <a:gd name="connsiteX0" fmla="*/ 4016 w 787330"/>
              <a:gd name="connsiteY0" fmla="*/ 0 h 668216"/>
              <a:gd name="connsiteX1" fmla="*/ 115918 w 787330"/>
              <a:gd name="connsiteY1" fmla="*/ 137480 h 668216"/>
              <a:gd name="connsiteX2" fmla="*/ 259792 w 787330"/>
              <a:gd name="connsiteY2" fmla="*/ 217410 h 668216"/>
              <a:gd name="connsiteX3" fmla="*/ 608287 w 787330"/>
              <a:gd name="connsiteY3" fmla="*/ 233396 h 668216"/>
              <a:gd name="connsiteX4" fmla="*/ 643456 w 787330"/>
              <a:gd name="connsiteY4" fmla="*/ 227002 h 668216"/>
              <a:gd name="connsiteX5" fmla="*/ 665837 w 787330"/>
              <a:gd name="connsiteY5" fmla="*/ 185438 h 668216"/>
              <a:gd name="connsiteX6" fmla="*/ 736175 w 787330"/>
              <a:gd name="connsiteY6" fmla="*/ 329312 h 668216"/>
              <a:gd name="connsiteX7" fmla="*/ 780936 w 787330"/>
              <a:gd name="connsiteY7" fmla="*/ 553117 h 668216"/>
              <a:gd name="connsiteX8" fmla="*/ 787330 w 787330"/>
              <a:gd name="connsiteY8" fmla="*/ 591483 h 668216"/>
              <a:gd name="connsiteX9" fmla="*/ 691414 w 787330"/>
              <a:gd name="connsiteY9" fmla="*/ 668216 h 668216"/>
              <a:gd name="connsiteX10" fmla="*/ 454821 w 787330"/>
              <a:gd name="connsiteY10" fmla="*/ 639441 h 668216"/>
              <a:gd name="connsiteX11" fmla="*/ 301356 w 787330"/>
              <a:gd name="connsiteY11" fmla="*/ 508356 h 668216"/>
              <a:gd name="connsiteX12" fmla="*/ 205439 w 787330"/>
              <a:gd name="connsiteY12" fmla="*/ 422031 h 668216"/>
              <a:gd name="connsiteX13" fmla="*/ 109523 w 787330"/>
              <a:gd name="connsiteY13" fmla="*/ 297340 h 668216"/>
              <a:gd name="connsiteX14" fmla="*/ 32790 w 787330"/>
              <a:gd name="connsiteY14" fmla="*/ 172649 h 668216"/>
              <a:gd name="connsiteX15" fmla="*/ 4016 w 787330"/>
              <a:gd name="connsiteY15" fmla="*/ 0 h 668216"/>
              <a:gd name="connsiteX0" fmla="*/ 2330 w 785644"/>
              <a:gd name="connsiteY0" fmla="*/ 0 h 668216"/>
              <a:gd name="connsiteX1" fmla="*/ 114232 w 785644"/>
              <a:gd name="connsiteY1" fmla="*/ 137480 h 668216"/>
              <a:gd name="connsiteX2" fmla="*/ 258106 w 785644"/>
              <a:gd name="connsiteY2" fmla="*/ 217410 h 668216"/>
              <a:gd name="connsiteX3" fmla="*/ 606601 w 785644"/>
              <a:gd name="connsiteY3" fmla="*/ 233396 h 668216"/>
              <a:gd name="connsiteX4" fmla="*/ 641770 w 785644"/>
              <a:gd name="connsiteY4" fmla="*/ 227002 h 668216"/>
              <a:gd name="connsiteX5" fmla="*/ 664151 w 785644"/>
              <a:gd name="connsiteY5" fmla="*/ 185438 h 668216"/>
              <a:gd name="connsiteX6" fmla="*/ 734489 w 785644"/>
              <a:gd name="connsiteY6" fmla="*/ 329312 h 668216"/>
              <a:gd name="connsiteX7" fmla="*/ 779250 w 785644"/>
              <a:gd name="connsiteY7" fmla="*/ 553117 h 668216"/>
              <a:gd name="connsiteX8" fmla="*/ 785644 w 785644"/>
              <a:gd name="connsiteY8" fmla="*/ 591483 h 668216"/>
              <a:gd name="connsiteX9" fmla="*/ 689728 w 785644"/>
              <a:gd name="connsiteY9" fmla="*/ 668216 h 668216"/>
              <a:gd name="connsiteX10" fmla="*/ 453135 w 785644"/>
              <a:gd name="connsiteY10" fmla="*/ 639441 h 668216"/>
              <a:gd name="connsiteX11" fmla="*/ 299670 w 785644"/>
              <a:gd name="connsiteY11" fmla="*/ 508356 h 668216"/>
              <a:gd name="connsiteX12" fmla="*/ 203753 w 785644"/>
              <a:gd name="connsiteY12" fmla="*/ 422031 h 668216"/>
              <a:gd name="connsiteX13" fmla="*/ 107837 w 785644"/>
              <a:gd name="connsiteY13" fmla="*/ 297340 h 668216"/>
              <a:gd name="connsiteX14" fmla="*/ 57802 w 785644"/>
              <a:gd name="connsiteY14" fmla="*/ 169312 h 668216"/>
              <a:gd name="connsiteX15" fmla="*/ 2330 w 785644"/>
              <a:gd name="connsiteY15" fmla="*/ 0 h 668216"/>
              <a:gd name="connsiteX0" fmla="*/ 3180 w 766470"/>
              <a:gd name="connsiteY0" fmla="*/ 0 h 671553"/>
              <a:gd name="connsiteX1" fmla="*/ 95058 w 766470"/>
              <a:gd name="connsiteY1" fmla="*/ 140817 h 671553"/>
              <a:gd name="connsiteX2" fmla="*/ 238932 w 766470"/>
              <a:gd name="connsiteY2" fmla="*/ 220747 h 671553"/>
              <a:gd name="connsiteX3" fmla="*/ 587427 w 766470"/>
              <a:gd name="connsiteY3" fmla="*/ 236733 h 671553"/>
              <a:gd name="connsiteX4" fmla="*/ 622596 w 766470"/>
              <a:gd name="connsiteY4" fmla="*/ 230339 h 671553"/>
              <a:gd name="connsiteX5" fmla="*/ 644977 w 766470"/>
              <a:gd name="connsiteY5" fmla="*/ 188775 h 671553"/>
              <a:gd name="connsiteX6" fmla="*/ 715315 w 766470"/>
              <a:gd name="connsiteY6" fmla="*/ 332649 h 671553"/>
              <a:gd name="connsiteX7" fmla="*/ 760076 w 766470"/>
              <a:gd name="connsiteY7" fmla="*/ 556454 h 671553"/>
              <a:gd name="connsiteX8" fmla="*/ 766470 w 766470"/>
              <a:gd name="connsiteY8" fmla="*/ 594820 h 671553"/>
              <a:gd name="connsiteX9" fmla="*/ 670554 w 766470"/>
              <a:gd name="connsiteY9" fmla="*/ 671553 h 671553"/>
              <a:gd name="connsiteX10" fmla="*/ 433961 w 766470"/>
              <a:gd name="connsiteY10" fmla="*/ 642778 h 671553"/>
              <a:gd name="connsiteX11" fmla="*/ 280496 w 766470"/>
              <a:gd name="connsiteY11" fmla="*/ 511693 h 671553"/>
              <a:gd name="connsiteX12" fmla="*/ 184579 w 766470"/>
              <a:gd name="connsiteY12" fmla="*/ 425368 h 671553"/>
              <a:gd name="connsiteX13" fmla="*/ 88663 w 766470"/>
              <a:gd name="connsiteY13" fmla="*/ 300677 h 671553"/>
              <a:gd name="connsiteX14" fmla="*/ 38628 w 766470"/>
              <a:gd name="connsiteY14" fmla="*/ 172649 h 671553"/>
              <a:gd name="connsiteX15" fmla="*/ 3180 w 766470"/>
              <a:gd name="connsiteY15" fmla="*/ 0 h 671553"/>
              <a:gd name="connsiteX0" fmla="*/ 2467 w 765757"/>
              <a:gd name="connsiteY0" fmla="*/ 0 h 671553"/>
              <a:gd name="connsiteX1" fmla="*/ 94345 w 765757"/>
              <a:gd name="connsiteY1" fmla="*/ 140817 h 671553"/>
              <a:gd name="connsiteX2" fmla="*/ 238219 w 765757"/>
              <a:gd name="connsiteY2" fmla="*/ 220747 h 671553"/>
              <a:gd name="connsiteX3" fmla="*/ 586714 w 765757"/>
              <a:gd name="connsiteY3" fmla="*/ 236733 h 671553"/>
              <a:gd name="connsiteX4" fmla="*/ 621883 w 765757"/>
              <a:gd name="connsiteY4" fmla="*/ 230339 h 671553"/>
              <a:gd name="connsiteX5" fmla="*/ 644264 w 765757"/>
              <a:gd name="connsiteY5" fmla="*/ 188775 h 671553"/>
              <a:gd name="connsiteX6" fmla="*/ 714602 w 765757"/>
              <a:gd name="connsiteY6" fmla="*/ 332649 h 671553"/>
              <a:gd name="connsiteX7" fmla="*/ 759363 w 765757"/>
              <a:gd name="connsiteY7" fmla="*/ 556454 h 671553"/>
              <a:gd name="connsiteX8" fmla="*/ 765757 w 765757"/>
              <a:gd name="connsiteY8" fmla="*/ 594820 h 671553"/>
              <a:gd name="connsiteX9" fmla="*/ 669841 w 765757"/>
              <a:gd name="connsiteY9" fmla="*/ 671553 h 671553"/>
              <a:gd name="connsiteX10" fmla="*/ 433248 w 765757"/>
              <a:gd name="connsiteY10" fmla="*/ 642778 h 671553"/>
              <a:gd name="connsiteX11" fmla="*/ 279783 w 765757"/>
              <a:gd name="connsiteY11" fmla="*/ 511693 h 671553"/>
              <a:gd name="connsiteX12" fmla="*/ 183866 w 765757"/>
              <a:gd name="connsiteY12" fmla="*/ 425368 h 671553"/>
              <a:gd name="connsiteX13" fmla="*/ 87950 w 765757"/>
              <a:gd name="connsiteY13" fmla="*/ 300677 h 671553"/>
              <a:gd name="connsiteX14" fmla="*/ 51264 w 765757"/>
              <a:gd name="connsiteY14" fmla="*/ 175987 h 671553"/>
              <a:gd name="connsiteX15" fmla="*/ 2467 w 765757"/>
              <a:gd name="connsiteY15" fmla="*/ 0 h 671553"/>
              <a:gd name="connsiteX0" fmla="*/ 2845 w 766135"/>
              <a:gd name="connsiteY0" fmla="*/ 0 h 671553"/>
              <a:gd name="connsiteX1" fmla="*/ 94723 w 766135"/>
              <a:gd name="connsiteY1" fmla="*/ 140817 h 671553"/>
              <a:gd name="connsiteX2" fmla="*/ 238597 w 766135"/>
              <a:gd name="connsiteY2" fmla="*/ 220747 h 671553"/>
              <a:gd name="connsiteX3" fmla="*/ 587092 w 766135"/>
              <a:gd name="connsiteY3" fmla="*/ 236733 h 671553"/>
              <a:gd name="connsiteX4" fmla="*/ 622261 w 766135"/>
              <a:gd name="connsiteY4" fmla="*/ 230339 h 671553"/>
              <a:gd name="connsiteX5" fmla="*/ 644642 w 766135"/>
              <a:gd name="connsiteY5" fmla="*/ 188775 h 671553"/>
              <a:gd name="connsiteX6" fmla="*/ 714980 w 766135"/>
              <a:gd name="connsiteY6" fmla="*/ 332649 h 671553"/>
              <a:gd name="connsiteX7" fmla="*/ 759741 w 766135"/>
              <a:gd name="connsiteY7" fmla="*/ 556454 h 671553"/>
              <a:gd name="connsiteX8" fmla="*/ 766135 w 766135"/>
              <a:gd name="connsiteY8" fmla="*/ 594820 h 671553"/>
              <a:gd name="connsiteX9" fmla="*/ 670219 w 766135"/>
              <a:gd name="connsiteY9" fmla="*/ 671553 h 671553"/>
              <a:gd name="connsiteX10" fmla="*/ 433626 w 766135"/>
              <a:gd name="connsiteY10" fmla="*/ 642778 h 671553"/>
              <a:gd name="connsiteX11" fmla="*/ 280161 w 766135"/>
              <a:gd name="connsiteY11" fmla="*/ 511693 h 671553"/>
              <a:gd name="connsiteX12" fmla="*/ 184244 w 766135"/>
              <a:gd name="connsiteY12" fmla="*/ 425368 h 671553"/>
              <a:gd name="connsiteX13" fmla="*/ 138387 w 766135"/>
              <a:gd name="connsiteY13" fmla="*/ 314026 h 671553"/>
              <a:gd name="connsiteX14" fmla="*/ 51642 w 766135"/>
              <a:gd name="connsiteY14" fmla="*/ 175987 h 671553"/>
              <a:gd name="connsiteX15" fmla="*/ 2845 w 766135"/>
              <a:gd name="connsiteY15" fmla="*/ 0 h 671553"/>
              <a:gd name="connsiteX0" fmla="*/ 2521 w 765811"/>
              <a:gd name="connsiteY0" fmla="*/ 0 h 671553"/>
              <a:gd name="connsiteX1" fmla="*/ 94399 w 765811"/>
              <a:gd name="connsiteY1" fmla="*/ 140817 h 671553"/>
              <a:gd name="connsiteX2" fmla="*/ 238273 w 765811"/>
              <a:gd name="connsiteY2" fmla="*/ 220747 h 671553"/>
              <a:gd name="connsiteX3" fmla="*/ 586768 w 765811"/>
              <a:gd name="connsiteY3" fmla="*/ 236733 h 671553"/>
              <a:gd name="connsiteX4" fmla="*/ 621937 w 765811"/>
              <a:gd name="connsiteY4" fmla="*/ 230339 h 671553"/>
              <a:gd name="connsiteX5" fmla="*/ 644318 w 765811"/>
              <a:gd name="connsiteY5" fmla="*/ 188775 h 671553"/>
              <a:gd name="connsiteX6" fmla="*/ 714656 w 765811"/>
              <a:gd name="connsiteY6" fmla="*/ 332649 h 671553"/>
              <a:gd name="connsiteX7" fmla="*/ 759417 w 765811"/>
              <a:gd name="connsiteY7" fmla="*/ 556454 h 671553"/>
              <a:gd name="connsiteX8" fmla="*/ 765811 w 765811"/>
              <a:gd name="connsiteY8" fmla="*/ 594820 h 671553"/>
              <a:gd name="connsiteX9" fmla="*/ 669895 w 765811"/>
              <a:gd name="connsiteY9" fmla="*/ 671553 h 671553"/>
              <a:gd name="connsiteX10" fmla="*/ 433302 w 765811"/>
              <a:gd name="connsiteY10" fmla="*/ 642778 h 671553"/>
              <a:gd name="connsiteX11" fmla="*/ 279837 w 765811"/>
              <a:gd name="connsiteY11" fmla="*/ 511693 h 671553"/>
              <a:gd name="connsiteX12" fmla="*/ 183920 w 765811"/>
              <a:gd name="connsiteY12" fmla="*/ 425368 h 671553"/>
              <a:gd name="connsiteX13" fmla="*/ 138063 w 765811"/>
              <a:gd name="connsiteY13" fmla="*/ 314026 h 671553"/>
              <a:gd name="connsiteX14" fmla="*/ 57992 w 765811"/>
              <a:gd name="connsiteY14" fmla="*/ 179324 h 671553"/>
              <a:gd name="connsiteX15" fmla="*/ 2521 w 765811"/>
              <a:gd name="connsiteY15" fmla="*/ 0 h 671553"/>
              <a:gd name="connsiteX0" fmla="*/ 2521 w 765811"/>
              <a:gd name="connsiteY0" fmla="*/ 0 h 671553"/>
              <a:gd name="connsiteX1" fmla="*/ 94399 w 765811"/>
              <a:gd name="connsiteY1" fmla="*/ 140817 h 671553"/>
              <a:gd name="connsiteX2" fmla="*/ 238273 w 765811"/>
              <a:gd name="connsiteY2" fmla="*/ 220747 h 671553"/>
              <a:gd name="connsiteX3" fmla="*/ 586768 w 765811"/>
              <a:gd name="connsiteY3" fmla="*/ 236733 h 671553"/>
              <a:gd name="connsiteX4" fmla="*/ 621937 w 765811"/>
              <a:gd name="connsiteY4" fmla="*/ 230339 h 671553"/>
              <a:gd name="connsiteX5" fmla="*/ 644318 w 765811"/>
              <a:gd name="connsiteY5" fmla="*/ 188775 h 671553"/>
              <a:gd name="connsiteX6" fmla="*/ 714656 w 765811"/>
              <a:gd name="connsiteY6" fmla="*/ 332649 h 671553"/>
              <a:gd name="connsiteX7" fmla="*/ 759417 w 765811"/>
              <a:gd name="connsiteY7" fmla="*/ 556454 h 671553"/>
              <a:gd name="connsiteX8" fmla="*/ 765811 w 765811"/>
              <a:gd name="connsiteY8" fmla="*/ 594820 h 671553"/>
              <a:gd name="connsiteX9" fmla="*/ 669895 w 765811"/>
              <a:gd name="connsiteY9" fmla="*/ 671553 h 671553"/>
              <a:gd name="connsiteX10" fmla="*/ 433302 w 765811"/>
              <a:gd name="connsiteY10" fmla="*/ 642778 h 671553"/>
              <a:gd name="connsiteX11" fmla="*/ 279837 w 765811"/>
              <a:gd name="connsiteY11" fmla="*/ 511693 h 671553"/>
              <a:gd name="connsiteX12" fmla="*/ 213955 w 765811"/>
              <a:gd name="connsiteY12" fmla="*/ 415356 h 671553"/>
              <a:gd name="connsiteX13" fmla="*/ 138063 w 765811"/>
              <a:gd name="connsiteY13" fmla="*/ 314026 h 671553"/>
              <a:gd name="connsiteX14" fmla="*/ 57992 w 765811"/>
              <a:gd name="connsiteY14" fmla="*/ 179324 h 671553"/>
              <a:gd name="connsiteX15" fmla="*/ 2521 w 765811"/>
              <a:gd name="connsiteY15" fmla="*/ 0 h 671553"/>
              <a:gd name="connsiteX0" fmla="*/ 2521 w 765811"/>
              <a:gd name="connsiteY0" fmla="*/ 0 h 671553"/>
              <a:gd name="connsiteX1" fmla="*/ 94399 w 765811"/>
              <a:gd name="connsiteY1" fmla="*/ 140817 h 671553"/>
              <a:gd name="connsiteX2" fmla="*/ 238273 w 765811"/>
              <a:gd name="connsiteY2" fmla="*/ 220747 h 671553"/>
              <a:gd name="connsiteX3" fmla="*/ 586768 w 765811"/>
              <a:gd name="connsiteY3" fmla="*/ 236733 h 671553"/>
              <a:gd name="connsiteX4" fmla="*/ 621937 w 765811"/>
              <a:gd name="connsiteY4" fmla="*/ 230339 h 671553"/>
              <a:gd name="connsiteX5" fmla="*/ 644318 w 765811"/>
              <a:gd name="connsiteY5" fmla="*/ 188775 h 671553"/>
              <a:gd name="connsiteX6" fmla="*/ 714656 w 765811"/>
              <a:gd name="connsiteY6" fmla="*/ 332649 h 671553"/>
              <a:gd name="connsiteX7" fmla="*/ 759417 w 765811"/>
              <a:gd name="connsiteY7" fmla="*/ 556454 h 671553"/>
              <a:gd name="connsiteX8" fmla="*/ 765811 w 765811"/>
              <a:gd name="connsiteY8" fmla="*/ 594820 h 671553"/>
              <a:gd name="connsiteX9" fmla="*/ 669895 w 765811"/>
              <a:gd name="connsiteY9" fmla="*/ 671553 h 671553"/>
              <a:gd name="connsiteX10" fmla="*/ 433302 w 765811"/>
              <a:gd name="connsiteY10" fmla="*/ 642778 h 671553"/>
              <a:gd name="connsiteX11" fmla="*/ 319883 w 765811"/>
              <a:gd name="connsiteY11" fmla="*/ 508356 h 671553"/>
              <a:gd name="connsiteX12" fmla="*/ 213955 w 765811"/>
              <a:gd name="connsiteY12" fmla="*/ 415356 h 671553"/>
              <a:gd name="connsiteX13" fmla="*/ 138063 w 765811"/>
              <a:gd name="connsiteY13" fmla="*/ 314026 h 671553"/>
              <a:gd name="connsiteX14" fmla="*/ 57992 w 765811"/>
              <a:gd name="connsiteY14" fmla="*/ 179324 h 671553"/>
              <a:gd name="connsiteX15" fmla="*/ 2521 w 765811"/>
              <a:gd name="connsiteY15" fmla="*/ 0 h 671553"/>
              <a:gd name="connsiteX0" fmla="*/ 2521 w 765811"/>
              <a:gd name="connsiteY0" fmla="*/ 0 h 671553"/>
              <a:gd name="connsiteX1" fmla="*/ 94399 w 765811"/>
              <a:gd name="connsiteY1" fmla="*/ 140817 h 671553"/>
              <a:gd name="connsiteX2" fmla="*/ 238273 w 765811"/>
              <a:gd name="connsiteY2" fmla="*/ 220747 h 671553"/>
              <a:gd name="connsiteX3" fmla="*/ 586768 w 765811"/>
              <a:gd name="connsiteY3" fmla="*/ 236733 h 671553"/>
              <a:gd name="connsiteX4" fmla="*/ 621937 w 765811"/>
              <a:gd name="connsiteY4" fmla="*/ 230339 h 671553"/>
              <a:gd name="connsiteX5" fmla="*/ 644318 w 765811"/>
              <a:gd name="connsiteY5" fmla="*/ 188775 h 671553"/>
              <a:gd name="connsiteX6" fmla="*/ 714656 w 765811"/>
              <a:gd name="connsiteY6" fmla="*/ 332649 h 671553"/>
              <a:gd name="connsiteX7" fmla="*/ 759417 w 765811"/>
              <a:gd name="connsiteY7" fmla="*/ 556454 h 671553"/>
              <a:gd name="connsiteX8" fmla="*/ 765811 w 765811"/>
              <a:gd name="connsiteY8" fmla="*/ 594820 h 671553"/>
              <a:gd name="connsiteX9" fmla="*/ 669895 w 765811"/>
              <a:gd name="connsiteY9" fmla="*/ 671553 h 671553"/>
              <a:gd name="connsiteX10" fmla="*/ 463337 w 765811"/>
              <a:gd name="connsiteY10" fmla="*/ 632767 h 671553"/>
              <a:gd name="connsiteX11" fmla="*/ 319883 w 765811"/>
              <a:gd name="connsiteY11" fmla="*/ 508356 h 671553"/>
              <a:gd name="connsiteX12" fmla="*/ 213955 w 765811"/>
              <a:gd name="connsiteY12" fmla="*/ 415356 h 671553"/>
              <a:gd name="connsiteX13" fmla="*/ 138063 w 765811"/>
              <a:gd name="connsiteY13" fmla="*/ 314026 h 671553"/>
              <a:gd name="connsiteX14" fmla="*/ 57992 w 765811"/>
              <a:gd name="connsiteY14" fmla="*/ 179324 h 671553"/>
              <a:gd name="connsiteX15" fmla="*/ 2521 w 765811"/>
              <a:gd name="connsiteY15" fmla="*/ 0 h 671553"/>
              <a:gd name="connsiteX0" fmla="*/ 2521 w 765811"/>
              <a:gd name="connsiteY0" fmla="*/ 0 h 672826"/>
              <a:gd name="connsiteX1" fmla="*/ 94399 w 765811"/>
              <a:gd name="connsiteY1" fmla="*/ 140817 h 672826"/>
              <a:gd name="connsiteX2" fmla="*/ 238273 w 765811"/>
              <a:gd name="connsiteY2" fmla="*/ 220747 h 672826"/>
              <a:gd name="connsiteX3" fmla="*/ 586768 w 765811"/>
              <a:gd name="connsiteY3" fmla="*/ 236733 h 672826"/>
              <a:gd name="connsiteX4" fmla="*/ 621937 w 765811"/>
              <a:gd name="connsiteY4" fmla="*/ 230339 h 672826"/>
              <a:gd name="connsiteX5" fmla="*/ 644318 w 765811"/>
              <a:gd name="connsiteY5" fmla="*/ 188775 h 672826"/>
              <a:gd name="connsiteX6" fmla="*/ 714656 w 765811"/>
              <a:gd name="connsiteY6" fmla="*/ 332649 h 672826"/>
              <a:gd name="connsiteX7" fmla="*/ 759417 w 765811"/>
              <a:gd name="connsiteY7" fmla="*/ 556454 h 672826"/>
              <a:gd name="connsiteX8" fmla="*/ 765811 w 765811"/>
              <a:gd name="connsiteY8" fmla="*/ 594820 h 672826"/>
              <a:gd name="connsiteX9" fmla="*/ 669895 w 765811"/>
              <a:gd name="connsiteY9" fmla="*/ 671553 h 672826"/>
              <a:gd name="connsiteX10" fmla="*/ 463337 w 765811"/>
              <a:gd name="connsiteY10" fmla="*/ 632767 h 672826"/>
              <a:gd name="connsiteX11" fmla="*/ 319883 w 765811"/>
              <a:gd name="connsiteY11" fmla="*/ 508356 h 672826"/>
              <a:gd name="connsiteX12" fmla="*/ 213955 w 765811"/>
              <a:gd name="connsiteY12" fmla="*/ 415356 h 672826"/>
              <a:gd name="connsiteX13" fmla="*/ 138063 w 765811"/>
              <a:gd name="connsiteY13" fmla="*/ 314026 h 672826"/>
              <a:gd name="connsiteX14" fmla="*/ 57992 w 765811"/>
              <a:gd name="connsiteY14" fmla="*/ 179324 h 672826"/>
              <a:gd name="connsiteX15" fmla="*/ 2521 w 765811"/>
              <a:gd name="connsiteY15" fmla="*/ 0 h 672826"/>
              <a:gd name="connsiteX0" fmla="*/ 2521 w 765811"/>
              <a:gd name="connsiteY0" fmla="*/ 0 h 672826"/>
              <a:gd name="connsiteX1" fmla="*/ 94399 w 765811"/>
              <a:gd name="connsiteY1" fmla="*/ 140817 h 672826"/>
              <a:gd name="connsiteX2" fmla="*/ 238273 w 765811"/>
              <a:gd name="connsiteY2" fmla="*/ 220747 h 672826"/>
              <a:gd name="connsiteX3" fmla="*/ 586768 w 765811"/>
              <a:gd name="connsiteY3" fmla="*/ 236733 h 672826"/>
              <a:gd name="connsiteX4" fmla="*/ 621937 w 765811"/>
              <a:gd name="connsiteY4" fmla="*/ 230339 h 672826"/>
              <a:gd name="connsiteX5" fmla="*/ 644318 w 765811"/>
              <a:gd name="connsiteY5" fmla="*/ 188775 h 672826"/>
              <a:gd name="connsiteX6" fmla="*/ 714656 w 765811"/>
              <a:gd name="connsiteY6" fmla="*/ 332649 h 672826"/>
              <a:gd name="connsiteX7" fmla="*/ 759417 w 765811"/>
              <a:gd name="connsiteY7" fmla="*/ 556454 h 672826"/>
              <a:gd name="connsiteX8" fmla="*/ 765811 w 765811"/>
              <a:gd name="connsiteY8" fmla="*/ 594820 h 672826"/>
              <a:gd name="connsiteX9" fmla="*/ 669895 w 765811"/>
              <a:gd name="connsiteY9" fmla="*/ 671553 h 672826"/>
              <a:gd name="connsiteX10" fmla="*/ 463337 w 765811"/>
              <a:gd name="connsiteY10" fmla="*/ 632767 h 672826"/>
              <a:gd name="connsiteX11" fmla="*/ 319883 w 765811"/>
              <a:gd name="connsiteY11" fmla="*/ 508356 h 672826"/>
              <a:gd name="connsiteX12" fmla="*/ 213955 w 765811"/>
              <a:gd name="connsiteY12" fmla="*/ 415356 h 672826"/>
              <a:gd name="connsiteX13" fmla="*/ 138063 w 765811"/>
              <a:gd name="connsiteY13" fmla="*/ 314026 h 672826"/>
              <a:gd name="connsiteX14" fmla="*/ 57992 w 765811"/>
              <a:gd name="connsiteY14" fmla="*/ 179324 h 672826"/>
              <a:gd name="connsiteX15" fmla="*/ 2521 w 765811"/>
              <a:gd name="connsiteY15" fmla="*/ 0 h 672826"/>
              <a:gd name="connsiteX0" fmla="*/ 2521 w 765811"/>
              <a:gd name="connsiteY0" fmla="*/ 0 h 672826"/>
              <a:gd name="connsiteX1" fmla="*/ 94399 w 765811"/>
              <a:gd name="connsiteY1" fmla="*/ 140817 h 672826"/>
              <a:gd name="connsiteX2" fmla="*/ 238273 w 765811"/>
              <a:gd name="connsiteY2" fmla="*/ 220747 h 672826"/>
              <a:gd name="connsiteX3" fmla="*/ 586768 w 765811"/>
              <a:gd name="connsiteY3" fmla="*/ 236733 h 672826"/>
              <a:gd name="connsiteX4" fmla="*/ 621937 w 765811"/>
              <a:gd name="connsiteY4" fmla="*/ 230339 h 672826"/>
              <a:gd name="connsiteX5" fmla="*/ 644318 w 765811"/>
              <a:gd name="connsiteY5" fmla="*/ 188775 h 672826"/>
              <a:gd name="connsiteX6" fmla="*/ 714656 w 765811"/>
              <a:gd name="connsiteY6" fmla="*/ 332649 h 672826"/>
              <a:gd name="connsiteX7" fmla="*/ 759417 w 765811"/>
              <a:gd name="connsiteY7" fmla="*/ 556454 h 672826"/>
              <a:gd name="connsiteX8" fmla="*/ 765811 w 765811"/>
              <a:gd name="connsiteY8" fmla="*/ 594820 h 672826"/>
              <a:gd name="connsiteX9" fmla="*/ 669895 w 765811"/>
              <a:gd name="connsiteY9" fmla="*/ 671553 h 672826"/>
              <a:gd name="connsiteX10" fmla="*/ 463337 w 765811"/>
              <a:gd name="connsiteY10" fmla="*/ 632767 h 672826"/>
              <a:gd name="connsiteX11" fmla="*/ 319883 w 765811"/>
              <a:gd name="connsiteY11" fmla="*/ 508356 h 672826"/>
              <a:gd name="connsiteX12" fmla="*/ 213955 w 765811"/>
              <a:gd name="connsiteY12" fmla="*/ 415356 h 672826"/>
              <a:gd name="connsiteX13" fmla="*/ 138063 w 765811"/>
              <a:gd name="connsiteY13" fmla="*/ 314026 h 672826"/>
              <a:gd name="connsiteX14" fmla="*/ 57992 w 765811"/>
              <a:gd name="connsiteY14" fmla="*/ 179324 h 672826"/>
              <a:gd name="connsiteX15" fmla="*/ 2521 w 765811"/>
              <a:gd name="connsiteY15" fmla="*/ 0 h 672826"/>
              <a:gd name="connsiteX0" fmla="*/ 2521 w 765811"/>
              <a:gd name="connsiteY0" fmla="*/ 0 h 672826"/>
              <a:gd name="connsiteX1" fmla="*/ 94399 w 765811"/>
              <a:gd name="connsiteY1" fmla="*/ 140817 h 672826"/>
              <a:gd name="connsiteX2" fmla="*/ 238273 w 765811"/>
              <a:gd name="connsiteY2" fmla="*/ 220747 h 672826"/>
              <a:gd name="connsiteX3" fmla="*/ 586768 w 765811"/>
              <a:gd name="connsiteY3" fmla="*/ 236733 h 672826"/>
              <a:gd name="connsiteX4" fmla="*/ 621937 w 765811"/>
              <a:gd name="connsiteY4" fmla="*/ 230339 h 672826"/>
              <a:gd name="connsiteX5" fmla="*/ 644318 w 765811"/>
              <a:gd name="connsiteY5" fmla="*/ 188775 h 672826"/>
              <a:gd name="connsiteX6" fmla="*/ 714656 w 765811"/>
              <a:gd name="connsiteY6" fmla="*/ 332649 h 672826"/>
              <a:gd name="connsiteX7" fmla="*/ 759417 w 765811"/>
              <a:gd name="connsiteY7" fmla="*/ 556454 h 672826"/>
              <a:gd name="connsiteX8" fmla="*/ 765811 w 765811"/>
              <a:gd name="connsiteY8" fmla="*/ 594820 h 672826"/>
              <a:gd name="connsiteX9" fmla="*/ 669895 w 765811"/>
              <a:gd name="connsiteY9" fmla="*/ 671553 h 672826"/>
              <a:gd name="connsiteX10" fmla="*/ 463337 w 765811"/>
              <a:gd name="connsiteY10" fmla="*/ 632767 h 672826"/>
              <a:gd name="connsiteX11" fmla="*/ 319883 w 765811"/>
              <a:gd name="connsiteY11" fmla="*/ 508356 h 672826"/>
              <a:gd name="connsiteX12" fmla="*/ 213955 w 765811"/>
              <a:gd name="connsiteY12" fmla="*/ 415356 h 672826"/>
              <a:gd name="connsiteX13" fmla="*/ 138063 w 765811"/>
              <a:gd name="connsiteY13" fmla="*/ 314026 h 672826"/>
              <a:gd name="connsiteX14" fmla="*/ 57992 w 765811"/>
              <a:gd name="connsiteY14" fmla="*/ 179324 h 672826"/>
              <a:gd name="connsiteX15" fmla="*/ 2521 w 765811"/>
              <a:gd name="connsiteY15" fmla="*/ 0 h 672826"/>
              <a:gd name="connsiteX0" fmla="*/ 2521 w 765811"/>
              <a:gd name="connsiteY0" fmla="*/ 0 h 672826"/>
              <a:gd name="connsiteX1" fmla="*/ 94399 w 765811"/>
              <a:gd name="connsiteY1" fmla="*/ 140817 h 672826"/>
              <a:gd name="connsiteX2" fmla="*/ 238273 w 765811"/>
              <a:gd name="connsiteY2" fmla="*/ 220747 h 672826"/>
              <a:gd name="connsiteX3" fmla="*/ 586768 w 765811"/>
              <a:gd name="connsiteY3" fmla="*/ 236733 h 672826"/>
              <a:gd name="connsiteX4" fmla="*/ 621937 w 765811"/>
              <a:gd name="connsiteY4" fmla="*/ 230339 h 672826"/>
              <a:gd name="connsiteX5" fmla="*/ 644318 w 765811"/>
              <a:gd name="connsiteY5" fmla="*/ 188775 h 672826"/>
              <a:gd name="connsiteX6" fmla="*/ 714656 w 765811"/>
              <a:gd name="connsiteY6" fmla="*/ 332649 h 672826"/>
              <a:gd name="connsiteX7" fmla="*/ 759417 w 765811"/>
              <a:gd name="connsiteY7" fmla="*/ 556454 h 672826"/>
              <a:gd name="connsiteX8" fmla="*/ 765811 w 765811"/>
              <a:gd name="connsiteY8" fmla="*/ 594820 h 672826"/>
              <a:gd name="connsiteX9" fmla="*/ 669895 w 765811"/>
              <a:gd name="connsiteY9" fmla="*/ 671553 h 672826"/>
              <a:gd name="connsiteX10" fmla="*/ 463337 w 765811"/>
              <a:gd name="connsiteY10" fmla="*/ 632767 h 672826"/>
              <a:gd name="connsiteX11" fmla="*/ 319883 w 765811"/>
              <a:gd name="connsiteY11" fmla="*/ 508356 h 672826"/>
              <a:gd name="connsiteX12" fmla="*/ 223967 w 765811"/>
              <a:gd name="connsiteY12" fmla="*/ 418693 h 672826"/>
              <a:gd name="connsiteX13" fmla="*/ 138063 w 765811"/>
              <a:gd name="connsiteY13" fmla="*/ 314026 h 672826"/>
              <a:gd name="connsiteX14" fmla="*/ 57992 w 765811"/>
              <a:gd name="connsiteY14" fmla="*/ 179324 h 672826"/>
              <a:gd name="connsiteX15" fmla="*/ 2521 w 765811"/>
              <a:gd name="connsiteY15" fmla="*/ 0 h 672826"/>
              <a:gd name="connsiteX0" fmla="*/ 2521 w 765811"/>
              <a:gd name="connsiteY0" fmla="*/ 0 h 672774"/>
              <a:gd name="connsiteX1" fmla="*/ 94399 w 765811"/>
              <a:gd name="connsiteY1" fmla="*/ 140817 h 672774"/>
              <a:gd name="connsiteX2" fmla="*/ 238273 w 765811"/>
              <a:gd name="connsiteY2" fmla="*/ 220747 h 672774"/>
              <a:gd name="connsiteX3" fmla="*/ 586768 w 765811"/>
              <a:gd name="connsiteY3" fmla="*/ 236733 h 672774"/>
              <a:gd name="connsiteX4" fmla="*/ 621937 w 765811"/>
              <a:gd name="connsiteY4" fmla="*/ 230339 h 672774"/>
              <a:gd name="connsiteX5" fmla="*/ 644318 w 765811"/>
              <a:gd name="connsiteY5" fmla="*/ 188775 h 672774"/>
              <a:gd name="connsiteX6" fmla="*/ 714656 w 765811"/>
              <a:gd name="connsiteY6" fmla="*/ 332649 h 672774"/>
              <a:gd name="connsiteX7" fmla="*/ 759417 w 765811"/>
              <a:gd name="connsiteY7" fmla="*/ 556454 h 672774"/>
              <a:gd name="connsiteX8" fmla="*/ 765811 w 765811"/>
              <a:gd name="connsiteY8" fmla="*/ 594820 h 672774"/>
              <a:gd name="connsiteX9" fmla="*/ 669895 w 765811"/>
              <a:gd name="connsiteY9" fmla="*/ 671553 h 672774"/>
              <a:gd name="connsiteX10" fmla="*/ 463337 w 765811"/>
              <a:gd name="connsiteY10" fmla="*/ 632767 h 672774"/>
              <a:gd name="connsiteX11" fmla="*/ 329895 w 765811"/>
              <a:gd name="connsiteY11" fmla="*/ 515031 h 672774"/>
              <a:gd name="connsiteX12" fmla="*/ 223967 w 765811"/>
              <a:gd name="connsiteY12" fmla="*/ 418693 h 672774"/>
              <a:gd name="connsiteX13" fmla="*/ 138063 w 765811"/>
              <a:gd name="connsiteY13" fmla="*/ 314026 h 672774"/>
              <a:gd name="connsiteX14" fmla="*/ 57992 w 765811"/>
              <a:gd name="connsiteY14" fmla="*/ 179324 h 672774"/>
              <a:gd name="connsiteX15" fmla="*/ 2521 w 765811"/>
              <a:gd name="connsiteY15" fmla="*/ 0 h 672774"/>
              <a:gd name="connsiteX0" fmla="*/ 2521 w 765811"/>
              <a:gd name="connsiteY0" fmla="*/ 0 h 672774"/>
              <a:gd name="connsiteX1" fmla="*/ 94399 w 765811"/>
              <a:gd name="connsiteY1" fmla="*/ 140817 h 672774"/>
              <a:gd name="connsiteX2" fmla="*/ 238273 w 765811"/>
              <a:gd name="connsiteY2" fmla="*/ 220747 h 672774"/>
              <a:gd name="connsiteX3" fmla="*/ 586768 w 765811"/>
              <a:gd name="connsiteY3" fmla="*/ 236733 h 672774"/>
              <a:gd name="connsiteX4" fmla="*/ 621937 w 765811"/>
              <a:gd name="connsiteY4" fmla="*/ 230339 h 672774"/>
              <a:gd name="connsiteX5" fmla="*/ 644318 w 765811"/>
              <a:gd name="connsiteY5" fmla="*/ 188775 h 672774"/>
              <a:gd name="connsiteX6" fmla="*/ 714656 w 765811"/>
              <a:gd name="connsiteY6" fmla="*/ 332649 h 672774"/>
              <a:gd name="connsiteX7" fmla="*/ 759417 w 765811"/>
              <a:gd name="connsiteY7" fmla="*/ 556454 h 672774"/>
              <a:gd name="connsiteX8" fmla="*/ 765811 w 765811"/>
              <a:gd name="connsiteY8" fmla="*/ 594820 h 672774"/>
              <a:gd name="connsiteX9" fmla="*/ 669895 w 765811"/>
              <a:gd name="connsiteY9" fmla="*/ 671553 h 672774"/>
              <a:gd name="connsiteX10" fmla="*/ 463337 w 765811"/>
              <a:gd name="connsiteY10" fmla="*/ 632767 h 672774"/>
              <a:gd name="connsiteX11" fmla="*/ 329895 w 765811"/>
              <a:gd name="connsiteY11" fmla="*/ 515031 h 672774"/>
              <a:gd name="connsiteX12" fmla="*/ 230641 w 765811"/>
              <a:gd name="connsiteY12" fmla="*/ 422030 h 672774"/>
              <a:gd name="connsiteX13" fmla="*/ 138063 w 765811"/>
              <a:gd name="connsiteY13" fmla="*/ 314026 h 672774"/>
              <a:gd name="connsiteX14" fmla="*/ 57992 w 765811"/>
              <a:gd name="connsiteY14" fmla="*/ 179324 h 672774"/>
              <a:gd name="connsiteX15" fmla="*/ 2521 w 765811"/>
              <a:gd name="connsiteY15" fmla="*/ 0 h 672774"/>
              <a:gd name="connsiteX0" fmla="*/ 2521 w 765811"/>
              <a:gd name="connsiteY0" fmla="*/ 0 h 672634"/>
              <a:gd name="connsiteX1" fmla="*/ 94399 w 765811"/>
              <a:gd name="connsiteY1" fmla="*/ 140817 h 672634"/>
              <a:gd name="connsiteX2" fmla="*/ 238273 w 765811"/>
              <a:gd name="connsiteY2" fmla="*/ 220747 h 672634"/>
              <a:gd name="connsiteX3" fmla="*/ 586768 w 765811"/>
              <a:gd name="connsiteY3" fmla="*/ 236733 h 672634"/>
              <a:gd name="connsiteX4" fmla="*/ 621937 w 765811"/>
              <a:gd name="connsiteY4" fmla="*/ 230339 h 672634"/>
              <a:gd name="connsiteX5" fmla="*/ 644318 w 765811"/>
              <a:gd name="connsiteY5" fmla="*/ 188775 h 672634"/>
              <a:gd name="connsiteX6" fmla="*/ 714656 w 765811"/>
              <a:gd name="connsiteY6" fmla="*/ 332649 h 672634"/>
              <a:gd name="connsiteX7" fmla="*/ 759417 w 765811"/>
              <a:gd name="connsiteY7" fmla="*/ 556454 h 672634"/>
              <a:gd name="connsiteX8" fmla="*/ 765811 w 765811"/>
              <a:gd name="connsiteY8" fmla="*/ 594820 h 672634"/>
              <a:gd name="connsiteX9" fmla="*/ 669895 w 765811"/>
              <a:gd name="connsiteY9" fmla="*/ 671553 h 672634"/>
              <a:gd name="connsiteX10" fmla="*/ 490034 w 765811"/>
              <a:gd name="connsiteY10" fmla="*/ 629429 h 672634"/>
              <a:gd name="connsiteX11" fmla="*/ 329895 w 765811"/>
              <a:gd name="connsiteY11" fmla="*/ 515031 h 672634"/>
              <a:gd name="connsiteX12" fmla="*/ 230641 w 765811"/>
              <a:gd name="connsiteY12" fmla="*/ 422030 h 672634"/>
              <a:gd name="connsiteX13" fmla="*/ 138063 w 765811"/>
              <a:gd name="connsiteY13" fmla="*/ 314026 h 672634"/>
              <a:gd name="connsiteX14" fmla="*/ 57992 w 765811"/>
              <a:gd name="connsiteY14" fmla="*/ 179324 h 672634"/>
              <a:gd name="connsiteX15" fmla="*/ 2521 w 765811"/>
              <a:gd name="connsiteY15" fmla="*/ 0 h 672634"/>
              <a:gd name="connsiteX0" fmla="*/ 2521 w 765811"/>
              <a:gd name="connsiteY0" fmla="*/ 0 h 659941"/>
              <a:gd name="connsiteX1" fmla="*/ 94399 w 765811"/>
              <a:gd name="connsiteY1" fmla="*/ 140817 h 659941"/>
              <a:gd name="connsiteX2" fmla="*/ 238273 w 765811"/>
              <a:gd name="connsiteY2" fmla="*/ 220747 h 659941"/>
              <a:gd name="connsiteX3" fmla="*/ 586768 w 765811"/>
              <a:gd name="connsiteY3" fmla="*/ 236733 h 659941"/>
              <a:gd name="connsiteX4" fmla="*/ 621937 w 765811"/>
              <a:gd name="connsiteY4" fmla="*/ 230339 h 659941"/>
              <a:gd name="connsiteX5" fmla="*/ 644318 w 765811"/>
              <a:gd name="connsiteY5" fmla="*/ 188775 h 659941"/>
              <a:gd name="connsiteX6" fmla="*/ 714656 w 765811"/>
              <a:gd name="connsiteY6" fmla="*/ 332649 h 659941"/>
              <a:gd name="connsiteX7" fmla="*/ 759417 w 765811"/>
              <a:gd name="connsiteY7" fmla="*/ 556454 h 659941"/>
              <a:gd name="connsiteX8" fmla="*/ 765811 w 765811"/>
              <a:gd name="connsiteY8" fmla="*/ 594820 h 659941"/>
              <a:gd name="connsiteX9" fmla="*/ 676569 w 765811"/>
              <a:gd name="connsiteY9" fmla="*/ 658204 h 659941"/>
              <a:gd name="connsiteX10" fmla="*/ 490034 w 765811"/>
              <a:gd name="connsiteY10" fmla="*/ 629429 h 659941"/>
              <a:gd name="connsiteX11" fmla="*/ 329895 w 765811"/>
              <a:gd name="connsiteY11" fmla="*/ 515031 h 659941"/>
              <a:gd name="connsiteX12" fmla="*/ 230641 w 765811"/>
              <a:gd name="connsiteY12" fmla="*/ 422030 h 659941"/>
              <a:gd name="connsiteX13" fmla="*/ 138063 w 765811"/>
              <a:gd name="connsiteY13" fmla="*/ 314026 h 659941"/>
              <a:gd name="connsiteX14" fmla="*/ 57992 w 765811"/>
              <a:gd name="connsiteY14" fmla="*/ 179324 h 659941"/>
              <a:gd name="connsiteX15" fmla="*/ 2521 w 765811"/>
              <a:gd name="connsiteY15" fmla="*/ 0 h 659941"/>
              <a:gd name="connsiteX0" fmla="*/ 2521 w 769148"/>
              <a:gd name="connsiteY0" fmla="*/ 0 h 659941"/>
              <a:gd name="connsiteX1" fmla="*/ 94399 w 769148"/>
              <a:gd name="connsiteY1" fmla="*/ 140817 h 659941"/>
              <a:gd name="connsiteX2" fmla="*/ 238273 w 769148"/>
              <a:gd name="connsiteY2" fmla="*/ 220747 h 659941"/>
              <a:gd name="connsiteX3" fmla="*/ 586768 w 769148"/>
              <a:gd name="connsiteY3" fmla="*/ 236733 h 659941"/>
              <a:gd name="connsiteX4" fmla="*/ 621937 w 769148"/>
              <a:gd name="connsiteY4" fmla="*/ 230339 h 659941"/>
              <a:gd name="connsiteX5" fmla="*/ 644318 w 769148"/>
              <a:gd name="connsiteY5" fmla="*/ 188775 h 659941"/>
              <a:gd name="connsiteX6" fmla="*/ 714656 w 769148"/>
              <a:gd name="connsiteY6" fmla="*/ 332649 h 659941"/>
              <a:gd name="connsiteX7" fmla="*/ 759417 w 769148"/>
              <a:gd name="connsiteY7" fmla="*/ 556454 h 659941"/>
              <a:gd name="connsiteX8" fmla="*/ 769148 w 769148"/>
              <a:gd name="connsiteY8" fmla="*/ 571460 h 659941"/>
              <a:gd name="connsiteX9" fmla="*/ 676569 w 769148"/>
              <a:gd name="connsiteY9" fmla="*/ 658204 h 659941"/>
              <a:gd name="connsiteX10" fmla="*/ 490034 w 769148"/>
              <a:gd name="connsiteY10" fmla="*/ 629429 h 659941"/>
              <a:gd name="connsiteX11" fmla="*/ 329895 w 769148"/>
              <a:gd name="connsiteY11" fmla="*/ 515031 h 659941"/>
              <a:gd name="connsiteX12" fmla="*/ 230641 w 769148"/>
              <a:gd name="connsiteY12" fmla="*/ 422030 h 659941"/>
              <a:gd name="connsiteX13" fmla="*/ 138063 w 769148"/>
              <a:gd name="connsiteY13" fmla="*/ 314026 h 659941"/>
              <a:gd name="connsiteX14" fmla="*/ 57992 w 769148"/>
              <a:gd name="connsiteY14" fmla="*/ 179324 h 659941"/>
              <a:gd name="connsiteX15" fmla="*/ 2521 w 769148"/>
              <a:gd name="connsiteY15" fmla="*/ 0 h 659941"/>
              <a:gd name="connsiteX0" fmla="*/ 2521 w 769148"/>
              <a:gd name="connsiteY0" fmla="*/ 0 h 651123"/>
              <a:gd name="connsiteX1" fmla="*/ 94399 w 769148"/>
              <a:gd name="connsiteY1" fmla="*/ 140817 h 651123"/>
              <a:gd name="connsiteX2" fmla="*/ 238273 w 769148"/>
              <a:gd name="connsiteY2" fmla="*/ 220747 h 651123"/>
              <a:gd name="connsiteX3" fmla="*/ 586768 w 769148"/>
              <a:gd name="connsiteY3" fmla="*/ 236733 h 651123"/>
              <a:gd name="connsiteX4" fmla="*/ 621937 w 769148"/>
              <a:gd name="connsiteY4" fmla="*/ 230339 h 651123"/>
              <a:gd name="connsiteX5" fmla="*/ 644318 w 769148"/>
              <a:gd name="connsiteY5" fmla="*/ 188775 h 651123"/>
              <a:gd name="connsiteX6" fmla="*/ 714656 w 769148"/>
              <a:gd name="connsiteY6" fmla="*/ 332649 h 651123"/>
              <a:gd name="connsiteX7" fmla="*/ 759417 w 769148"/>
              <a:gd name="connsiteY7" fmla="*/ 556454 h 651123"/>
              <a:gd name="connsiteX8" fmla="*/ 769148 w 769148"/>
              <a:gd name="connsiteY8" fmla="*/ 571460 h 651123"/>
              <a:gd name="connsiteX9" fmla="*/ 683244 w 769148"/>
              <a:gd name="connsiteY9" fmla="*/ 648192 h 651123"/>
              <a:gd name="connsiteX10" fmla="*/ 490034 w 769148"/>
              <a:gd name="connsiteY10" fmla="*/ 629429 h 651123"/>
              <a:gd name="connsiteX11" fmla="*/ 329895 w 769148"/>
              <a:gd name="connsiteY11" fmla="*/ 515031 h 651123"/>
              <a:gd name="connsiteX12" fmla="*/ 230641 w 769148"/>
              <a:gd name="connsiteY12" fmla="*/ 422030 h 651123"/>
              <a:gd name="connsiteX13" fmla="*/ 138063 w 769148"/>
              <a:gd name="connsiteY13" fmla="*/ 314026 h 651123"/>
              <a:gd name="connsiteX14" fmla="*/ 57992 w 769148"/>
              <a:gd name="connsiteY14" fmla="*/ 179324 h 651123"/>
              <a:gd name="connsiteX15" fmla="*/ 2521 w 769148"/>
              <a:gd name="connsiteY15" fmla="*/ 0 h 651123"/>
              <a:gd name="connsiteX0" fmla="*/ 2521 w 769148"/>
              <a:gd name="connsiteY0" fmla="*/ 0 h 651123"/>
              <a:gd name="connsiteX1" fmla="*/ 94399 w 769148"/>
              <a:gd name="connsiteY1" fmla="*/ 140817 h 651123"/>
              <a:gd name="connsiteX2" fmla="*/ 238273 w 769148"/>
              <a:gd name="connsiteY2" fmla="*/ 220747 h 651123"/>
              <a:gd name="connsiteX3" fmla="*/ 586768 w 769148"/>
              <a:gd name="connsiteY3" fmla="*/ 236733 h 651123"/>
              <a:gd name="connsiteX4" fmla="*/ 621937 w 769148"/>
              <a:gd name="connsiteY4" fmla="*/ 230339 h 651123"/>
              <a:gd name="connsiteX5" fmla="*/ 644318 w 769148"/>
              <a:gd name="connsiteY5" fmla="*/ 188775 h 651123"/>
              <a:gd name="connsiteX6" fmla="*/ 714656 w 769148"/>
              <a:gd name="connsiteY6" fmla="*/ 332649 h 651123"/>
              <a:gd name="connsiteX7" fmla="*/ 759417 w 769148"/>
              <a:gd name="connsiteY7" fmla="*/ 556454 h 651123"/>
              <a:gd name="connsiteX8" fmla="*/ 769148 w 769148"/>
              <a:gd name="connsiteY8" fmla="*/ 571460 h 651123"/>
              <a:gd name="connsiteX9" fmla="*/ 683244 w 769148"/>
              <a:gd name="connsiteY9" fmla="*/ 648192 h 651123"/>
              <a:gd name="connsiteX10" fmla="*/ 490034 w 769148"/>
              <a:gd name="connsiteY10" fmla="*/ 629429 h 651123"/>
              <a:gd name="connsiteX11" fmla="*/ 326557 w 769148"/>
              <a:gd name="connsiteY11" fmla="*/ 515031 h 651123"/>
              <a:gd name="connsiteX12" fmla="*/ 230641 w 769148"/>
              <a:gd name="connsiteY12" fmla="*/ 422030 h 651123"/>
              <a:gd name="connsiteX13" fmla="*/ 138063 w 769148"/>
              <a:gd name="connsiteY13" fmla="*/ 314026 h 651123"/>
              <a:gd name="connsiteX14" fmla="*/ 57992 w 769148"/>
              <a:gd name="connsiteY14" fmla="*/ 179324 h 651123"/>
              <a:gd name="connsiteX15" fmla="*/ 2521 w 769148"/>
              <a:gd name="connsiteY15" fmla="*/ 0 h 651123"/>
              <a:gd name="connsiteX0" fmla="*/ 2521 w 769148"/>
              <a:gd name="connsiteY0" fmla="*/ 0 h 651123"/>
              <a:gd name="connsiteX1" fmla="*/ 94399 w 769148"/>
              <a:gd name="connsiteY1" fmla="*/ 140817 h 651123"/>
              <a:gd name="connsiteX2" fmla="*/ 238273 w 769148"/>
              <a:gd name="connsiteY2" fmla="*/ 220747 h 651123"/>
              <a:gd name="connsiteX3" fmla="*/ 586768 w 769148"/>
              <a:gd name="connsiteY3" fmla="*/ 236733 h 651123"/>
              <a:gd name="connsiteX4" fmla="*/ 621937 w 769148"/>
              <a:gd name="connsiteY4" fmla="*/ 230339 h 651123"/>
              <a:gd name="connsiteX5" fmla="*/ 644318 w 769148"/>
              <a:gd name="connsiteY5" fmla="*/ 188775 h 651123"/>
              <a:gd name="connsiteX6" fmla="*/ 714656 w 769148"/>
              <a:gd name="connsiteY6" fmla="*/ 332649 h 651123"/>
              <a:gd name="connsiteX7" fmla="*/ 759417 w 769148"/>
              <a:gd name="connsiteY7" fmla="*/ 556454 h 651123"/>
              <a:gd name="connsiteX8" fmla="*/ 769148 w 769148"/>
              <a:gd name="connsiteY8" fmla="*/ 571460 h 651123"/>
              <a:gd name="connsiteX9" fmla="*/ 683244 w 769148"/>
              <a:gd name="connsiteY9" fmla="*/ 648192 h 651123"/>
              <a:gd name="connsiteX10" fmla="*/ 490034 w 769148"/>
              <a:gd name="connsiteY10" fmla="*/ 629429 h 651123"/>
              <a:gd name="connsiteX11" fmla="*/ 326557 w 769148"/>
              <a:gd name="connsiteY11" fmla="*/ 515031 h 651123"/>
              <a:gd name="connsiteX12" fmla="*/ 230641 w 769148"/>
              <a:gd name="connsiteY12" fmla="*/ 422030 h 651123"/>
              <a:gd name="connsiteX13" fmla="*/ 138063 w 769148"/>
              <a:gd name="connsiteY13" fmla="*/ 314026 h 651123"/>
              <a:gd name="connsiteX14" fmla="*/ 57992 w 769148"/>
              <a:gd name="connsiteY14" fmla="*/ 179324 h 651123"/>
              <a:gd name="connsiteX15" fmla="*/ 2521 w 769148"/>
              <a:gd name="connsiteY15" fmla="*/ 0 h 651123"/>
              <a:gd name="connsiteX0" fmla="*/ 2521 w 769148"/>
              <a:gd name="connsiteY0" fmla="*/ 0 h 652594"/>
              <a:gd name="connsiteX1" fmla="*/ 94399 w 769148"/>
              <a:gd name="connsiteY1" fmla="*/ 140817 h 652594"/>
              <a:gd name="connsiteX2" fmla="*/ 238273 w 769148"/>
              <a:gd name="connsiteY2" fmla="*/ 220747 h 652594"/>
              <a:gd name="connsiteX3" fmla="*/ 586768 w 769148"/>
              <a:gd name="connsiteY3" fmla="*/ 236733 h 652594"/>
              <a:gd name="connsiteX4" fmla="*/ 621937 w 769148"/>
              <a:gd name="connsiteY4" fmla="*/ 230339 h 652594"/>
              <a:gd name="connsiteX5" fmla="*/ 644318 w 769148"/>
              <a:gd name="connsiteY5" fmla="*/ 188775 h 652594"/>
              <a:gd name="connsiteX6" fmla="*/ 714656 w 769148"/>
              <a:gd name="connsiteY6" fmla="*/ 332649 h 652594"/>
              <a:gd name="connsiteX7" fmla="*/ 759417 w 769148"/>
              <a:gd name="connsiteY7" fmla="*/ 556454 h 652594"/>
              <a:gd name="connsiteX8" fmla="*/ 769148 w 769148"/>
              <a:gd name="connsiteY8" fmla="*/ 571460 h 652594"/>
              <a:gd name="connsiteX9" fmla="*/ 683244 w 769148"/>
              <a:gd name="connsiteY9" fmla="*/ 648192 h 652594"/>
              <a:gd name="connsiteX10" fmla="*/ 490034 w 769148"/>
              <a:gd name="connsiteY10" fmla="*/ 629429 h 652594"/>
              <a:gd name="connsiteX11" fmla="*/ 326557 w 769148"/>
              <a:gd name="connsiteY11" fmla="*/ 515031 h 652594"/>
              <a:gd name="connsiteX12" fmla="*/ 230641 w 769148"/>
              <a:gd name="connsiteY12" fmla="*/ 422030 h 652594"/>
              <a:gd name="connsiteX13" fmla="*/ 138063 w 769148"/>
              <a:gd name="connsiteY13" fmla="*/ 314026 h 652594"/>
              <a:gd name="connsiteX14" fmla="*/ 57992 w 769148"/>
              <a:gd name="connsiteY14" fmla="*/ 179324 h 652594"/>
              <a:gd name="connsiteX15" fmla="*/ 2521 w 769148"/>
              <a:gd name="connsiteY15" fmla="*/ 0 h 652594"/>
              <a:gd name="connsiteX0" fmla="*/ 2521 w 769148"/>
              <a:gd name="connsiteY0" fmla="*/ 0 h 654112"/>
              <a:gd name="connsiteX1" fmla="*/ 94399 w 769148"/>
              <a:gd name="connsiteY1" fmla="*/ 140817 h 654112"/>
              <a:gd name="connsiteX2" fmla="*/ 238273 w 769148"/>
              <a:gd name="connsiteY2" fmla="*/ 220747 h 654112"/>
              <a:gd name="connsiteX3" fmla="*/ 586768 w 769148"/>
              <a:gd name="connsiteY3" fmla="*/ 236733 h 654112"/>
              <a:gd name="connsiteX4" fmla="*/ 621937 w 769148"/>
              <a:gd name="connsiteY4" fmla="*/ 230339 h 654112"/>
              <a:gd name="connsiteX5" fmla="*/ 644318 w 769148"/>
              <a:gd name="connsiteY5" fmla="*/ 188775 h 654112"/>
              <a:gd name="connsiteX6" fmla="*/ 714656 w 769148"/>
              <a:gd name="connsiteY6" fmla="*/ 332649 h 654112"/>
              <a:gd name="connsiteX7" fmla="*/ 759417 w 769148"/>
              <a:gd name="connsiteY7" fmla="*/ 556454 h 654112"/>
              <a:gd name="connsiteX8" fmla="*/ 769148 w 769148"/>
              <a:gd name="connsiteY8" fmla="*/ 571460 h 654112"/>
              <a:gd name="connsiteX9" fmla="*/ 683244 w 769148"/>
              <a:gd name="connsiteY9" fmla="*/ 648192 h 654112"/>
              <a:gd name="connsiteX10" fmla="*/ 490034 w 769148"/>
              <a:gd name="connsiteY10" fmla="*/ 629429 h 654112"/>
              <a:gd name="connsiteX11" fmla="*/ 326557 w 769148"/>
              <a:gd name="connsiteY11" fmla="*/ 515031 h 654112"/>
              <a:gd name="connsiteX12" fmla="*/ 230641 w 769148"/>
              <a:gd name="connsiteY12" fmla="*/ 422030 h 654112"/>
              <a:gd name="connsiteX13" fmla="*/ 138063 w 769148"/>
              <a:gd name="connsiteY13" fmla="*/ 314026 h 654112"/>
              <a:gd name="connsiteX14" fmla="*/ 57992 w 769148"/>
              <a:gd name="connsiteY14" fmla="*/ 179324 h 654112"/>
              <a:gd name="connsiteX15" fmla="*/ 2521 w 769148"/>
              <a:gd name="connsiteY15" fmla="*/ 0 h 654112"/>
              <a:gd name="connsiteX0" fmla="*/ 2521 w 769148"/>
              <a:gd name="connsiteY0" fmla="*/ 0 h 654112"/>
              <a:gd name="connsiteX1" fmla="*/ 94399 w 769148"/>
              <a:gd name="connsiteY1" fmla="*/ 140817 h 654112"/>
              <a:gd name="connsiteX2" fmla="*/ 238273 w 769148"/>
              <a:gd name="connsiteY2" fmla="*/ 220747 h 654112"/>
              <a:gd name="connsiteX3" fmla="*/ 586768 w 769148"/>
              <a:gd name="connsiteY3" fmla="*/ 236733 h 654112"/>
              <a:gd name="connsiteX4" fmla="*/ 621937 w 769148"/>
              <a:gd name="connsiteY4" fmla="*/ 230339 h 654112"/>
              <a:gd name="connsiteX5" fmla="*/ 644318 w 769148"/>
              <a:gd name="connsiteY5" fmla="*/ 188775 h 654112"/>
              <a:gd name="connsiteX6" fmla="*/ 714656 w 769148"/>
              <a:gd name="connsiteY6" fmla="*/ 332649 h 654112"/>
              <a:gd name="connsiteX7" fmla="*/ 759417 w 769148"/>
              <a:gd name="connsiteY7" fmla="*/ 556454 h 654112"/>
              <a:gd name="connsiteX8" fmla="*/ 769148 w 769148"/>
              <a:gd name="connsiteY8" fmla="*/ 571460 h 654112"/>
              <a:gd name="connsiteX9" fmla="*/ 683244 w 769148"/>
              <a:gd name="connsiteY9" fmla="*/ 648192 h 654112"/>
              <a:gd name="connsiteX10" fmla="*/ 500046 w 769148"/>
              <a:gd name="connsiteY10" fmla="*/ 629429 h 654112"/>
              <a:gd name="connsiteX11" fmla="*/ 326557 w 769148"/>
              <a:gd name="connsiteY11" fmla="*/ 515031 h 654112"/>
              <a:gd name="connsiteX12" fmla="*/ 230641 w 769148"/>
              <a:gd name="connsiteY12" fmla="*/ 422030 h 654112"/>
              <a:gd name="connsiteX13" fmla="*/ 138063 w 769148"/>
              <a:gd name="connsiteY13" fmla="*/ 314026 h 654112"/>
              <a:gd name="connsiteX14" fmla="*/ 57992 w 769148"/>
              <a:gd name="connsiteY14" fmla="*/ 179324 h 654112"/>
              <a:gd name="connsiteX15" fmla="*/ 2521 w 769148"/>
              <a:gd name="connsiteY15" fmla="*/ 0 h 654112"/>
              <a:gd name="connsiteX0" fmla="*/ 2521 w 769148"/>
              <a:gd name="connsiteY0" fmla="*/ 0 h 654112"/>
              <a:gd name="connsiteX1" fmla="*/ 94399 w 769148"/>
              <a:gd name="connsiteY1" fmla="*/ 140817 h 654112"/>
              <a:gd name="connsiteX2" fmla="*/ 238273 w 769148"/>
              <a:gd name="connsiteY2" fmla="*/ 220747 h 654112"/>
              <a:gd name="connsiteX3" fmla="*/ 586768 w 769148"/>
              <a:gd name="connsiteY3" fmla="*/ 236733 h 654112"/>
              <a:gd name="connsiteX4" fmla="*/ 621937 w 769148"/>
              <a:gd name="connsiteY4" fmla="*/ 230339 h 654112"/>
              <a:gd name="connsiteX5" fmla="*/ 644318 w 769148"/>
              <a:gd name="connsiteY5" fmla="*/ 188775 h 654112"/>
              <a:gd name="connsiteX6" fmla="*/ 714656 w 769148"/>
              <a:gd name="connsiteY6" fmla="*/ 332649 h 654112"/>
              <a:gd name="connsiteX7" fmla="*/ 759417 w 769148"/>
              <a:gd name="connsiteY7" fmla="*/ 556454 h 654112"/>
              <a:gd name="connsiteX8" fmla="*/ 769148 w 769148"/>
              <a:gd name="connsiteY8" fmla="*/ 571460 h 654112"/>
              <a:gd name="connsiteX9" fmla="*/ 683244 w 769148"/>
              <a:gd name="connsiteY9" fmla="*/ 648192 h 654112"/>
              <a:gd name="connsiteX10" fmla="*/ 500046 w 769148"/>
              <a:gd name="connsiteY10" fmla="*/ 629429 h 654112"/>
              <a:gd name="connsiteX11" fmla="*/ 326557 w 769148"/>
              <a:gd name="connsiteY11" fmla="*/ 515031 h 654112"/>
              <a:gd name="connsiteX12" fmla="*/ 230641 w 769148"/>
              <a:gd name="connsiteY12" fmla="*/ 422030 h 654112"/>
              <a:gd name="connsiteX13" fmla="*/ 138063 w 769148"/>
              <a:gd name="connsiteY13" fmla="*/ 314026 h 654112"/>
              <a:gd name="connsiteX14" fmla="*/ 57992 w 769148"/>
              <a:gd name="connsiteY14" fmla="*/ 179324 h 654112"/>
              <a:gd name="connsiteX15" fmla="*/ 2521 w 769148"/>
              <a:gd name="connsiteY15" fmla="*/ 0 h 654112"/>
              <a:gd name="connsiteX0" fmla="*/ 2521 w 769148"/>
              <a:gd name="connsiteY0" fmla="*/ 0 h 653296"/>
              <a:gd name="connsiteX1" fmla="*/ 94399 w 769148"/>
              <a:gd name="connsiteY1" fmla="*/ 140817 h 653296"/>
              <a:gd name="connsiteX2" fmla="*/ 238273 w 769148"/>
              <a:gd name="connsiteY2" fmla="*/ 220747 h 653296"/>
              <a:gd name="connsiteX3" fmla="*/ 586768 w 769148"/>
              <a:gd name="connsiteY3" fmla="*/ 236733 h 653296"/>
              <a:gd name="connsiteX4" fmla="*/ 621937 w 769148"/>
              <a:gd name="connsiteY4" fmla="*/ 230339 h 653296"/>
              <a:gd name="connsiteX5" fmla="*/ 644318 w 769148"/>
              <a:gd name="connsiteY5" fmla="*/ 188775 h 653296"/>
              <a:gd name="connsiteX6" fmla="*/ 714656 w 769148"/>
              <a:gd name="connsiteY6" fmla="*/ 332649 h 653296"/>
              <a:gd name="connsiteX7" fmla="*/ 759417 w 769148"/>
              <a:gd name="connsiteY7" fmla="*/ 556454 h 653296"/>
              <a:gd name="connsiteX8" fmla="*/ 769148 w 769148"/>
              <a:gd name="connsiteY8" fmla="*/ 571460 h 653296"/>
              <a:gd name="connsiteX9" fmla="*/ 683244 w 769148"/>
              <a:gd name="connsiteY9" fmla="*/ 648192 h 653296"/>
              <a:gd name="connsiteX10" fmla="*/ 500046 w 769148"/>
              <a:gd name="connsiteY10" fmla="*/ 629429 h 653296"/>
              <a:gd name="connsiteX11" fmla="*/ 326557 w 769148"/>
              <a:gd name="connsiteY11" fmla="*/ 515031 h 653296"/>
              <a:gd name="connsiteX12" fmla="*/ 230641 w 769148"/>
              <a:gd name="connsiteY12" fmla="*/ 422030 h 653296"/>
              <a:gd name="connsiteX13" fmla="*/ 138063 w 769148"/>
              <a:gd name="connsiteY13" fmla="*/ 314026 h 653296"/>
              <a:gd name="connsiteX14" fmla="*/ 57992 w 769148"/>
              <a:gd name="connsiteY14" fmla="*/ 179324 h 653296"/>
              <a:gd name="connsiteX15" fmla="*/ 2521 w 769148"/>
              <a:gd name="connsiteY15" fmla="*/ 0 h 653296"/>
              <a:gd name="connsiteX0" fmla="*/ 2521 w 769148"/>
              <a:gd name="connsiteY0" fmla="*/ 0 h 654295"/>
              <a:gd name="connsiteX1" fmla="*/ 94399 w 769148"/>
              <a:gd name="connsiteY1" fmla="*/ 140817 h 654295"/>
              <a:gd name="connsiteX2" fmla="*/ 238273 w 769148"/>
              <a:gd name="connsiteY2" fmla="*/ 220747 h 654295"/>
              <a:gd name="connsiteX3" fmla="*/ 586768 w 769148"/>
              <a:gd name="connsiteY3" fmla="*/ 236733 h 654295"/>
              <a:gd name="connsiteX4" fmla="*/ 621937 w 769148"/>
              <a:gd name="connsiteY4" fmla="*/ 230339 h 654295"/>
              <a:gd name="connsiteX5" fmla="*/ 644318 w 769148"/>
              <a:gd name="connsiteY5" fmla="*/ 188775 h 654295"/>
              <a:gd name="connsiteX6" fmla="*/ 714656 w 769148"/>
              <a:gd name="connsiteY6" fmla="*/ 332649 h 654295"/>
              <a:gd name="connsiteX7" fmla="*/ 759417 w 769148"/>
              <a:gd name="connsiteY7" fmla="*/ 556454 h 654295"/>
              <a:gd name="connsiteX8" fmla="*/ 769148 w 769148"/>
              <a:gd name="connsiteY8" fmla="*/ 571460 h 654295"/>
              <a:gd name="connsiteX9" fmla="*/ 683244 w 769148"/>
              <a:gd name="connsiteY9" fmla="*/ 648192 h 654295"/>
              <a:gd name="connsiteX10" fmla="*/ 496709 w 769148"/>
              <a:gd name="connsiteY10" fmla="*/ 632766 h 654295"/>
              <a:gd name="connsiteX11" fmla="*/ 326557 w 769148"/>
              <a:gd name="connsiteY11" fmla="*/ 515031 h 654295"/>
              <a:gd name="connsiteX12" fmla="*/ 230641 w 769148"/>
              <a:gd name="connsiteY12" fmla="*/ 422030 h 654295"/>
              <a:gd name="connsiteX13" fmla="*/ 138063 w 769148"/>
              <a:gd name="connsiteY13" fmla="*/ 314026 h 654295"/>
              <a:gd name="connsiteX14" fmla="*/ 57992 w 769148"/>
              <a:gd name="connsiteY14" fmla="*/ 179324 h 654295"/>
              <a:gd name="connsiteX15" fmla="*/ 2521 w 769148"/>
              <a:gd name="connsiteY15" fmla="*/ 0 h 654295"/>
              <a:gd name="connsiteX0" fmla="*/ 2521 w 769148"/>
              <a:gd name="connsiteY0" fmla="*/ 0 h 654295"/>
              <a:gd name="connsiteX1" fmla="*/ 94399 w 769148"/>
              <a:gd name="connsiteY1" fmla="*/ 140817 h 654295"/>
              <a:gd name="connsiteX2" fmla="*/ 238273 w 769148"/>
              <a:gd name="connsiteY2" fmla="*/ 220747 h 654295"/>
              <a:gd name="connsiteX3" fmla="*/ 586768 w 769148"/>
              <a:gd name="connsiteY3" fmla="*/ 236733 h 654295"/>
              <a:gd name="connsiteX4" fmla="*/ 621937 w 769148"/>
              <a:gd name="connsiteY4" fmla="*/ 230339 h 654295"/>
              <a:gd name="connsiteX5" fmla="*/ 644318 w 769148"/>
              <a:gd name="connsiteY5" fmla="*/ 188775 h 654295"/>
              <a:gd name="connsiteX6" fmla="*/ 714656 w 769148"/>
              <a:gd name="connsiteY6" fmla="*/ 332649 h 654295"/>
              <a:gd name="connsiteX7" fmla="*/ 759417 w 769148"/>
              <a:gd name="connsiteY7" fmla="*/ 556454 h 654295"/>
              <a:gd name="connsiteX8" fmla="*/ 769148 w 769148"/>
              <a:gd name="connsiteY8" fmla="*/ 571460 h 654295"/>
              <a:gd name="connsiteX9" fmla="*/ 683244 w 769148"/>
              <a:gd name="connsiteY9" fmla="*/ 648192 h 654295"/>
              <a:gd name="connsiteX10" fmla="*/ 496709 w 769148"/>
              <a:gd name="connsiteY10" fmla="*/ 632766 h 654295"/>
              <a:gd name="connsiteX11" fmla="*/ 326557 w 769148"/>
              <a:gd name="connsiteY11" fmla="*/ 515031 h 654295"/>
              <a:gd name="connsiteX12" fmla="*/ 230641 w 769148"/>
              <a:gd name="connsiteY12" fmla="*/ 422030 h 654295"/>
              <a:gd name="connsiteX13" fmla="*/ 138063 w 769148"/>
              <a:gd name="connsiteY13" fmla="*/ 314026 h 654295"/>
              <a:gd name="connsiteX14" fmla="*/ 57992 w 769148"/>
              <a:gd name="connsiteY14" fmla="*/ 179324 h 654295"/>
              <a:gd name="connsiteX15" fmla="*/ 2521 w 769148"/>
              <a:gd name="connsiteY15" fmla="*/ 0 h 654295"/>
              <a:gd name="connsiteX0" fmla="*/ 2521 w 775822"/>
              <a:gd name="connsiteY0" fmla="*/ 0 h 654295"/>
              <a:gd name="connsiteX1" fmla="*/ 94399 w 775822"/>
              <a:gd name="connsiteY1" fmla="*/ 140817 h 654295"/>
              <a:gd name="connsiteX2" fmla="*/ 238273 w 775822"/>
              <a:gd name="connsiteY2" fmla="*/ 220747 h 654295"/>
              <a:gd name="connsiteX3" fmla="*/ 586768 w 775822"/>
              <a:gd name="connsiteY3" fmla="*/ 236733 h 654295"/>
              <a:gd name="connsiteX4" fmla="*/ 621937 w 775822"/>
              <a:gd name="connsiteY4" fmla="*/ 230339 h 654295"/>
              <a:gd name="connsiteX5" fmla="*/ 644318 w 775822"/>
              <a:gd name="connsiteY5" fmla="*/ 188775 h 654295"/>
              <a:gd name="connsiteX6" fmla="*/ 714656 w 775822"/>
              <a:gd name="connsiteY6" fmla="*/ 332649 h 654295"/>
              <a:gd name="connsiteX7" fmla="*/ 759417 w 775822"/>
              <a:gd name="connsiteY7" fmla="*/ 556454 h 654295"/>
              <a:gd name="connsiteX8" fmla="*/ 775822 w 775822"/>
              <a:gd name="connsiteY8" fmla="*/ 574797 h 654295"/>
              <a:gd name="connsiteX9" fmla="*/ 683244 w 775822"/>
              <a:gd name="connsiteY9" fmla="*/ 648192 h 654295"/>
              <a:gd name="connsiteX10" fmla="*/ 496709 w 775822"/>
              <a:gd name="connsiteY10" fmla="*/ 632766 h 654295"/>
              <a:gd name="connsiteX11" fmla="*/ 326557 w 775822"/>
              <a:gd name="connsiteY11" fmla="*/ 515031 h 654295"/>
              <a:gd name="connsiteX12" fmla="*/ 230641 w 775822"/>
              <a:gd name="connsiteY12" fmla="*/ 422030 h 654295"/>
              <a:gd name="connsiteX13" fmla="*/ 138063 w 775822"/>
              <a:gd name="connsiteY13" fmla="*/ 314026 h 654295"/>
              <a:gd name="connsiteX14" fmla="*/ 57992 w 775822"/>
              <a:gd name="connsiteY14" fmla="*/ 179324 h 654295"/>
              <a:gd name="connsiteX15" fmla="*/ 2521 w 775822"/>
              <a:gd name="connsiteY15" fmla="*/ 0 h 654295"/>
              <a:gd name="connsiteX0" fmla="*/ 2521 w 775822"/>
              <a:gd name="connsiteY0" fmla="*/ 0 h 654295"/>
              <a:gd name="connsiteX1" fmla="*/ 94399 w 775822"/>
              <a:gd name="connsiteY1" fmla="*/ 140817 h 654295"/>
              <a:gd name="connsiteX2" fmla="*/ 238273 w 775822"/>
              <a:gd name="connsiteY2" fmla="*/ 220747 h 654295"/>
              <a:gd name="connsiteX3" fmla="*/ 586768 w 775822"/>
              <a:gd name="connsiteY3" fmla="*/ 236733 h 654295"/>
              <a:gd name="connsiteX4" fmla="*/ 621937 w 775822"/>
              <a:gd name="connsiteY4" fmla="*/ 230339 h 654295"/>
              <a:gd name="connsiteX5" fmla="*/ 644318 w 775822"/>
              <a:gd name="connsiteY5" fmla="*/ 188775 h 654295"/>
              <a:gd name="connsiteX6" fmla="*/ 714656 w 775822"/>
              <a:gd name="connsiteY6" fmla="*/ 332649 h 654295"/>
              <a:gd name="connsiteX7" fmla="*/ 766091 w 775822"/>
              <a:gd name="connsiteY7" fmla="*/ 446326 h 654295"/>
              <a:gd name="connsiteX8" fmla="*/ 775822 w 775822"/>
              <a:gd name="connsiteY8" fmla="*/ 574797 h 654295"/>
              <a:gd name="connsiteX9" fmla="*/ 683244 w 775822"/>
              <a:gd name="connsiteY9" fmla="*/ 648192 h 654295"/>
              <a:gd name="connsiteX10" fmla="*/ 496709 w 775822"/>
              <a:gd name="connsiteY10" fmla="*/ 632766 h 654295"/>
              <a:gd name="connsiteX11" fmla="*/ 326557 w 775822"/>
              <a:gd name="connsiteY11" fmla="*/ 515031 h 654295"/>
              <a:gd name="connsiteX12" fmla="*/ 230641 w 775822"/>
              <a:gd name="connsiteY12" fmla="*/ 422030 h 654295"/>
              <a:gd name="connsiteX13" fmla="*/ 138063 w 775822"/>
              <a:gd name="connsiteY13" fmla="*/ 314026 h 654295"/>
              <a:gd name="connsiteX14" fmla="*/ 57992 w 775822"/>
              <a:gd name="connsiteY14" fmla="*/ 179324 h 654295"/>
              <a:gd name="connsiteX15" fmla="*/ 2521 w 775822"/>
              <a:gd name="connsiteY15" fmla="*/ 0 h 654295"/>
              <a:gd name="connsiteX0" fmla="*/ 2521 w 766091"/>
              <a:gd name="connsiteY0" fmla="*/ 0 h 654295"/>
              <a:gd name="connsiteX1" fmla="*/ 94399 w 766091"/>
              <a:gd name="connsiteY1" fmla="*/ 140817 h 654295"/>
              <a:gd name="connsiteX2" fmla="*/ 238273 w 766091"/>
              <a:gd name="connsiteY2" fmla="*/ 220747 h 654295"/>
              <a:gd name="connsiteX3" fmla="*/ 586768 w 766091"/>
              <a:gd name="connsiteY3" fmla="*/ 236733 h 654295"/>
              <a:gd name="connsiteX4" fmla="*/ 621937 w 766091"/>
              <a:gd name="connsiteY4" fmla="*/ 230339 h 654295"/>
              <a:gd name="connsiteX5" fmla="*/ 644318 w 766091"/>
              <a:gd name="connsiteY5" fmla="*/ 188775 h 654295"/>
              <a:gd name="connsiteX6" fmla="*/ 714656 w 766091"/>
              <a:gd name="connsiteY6" fmla="*/ 332649 h 654295"/>
              <a:gd name="connsiteX7" fmla="*/ 766091 w 766091"/>
              <a:gd name="connsiteY7" fmla="*/ 446326 h 654295"/>
              <a:gd name="connsiteX8" fmla="*/ 759136 w 766091"/>
              <a:gd name="connsiteY8" fmla="*/ 554774 h 654295"/>
              <a:gd name="connsiteX9" fmla="*/ 683244 w 766091"/>
              <a:gd name="connsiteY9" fmla="*/ 648192 h 654295"/>
              <a:gd name="connsiteX10" fmla="*/ 496709 w 766091"/>
              <a:gd name="connsiteY10" fmla="*/ 632766 h 654295"/>
              <a:gd name="connsiteX11" fmla="*/ 326557 w 766091"/>
              <a:gd name="connsiteY11" fmla="*/ 515031 h 654295"/>
              <a:gd name="connsiteX12" fmla="*/ 230641 w 766091"/>
              <a:gd name="connsiteY12" fmla="*/ 422030 h 654295"/>
              <a:gd name="connsiteX13" fmla="*/ 138063 w 766091"/>
              <a:gd name="connsiteY13" fmla="*/ 314026 h 654295"/>
              <a:gd name="connsiteX14" fmla="*/ 57992 w 766091"/>
              <a:gd name="connsiteY14" fmla="*/ 179324 h 654295"/>
              <a:gd name="connsiteX15" fmla="*/ 2521 w 766091"/>
              <a:gd name="connsiteY15" fmla="*/ 0 h 654295"/>
              <a:gd name="connsiteX0" fmla="*/ 2521 w 766091"/>
              <a:gd name="connsiteY0" fmla="*/ 0 h 654295"/>
              <a:gd name="connsiteX1" fmla="*/ 94399 w 766091"/>
              <a:gd name="connsiteY1" fmla="*/ 140817 h 654295"/>
              <a:gd name="connsiteX2" fmla="*/ 238273 w 766091"/>
              <a:gd name="connsiteY2" fmla="*/ 220747 h 654295"/>
              <a:gd name="connsiteX3" fmla="*/ 586768 w 766091"/>
              <a:gd name="connsiteY3" fmla="*/ 236733 h 654295"/>
              <a:gd name="connsiteX4" fmla="*/ 621937 w 766091"/>
              <a:gd name="connsiteY4" fmla="*/ 230339 h 654295"/>
              <a:gd name="connsiteX5" fmla="*/ 644318 w 766091"/>
              <a:gd name="connsiteY5" fmla="*/ 188775 h 654295"/>
              <a:gd name="connsiteX6" fmla="*/ 714656 w 766091"/>
              <a:gd name="connsiteY6" fmla="*/ 332649 h 654295"/>
              <a:gd name="connsiteX7" fmla="*/ 766091 w 766091"/>
              <a:gd name="connsiteY7" fmla="*/ 446326 h 654295"/>
              <a:gd name="connsiteX8" fmla="*/ 759136 w 766091"/>
              <a:gd name="connsiteY8" fmla="*/ 554774 h 654295"/>
              <a:gd name="connsiteX9" fmla="*/ 683244 w 766091"/>
              <a:gd name="connsiteY9" fmla="*/ 648192 h 654295"/>
              <a:gd name="connsiteX10" fmla="*/ 496709 w 766091"/>
              <a:gd name="connsiteY10" fmla="*/ 632766 h 654295"/>
              <a:gd name="connsiteX11" fmla="*/ 326557 w 766091"/>
              <a:gd name="connsiteY11" fmla="*/ 515031 h 654295"/>
              <a:gd name="connsiteX12" fmla="*/ 230641 w 766091"/>
              <a:gd name="connsiteY12" fmla="*/ 422030 h 654295"/>
              <a:gd name="connsiteX13" fmla="*/ 138063 w 766091"/>
              <a:gd name="connsiteY13" fmla="*/ 314026 h 654295"/>
              <a:gd name="connsiteX14" fmla="*/ 57992 w 766091"/>
              <a:gd name="connsiteY14" fmla="*/ 179324 h 654295"/>
              <a:gd name="connsiteX15" fmla="*/ 2521 w 766091"/>
              <a:gd name="connsiteY15" fmla="*/ 0 h 654295"/>
              <a:gd name="connsiteX0" fmla="*/ 2521 w 769147"/>
              <a:gd name="connsiteY0" fmla="*/ 0 h 654295"/>
              <a:gd name="connsiteX1" fmla="*/ 94399 w 769147"/>
              <a:gd name="connsiteY1" fmla="*/ 140817 h 654295"/>
              <a:gd name="connsiteX2" fmla="*/ 238273 w 769147"/>
              <a:gd name="connsiteY2" fmla="*/ 220747 h 654295"/>
              <a:gd name="connsiteX3" fmla="*/ 586768 w 769147"/>
              <a:gd name="connsiteY3" fmla="*/ 236733 h 654295"/>
              <a:gd name="connsiteX4" fmla="*/ 621937 w 769147"/>
              <a:gd name="connsiteY4" fmla="*/ 230339 h 654295"/>
              <a:gd name="connsiteX5" fmla="*/ 644318 w 769147"/>
              <a:gd name="connsiteY5" fmla="*/ 188775 h 654295"/>
              <a:gd name="connsiteX6" fmla="*/ 714656 w 769147"/>
              <a:gd name="connsiteY6" fmla="*/ 332649 h 654295"/>
              <a:gd name="connsiteX7" fmla="*/ 766091 w 769147"/>
              <a:gd name="connsiteY7" fmla="*/ 446326 h 654295"/>
              <a:gd name="connsiteX8" fmla="*/ 769147 w 769147"/>
              <a:gd name="connsiteY8" fmla="*/ 561449 h 654295"/>
              <a:gd name="connsiteX9" fmla="*/ 683244 w 769147"/>
              <a:gd name="connsiteY9" fmla="*/ 648192 h 654295"/>
              <a:gd name="connsiteX10" fmla="*/ 496709 w 769147"/>
              <a:gd name="connsiteY10" fmla="*/ 632766 h 654295"/>
              <a:gd name="connsiteX11" fmla="*/ 326557 w 769147"/>
              <a:gd name="connsiteY11" fmla="*/ 515031 h 654295"/>
              <a:gd name="connsiteX12" fmla="*/ 230641 w 769147"/>
              <a:gd name="connsiteY12" fmla="*/ 422030 h 654295"/>
              <a:gd name="connsiteX13" fmla="*/ 138063 w 769147"/>
              <a:gd name="connsiteY13" fmla="*/ 314026 h 654295"/>
              <a:gd name="connsiteX14" fmla="*/ 57992 w 769147"/>
              <a:gd name="connsiteY14" fmla="*/ 179324 h 654295"/>
              <a:gd name="connsiteX15" fmla="*/ 2521 w 769147"/>
              <a:gd name="connsiteY15" fmla="*/ 0 h 654295"/>
              <a:gd name="connsiteX0" fmla="*/ 2521 w 769147"/>
              <a:gd name="connsiteY0" fmla="*/ 0 h 654295"/>
              <a:gd name="connsiteX1" fmla="*/ 94399 w 769147"/>
              <a:gd name="connsiteY1" fmla="*/ 140817 h 654295"/>
              <a:gd name="connsiteX2" fmla="*/ 238273 w 769147"/>
              <a:gd name="connsiteY2" fmla="*/ 220747 h 654295"/>
              <a:gd name="connsiteX3" fmla="*/ 586768 w 769147"/>
              <a:gd name="connsiteY3" fmla="*/ 236733 h 654295"/>
              <a:gd name="connsiteX4" fmla="*/ 621937 w 769147"/>
              <a:gd name="connsiteY4" fmla="*/ 230339 h 654295"/>
              <a:gd name="connsiteX5" fmla="*/ 644318 w 769147"/>
              <a:gd name="connsiteY5" fmla="*/ 188775 h 654295"/>
              <a:gd name="connsiteX6" fmla="*/ 714656 w 769147"/>
              <a:gd name="connsiteY6" fmla="*/ 332649 h 654295"/>
              <a:gd name="connsiteX7" fmla="*/ 766091 w 769147"/>
              <a:gd name="connsiteY7" fmla="*/ 446326 h 654295"/>
              <a:gd name="connsiteX8" fmla="*/ 769147 w 769147"/>
              <a:gd name="connsiteY8" fmla="*/ 561449 h 654295"/>
              <a:gd name="connsiteX9" fmla="*/ 683244 w 769147"/>
              <a:gd name="connsiteY9" fmla="*/ 648192 h 654295"/>
              <a:gd name="connsiteX10" fmla="*/ 496709 w 769147"/>
              <a:gd name="connsiteY10" fmla="*/ 632766 h 654295"/>
              <a:gd name="connsiteX11" fmla="*/ 326557 w 769147"/>
              <a:gd name="connsiteY11" fmla="*/ 515031 h 654295"/>
              <a:gd name="connsiteX12" fmla="*/ 230641 w 769147"/>
              <a:gd name="connsiteY12" fmla="*/ 422030 h 654295"/>
              <a:gd name="connsiteX13" fmla="*/ 138063 w 769147"/>
              <a:gd name="connsiteY13" fmla="*/ 314026 h 654295"/>
              <a:gd name="connsiteX14" fmla="*/ 57992 w 769147"/>
              <a:gd name="connsiteY14" fmla="*/ 179324 h 654295"/>
              <a:gd name="connsiteX15" fmla="*/ 2521 w 769147"/>
              <a:gd name="connsiteY15" fmla="*/ 0 h 654295"/>
              <a:gd name="connsiteX0" fmla="*/ 2521 w 769147"/>
              <a:gd name="connsiteY0" fmla="*/ 0 h 654295"/>
              <a:gd name="connsiteX1" fmla="*/ 94399 w 769147"/>
              <a:gd name="connsiteY1" fmla="*/ 140817 h 654295"/>
              <a:gd name="connsiteX2" fmla="*/ 238273 w 769147"/>
              <a:gd name="connsiteY2" fmla="*/ 220747 h 654295"/>
              <a:gd name="connsiteX3" fmla="*/ 586768 w 769147"/>
              <a:gd name="connsiteY3" fmla="*/ 236733 h 654295"/>
              <a:gd name="connsiteX4" fmla="*/ 621937 w 769147"/>
              <a:gd name="connsiteY4" fmla="*/ 230339 h 654295"/>
              <a:gd name="connsiteX5" fmla="*/ 644318 w 769147"/>
              <a:gd name="connsiteY5" fmla="*/ 188775 h 654295"/>
              <a:gd name="connsiteX6" fmla="*/ 714656 w 769147"/>
              <a:gd name="connsiteY6" fmla="*/ 332649 h 654295"/>
              <a:gd name="connsiteX7" fmla="*/ 766091 w 769147"/>
              <a:gd name="connsiteY7" fmla="*/ 446326 h 654295"/>
              <a:gd name="connsiteX8" fmla="*/ 769147 w 769147"/>
              <a:gd name="connsiteY8" fmla="*/ 558112 h 654295"/>
              <a:gd name="connsiteX9" fmla="*/ 683244 w 769147"/>
              <a:gd name="connsiteY9" fmla="*/ 648192 h 654295"/>
              <a:gd name="connsiteX10" fmla="*/ 496709 w 769147"/>
              <a:gd name="connsiteY10" fmla="*/ 632766 h 654295"/>
              <a:gd name="connsiteX11" fmla="*/ 326557 w 769147"/>
              <a:gd name="connsiteY11" fmla="*/ 515031 h 654295"/>
              <a:gd name="connsiteX12" fmla="*/ 230641 w 769147"/>
              <a:gd name="connsiteY12" fmla="*/ 422030 h 654295"/>
              <a:gd name="connsiteX13" fmla="*/ 138063 w 769147"/>
              <a:gd name="connsiteY13" fmla="*/ 314026 h 654295"/>
              <a:gd name="connsiteX14" fmla="*/ 57992 w 769147"/>
              <a:gd name="connsiteY14" fmla="*/ 179324 h 654295"/>
              <a:gd name="connsiteX15" fmla="*/ 2521 w 769147"/>
              <a:gd name="connsiteY15" fmla="*/ 0 h 654295"/>
              <a:gd name="connsiteX0" fmla="*/ 2521 w 786124"/>
              <a:gd name="connsiteY0" fmla="*/ 0 h 654295"/>
              <a:gd name="connsiteX1" fmla="*/ 94399 w 786124"/>
              <a:gd name="connsiteY1" fmla="*/ 140817 h 654295"/>
              <a:gd name="connsiteX2" fmla="*/ 238273 w 786124"/>
              <a:gd name="connsiteY2" fmla="*/ 220747 h 654295"/>
              <a:gd name="connsiteX3" fmla="*/ 586768 w 786124"/>
              <a:gd name="connsiteY3" fmla="*/ 236733 h 654295"/>
              <a:gd name="connsiteX4" fmla="*/ 621937 w 786124"/>
              <a:gd name="connsiteY4" fmla="*/ 230339 h 654295"/>
              <a:gd name="connsiteX5" fmla="*/ 644318 w 786124"/>
              <a:gd name="connsiteY5" fmla="*/ 188775 h 654295"/>
              <a:gd name="connsiteX6" fmla="*/ 714656 w 786124"/>
              <a:gd name="connsiteY6" fmla="*/ 332649 h 654295"/>
              <a:gd name="connsiteX7" fmla="*/ 766091 w 786124"/>
              <a:gd name="connsiteY7" fmla="*/ 446326 h 654295"/>
              <a:gd name="connsiteX8" fmla="*/ 769147 w 786124"/>
              <a:gd name="connsiteY8" fmla="*/ 558112 h 654295"/>
              <a:gd name="connsiteX9" fmla="*/ 683244 w 786124"/>
              <a:gd name="connsiteY9" fmla="*/ 648192 h 654295"/>
              <a:gd name="connsiteX10" fmla="*/ 496709 w 786124"/>
              <a:gd name="connsiteY10" fmla="*/ 632766 h 654295"/>
              <a:gd name="connsiteX11" fmla="*/ 326557 w 786124"/>
              <a:gd name="connsiteY11" fmla="*/ 515031 h 654295"/>
              <a:gd name="connsiteX12" fmla="*/ 230641 w 786124"/>
              <a:gd name="connsiteY12" fmla="*/ 422030 h 654295"/>
              <a:gd name="connsiteX13" fmla="*/ 138063 w 786124"/>
              <a:gd name="connsiteY13" fmla="*/ 314026 h 654295"/>
              <a:gd name="connsiteX14" fmla="*/ 57992 w 786124"/>
              <a:gd name="connsiteY14" fmla="*/ 179324 h 654295"/>
              <a:gd name="connsiteX15" fmla="*/ 2521 w 786124"/>
              <a:gd name="connsiteY15" fmla="*/ 0 h 654295"/>
              <a:gd name="connsiteX0" fmla="*/ 2521 w 781697"/>
              <a:gd name="connsiteY0" fmla="*/ 0 h 654295"/>
              <a:gd name="connsiteX1" fmla="*/ 94399 w 781697"/>
              <a:gd name="connsiteY1" fmla="*/ 140817 h 654295"/>
              <a:gd name="connsiteX2" fmla="*/ 238273 w 781697"/>
              <a:gd name="connsiteY2" fmla="*/ 220747 h 654295"/>
              <a:gd name="connsiteX3" fmla="*/ 586768 w 781697"/>
              <a:gd name="connsiteY3" fmla="*/ 236733 h 654295"/>
              <a:gd name="connsiteX4" fmla="*/ 621937 w 781697"/>
              <a:gd name="connsiteY4" fmla="*/ 230339 h 654295"/>
              <a:gd name="connsiteX5" fmla="*/ 644318 w 781697"/>
              <a:gd name="connsiteY5" fmla="*/ 188775 h 654295"/>
              <a:gd name="connsiteX6" fmla="*/ 714656 w 781697"/>
              <a:gd name="connsiteY6" fmla="*/ 332649 h 654295"/>
              <a:gd name="connsiteX7" fmla="*/ 766091 w 781697"/>
              <a:gd name="connsiteY7" fmla="*/ 446326 h 654295"/>
              <a:gd name="connsiteX8" fmla="*/ 769147 w 781697"/>
              <a:gd name="connsiteY8" fmla="*/ 558112 h 654295"/>
              <a:gd name="connsiteX9" fmla="*/ 683244 w 781697"/>
              <a:gd name="connsiteY9" fmla="*/ 648192 h 654295"/>
              <a:gd name="connsiteX10" fmla="*/ 496709 w 781697"/>
              <a:gd name="connsiteY10" fmla="*/ 632766 h 654295"/>
              <a:gd name="connsiteX11" fmla="*/ 326557 w 781697"/>
              <a:gd name="connsiteY11" fmla="*/ 515031 h 654295"/>
              <a:gd name="connsiteX12" fmla="*/ 230641 w 781697"/>
              <a:gd name="connsiteY12" fmla="*/ 422030 h 654295"/>
              <a:gd name="connsiteX13" fmla="*/ 138063 w 781697"/>
              <a:gd name="connsiteY13" fmla="*/ 314026 h 654295"/>
              <a:gd name="connsiteX14" fmla="*/ 57992 w 781697"/>
              <a:gd name="connsiteY14" fmla="*/ 179324 h 654295"/>
              <a:gd name="connsiteX15" fmla="*/ 2521 w 781697"/>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21937 w 772794"/>
              <a:gd name="connsiteY4" fmla="*/ 230339 h 654295"/>
              <a:gd name="connsiteX5" fmla="*/ 644318 w 772794"/>
              <a:gd name="connsiteY5" fmla="*/ 188775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21937 w 772794"/>
              <a:gd name="connsiteY4" fmla="*/ 230339 h 654295"/>
              <a:gd name="connsiteX5" fmla="*/ 644318 w 772794"/>
              <a:gd name="connsiteY5" fmla="*/ 188775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21937 w 772794"/>
              <a:gd name="connsiteY4" fmla="*/ 230339 h 654295"/>
              <a:gd name="connsiteX5" fmla="*/ 644318 w 772794"/>
              <a:gd name="connsiteY5" fmla="*/ 188775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21937 w 772794"/>
              <a:gd name="connsiteY4" fmla="*/ 230339 h 654295"/>
              <a:gd name="connsiteX5" fmla="*/ 644318 w 772794"/>
              <a:gd name="connsiteY5" fmla="*/ 188775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21937 w 772794"/>
              <a:gd name="connsiteY4" fmla="*/ 230339 h 654295"/>
              <a:gd name="connsiteX5" fmla="*/ 684365 w 772794"/>
              <a:gd name="connsiteY5" fmla="*/ 165414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794"/>
              <a:gd name="connsiteY0" fmla="*/ 0 h 654295"/>
              <a:gd name="connsiteX1" fmla="*/ 94399 w 772794"/>
              <a:gd name="connsiteY1" fmla="*/ 140817 h 654295"/>
              <a:gd name="connsiteX2" fmla="*/ 238273 w 772794"/>
              <a:gd name="connsiteY2" fmla="*/ 220747 h 654295"/>
              <a:gd name="connsiteX3" fmla="*/ 586768 w 772794"/>
              <a:gd name="connsiteY3" fmla="*/ 236733 h 654295"/>
              <a:gd name="connsiteX4" fmla="*/ 648634 w 772794"/>
              <a:gd name="connsiteY4" fmla="*/ 223664 h 654295"/>
              <a:gd name="connsiteX5" fmla="*/ 684365 w 772794"/>
              <a:gd name="connsiteY5" fmla="*/ 165414 h 654295"/>
              <a:gd name="connsiteX6" fmla="*/ 714656 w 772794"/>
              <a:gd name="connsiteY6" fmla="*/ 332649 h 654295"/>
              <a:gd name="connsiteX7" fmla="*/ 752743 w 772794"/>
              <a:gd name="connsiteY7" fmla="*/ 406279 h 654295"/>
              <a:gd name="connsiteX8" fmla="*/ 769147 w 772794"/>
              <a:gd name="connsiteY8" fmla="*/ 558112 h 654295"/>
              <a:gd name="connsiteX9" fmla="*/ 683244 w 772794"/>
              <a:gd name="connsiteY9" fmla="*/ 648192 h 654295"/>
              <a:gd name="connsiteX10" fmla="*/ 496709 w 772794"/>
              <a:gd name="connsiteY10" fmla="*/ 632766 h 654295"/>
              <a:gd name="connsiteX11" fmla="*/ 326557 w 772794"/>
              <a:gd name="connsiteY11" fmla="*/ 515031 h 654295"/>
              <a:gd name="connsiteX12" fmla="*/ 230641 w 772794"/>
              <a:gd name="connsiteY12" fmla="*/ 422030 h 654295"/>
              <a:gd name="connsiteX13" fmla="*/ 138063 w 772794"/>
              <a:gd name="connsiteY13" fmla="*/ 314026 h 654295"/>
              <a:gd name="connsiteX14" fmla="*/ 57992 w 772794"/>
              <a:gd name="connsiteY14" fmla="*/ 179324 h 654295"/>
              <a:gd name="connsiteX15" fmla="*/ 2521 w 772794"/>
              <a:gd name="connsiteY15" fmla="*/ 0 h 654295"/>
              <a:gd name="connsiteX0" fmla="*/ 2521 w 772495"/>
              <a:gd name="connsiteY0" fmla="*/ 0 h 654295"/>
              <a:gd name="connsiteX1" fmla="*/ 94399 w 772495"/>
              <a:gd name="connsiteY1" fmla="*/ 140817 h 654295"/>
              <a:gd name="connsiteX2" fmla="*/ 238273 w 772495"/>
              <a:gd name="connsiteY2" fmla="*/ 220747 h 654295"/>
              <a:gd name="connsiteX3" fmla="*/ 586768 w 772495"/>
              <a:gd name="connsiteY3" fmla="*/ 236733 h 654295"/>
              <a:gd name="connsiteX4" fmla="*/ 648634 w 772495"/>
              <a:gd name="connsiteY4" fmla="*/ 223664 h 654295"/>
              <a:gd name="connsiteX5" fmla="*/ 684365 w 772495"/>
              <a:gd name="connsiteY5" fmla="*/ 165414 h 654295"/>
              <a:gd name="connsiteX6" fmla="*/ 731342 w 772495"/>
              <a:gd name="connsiteY6" fmla="*/ 325975 h 654295"/>
              <a:gd name="connsiteX7" fmla="*/ 752743 w 772495"/>
              <a:gd name="connsiteY7" fmla="*/ 406279 h 654295"/>
              <a:gd name="connsiteX8" fmla="*/ 769147 w 772495"/>
              <a:gd name="connsiteY8" fmla="*/ 558112 h 654295"/>
              <a:gd name="connsiteX9" fmla="*/ 683244 w 772495"/>
              <a:gd name="connsiteY9" fmla="*/ 648192 h 654295"/>
              <a:gd name="connsiteX10" fmla="*/ 496709 w 772495"/>
              <a:gd name="connsiteY10" fmla="*/ 632766 h 654295"/>
              <a:gd name="connsiteX11" fmla="*/ 326557 w 772495"/>
              <a:gd name="connsiteY11" fmla="*/ 515031 h 654295"/>
              <a:gd name="connsiteX12" fmla="*/ 230641 w 772495"/>
              <a:gd name="connsiteY12" fmla="*/ 422030 h 654295"/>
              <a:gd name="connsiteX13" fmla="*/ 138063 w 772495"/>
              <a:gd name="connsiteY13" fmla="*/ 314026 h 654295"/>
              <a:gd name="connsiteX14" fmla="*/ 57992 w 772495"/>
              <a:gd name="connsiteY14" fmla="*/ 179324 h 654295"/>
              <a:gd name="connsiteX15" fmla="*/ 2521 w 772495"/>
              <a:gd name="connsiteY15" fmla="*/ 0 h 654295"/>
              <a:gd name="connsiteX0" fmla="*/ 2521 w 772495"/>
              <a:gd name="connsiteY0" fmla="*/ 0 h 654295"/>
              <a:gd name="connsiteX1" fmla="*/ 94399 w 772495"/>
              <a:gd name="connsiteY1" fmla="*/ 140817 h 654295"/>
              <a:gd name="connsiteX2" fmla="*/ 238273 w 772495"/>
              <a:gd name="connsiteY2" fmla="*/ 220747 h 654295"/>
              <a:gd name="connsiteX3" fmla="*/ 586768 w 772495"/>
              <a:gd name="connsiteY3" fmla="*/ 236733 h 654295"/>
              <a:gd name="connsiteX4" fmla="*/ 648634 w 772495"/>
              <a:gd name="connsiteY4" fmla="*/ 223664 h 654295"/>
              <a:gd name="connsiteX5" fmla="*/ 667678 w 772495"/>
              <a:gd name="connsiteY5" fmla="*/ 165414 h 654295"/>
              <a:gd name="connsiteX6" fmla="*/ 731342 w 772495"/>
              <a:gd name="connsiteY6" fmla="*/ 325975 h 654295"/>
              <a:gd name="connsiteX7" fmla="*/ 752743 w 772495"/>
              <a:gd name="connsiteY7" fmla="*/ 406279 h 654295"/>
              <a:gd name="connsiteX8" fmla="*/ 769147 w 772495"/>
              <a:gd name="connsiteY8" fmla="*/ 558112 h 654295"/>
              <a:gd name="connsiteX9" fmla="*/ 683244 w 772495"/>
              <a:gd name="connsiteY9" fmla="*/ 648192 h 654295"/>
              <a:gd name="connsiteX10" fmla="*/ 496709 w 772495"/>
              <a:gd name="connsiteY10" fmla="*/ 632766 h 654295"/>
              <a:gd name="connsiteX11" fmla="*/ 326557 w 772495"/>
              <a:gd name="connsiteY11" fmla="*/ 515031 h 654295"/>
              <a:gd name="connsiteX12" fmla="*/ 230641 w 772495"/>
              <a:gd name="connsiteY12" fmla="*/ 422030 h 654295"/>
              <a:gd name="connsiteX13" fmla="*/ 138063 w 772495"/>
              <a:gd name="connsiteY13" fmla="*/ 314026 h 654295"/>
              <a:gd name="connsiteX14" fmla="*/ 57992 w 772495"/>
              <a:gd name="connsiteY14" fmla="*/ 179324 h 654295"/>
              <a:gd name="connsiteX15" fmla="*/ 2521 w 772495"/>
              <a:gd name="connsiteY15" fmla="*/ 0 h 654295"/>
              <a:gd name="connsiteX0" fmla="*/ 2521 w 772495"/>
              <a:gd name="connsiteY0" fmla="*/ 0 h 654295"/>
              <a:gd name="connsiteX1" fmla="*/ 94399 w 772495"/>
              <a:gd name="connsiteY1" fmla="*/ 140817 h 654295"/>
              <a:gd name="connsiteX2" fmla="*/ 238273 w 772495"/>
              <a:gd name="connsiteY2" fmla="*/ 220747 h 654295"/>
              <a:gd name="connsiteX3" fmla="*/ 586768 w 772495"/>
              <a:gd name="connsiteY3" fmla="*/ 236733 h 654295"/>
              <a:gd name="connsiteX4" fmla="*/ 648634 w 772495"/>
              <a:gd name="connsiteY4" fmla="*/ 223664 h 654295"/>
              <a:gd name="connsiteX5" fmla="*/ 657666 w 772495"/>
              <a:gd name="connsiteY5" fmla="*/ 165414 h 654295"/>
              <a:gd name="connsiteX6" fmla="*/ 731342 w 772495"/>
              <a:gd name="connsiteY6" fmla="*/ 325975 h 654295"/>
              <a:gd name="connsiteX7" fmla="*/ 752743 w 772495"/>
              <a:gd name="connsiteY7" fmla="*/ 406279 h 654295"/>
              <a:gd name="connsiteX8" fmla="*/ 769147 w 772495"/>
              <a:gd name="connsiteY8" fmla="*/ 558112 h 654295"/>
              <a:gd name="connsiteX9" fmla="*/ 683244 w 772495"/>
              <a:gd name="connsiteY9" fmla="*/ 648192 h 654295"/>
              <a:gd name="connsiteX10" fmla="*/ 496709 w 772495"/>
              <a:gd name="connsiteY10" fmla="*/ 632766 h 654295"/>
              <a:gd name="connsiteX11" fmla="*/ 326557 w 772495"/>
              <a:gd name="connsiteY11" fmla="*/ 515031 h 654295"/>
              <a:gd name="connsiteX12" fmla="*/ 230641 w 772495"/>
              <a:gd name="connsiteY12" fmla="*/ 422030 h 654295"/>
              <a:gd name="connsiteX13" fmla="*/ 138063 w 772495"/>
              <a:gd name="connsiteY13" fmla="*/ 314026 h 654295"/>
              <a:gd name="connsiteX14" fmla="*/ 57992 w 772495"/>
              <a:gd name="connsiteY14" fmla="*/ 179324 h 654295"/>
              <a:gd name="connsiteX15" fmla="*/ 2521 w 772495"/>
              <a:gd name="connsiteY15" fmla="*/ 0 h 654295"/>
              <a:gd name="connsiteX0" fmla="*/ 2521 w 772495"/>
              <a:gd name="connsiteY0" fmla="*/ 0 h 654295"/>
              <a:gd name="connsiteX1" fmla="*/ 94399 w 772495"/>
              <a:gd name="connsiteY1" fmla="*/ 140817 h 654295"/>
              <a:gd name="connsiteX2" fmla="*/ 238273 w 772495"/>
              <a:gd name="connsiteY2" fmla="*/ 220747 h 654295"/>
              <a:gd name="connsiteX3" fmla="*/ 586768 w 772495"/>
              <a:gd name="connsiteY3" fmla="*/ 236733 h 654295"/>
              <a:gd name="connsiteX4" fmla="*/ 648634 w 772495"/>
              <a:gd name="connsiteY4" fmla="*/ 223664 h 654295"/>
              <a:gd name="connsiteX5" fmla="*/ 657666 w 772495"/>
              <a:gd name="connsiteY5" fmla="*/ 165414 h 654295"/>
              <a:gd name="connsiteX6" fmla="*/ 731342 w 772495"/>
              <a:gd name="connsiteY6" fmla="*/ 325975 h 654295"/>
              <a:gd name="connsiteX7" fmla="*/ 752743 w 772495"/>
              <a:gd name="connsiteY7" fmla="*/ 406279 h 654295"/>
              <a:gd name="connsiteX8" fmla="*/ 769147 w 772495"/>
              <a:gd name="connsiteY8" fmla="*/ 558112 h 654295"/>
              <a:gd name="connsiteX9" fmla="*/ 683244 w 772495"/>
              <a:gd name="connsiteY9" fmla="*/ 648192 h 654295"/>
              <a:gd name="connsiteX10" fmla="*/ 496709 w 772495"/>
              <a:gd name="connsiteY10" fmla="*/ 632766 h 654295"/>
              <a:gd name="connsiteX11" fmla="*/ 326557 w 772495"/>
              <a:gd name="connsiteY11" fmla="*/ 515031 h 654295"/>
              <a:gd name="connsiteX12" fmla="*/ 230641 w 772495"/>
              <a:gd name="connsiteY12" fmla="*/ 422030 h 654295"/>
              <a:gd name="connsiteX13" fmla="*/ 138063 w 772495"/>
              <a:gd name="connsiteY13" fmla="*/ 314026 h 654295"/>
              <a:gd name="connsiteX14" fmla="*/ 57992 w 772495"/>
              <a:gd name="connsiteY14" fmla="*/ 179324 h 654295"/>
              <a:gd name="connsiteX15" fmla="*/ 2521 w 772495"/>
              <a:gd name="connsiteY15" fmla="*/ 0 h 654295"/>
              <a:gd name="connsiteX0" fmla="*/ 2521 w 773128"/>
              <a:gd name="connsiteY0" fmla="*/ 0 h 654295"/>
              <a:gd name="connsiteX1" fmla="*/ 94399 w 773128"/>
              <a:gd name="connsiteY1" fmla="*/ 140817 h 654295"/>
              <a:gd name="connsiteX2" fmla="*/ 238273 w 773128"/>
              <a:gd name="connsiteY2" fmla="*/ 220747 h 654295"/>
              <a:gd name="connsiteX3" fmla="*/ 586768 w 773128"/>
              <a:gd name="connsiteY3" fmla="*/ 236733 h 654295"/>
              <a:gd name="connsiteX4" fmla="*/ 648634 w 773128"/>
              <a:gd name="connsiteY4" fmla="*/ 223664 h 654295"/>
              <a:gd name="connsiteX5" fmla="*/ 657666 w 773128"/>
              <a:gd name="connsiteY5" fmla="*/ 165414 h 654295"/>
              <a:gd name="connsiteX6" fmla="*/ 731342 w 773128"/>
              <a:gd name="connsiteY6" fmla="*/ 325975 h 654295"/>
              <a:gd name="connsiteX7" fmla="*/ 756080 w 773128"/>
              <a:gd name="connsiteY7" fmla="*/ 439652 h 654295"/>
              <a:gd name="connsiteX8" fmla="*/ 769147 w 773128"/>
              <a:gd name="connsiteY8" fmla="*/ 558112 h 654295"/>
              <a:gd name="connsiteX9" fmla="*/ 683244 w 773128"/>
              <a:gd name="connsiteY9" fmla="*/ 648192 h 654295"/>
              <a:gd name="connsiteX10" fmla="*/ 496709 w 773128"/>
              <a:gd name="connsiteY10" fmla="*/ 632766 h 654295"/>
              <a:gd name="connsiteX11" fmla="*/ 326557 w 773128"/>
              <a:gd name="connsiteY11" fmla="*/ 515031 h 654295"/>
              <a:gd name="connsiteX12" fmla="*/ 230641 w 773128"/>
              <a:gd name="connsiteY12" fmla="*/ 422030 h 654295"/>
              <a:gd name="connsiteX13" fmla="*/ 138063 w 773128"/>
              <a:gd name="connsiteY13" fmla="*/ 314026 h 654295"/>
              <a:gd name="connsiteX14" fmla="*/ 57992 w 773128"/>
              <a:gd name="connsiteY14" fmla="*/ 179324 h 654295"/>
              <a:gd name="connsiteX15" fmla="*/ 2521 w 773128"/>
              <a:gd name="connsiteY15" fmla="*/ 0 h 654295"/>
              <a:gd name="connsiteX0" fmla="*/ 2521 w 773347"/>
              <a:gd name="connsiteY0" fmla="*/ 0 h 654295"/>
              <a:gd name="connsiteX1" fmla="*/ 94399 w 773347"/>
              <a:gd name="connsiteY1" fmla="*/ 140817 h 654295"/>
              <a:gd name="connsiteX2" fmla="*/ 238273 w 773347"/>
              <a:gd name="connsiteY2" fmla="*/ 220747 h 654295"/>
              <a:gd name="connsiteX3" fmla="*/ 586768 w 773347"/>
              <a:gd name="connsiteY3" fmla="*/ 236733 h 654295"/>
              <a:gd name="connsiteX4" fmla="*/ 648634 w 773347"/>
              <a:gd name="connsiteY4" fmla="*/ 223664 h 654295"/>
              <a:gd name="connsiteX5" fmla="*/ 657666 w 773347"/>
              <a:gd name="connsiteY5" fmla="*/ 165414 h 654295"/>
              <a:gd name="connsiteX6" fmla="*/ 721331 w 773347"/>
              <a:gd name="connsiteY6" fmla="*/ 292603 h 654295"/>
              <a:gd name="connsiteX7" fmla="*/ 756080 w 773347"/>
              <a:gd name="connsiteY7" fmla="*/ 439652 h 654295"/>
              <a:gd name="connsiteX8" fmla="*/ 769147 w 773347"/>
              <a:gd name="connsiteY8" fmla="*/ 558112 h 654295"/>
              <a:gd name="connsiteX9" fmla="*/ 683244 w 773347"/>
              <a:gd name="connsiteY9" fmla="*/ 648192 h 654295"/>
              <a:gd name="connsiteX10" fmla="*/ 496709 w 773347"/>
              <a:gd name="connsiteY10" fmla="*/ 632766 h 654295"/>
              <a:gd name="connsiteX11" fmla="*/ 326557 w 773347"/>
              <a:gd name="connsiteY11" fmla="*/ 515031 h 654295"/>
              <a:gd name="connsiteX12" fmla="*/ 230641 w 773347"/>
              <a:gd name="connsiteY12" fmla="*/ 422030 h 654295"/>
              <a:gd name="connsiteX13" fmla="*/ 138063 w 773347"/>
              <a:gd name="connsiteY13" fmla="*/ 314026 h 654295"/>
              <a:gd name="connsiteX14" fmla="*/ 57992 w 773347"/>
              <a:gd name="connsiteY14" fmla="*/ 179324 h 654295"/>
              <a:gd name="connsiteX15" fmla="*/ 2521 w 773347"/>
              <a:gd name="connsiteY15" fmla="*/ 0 h 654295"/>
              <a:gd name="connsiteX0" fmla="*/ 2521 w 775151"/>
              <a:gd name="connsiteY0" fmla="*/ 0 h 654295"/>
              <a:gd name="connsiteX1" fmla="*/ 94399 w 775151"/>
              <a:gd name="connsiteY1" fmla="*/ 140817 h 654295"/>
              <a:gd name="connsiteX2" fmla="*/ 238273 w 775151"/>
              <a:gd name="connsiteY2" fmla="*/ 220747 h 654295"/>
              <a:gd name="connsiteX3" fmla="*/ 586768 w 775151"/>
              <a:gd name="connsiteY3" fmla="*/ 236733 h 654295"/>
              <a:gd name="connsiteX4" fmla="*/ 648634 w 775151"/>
              <a:gd name="connsiteY4" fmla="*/ 223664 h 654295"/>
              <a:gd name="connsiteX5" fmla="*/ 657666 w 775151"/>
              <a:gd name="connsiteY5" fmla="*/ 165414 h 654295"/>
              <a:gd name="connsiteX6" fmla="*/ 721331 w 775151"/>
              <a:gd name="connsiteY6" fmla="*/ 292603 h 654295"/>
              <a:gd name="connsiteX7" fmla="*/ 762754 w 775151"/>
              <a:gd name="connsiteY7" fmla="*/ 439652 h 654295"/>
              <a:gd name="connsiteX8" fmla="*/ 769147 w 775151"/>
              <a:gd name="connsiteY8" fmla="*/ 558112 h 654295"/>
              <a:gd name="connsiteX9" fmla="*/ 683244 w 775151"/>
              <a:gd name="connsiteY9" fmla="*/ 648192 h 654295"/>
              <a:gd name="connsiteX10" fmla="*/ 496709 w 775151"/>
              <a:gd name="connsiteY10" fmla="*/ 632766 h 654295"/>
              <a:gd name="connsiteX11" fmla="*/ 326557 w 775151"/>
              <a:gd name="connsiteY11" fmla="*/ 515031 h 654295"/>
              <a:gd name="connsiteX12" fmla="*/ 230641 w 775151"/>
              <a:gd name="connsiteY12" fmla="*/ 422030 h 654295"/>
              <a:gd name="connsiteX13" fmla="*/ 138063 w 775151"/>
              <a:gd name="connsiteY13" fmla="*/ 314026 h 654295"/>
              <a:gd name="connsiteX14" fmla="*/ 57992 w 775151"/>
              <a:gd name="connsiteY14" fmla="*/ 179324 h 654295"/>
              <a:gd name="connsiteX15" fmla="*/ 2521 w 775151"/>
              <a:gd name="connsiteY15" fmla="*/ 0 h 654295"/>
              <a:gd name="connsiteX0" fmla="*/ 2521 w 775399"/>
              <a:gd name="connsiteY0" fmla="*/ 0 h 654295"/>
              <a:gd name="connsiteX1" fmla="*/ 94399 w 775399"/>
              <a:gd name="connsiteY1" fmla="*/ 140817 h 654295"/>
              <a:gd name="connsiteX2" fmla="*/ 238273 w 775399"/>
              <a:gd name="connsiteY2" fmla="*/ 220747 h 654295"/>
              <a:gd name="connsiteX3" fmla="*/ 586768 w 775399"/>
              <a:gd name="connsiteY3" fmla="*/ 236733 h 654295"/>
              <a:gd name="connsiteX4" fmla="*/ 648634 w 775399"/>
              <a:gd name="connsiteY4" fmla="*/ 223664 h 654295"/>
              <a:gd name="connsiteX5" fmla="*/ 657666 w 775399"/>
              <a:gd name="connsiteY5" fmla="*/ 165414 h 654295"/>
              <a:gd name="connsiteX6" fmla="*/ 714656 w 775399"/>
              <a:gd name="connsiteY6" fmla="*/ 292603 h 654295"/>
              <a:gd name="connsiteX7" fmla="*/ 762754 w 775399"/>
              <a:gd name="connsiteY7" fmla="*/ 439652 h 654295"/>
              <a:gd name="connsiteX8" fmla="*/ 769147 w 775399"/>
              <a:gd name="connsiteY8" fmla="*/ 558112 h 654295"/>
              <a:gd name="connsiteX9" fmla="*/ 683244 w 775399"/>
              <a:gd name="connsiteY9" fmla="*/ 648192 h 654295"/>
              <a:gd name="connsiteX10" fmla="*/ 496709 w 775399"/>
              <a:gd name="connsiteY10" fmla="*/ 632766 h 654295"/>
              <a:gd name="connsiteX11" fmla="*/ 326557 w 775399"/>
              <a:gd name="connsiteY11" fmla="*/ 515031 h 654295"/>
              <a:gd name="connsiteX12" fmla="*/ 230641 w 775399"/>
              <a:gd name="connsiteY12" fmla="*/ 422030 h 654295"/>
              <a:gd name="connsiteX13" fmla="*/ 138063 w 775399"/>
              <a:gd name="connsiteY13" fmla="*/ 314026 h 654295"/>
              <a:gd name="connsiteX14" fmla="*/ 57992 w 775399"/>
              <a:gd name="connsiteY14" fmla="*/ 179324 h 654295"/>
              <a:gd name="connsiteX15" fmla="*/ 2521 w 775399"/>
              <a:gd name="connsiteY15" fmla="*/ 0 h 654295"/>
              <a:gd name="connsiteX0" fmla="*/ 2521 w 773505"/>
              <a:gd name="connsiteY0" fmla="*/ 0 h 654295"/>
              <a:gd name="connsiteX1" fmla="*/ 94399 w 773505"/>
              <a:gd name="connsiteY1" fmla="*/ 140817 h 654295"/>
              <a:gd name="connsiteX2" fmla="*/ 238273 w 773505"/>
              <a:gd name="connsiteY2" fmla="*/ 220747 h 654295"/>
              <a:gd name="connsiteX3" fmla="*/ 586768 w 773505"/>
              <a:gd name="connsiteY3" fmla="*/ 236733 h 654295"/>
              <a:gd name="connsiteX4" fmla="*/ 648634 w 773505"/>
              <a:gd name="connsiteY4" fmla="*/ 223664 h 654295"/>
              <a:gd name="connsiteX5" fmla="*/ 657666 w 773505"/>
              <a:gd name="connsiteY5" fmla="*/ 165414 h 654295"/>
              <a:gd name="connsiteX6" fmla="*/ 714656 w 773505"/>
              <a:gd name="connsiteY6" fmla="*/ 292603 h 654295"/>
              <a:gd name="connsiteX7" fmla="*/ 756079 w 773505"/>
              <a:gd name="connsiteY7" fmla="*/ 436315 h 654295"/>
              <a:gd name="connsiteX8" fmla="*/ 769147 w 773505"/>
              <a:gd name="connsiteY8" fmla="*/ 558112 h 654295"/>
              <a:gd name="connsiteX9" fmla="*/ 683244 w 773505"/>
              <a:gd name="connsiteY9" fmla="*/ 648192 h 654295"/>
              <a:gd name="connsiteX10" fmla="*/ 496709 w 773505"/>
              <a:gd name="connsiteY10" fmla="*/ 632766 h 654295"/>
              <a:gd name="connsiteX11" fmla="*/ 326557 w 773505"/>
              <a:gd name="connsiteY11" fmla="*/ 515031 h 654295"/>
              <a:gd name="connsiteX12" fmla="*/ 230641 w 773505"/>
              <a:gd name="connsiteY12" fmla="*/ 422030 h 654295"/>
              <a:gd name="connsiteX13" fmla="*/ 138063 w 773505"/>
              <a:gd name="connsiteY13" fmla="*/ 314026 h 654295"/>
              <a:gd name="connsiteX14" fmla="*/ 57992 w 773505"/>
              <a:gd name="connsiteY14" fmla="*/ 179324 h 654295"/>
              <a:gd name="connsiteX15" fmla="*/ 2521 w 773505"/>
              <a:gd name="connsiteY15" fmla="*/ 0 h 654295"/>
              <a:gd name="connsiteX0" fmla="*/ 2521 w 765458"/>
              <a:gd name="connsiteY0" fmla="*/ 0 h 654295"/>
              <a:gd name="connsiteX1" fmla="*/ 94399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94399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94399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94399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104410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104410 w 765458"/>
              <a:gd name="connsiteY1" fmla="*/ 140817 h 654295"/>
              <a:gd name="connsiteX2" fmla="*/ 238273 w 765458"/>
              <a:gd name="connsiteY2" fmla="*/ 220747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104410 w 765458"/>
              <a:gd name="connsiteY1" fmla="*/ 140817 h 654295"/>
              <a:gd name="connsiteX2" fmla="*/ 254959 w 765458"/>
              <a:gd name="connsiteY2" fmla="*/ 224084 h 654295"/>
              <a:gd name="connsiteX3" fmla="*/ 586768 w 765458"/>
              <a:gd name="connsiteY3" fmla="*/ 236733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104410 w 765458"/>
              <a:gd name="connsiteY1" fmla="*/ 140817 h 654295"/>
              <a:gd name="connsiteX2" fmla="*/ 254959 w 765458"/>
              <a:gd name="connsiteY2" fmla="*/ 224084 h 654295"/>
              <a:gd name="connsiteX3" fmla="*/ 523361 w 765458"/>
              <a:gd name="connsiteY3" fmla="*/ 243408 h 654295"/>
              <a:gd name="connsiteX4" fmla="*/ 648634 w 765458"/>
              <a:gd name="connsiteY4" fmla="*/ 223664 h 654295"/>
              <a:gd name="connsiteX5" fmla="*/ 657666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521 w 765458"/>
              <a:gd name="connsiteY0" fmla="*/ 0 h 654295"/>
              <a:gd name="connsiteX1" fmla="*/ 104410 w 765458"/>
              <a:gd name="connsiteY1" fmla="*/ 140817 h 654295"/>
              <a:gd name="connsiteX2" fmla="*/ 254959 w 765458"/>
              <a:gd name="connsiteY2" fmla="*/ 224084 h 654295"/>
              <a:gd name="connsiteX3" fmla="*/ 523361 w 765458"/>
              <a:gd name="connsiteY3" fmla="*/ 243408 h 654295"/>
              <a:gd name="connsiteX4" fmla="*/ 648634 w 765458"/>
              <a:gd name="connsiteY4" fmla="*/ 223664 h 654295"/>
              <a:gd name="connsiteX5" fmla="*/ 664341 w 765458"/>
              <a:gd name="connsiteY5" fmla="*/ 165414 h 654295"/>
              <a:gd name="connsiteX6" fmla="*/ 714656 w 765458"/>
              <a:gd name="connsiteY6" fmla="*/ 292603 h 654295"/>
              <a:gd name="connsiteX7" fmla="*/ 756079 w 765458"/>
              <a:gd name="connsiteY7" fmla="*/ 436315 h 654295"/>
              <a:gd name="connsiteX8" fmla="*/ 759136 w 765458"/>
              <a:gd name="connsiteY8" fmla="*/ 558112 h 654295"/>
              <a:gd name="connsiteX9" fmla="*/ 683244 w 765458"/>
              <a:gd name="connsiteY9" fmla="*/ 648192 h 654295"/>
              <a:gd name="connsiteX10" fmla="*/ 496709 w 765458"/>
              <a:gd name="connsiteY10" fmla="*/ 632766 h 654295"/>
              <a:gd name="connsiteX11" fmla="*/ 326557 w 765458"/>
              <a:gd name="connsiteY11" fmla="*/ 515031 h 654295"/>
              <a:gd name="connsiteX12" fmla="*/ 230641 w 765458"/>
              <a:gd name="connsiteY12" fmla="*/ 422030 h 654295"/>
              <a:gd name="connsiteX13" fmla="*/ 138063 w 765458"/>
              <a:gd name="connsiteY13" fmla="*/ 314026 h 654295"/>
              <a:gd name="connsiteX14" fmla="*/ 57992 w 765458"/>
              <a:gd name="connsiteY14" fmla="*/ 179324 h 654295"/>
              <a:gd name="connsiteX15" fmla="*/ 2521 w 765458"/>
              <a:gd name="connsiteY15" fmla="*/ 0 h 654295"/>
              <a:gd name="connsiteX0" fmla="*/ 2649 w 762249"/>
              <a:gd name="connsiteY0" fmla="*/ 0 h 654295"/>
              <a:gd name="connsiteX1" fmla="*/ 101201 w 762249"/>
              <a:gd name="connsiteY1" fmla="*/ 140817 h 654295"/>
              <a:gd name="connsiteX2" fmla="*/ 251750 w 762249"/>
              <a:gd name="connsiteY2" fmla="*/ 224084 h 654295"/>
              <a:gd name="connsiteX3" fmla="*/ 520152 w 762249"/>
              <a:gd name="connsiteY3" fmla="*/ 243408 h 654295"/>
              <a:gd name="connsiteX4" fmla="*/ 645425 w 762249"/>
              <a:gd name="connsiteY4" fmla="*/ 223664 h 654295"/>
              <a:gd name="connsiteX5" fmla="*/ 661132 w 762249"/>
              <a:gd name="connsiteY5" fmla="*/ 165414 h 654295"/>
              <a:gd name="connsiteX6" fmla="*/ 711447 w 762249"/>
              <a:gd name="connsiteY6" fmla="*/ 292603 h 654295"/>
              <a:gd name="connsiteX7" fmla="*/ 752870 w 762249"/>
              <a:gd name="connsiteY7" fmla="*/ 436315 h 654295"/>
              <a:gd name="connsiteX8" fmla="*/ 755927 w 762249"/>
              <a:gd name="connsiteY8" fmla="*/ 558112 h 654295"/>
              <a:gd name="connsiteX9" fmla="*/ 680035 w 762249"/>
              <a:gd name="connsiteY9" fmla="*/ 648192 h 654295"/>
              <a:gd name="connsiteX10" fmla="*/ 493500 w 762249"/>
              <a:gd name="connsiteY10" fmla="*/ 632766 h 654295"/>
              <a:gd name="connsiteX11" fmla="*/ 323348 w 762249"/>
              <a:gd name="connsiteY11" fmla="*/ 515031 h 654295"/>
              <a:gd name="connsiteX12" fmla="*/ 227432 w 762249"/>
              <a:gd name="connsiteY12" fmla="*/ 422030 h 654295"/>
              <a:gd name="connsiteX13" fmla="*/ 134854 w 762249"/>
              <a:gd name="connsiteY13" fmla="*/ 314026 h 654295"/>
              <a:gd name="connsiteX14" fmla="*/ 54783 w 762249"/>
              <a:gd name="connsiteY14" fmla="*/ 179324 h 654295"/>
              <a:gd name="connsiteX15" fmla="*/ 2649 w 762249"/>
              <a:gd name="connsiteY15" fmla="*/ 0 h 654295"/>
              <a:gd name="connsiteX0" fmla="*/ 2499 w 762099"/>
              <a:gd name="connsiteY0" fmla="*/ 0 h 654295"/>
              <a:gd name="connsiteX1" fmla="*/ 101051 w 762099"/>
              <a:gd name="connsiteY1" fmla="*/ 140817 h 654295"/>
              <a:gd name="connsiteX2" fmla="*/ 251600 w 762099"/>
              <a:gd name="connsiteY2" fmla="*/ 224084 h 654295"/>
              <a:gd name="connsiteX3" fmla="*/ 520002 w 762099"/>
              <a:gd name="connsiteY3" fmla="*/ 243408 h 654295"/>
              <a:gd name="connsiteX4" fmla="*/ 645275 w 762099"/>
              <a:gd name="connsiteY4" fmla="*/ 223664 h 654295"/>
              <a:gd name="connsiteX5" fmla="*/ 660982 w 762099"/>
              <a:gd name="connsiteY5" fmla="*/ 165414 h 654295"/>
              <a:gd name="connsiteX6" fmla="*/ 711297 w 762099"/>
              <a:gd name="connsiteY6" fmla="*/ 292603 h 654295"/>
              <a:gd name="connsiteX7" fmla="*/ 752720 w 762099"/>
              <a:gd name="connsiteY7" fmla="*/ 436315 h 654295"/>
              <a:gd name="connsiteX8" fmla="*/ 755777 w 762099"/>
              <a:gd name="connsiteY8" fmla="*/ 558112 h 654295"/>
              <a:gd name="connsiteX9" fmla="*/ 679885 w 762099"/>
              <a:gd name="connsiteY9" fmla="*/ 648192 h 654295"/>
              <a:gd name="connsiteX10" fmla="*/ 493350 w 762099"/>
              <a:gd name="connsiteY10" fmla="*/ 632766 h 654295"/>
              <a:gd name="connsiteX11" fmla="*/ 323198 w 762099"/>
              <a:gd name="connsiteY11" fmla="*/ 515031 h 654295"/>
              <a:gd name="connsiteX12" fmla="*/ 227282 w 762099"/>
              <a:gd name="connsiteY12" fmla="*/ 422030 h 654295"/>
              <a:gd name="connsiteX13" fmla="*/ 134704 w 762099"/>
              <a:gd name="connsiteY13" fmla="*/ 314026 h 654295"/>
              <a:gd name="connsiteX14" fmla="*/ 57970 w 762099"/>
              <a:gd name="connsiteY14" fmla="*/ 179324 h 654295"/>
              <a:gd name="connsiteX15" fmla="*/ 2499 w 762099"/>
              <a:gd name="connsiteY15" fmla="*/ 0 h 654295"/>
              <a:gd name="connsiteX0" fmla="*/ 2567 w 762167"/>
              <a:gd name="connsiteY0" fmla="*/ 0 h 654295"/>
              <a:gd name="connsiteX1" fmla="*/ 101119 w 762167"/>
              <a:gd name="connsiteY1" fmla="*/ 140817 h 654295"/>
              <a:gd name="connsiteX2" fmla="*/ 251668 w 762167"/>
              <a:gd name="connsiteY2" fmla="*/ 224084 h 654295"/>
              <a:gd name="connsiteX3" fmla="*/ 520070 w 762167"/>
              <a:gd name="connsiteY3" fmla="*/ 243408 h 654295"/>
              <a:gd name="connsiteX4" fmla="*/ 645343 w 762167"/>
              <a:gd name="connsiteY4" fmla="*/ 223664 h 654295"/>
              <a:gd name="connsiteX5" fmla="*/ 661050 w 762167"/>
              <a:gd name="connsiteY5" fmla="*/ 165414 h 654295"/>
              <a:gd name="connsiteX6" fmla="*/ 711365 w 762167"/>
              <a:gd name="connsiteY6" fmla="*/ 292603 h 654295"/>
              <a:gd name="connsiteX7" fmla="*/ 752788 w 762167"/>
              <a:gd name="connsiteY7" fmla="*/ 436315 h 654295"/>
              <a:gd name="connsiteX8" fmla="*/ 755845 w 762167"/>
              <a:gd name="connsiteY8" fmla="*/ 558112 h 654295"/>
              <a:gd name="connsiteX9" fmla="*/ 679953 w 762167"/>
              <a:gd name="connsiteY9" fmla="*/ 648192 h 654295"/>
              <a:gd name="connsiteX10" fmla="*/ 493418 w 762167"/>
              <a:gd name="connsiteY10" fmla="*/ 632766 h 654295"/>
              <a:gd name="connsiteX11" fmla="*/ 323266 w 762167"/>
              <a:gd name="connsiteY11" fmla="*/ 515031 h 654295"/>
              <a:gd name="connsiteX12" fmla="*/ 227350 w 762167"/>
              <a:gd name="connsiteY12" fmla="*/ 422030 h 654295"/>
              <a:gd name="connsiteX13" fmla="*/ 144784 w 762167"/>
              <a:gd name="connsiteY13" fmla="*/ 314026 h 654295"/>
              <a:gd name="connsiteX14" fmla="*/ 58038 w 762167"/>
              <a:gd name="connsiteY14" fmla="*/ 179324 h 654295"/>
              <a:gd name="connsiteX15" fmla="*/ 2567 w 762167"/>
              <a:gd name="connsiteY15" fmla="*/ 0 h 654295"/>
              <a:gd name="connsiteX0" fmla="*/ 2545 w 762145"/>
              <a:gd name="connsiteY0" fmla="*/ 0 h 654295"/>
              <a:gd name="connsiteX1" fmla="*/ 101097 w 762145"/>
              <a:gd name="connsiteY1" fmla="*/ 140817 h 654295"/>
              <a:gd name="connsiteX2" fmla="*/ 251646 w 762145"/>
              <a:gd name="connsiteY2" fmla="*/ 224084 h 654295"/>
              <a:gd name="connsiteX3" fmla="*/ 520048 w 762145"/>
              <a:gd name="connsiteY3" fmla="*/ 243408 h 654295"/>
              <a:gd name="connsiteX4" fmla="*/ 645321 w 762145"/>
              <a:gd name="connsiteY4" fmla="*/ 223664 h 654295"/>
              <a:gd name="connsiteX5" fmla="*/ 661028 w 762145"/>
              <a:gd name="connsiteY5" fmla="*/ 165414 h 654295"/>
              <a:gd name="connsiteX6" fmla="*/ 711343 w 762145"/>
              <a:gd name="connsiteY6" fmla="*/ 292603 h 654295"/>
              <a:gd name="connsiteX7" fmla="*/ 752766 w 762145"/>
              <a:gd name="connsiteY7" fmla="*/ 436315 h 654295"/>
              <a:gd name="connsiteX8" fmla="*/ 755823 w 762145"/>
              <a:gd name="connsiteY8" fmla="*/ 558112 h 654295"/>
              <a:gd name="connsiteX9" fmla="*/ 679931 w 762145"/>
              <a:gd name="connsiteY9" fmla="*/ 648192 h 654295"/>
              <a:gd name="connsiteX10" fmla="*/ 493396 w 762145"/>
              <a:gd name="connsiteY10" fmla="*/ 632766 h 654295"/>
              <a:gd name="connsiteX11" fmla="*/ 323244 w 762145"/>
              <a:gd name="connsiteY11" fmla="*/ 515031 h 654295"/>
              <a:gd name="connsiteX12" fmla="*/ 227328 w 762145"/>
              <a:gd name="connsiteY12" fmla="*/ 422030 h 654295"/>
              <a:gd name="connsiteX13" fmla="*/ 141424 w 762145"/>
              <a:gd name="connsiteY13" fmla="*/ 324038 h 654295"/>
              <a:gd name="connsiteX14" fmla="*/ 58016 w 762145"/>
              <a:gd name="connsiteY14" fmla="*/ 179324 h 654295"/>
              <a:gd name="connsiteX15" fmla="*/ 2545 w 762145"/>
              <a:gd name="connsiteY15" fmla="*/ 0 h 654295"/>
              <a:gd name="connsiteX0" fmla="*/ 2168 w 761768"/>
              <a:gd name="connsiteY0" fmla="*/ 0 h 654295"/>
              <a:gd name="connsiteX1" fmla="*/ 100720 w 761768"/>
              <a:gd name="connsiteY1" fmla="*/ 140817 h 654295"/>
              <a:gd name="connsiteX2" fmla="*/ 251269 w 761768"/>
              <a:gd name="connsiteY2" fmla="*/ 224084 h 654295"/>
              <a:gd name="connsiteX3" fmla="*/ 519671 w 761768"/>
              <a:gd name="connsiteY3" fmla="*/ 243408 h 654295"/>
              <a:gd name="connsiteX4" fmla="*/ 644944 w 761768"/>
              <a:gd name="connsiteY4" fmla="*/ 223664 h 654295"/>
              <a:gd name="connsiteX5" fmla="*/ 660651 w 761768"/>
              <a:gd name="connsiteY5" fmla="*/ 165414 h 654295"/>
              <a:gd name="connsiteX6" fmla="*/ 710966 w 761768"/>
              <a:gd name="connsiteY6" fmla="*/ 292603 h 654295"/>
              <a:gd name="connsiteX7" fmla="*/ 752389 w 761768"/>
              <a:gd name="connsiteY7" fmla="*/ 436315 h 654295"/>
              <a:gd name="connsiteX8" fmla="*/ 755446 w 761768"/>
              <a:gd name="connsiteY8" fmla="*/ 558112 h 654295"/>
              <a:gd name="connsiteX9" fmla="*/ 679554 w 761768"/>
              <a:gd name="connsiteY9" fmla="*/ 648192 h 654295"/>
              <a:gd name="connsiteX10" fmla="*/ 493019 w 761768"/>
              <a:gd name="connsiteY10" fmla="*/ 632766 h 654295"/>
              <a:gd name="connsiteX11" fmla="*/ 322867 w 761768"/>
              <a:gd name="connsiteY11" fmla="*/ 515031 h 654295"/>
              <a:gd name="connsiteX12" fmla="*/ 226951 w 761768"/>
              <a:gd name="connsiteY12" fmla="*/ 422030 h 654295"/>
              <a:gd name="connsiteX13" fmla="*/ 141047 w 761768"/>
              <a:gd name="connsiteY13" fmla="*/ 324038 h 654295"/>
              <a:gd name="connsiteX14" fmla="*/ 67651 w 761768"/>
              <a:gd name="connsiteY14" fmla="*/ 182661 h 654295"/>
              <a:gd name="connsiteX15" fmla="*/ 2168 w 761768"/>
              <a:gd name="connsiteY15" fmla="*/ 0 h 654295"/>
              <a:gd name="connsiteX0" fmla="*/ 2476 w 752065"/>
              <a:gd name="connsiteY0" fmla="*/ 0 h 654295"/>
              <a:gd name="connsiteX1" fmla="*/ 91017 w 752065"/>
              <a:gd name="connsiteY1" fmla="*/ 140817 h 654295"/>
              <a:gd name="connsiteX2" fmla="*/ 241566 w 752065"/>
              <a:gd name="connsiteY2" fmla="*/ 224084 h 654295"/>
              <a:gd name="connsiteX3" fmla="*/ 509968 w 752065"/>
              <a:gd name="connsiteY3" fmla="*/ 243408 h 654295"/>
              <a:gd name="connsiteX4" fmla="*/ 635241 w 752065"/>
              <a:gd name="connsiteY4" fmla="*/ 223664 h 654295"/>
              <a:gd name="connsiteX5" fmla="*/ 650948 w 752065"/>
              <a:gd name="connsiteY5" fmla="*/ 165414 h 654295"/>
              <a:gd name="connsiteX6" fmla="*/ 701263 w 752065"/>
              <a:gd name="connsiteY6" fmla="*/ 292603 h 654295"/>
              <a:gd name="connsiteX7" fmla="*/ 742686 w 752065"/>
              <a:gd name="connsiteY7" fmla="*/ 436315 h 654295"/>
              <a:gd name="connsiteX8" fmla="*/ 745743 w 752065"/>
              <a:gd name="connsiteY8" fmla="*/ 558112 h 654295"/>
              <a:gd name="connsiteX9" fmla="*/ 669851 w 752065"/>
              <a:gd name="connsiteY9" fmla="*/ 648192 h 654295"/>
              <a:gd name="connsiteX10" fmla="*/ 483316 w 752065"/>
              <a:gd name="connsiteY10" fmla="*/ 632766 h 654295"/>
              <a:gd name="connsiteX11" fmla="*/ 313164 w 752065"/>
              <a:gd name="connsiteY11" fmla="*/ 515031 h 654295"/>
              <a:gd name="connsiteX12" fmla="*/ 217248 w 752065"/>
              <a:gd name="connsiteY12" fmla="*/ 422030 h 654295"/>
              <a:gd name="connsiteX13" fmla="*/ 131344 w 752065"/>
              <a:gd name="connsiteY13" fmla="*/ 324038 h 654295"/>
              <a:gd name="connsiteX14" fmla="*/ 57948 w 752065"/>
              <a:gd name="connsiteY14" fmla="*/ 182661 h 654295"/>
              <a:gd name="connsiteX15" fmla="*/ 2476 w 752065"/>
              <a:gd name="connsiteY15" fmla="*/ 0 h 654295"/>
              <a:gd name="connsiteX0" fmla="*/ 2261 w 758525"/>
              <a:gd name="connsiteY0" fmla="*/ 0 h 644283"/>
              <a:gd name="connsiteX1" fmla="*/ 97477 w 758525"/>
              <a:gd name="connsiteY1" fmla="*/ 130805 h 644283"/>
              <a:gd name="connsiteX2" fmla="*/ 248026 w 758525"/>
              <a:gd name="connsiteY2" fmla="*/ 214072 h 644283"/>
              <a:gd name="connsiteX3" fmla="*/ 516428 w 758525"/>
              <a:gd name="connsiteY3" fmla="*/ 233396 h 644283"/>
              <a:gd name="connsiteX4" fmla="*/ 641701 w 758525"/>
              <a:gd name="connsiteY4" fmla="*/ 213652 h 644283"/>
              <a:gd name="connsiteX5" fmla="*/ 657408 w 758525"/>
              <a:gd name="connsiteY5" fmla="*/ 155402 h 644283"/>
              <a:gd name="connsiteX6" fmla="*/ 707723 w 758525"/>
              <a:gd name="connsiteY6" fmla="*/ 282591 h 644283"/>
              <a:gd name="connsiteX7" fmla="*/ 749146 w 758525"/>
              <a:gd name="connsiteY7" fmla="*/ 426303 h 644283"/>
              <a:gd name="connsiteX8" fmla="*/ 752203 w 758525"/>
              <a:gd name="connsiteY8" fmla="*/ 548100 h 644283"/>
              <a:gd name="connsiteX9" fmla="*/ 676311 w 758525"/>
              <a:gd name="connsiteY9" fmla="*/ 638180 h 644283"/>
              <a:gd name="connsiteX10" fmla="*/ 489776 w 758525"/>
              <a:gd name="connsiteY10" fmla="*/ 622754 h 644283"/>
              <a:gd name="connsiteX11" fmla="*/ 319624 w 758525"/>
              <a:gd name="connsiteY11" fmla="*/ 505019 h 644283"/>
              <a:gd name="connsiteX12" fmla="*/ 223708 w 758525"/>
              <a:gd name="connsiteY12" fmla="*/ 412018 h 644283"/>
              <a:gd name="connsiteX13" fmla="*/ 137804 w 758525"/>
              <a:gd name="connsiteY13" fmla="*/ 314026 h 644283"/>
              <a:gd name="connsiteX14" fmla="*/ 64408 w 758525"/>
              <a:gd name="connsiteY14" fmla="*/ 172649 h 644283"/>
              <a:gd name="connsiteX15" fmla="*/ 2261 w 758525"/>
              <a:gd name="connsiteY15" fmla="*/ 0 h 644283"/>
              <a:gd name="connsiteX0" fmla="*/ 2673 w 758937"/>
              <a:gd name="connsiteY0" fmla="*/ 0 h 644283"/>
              <a:gd name="connsiteX1" fmla="*/ 97889 w 758937"/>
              <a:gd name="connsiteY1" fmla="*/ 130805 h 644283"/>
              <a:gd name="connsiteX2" fmla="*/ 248438 w 758937"/>
              <a:gd name="connsiteY2" fmla="*/ 214072 h 644283"/>
              <a:gd name="connsiteX3" fmla="*/ 516840 w 758937"/>
              <a:gd name="connsiteY3" fmla="*/ 233396 h 644283"/>
              <a:gd name="connsiteX4" fmla="*/ 642113 w 758937"/>
              <a:gd name="connsiteY4" fmla="*/ 213652 h 644283"/>
              <a:gd name="connsiteX5" fmla="*/ 657820 w 758937"/>
              <a:gd name="connsiteY5" fmla="*/ 155402 h 644283"/>
              <a:gd name="connsiteX6" fmla="*/ 708135 w 758937"/>
              <a:gd name="connsiteY6" fmla="*/ 282591 h 644283"/>
              <a:gd name="connsiteX7" fmla="*/ 749558 w 758937"/>
              <a:gd name="connsiteY7" fmla="*/ 426303 h 644283"/>
              <a:gd name="connsiteX8" fmla="*/ 752615 w 758937"/>
              <a:gd name="connsiteY8" fmla="*/ 548100 h 644283"/>
              <a:gd name="connsiteX9" fmla="*/ 676723 w 758937"/>
              <a:gd name="connsiteY9" fmla="*/ 638180 h 644283"/>
              <a:gd name="connsiteX10" fmla="*/ 490188 w 758937"/>
              <a:gd name="connsiteY10" fmla="*/ 622754 h 644283"/>
              <a:gd name="connsiteX11" fmla="*/ 320036 w 758937"/>
              <a:gd name="connsiteY11" fmla="*/ 505019 h 644283"/>
              <a:gd name="connsiteX12" fmla="*/ 224120 w 758937"/>
              <a:gd name="connsiteY12" fmla="*/ 412018 h 644283"/>
              <a:gd name="connsiteX13" fmla="*/ 138216 w 758937"/>
              <a:gd name="connsiteY13" fmla="*/ 314026 h 644283"/>
              <a:gd name="connsiteX14" fmla="*/ 54808 w 758937"/>
              <a:gd name="connsiteY14" fmla="*/ 175986 h 644283"/>
              <a:gd name="connsiteX15" fmla="*/ 2673 w 758937"/>
              <a:gd name="connsiteY15" fmla="*/ 0 h 644283"/>
              <a:gd name="connsiteX0" fmla="*/ 2521 w 758785"/>
              <a:gd name="connsiteY0" fmla="*/ 0 h 644283"/>
              <a:gd name="connsiteX1" fmla="*/ 97737 w 758785"/>
              <a:gd name="connsiteY1" fmla="*/ 130805 h 644283"/>
              <a:gd name="connsiteX2" fmla="*/ 248286 w 758785"/>
              <a:gd name="connsiteY2" fmla="*/ 214072 h 644283"/>
              <a:gd name="connsiteX3" fmla="*/ 516688 w 758785"/>
              <a:gd name="connsiteY3" fmla="*/ 233396 h 644283"/>
              <a:gd name="connsiteX4" fmla="*/ 641961 w 758785"/>
              <a:gd name="connsiteY4" fmla="*/ 213652 h 644283"/>
              <a:gd name="connsiteX5" fmla="*/ 657668 w 758785"/>
              <a:gd name="connsiteY5" fmla="*/ 155402 h 644283"/>
              <a:gd name="connsiteX6" fmla="*/ 707983 w 758785"/>
              <a:gd name="connsiteY6" fmla="*/ 282591 h 644283"/>
              <a:gd name="connsiteX7" fmla="*/ 749406 w 758785"/>
              <a:gd name="connsiteY7" fmla="*/ 426303 h 644283"/>
              <a:gd name="connsiteX8" fmla="*/ 752463 w 758785"/>
              <a:gd name="connsiteY8" fmla="*/ 548100 h 644283"/>
              <a:gd name="connsiteX9" fmla="*/ 676571 w 758785"/>
              <a:gd name="connsiteY9" fmla="*/ 638180 h 644283"/>
              <a:gd name="connsiteX10" fmla="*/ 490036 w 758785"/>
              <a:gd name="connsiteY10" fmla="*/ 622754 h 644283"/>
              <a:gd name="connsiteX11" fmla="*/ 319884 w 758785"/>
              <a:gd name="connsiteY11" fmla="*/ 505019 h 644283"/>
              <a:gd name="connsiteX12" fmla="*/ 223968 w 758785"/>
              <a:gd name="connsiteY12" fmla="*/ 412018 h 644283"/>
              <a:gd name="connsiteX13" fmla="*/ 138064 w 758785"/>
              <a:gd name="connsiteY13" fmla="*/ 314026 h 644283"/>
              <a:gd name="connsiteX14" fmla="*/ 57993 w 758785"/>
              <a:gd name="connsiteY14" fmla="*/ 175986 h 644283"/>
              <a:gd name="connsiteX15" fmla="*/ 2521 w 758785"/>
              <a:gd name="connsiteY15" fmla="*/ 0 h 644283"/>
              <a:gd name="connsiteX0" fmla="*/ 2521 w 758785"/>
              <a:gd name="connsiteY0" fmla="*/ 0 h 642914"/>
              <a:gd name="connsiteX1" fmla="*/ 97737 w 758785"/>
              <a:gd name="connsiteY1" fmla="*/ 130805 h 642914"/>
              <a:gd name="connsiteX2" fmla="*/ 248286 w 758785"/>
              <a:gd name="connsiteY2" fmla="*/ 214072 h 642914"/>
              <a:gd name="connsiteX3" fmla="*/ 516688 w 758785"/>
              <a:gd name="connsiteY3" fmla="*/ 233396 h 642914"/>
              <a:gd name="connsiteX4" fmla="*/ 641961 w 758785"/>
              <a:gd name="connsiteY4" fmla="*/ 213652 h 642914"/>
              <a:gd name="connsiteX5" fmla="*/ 657668 w 758785"/>
              <a:gd name="connsiteY5" fmla="*/ 155402 h 642914"/>
              <a:gd name="connsiteX6" fmla="*/ 707983 w 758785"/>
              <a:gd name="connsiteY6" fmla="*/ 282591 h 642914"/>
              <a:gd name="connsiteX7" fmla="*/ 749406 w 758785"/>
              <a:gd name="connsiteY7" fmla="*/ 426303 h 642914"/>
              <a:gd name="connsiteX8" fmla="*/ 752463 w 758785"/>
              <a:gd name="connsiteY8" fmla="*/ 548100 h 642914"/>
              <a:gd name="connsiteX9" fmla="*/ 676571 w 758785"/>
              <a:gd name="connsiteY9" fmla="*/ 638180 h 642914"/>
              <a:gd name="connsiteX10" fmla="*/ 490036 w 758785"/>
              <a:gd name="connsiteY10" fmla="*/ 622754 h 642914"/>
              <a:gd name="connsiteX11" fmla="*/ 326559 w 758785"/>
              <a:gd name="connsiteY11" fmla="*/ 518368 h 642914"/>
              <a:gd name="connsiteX12" fmla="*/ 223968 w 758785"/>
              <a:gd name="connsiteY12" fmla="*/ 412018 h 642914"/>
              <a:gd name="connsiteX13" fmla="*/ 138064 w 758785"/>
              <a:gd name="connsiteY13" fmla="*/ 314026 h 642914"/>
              <a:gd name="connsiteX14" fmla="*/ 57993 w 758785"/>
              <a:gd name="connsiteY14" fmla="*/ 175986 h 642914"/>
              <a:gd name="connsiteX15" fmla="*/ 2521 w 758785"/>
              <a:gd name="connsiteY15" fmla="*/ 0 h 642914"/>
              <a:gd name="connsiteX0" fmla="*/ 2521 w 758785"/>
              <a:gd name="connsiteY0" fmla="*/ 0 h 642914"/>
              <a:gd name="connsiteX1" fmla="*/ 97737 w 758785"/>
              <a:gd name="connsiteY1" fmla="*/ 130805 h 642914"/>
              <a:gd name="connsiteX2" fmla="*/ 248286 w 758785"/>
              <a:gd name="connsiteY2" fmla="*/ 214072 h 642914"/>
              <a:gd name="connsiteX3" fmla="*/ 516688 w 758785"/>
              <a:gd name="connsiteY3" fmla="*/ 233396 h 642914"/>
              <a:gd name="connsiteX4" fmla="*/ 641961 w 758785"/>
              <a:gd name="connsiteY4" fmla="*/ 213652 h 642914"/>
              <a:gd name="connsiteX5" fmla="*/ 657668 w 758785"/>
              <a:gd name="connsiteY5" fmla="*/ 155402 h 642914"/>
              <a:gd name="connsiteX6" fmla="*/ 707983 w 758785"/>
              <a:gd name="connsiteY6" fmla="*/ 282591 h 642914"/>
              <a:gd name="connsiteX7" fmla="*/ 749406 w 758785"/>
              <a:gd name="connsiteY7" fmla="*/ 426303 h 642914"/>
              <a:gd name="connsiteX8" fmla="*/ 752463 w 758785"/>
              <a:gd name="connsiteY8" fmla="*/ 548100 h 642914"/>
              <a:gd name="connsiteX9" fmla="*/ 676571 w 758785"/>
              <a:gd name="connsiteY9" fmla="*/ 638180 h 642914"/>
              <a:gd name="connsiteX10" fmla="*/ 490036 w 758785"/>
              <a:gd name="connsiteY10" fmla="*/ 622754 h 642914"/>
              <a:gd name="connsiteX11" fmla="*/ 326559 w 758785"/>
              <a:gd name="connsiteY11" fmla="*/ 518368 h 642914"/>
              <a:gd name="connsiteX12" fmla="*/ 223968 w 758785"/>
              <a:gd name="connsiteY12" fmla="*/ 412018 h 642914"/>
              <a:gd name="connsiteX13" fmla="*/ 138064 w 758785"/>
              <a:gd name="connsiteY13" fmla="*/ 314026 h 642914"/>
              <a:gd name="connsiteX14" fmla="*/ 57993 w 758785"/>
              <a:gd name="connsiteY14" fmla="*/ 175986 h 642914"/>
              <a:gd name="connsiteX15" fmla="*/ 2521 w 758785"/>
              <a:gd name="connsiteY15" fmla="*/ 0 h 642914"/>
              <a:gd name="connsiteX0" fmla="*/ 2521 w 758785"/>
              <a:gd name="connsiteY0" fmla="*/ 0 h 645879"/>
              <a:gd name="connsiteX1" fmla="*/ 97737 w 758785"/>
              <a:gd name="connsiteY1" fmla="*/ 130805 h 645879"/>
              <a:gd name="connsiteX2" fmla="*/ 248286 w 758785"/>
              <a:gd name="connsiteY2" fmla="*/ 214072 h 645879"/>
              <a:gd name="connsiteX3" fmla="*/ 516688 w 758785"/>
              <a:gd name="connsiteY3" fmla="*/ 233396 h 645879"/>
              <a:gd name="connsiteX4" fmla="*/ 641961 w 758785"/>
              <a:gd name="connsiteY4" fmla="*/ 213652 h 645879"/>
              <a:gd name="connsiteX5" fmla="*/ 657668 w 758785"/>
              <a:gd name="connsiteY5" fmla="*/ 155402 h 645879"/>
              <a:gd name="connsiteX6" fmla="*/ 707983 w 758785"/>
              <a:gd name="connsiteY6" fmla="*/ 282591 h 645879"/>
              <a:gd name="connsiteX7" fmla="*/ 749406 w 758785"/>
              <a:gd name="connsiteY7" fmla="*/ 426303 h 645879"/>
              <a:gd name="connsiteX8" fmla="*/ 752463 w 758785"/>
              <a:gd name="connsiteY8" fmla="*/ 548100 h 645879"/>
              <a:gd name="connsiteX9" fmla="*/ 676571 w 758785"/>
              <a:gd name="connsiteY9" fmla="*/ 638180 h 645879"/>
              <a:gd name="connsiteX10" fmla="*/ 490036 w 758785"/>
              <a:gd name="connsiteY10" fmla="*/ 622754 h 645879"/>
              <a:gd name="connsiteX11" fmla="*/ 326559 w 758785"/>
              <a:gd name="connsiteY11" fmla="*/ 518368 h 645879"/>
              <a:gd name="connsiteX12" fmla="*/ 223968 w 758785"/>
              <a:gd name="connsiteY12" fmla="*/ 412018 h 645879"/>
              <a:gd name="connsiteX13" fmla="*/ 138064 w 758785"/>
              <a:gd name="connsiteY13" fmla="*/ 314026 h 645879"/>
              <a:gd name="connsiteX14" fmla="*/ 57993 w 758785"/>
              <a:gd name="connsiteY14" fmla="*/ 175986 h 645879"/>
              <a:gd name="connsiteX15" fmla="*/ 2521 w 758785"/>
              <a:gd name="connsiteY15" fmla="*/ 0 h 645879"/>
              <a:gd name="connsiteX0" fmla="*/ 2521 w 766833"/>
              <a:gd name="connsiteY0" fmla="*/ 0 h 645879"/>
              <a:gd name="connsiteX1" fmla="*/ 97737 w 766833"/>
              <a:gd name="connsiteY1" fmla="*/ 130805 h 645879"/>
              <a:gd name="connsiteX2" fmla="*/ 248286 w 766833"/>
              <a:gd name="connsiteY2" fmla="*/ 214072 h 645879"/>
              <a:gd name="connsiteX3" fmla="*/ 516688 w 766833"/>
              <a:gd name="connsiteY3" fmla="*/ 233396 h 645879"/>
              <a:gd name="connsiteX4" fmla="*/ 641961 w 766833"/>
              <a:gd name="connsiteY4" fmla="*/ 213652 h 645879"/>
              <a:gd name="connsiteX5" fmla="*/ 657668 w 766833"/>
              <a:gd name="connsiteY5" fmla="*/ 155402 h 645879"/>
              <a:gd name="connsiteX6" fmla="*/ 707983 w 766833"/>
              <a:gd name="connsiteY6" fmla="*/ 282591 h 645879"/>
              <a:gd name="connsiteX7" fmla="*/ 749406 w 766833"/>
              <a:gd name="connsiteY7" fmla="*/ 426303 h 645879"/>
              <a:gd name="connsiteX8" fmla="*/ 762475 w 766833"/>
              <a:gd name="connsiteY8" fmla="*/ 554775 h 645879"/>
              <a:gd name="connsiteX9" fmla="*/ 676571 w 766833"/>
              <a:gd name="connsiteY9" fmla="*/ 638180 h 645879"/>
              <a:gd name="connsiteX10" fmla="*/ 490036 w 766833"/>
              <a:gd name="connsiteY10" fmla="*/ 622754 h 645879"/>
              <a:gd name="connsiteX11" fmla="*/ 326559 w 766833"/>
              <a:gd name="connsiteY11" fmla="*/ 518368 h 645879"/>
              <a:gd name="connsiteX12" fmla="*/ 223968 w 766833"/>
              <a:gd name="connsiteY12" fmla="*/ 412018 h 645879"/>
              <a:gd name="connsiteX13" fmla="*/ 138064 w 766833"/>
              <a:gd name="connsiteY13" fmla="*/ 314026 h 645879"/>
              <a:gd name="connsiteX14" fmla="*/ 57993 w 766833"/>
              <a:gd name="connsiteY14" fmla="*/ 175986 h 645879"/>
              <a:gd name="connsiteX15" fmla="*/ 2521 w 766833"/>
              <a:gd name="connsiteY15" fmla="*/ 0 h 645879"/>
              <a:gd name="connsiteX0" fmla="*/ 2521 w 766833"/>
              <a:gd name="connsiteY0" fmla="*/ 0 h 648845"/>
              <a:gd name="connsiteX1" fmla="*/ 97737 w 766833"/>
              <a:gd name="connsiteY1" fmla="*/ 130805 h 648845"/>
              <a:gd name="connsiteX2" fmla="*/ 248286 w 766833"/>
              <a:gd name="connsiteY2" fmla="*/ 214072 h 648845"/>
              <a:gd name="connsiteX3" fmla="*/ 516688 w 766833"/>
              <a:gd name="connsiteY3" fmla="*/ 233396 h 648845"/>
              <a:gd name="connsiteX4" fmla="*/ 641961 w 766833"/>
              <a:gd name="connsiteY4" fmla="*/ 213652 h 648845"/>
              <a:gd name="connsiteX5" fmla="*/ 657668 w 766833"/>
              <a:gd name="connsiteY5" fmla="*/ 155402 h 648845"/>
              <a:gd name="connsiteX6" fmla="*/ 707983 w 766833"/>
              <a:gd name="connsiteY6" fmla="*/ 282591 h 648845"/>
              <a:gd name="connsiteX7" fmla="*/ 749406 w 766833"/>
              <a:gd name="connsiteY7" fmla="*/ 426303 h 648845"/>
              <a:gd name="connsiteX8" fmla="*/ 762475 w 766833"/>
              <a:gd name="connsiteY8" fmla="*/ 554775 h 648845"/>
              <a:gd name="connsiteX9" fmla="*/ 676571 w 766833"/>
              <a:gd name="connsiteY9" fmla="*/ 638180 h 648845"/>
              <a:gd name="connsiteX10" fmla="*/ 490036 w 766833"/>
              <a:gd name="connsiteY10" fmla="*/ 622754 h 648845"/>
              <a:gd name="connsiteX11" fmla="*/ 326559 w 766833"/>
              <a:gd name="connsiteY11" fmla="*/ 518368 h 648845"/>
              <a:gd name="connsiteX12" fmla="*/ 223968 w 766833"/>
              <a:gd name="connsiteY12" fmla="*/ 412018 h 648845"/>
              <a:gd name="connsiteX13" fmla="*/ 138064 w 766833"/>
              <a:gd name="connsiteY13" fmla="*/ 314026 h 648845"/>
              <a:gd name="connsiteX14" fmla="*/ 57993 w 766833"/>
              <a:gd name="connsiteY14" fmla="*/ 175986 h 648845"/>
              <a:gd name="connsiteX15" fmla="*/ 2521 w 766833"/>
              <a:gd name="connsiteY15" fmla="*/ 0 h 648845"/>
              <a:gd name="connsiteX0" fmla="*/ 2521 w 766600"/>
              <a:gd name="connsiteY0" fmla="*/ 0 h 648845"/>
              <a:gd name="connsiteX1" fmla="*/ 97737 w 766600"/>
              <a:gd name="connsiteY1" fmla="*/ 130805 h 648845"/>
              <a:gd name="connsiteX2" fmla="*/ 248286 w 766600"/>
              <a:gd name="connsiteY2" fmla="*/ 214072 h 648845"/>
              <a:gd name="connsiteX3" fmla="*/ 516688 w 766600"/>
              <a:gd name="connsiteY3" fmla="*/ 233396 h 648845"/>
              <a:gd name="connsiteX4" fmla="*/ 641961 w 766600"/>
              <a:gd name="connsiteY4" fmla="*/ 213652 h 648845"/>
              <a:gd name="connsiteX5" fmla="*/ 657668 w 766600"/>
              <a:gd name="connsiteY5" fmla="*/ 155402 h 648845"/>
              <a:gd name="connsiteX6" fmla="*/ 717995 w 766600"/>
              <a:gd name="connsiteY6" fmla="*/ 285929 h 648845"/>
              <a:gd name="connsiteX7" fmla="*/ 749406 w 766600"/>
              <a:gd name="connsiteY7" fmla="*/ 426303 h 648845"/>
              <a:gd name="connsiteX8" fmla="*/ 762475 w 766600"/>
              <a:gd name="connsiteY8" fmla="*/ 554775 h 648845"/>
              <a:gd name="connsiteX9" fmla="*/ 676571 w 766600"/>
              <a:gd name="connsiteY9" fmla="*/ 638180 h 648845"/>
              <a:gd name="connsiteX10" fmla="*/ 490036 w 766600"/>
              <a:gd name="connsiteY10" fmla="*/ 622754 h 648845"/>
              <a:gd name="connsiteX11" fmla="*/ 326559 w 766600"/>
              <a:gd name="connsiteY11" fmla="*/ 518368 h 648845"/>
              <a:gd name="connsiteX12" fmla="*/ 223968 w 766600"/>
              <a:gd name="connsiteY12" fmla="*/ 412018 h 648845"/>
              <a:gd name="connsiteX13" fmla="*/ 138064 w 766600"/>
              <a:gd name="connsiteY13" fmla="*/ 314026 h 648845"/>
              <a:gd name="connsiteX14" fmla="*/ 57993 w 766600"/>
              <a:gd name="connsiteY14" fmla="*/ 175986 h 648845"/>
              <a:gd name="connsiteX15" fmla="*/ 2521 w 766600"/>
              <a:gd name="connsiteY15" fmla="*/ 0 h 648845"/>
              <a:gd name="connsiteX0" fmla="*/ 2521 w 766675"/>
              <a:gd name="connsiteY0" fmla="*/ 0 h 648845"/>
              <a:gd name="connsiteX1" fmla="*/ 97737 w 766675"/>
              <a:gd name="connsiteY1" fmla="*/ 130805 h 648845"/>
              <a:gd name="connsiteX2" fmla="*/ 248286 w 766675"/>
              <a:gd name="connsiteY2" fmla="*/ 214072 h 648845"/>
              <a:gd name="connsiteX3" fmla="*/ 516688 w 766675"/>
              <a:gd name="connsiteY3" fmla="*/ 233396 h 648845"/>
              <a:gd name="connsiteX4" fmla="*/ 641961 w 766675"/>
              <a:gd name="connsiteY4" fmla="*/ 213652 h 648845"/>
              <a:gd name="connsiteX5" fmla="*/ 657668 w 766675"/>
              <a:gd name="connsiteY5" fmla="*/ 155402 h 648845"/>
              <a:gd name="connsiteX6" fmla="*/ 714658 w 766675"/>
              <a:gd name="connsiteY6" fmla="*/ 285929 h 648845"/>
              <a:gd name="connsiteX7" fmla="*/ 749406 w 766675"/>
              <a:gd name="connsiteY7" fmla="*/ 426303 h 648845"/>
              <a:gd name="connsiteX8" fmla="*/ 762475 w 766675"/>
              <a:gd name="connsiteY8" fmla="*/ 554775 h 648845"/>
              <a:gd name="connsiteX9" fmla="*/ 676571 w 766675"/>
              <a:gd name="connsiteY9" fmla="*/ 638180 h 648845"/>
              <a:gd name="connsiteX10" fmla="*/ 490036 w 766675"/>
              <a:gd name="connsiteY10" fmla="*/ 622754 h 648845"/>
              <a:gd name="connsiteX11" fmla="*/ 326559 w 766675"/>
              <a:gd name="connsiteY11" fmla="*/ 518368 h 648845"/>
              <a:gd name="connsiteX12" fmla="*/ 223968 w 766675"/>
              <a:gd name="connsiteY12" fmla="*/ 412018 h 648845"/>
              <a:gd name="connsiteX13" fmla="*/ 138064 w 766675"/>
              <a:gd name="connsiteY13" fmla="*/ 314026 h 648845"/>
              <a:gd name="connsiteX14" fmla="*/ 57993 w 766675"/>
              <a:gd name="connsiteY14" fmla="*/ 175986 h 648845"/>
              <a:gd name="connsiteX15" fmla="*/ 2521 w 766675"/>
              <a:gd name="connsiteY15" fmla="*/ 0 h 648845"/>
              <a:gd name="connsiteX0" fmla="*/ 2521 w 766675"/>
              <a:gd name="connsiteY0" fmla="*/ 0 h 648845"/>
              <a:gd name="connsiteX1" fmla="*/ 97737 w 766675"/>
              <a:gd name="connsiteY1" fmla="*/ 130805 h 648845"/>
              <a:gd name="connsiteX2" fmla="*/ 248286 w 766675"/>
              <a:gd name="connsiteY2" fmla="*/ 214072 h 648845"/>
              <a:gd name="connsiteX3" fmla="*/ 516688 w 766675"/>
              <a:gd name="connsiteY3" fmla="*/ 233396 h 648845"/>
              <a:gd name="connsiteX4" fmla="*/ 641961 w 766675"/>
              <a:gd name="connsiteY4" fmla="*/ 213652 h 648845"/>
              <a:gd name="connsiteX5" fmla="*/ 657668 w 766675"/>
              <a:gd name="connsiteY5" fmla="*/ 155402 h 648845"/>
              <a:gd name="connsiteX6" fmla="*/ 714658 w 766675"/>
              <a:gd name="connsiteY6" fmla="*/ 285929 h 648845"/>
              <a:gd name="connsiteX7" fmla="*/ 749406 w 766675"/>
              <a:gd name="connsiteY7" fmla="*/ 426303 h 648845"/>
              <a:gd name="connsiteX8" fmla="*/ 762475 w 766675"/>
              <a:gd name="connsiteY8" fmla="*/ 554775 h 648845"/>
              <a:gd name="connsiteX9" fmla="*/ 676571 w 766675"/>
              <a:gd name="connsiteY9" fmla="*/ 638180 h 648845"/>
              <a:gd name="connsiteX10" fmla="*/ 490036 w 766675"/>
              <a:gd name="connsiteY10" fmla="*/ 622754 h 648845"/>
              <a:gd name="connsiteX11" fmla="*/ 326559 w 766675"/>
              <a:gd name="connsiteY11" fmla="*/ 518368 h 648845"/>
              <a:gd name="connsiteX12" fmla="*/ 223968 w 766675"/>
              <a:gd name="connsiteY12" fmla="*/ 412018 h 648845"/>
              <a:gd name="connsiteX13" fmla="*/ 138064 w 766675"/>
              <a:gd name="connsiteY13" fmla="*/ 314026 h 648845"/>
              <a:gd name="connsiteX14" fmla="*/ 57993 w 766675"/>
              <a:gd name="connsiteY14" fmla="*/ 175986 h 648845"/>
              <a:gd name="connsiteX15" fmla="*/ 2521 w 766675"/>
              <a:gd name="connsiteY15" fmla="*/ 0 h 648845"/>
              <a:gd name="connsiteX0" fmla="*/ 2426 w 769293"/>
              <a:gd name="connsiteY0" fmla="*/ 0 h 648845"/>
              <a:gd name="connsiteX1" fmla="*/ 100355 w 769293"/>
              <a:gd name="connsiteY1" fmla="*/ 130805 h 648845"/>
              <a:gd name="connsiteX2" fmla="*/ 250904 w 769293"/>
              <a:gd name="connsiteY2" fmla="*/ 214072 h 648845"/>
              <a:gd name="connsiteX3" fmla="*/ 519306 w 769293"/>
              <a:gd name="connsiteY3" fmla="*/ 233396 h 648845"/>
              <a:gd name="connsiteX4" fmla="*/ 644579 w 769293"/>
              <a:gd name="connsiteY4" fmla="*/ 213652 h 648845"/>
              <a:gd name="connsiteX5" fmla="*/ 660286 w 769293"/>
              <a:gd name="connsiteY5" fmla="*/ 155402 h 648845"/>
              <a:gd name="connsiteX6" fmla="*/ 717276 w 769293"/>
              <a:gd name="connsiteY6" fmla="*/ 285929 h 648845"/>
              <a:gd name="connsiteX7" fmla="*/ 752024 w 769293"/>
              <a:gd name="connsiteY7" fmla="*/ 426303 h 648845"/>
              <a:gd name="connsiteX8" fmla="*/ 765093 w 769293"/>
              <a:gd name="connsiteY8" fmla="*/ 554775 h 648845"/>
              <a:gd name="connsiteX9" fmla="*/ 679189 w 769293"/>
              <a:gd name="connsiteY9" fmla="*/ 638180 h 648845"/>
              <a:gd name="connsiteX10" fmla="*/ 492654 w 769293"/>
              <a:gd name="connsiteY10" fmla="*/ 622754 h 648845"/>
              <a:gd name="connsiteX11" fmla="*/ 329177 w 769293"/>
              <a:gd name="connsiteY11" fmla="*/ 518368 h 648845"/>
              <a:gd name="connsiteX12" fmla="*/ 226586 w 769293"/>
              <a:gd name="connsiteY12" fmla="*/ 412018 h 648845"/>
              <a:gd name="connsiteX13" fmla="*/ 140682 w 769293"/>
              <a:gd name="connsiteY13" fmla="*/ 314026 h 648845"/>
              <a:gd name="connsiteX14" fmla="*/ 60611 w 769293"/>
              <a:gd name="connsiteY14" fmla="*/ 175986 h 648845"/>
              <a:gd name="connsiteX15" fmla="*/ 2426 w 769293"/>
              <a:gd name="connsiteY15" fmla="*/ 0 h 648845"/>
              <a:gd name="connsiteX0" fmla="*/ 2521 w 766675"/>
              <a:gd name="connsiteY0" fmla="*/ 0 h 643418"/>
              <a:gd name="connsiteX1" fmla="*/ 97737 w 766675"/>
              <a:gd name="connsiteY1" fmla="*/ 125378 h 643418"/>
              <a:gd name="connsiteX2" fmla="*/ 248286 w 766675"/>
              <a:gd name="connsiteY2" fmla="*/ 208645 h 643418"/>
              <a:gd name="connsiteX3" fmla="*/ 516688 w 766675"/>
              <a:gd name="connsiteY3" fmla="*/ 227969 h 643418"/>
              <a:gd name="connsiteX4" fmla="*/ 641961 w 766675"/>
              <a:gd name="connsiteY4" fmla="*/ 208225 h 643418"/>
              <a:gd name="connsiteX5" fmla="*/ 657668 w 766675"/>
              <a:gd name="connsiteY5" fmla="*/ 149975 h 643418"/>
              <a:gd name="connsiteX6" fmla="*/ 714658 w 766675"/>
              <a:gd name="connsiteY6" fmla="*/ 280502 h 643418"/>
              <a:gd name="connsiteX7" fmla="*/ 749406 w 766675"/>
              <a:gd name="connsiteY7" fmla="*/ 420876 h 643418"/>
              <a:gd name="connsiteX8" fmla="*/ 762475 w 766675"/>
              <a:gd name="connsiteY8" fmla="*/ 549348 h 643418"/>
              <a:gd name="connsiteX9" fmla="*/ 676571 w 766675"/>
              <a:gd name="connsiteY9" fmla="*/ 632753 h 643418"/>
              <a:gd name="connsiteX10" fmla="*/ 490036 w 766675"/>
              <a:gd name="connsiteY10" fmla="*/ 617327 h 643418"/>
              <a:gd name="connsiteX11" fmla="*/ 326559 w 766675"/>
              <a:gd name="connsiteY11" fmla="*/ 512941 h 643418"/>
              <a:gd name="connsiteX12" fmla="*/ 223968 w 766675"/>
              <a:gd name="connsiteY12" fmla="*/ 406591 h 643418"/>
              <a:gd name="connsiteX13" fmla="*/ 138064 w 766675"/>
              <a:gd name="connsiteY13" fmla="*/ 308599 h 643418"/>
              <a:gd name="connsiteX14" fmla="*/ 57993 w 766675"/>
              <a:gd name="connsiteY14" fmla="*/ 170559 h 643418"/>
              <a:gd name="connsiteX15" fmla="*/ 2521 w 766675"/>
              <a:gd name="connsiteY15" fmla="*/ 0 h 643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66675" h="643418">
                <a:moveTo>
                  <a:pt x="2521" y="0"/>
                </a:moveTo>
                <a:cubicBezTo>
                  <a:pt x="36484" y="46939"/>
                  <a:pt x="56776" y="90604"/>
                  <a:pt x="97737" y="125378"/>
                </a:cubicBezTo>
                <a:cubicBezTo>
                  <a:pt x="138698" y="160152"/>
                  <a:pt x="178461" y="191547"/>
                  <a:pt x="248286" y="208645"/>
                </a:cubicBezTo>
                <a:cubicBezTo>
                  <a:pt x="318111" y="225743"/>
                  <a:pt x="451076" y="228039"/>
                  <a:pt x="516688" y="227969"/>
                </a:cubicBezTo>
                <a:cubicBezTo>
                  <a:pt x="582300" y="227899"/>
                  <a:pt x="630145" y="220112"/>
                  <a:pt x="641961" y="208225"/>
                </a:cubicBezTo>
                <a:lnTo>
                  <a:pt x="657668" y="149975"/>
                </a:lnTo>
                <a:cubicBezTo>
                  <a:pt x="671453" y="167027"/>
                  <a:pt x="699368" y="235352"/>
                  <a:pt x="714658" y="280502"/>
                </a:cubicBezTo>
                <a:cubicBezTo>
                  <a:pt x="729948" y="325652"/>
                  <a:pt x="741437" y="376068"/>
                  <a:pt x="749406" y="420876"/>
                </a:cubicBezTo>
                <a:cubicBezTo>
                  <a:pt x="757376" y="465684"/>
                  <a:pt x="774614" y="514035"/>
                  <a:pt x="762475" y="549348"/>
                </a:cubicBezTo>
                <a:cubicBezTo>
                  <a:pt x="750336" y="584661"/>
                  <a:pt x="715217" y="607176"/>
                  <a:pt x="676571" y="632753"/>
                </a:cubicBezTo>
                <a:cubicBezTo>
                  <a:pt x="606135" y="655762"/>
                  <a:pt x="548371" y="637296"/>
                  <a:pt x="490036" y="617327"/>
                </a:cubicBezTo>
                <a:cubicBezTo>
                  <a:pt x="431701" y="597358"/>
                  <a:pt x="370904" y="558075"/>
                  <a:pt x="326559" y="512941"/>
                </a:cubicBezTo>
                <a:cubicBezTo>
                  <a:pt x="282214" y="467807"/>
                  <a:pt x="255384" y="440648"/>
                  <a:pt x="223968" y="406591"/>
                </a:cubicBezTo>
                <a:cubicBezTo>
                  <a:pt x="192552" y="372534"/>
                  <a:pt x="165727" y="347938"/>
                  <a:pt x="138064" y="308599"/>
                </a:cubicBezTo>
                <a:cubicBezTo>
                  <a:pt x="110401" y="269260"/>
                  <a:pt x="80584" y="221992"/>
                  <a:pt x="57993" y="170559"/>
                </a:cubicBezTo>
                <a:cubicBezTo>
                  <a:pt x="35403" y="119126"/>
                  <a:pt x="-11334" y="5861"/>
                  <a:pt x="2521" y="0"/>
                </a:cubicBezTo>
                <a:close/>
              </a:path>
            </a:pathLst>
          </a:cu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3" name="任意多边形 132"/>
          <p:cNvSpPr/>
          <p:nvPr/>
        </p:nvSpPr>
        <p:spPr>
          <a:xfrm>
            <a:off x="8642268" y="2331477"/>
            <a:ext cx="698934" cy="580710"/>
          </a:xfrm>
          <a:custGeom>
            <a:avLst/>
            <a:gdLst>
              <a:gd name="connsiteX0" fmla="*/ 187286 w 1024568"/>
              <a:gd name="connsiteY0" fmla="*/ 0 h 826265"/>
              <a:gd name="connsiteX1" fmla="*/ 638978 w 1024568"/>
              <a:gd name="connsiteY1" fmla="*/ 132203 h 826265"/>
              <a:gd name="connsiteX2" fmla="*/ 980501 w 1024568"/>
              <a:gd name="connsiteY2" fmla="*/ 297456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1007988 w 1013661"/>
              <a:gd name="connsiteY3" fmla="*/ 390047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931769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870794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51763 w 876466"/>
              <a:gd name="connsiteY4" fmla="*/ 797547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4390 w 876466"/>
              <a:gd name="connsiteY4" fmla="*/ 753309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785566"/>
              <a:gd name="connsiteX1" fmla="*/ 638978 w 876466"/>
              <a:gd name="connsiteY1" fmla="*/ 132203 h 785566"/>
              <a:gd name="connsiteX2" fmla="*/ 876466 w 876466"/>
              <a:gd name="connsiteY2" fmla="*/ 267490 h 785566"/>
              <a:gd name="connsiteX3" fmla="*/ 857108 w 876466"/>
              <a:gd name="connsiteY3" fmla="*/ 353901 h 785566"/>
              <a:gd name="connsiteX4" fmla="*/ 724390 w 876466"/>
              <a:gd name="connsiteY4" fmla="*/ 753309 h 785566"/>
              <a:gd name="connsiteX5" fmla="*/ 611644 w 876466"/>
              <a:gd name="connsiteY5" fmla="*/ 785566 h 785566"/>
              <a:gd name="connsiteX6" fmla="*/ 0 w 876466"/>
              <a:gd name="connsiteY6" fmla="*/ 462709 h 785566"/>
              <a:gd name="connsiteX7" fmla="*/ 187286 w 876466"/>
              <a:gd name="connsiteY7" fmla="*/ 0 h 785566"/>
              <a:gd name="connsiteX0" fmla="*/ 187286 w 876466"/>
              <a:gd name="connsiteY0" fmla="*/ 0 h 758542"/>
              <a:gd name="connsiteX1" fmla="*/ 638978 w 876466"/>
              <a:gd name="connsiteY1" fmla="*/ 132203 h 758542"/>
              <a:gd name="connsiteX2" fmla="*/ 876466 w 876466"/>
              <a:gd name="connsiteY2" fmla="*/ 267490 h 758542"/>
              <a:gd name="connsiteX3" fmla="*/ 857108 w 876466"/>
              <a:gd name="connsiteY3" fmla="*/ 353901 h 758542"/>
              <a:gd name="connsiteX4" fmla="*/ 724390 w 876466"/>
              <a:gd name="connsiteY4" fmla="*/ 753309 h 758542"/>
              <a:gd name="connsiteX5" fmla="*/ 577303 w 876466"/>
              <a:gd name="connsiteY5" fmla="*/ 748566 h 758542"/>
              <a:gd name="connsiteX6" fmla="*/ 0 w 876466"/>
              <a:gd name="connsiteY6" fmla="*/ 462709 h 758542"/>
              <a:gd name="connsiteX7" fmla="*/ 187286 w 876466"/>
              <a:gd name="connsiteY7" fmla="*/ 0 h 758542"/>
              <a:gd name="connsiteX0" fmla="*/ 187286 w 876466"/>
              <a:gd name="connsiteY0" fmla="*/ 0 h 748566"/>
              <a:gd name="connsiteX1" fmla="*/ 638978 w 876466"/>
              <a:gd name="connsiteY1" fmla="*/ 132203 h 748566"/>
              <a:gd name="connsiteX2" fmla="*/ 876466 w 876466"/>
              <a:gd name="connsiteY2" fmla="*/ 267490 h 748566"/>
              <a:gd name="connsiteX3" fmla="*/ 857108 w 876466"/>
              <a:gd name="connsiteY3" fmla="*/ 353901 h 748566"/>
              <a:gd name="connsiteX4" fmla="*/ 710654 w 876466"/>
              <a:gd name="connsiteY4" fmla="*/ 738509 h 748566"/>
              <a:gd name="connsiteX5" fmla="*/ 577303 w 876466"/>
              <a:gd name="connsiteY5" fmla="*/ 748566 h 748566"/>
              <a:gd name="connsiteX6" fmla="*/ 0 w 876466"/>
              <a:gd name="connsiteY6" fmla="*/ 462709 h 748566"/>
              <a:gd name="connsiteX7" fmla="*/ 187286 w 876466"/>
              <a:gd name="connsiteY7" fmla="*/ 0 h 74856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187286 w 876466"/>
              <a:gd name="connsiteY7"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9108 w 876466"/>
              <a:gd name="connsiteY7" fmla="*/ 478557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6882 w 876466"/>
              <a:gd name="connsiteY7" fmla="*/ 493358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0014 w 876466"/>
              <a:gd name="connsiteY7" fmla="*/ 411958 h 757487"/>
              <a:gd name="connsiteX8" fmla="*/ 187286 w 876466"/>
              <a:gd name="connsiteY8" fmla="*/ 0 h 757487"/>
              <a:gd name="connsiteX0" fmla="*/ 147272 w 836452"/>
              <a:gd name="connsiteY0" fmla="*/ 0 h 757487"/>
              <a:gd name="connsiteX1" fmla="*/ 598964 w 836452"/>
              <a:gd name="connsiteY1" fmla="*/ 132203 h 757487"/>
              <a:gd name="connsiteX2" fmla="*/ 836452 w 836452"/>
              <a:gd name="connsiteY2" fmla="*/ 267490 h 757487"/>
              <a:gd name="connsiteX3" fmla="*/ 817094 w 836452"/>
              <a:gd name="connsiteY3" fmla="*/ 353901 h 757487"/>
              <a:gd name="connsiteX4" fmla="*/ 687810 w 836452"/>
              <a:gd name="connsiteY4" fmla="*/ 745909 h 757487"/>
              <a:gd name="connsiteX5" fmla="*/ 537289 w 836452"/>
              <a:gd name="connsiteY5" fmla="*/ 748566 h 757487"/>
              <a:gd name="connsiteX6" fmla="*/ 4629 w 836452"/>
              <a:gd name="connsiteY6" fmla="*/ 481209 h 757487"/>
              <a:gd name="connsiteX7" fmla="*/ 0 w 836452"/>
              <a:gd name="connsiteY7" fmla="*/ 411958 h 757487"/>
              <a:gd name="connsiteX8" fmla="*/ 147272 w 836452"/>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51898"/>
              <a:gd name="connsiteX1" fmla="*/ 629870 w 867358"/>
              <a:gd name="connsiteY1" fmla="*/ 132203 h 751898"/>
              <a:gd name="connsiteX2" fmla="*/ 867358 w 867358"/>
              <a:gd name="connsiteY2" fmla="*/ 267490 h 751898"/>
              <a:gd name="connsiteX3" fmla="*/ 848000 w 867358"/>
              <a:gd name="connsiteY3" fmla="*/ 353901 h 751898"/>
              <a:gd name="connsiteX4" fmla="*/ 698113 w 867358"/>
              <a:gd name="connsiteY4" fmla="*/ 727408 h 751898"/>
              <a:gd name="connsiteX5" fmla="*/ 568195 w 867358"/>
              <a:gd name="connsiteY5" fmla="*/ 748566 h 751898"/>
              <a:gd name="connsiteX6" fmla="*/ 35535 w 867358"/>
              <a:gd name="connsiteY6" fmla="*/ 481209 h 751898"/>
              <a:gd name="connsiteX7" fmla="*/ 0 w 867358"/>
              <a:gd name="connsiteY7" fmla="*/ 404559 h 751898"/>
              <a:gd name="connsiteX8" fmla="*/ 178178 w 867358"/>
              <a:gd name="connsiteY8" fmla="*/ 0 h 751898"/>
              <a:gd name="connsiteX0" fmla="*/ 178178 w 867358"/>
              <a:gd name="connsiteY0" fmla="*/ 0 h 754943"/>
              <a:gd name="connsiteX1" fmla="*/ 629870 w 867358"/>
              <a:gd name="connsiteY1" fmla="*/ 132203 h 754943"/>
              <a:gd name="connsiteX2" fmla="*/ 867358 w 867358"/>
              <a:gd name="connsiteY2" fmla="*/ 267490 h 754943"/>
              <a:gd name="connsiteX3" fmla="*/ 848000 w 867358"/>
              <a:gd name="connsiteY3" fmla="*/ 353901 h 754943"/>
              <a:gd name="connsiteX4" fmla="*/ 698113 w 867358"/>
              <a:gd name="connsiteY4" fmla="*/ 727408 h 754943"/>
              <a:gd name="connsiteX5" fmla="*/ 544157 w 867358"/>
              <a:gd name="connsiteY5" fmla="*/ 730066 h 754943"/>
              <a:gd name="connsiteX6" fmla="*/ 35535 w 867358"/>
              <a:gd name="connsiteY6" fmla="*/ 481209 h 754943"/>
              <a:gd name="connsiteX7" fmla="*/ 0 w 867358"/>
              <a:gd name="connsiteY7" fmla="*/ 404559 h 754943"/>
              <a:gd name="connsiteX8" fmla="*/ 178178 w 867358"/>
              <a:gd name="connsiteY8" fmla="*/ 0 h 754943"/>
              <a:gd name="connsiteX0" fmla="*/ 178178 w 867358"/>
              <a:gd name="connsiteY0" fmla="*/ 0 h 758494"/>
              <a:gd name="connsiteX1" fmla="*/ 629870 w 867358"/>
              <a:gd name="connsiteY1" fmla="*/ 132203 h 758494"/>
              <a:gd name="connsiteX2" fmla="*/ 867358 w 867358"/>
              <a:gd name="connsiteY2" fmla="*/ 267490 h 758494"/>
              <a:gd name="connsiteX3" fmla="*/ 848000 w 867358"/>
              <a:gd name="connsiteY3" fmla="*/ 353901 h 758494"/>
              <a:gd name="connsiteX4" fmla="*/ 698113 w 867358"/>
              <a:gd name="connsiteY4" fmla="*/ 727408 h 758494"/>
              <a:gd name="connsiteX5" fmla="*/ 544157 w 867358"/>
              <a:gd name="connsiteY5" fmla="*/ 730066 h 758494"/>
              <a:gd name="connsiteX6" fmla="*/ 35535 w 867358"/>
              <a:gd name="connsiteY6" fmla="*/ 481209 h 758494"/>
              <a:gd name="connsiteX7" fmla="*/ 0 w 867358"/>
              <a:gd name="connsiteY7" fmla="*/ 404559 h 758494"/>
              <a:gd name="connsiteX8" fmla="*/ 178178 w 867358"/>
              <a:gd name="connsiteY8" fmla="*/ 0 h 758494"/>
              <a:gd name="connsiteX0" fmla="*/ 178178 w 867358"/>
              <a:gd name="connsiteY0" fmla="*/ 0 h 749051"/>
              <a:gd name="connsiteX1" fmla="*/ 629870 w 867358"/>
              <a:gd name="connsiteY1" fmla="*/ 132203 h 749051"/>
              <a:gd name="connsiteX2" fmla="*/ 867358 w 867358"/>
              <a:gd name="connsiteY2" fmla="*/ 267490 h 749051"/>
              <a:gd name="connsiteX3" fmla="*/ 848000 w 867358"/>
              <a:gd name="connsiteY3" fmla="*/ 353901 h 749051"/>
              <a:gd name="connsiteX4" fmla="*/ 684377 w 867358"/>
              <a:gd name="connsiteY4" fmla="*/ 712608 h 749051"/>
              <a:gd name="connsiteX5" fmla="*/ 544157 w 867358"/>
              <a:gd name="connsiteY5" fmla="*/ 730066 h 749051"/>
              <a:gd name="connsiteX6" fmla="*/ 35535 w 867358"/>
              <a:gd name="connsiteY6" fmla="*/ 481209 h 749051"/>
              <a:gd name="connsiteX7" fmla="*/ 0 w 867358"/>
              <a:gd name="connsiteY7" fmla="*/ 404559 h 749051"/>
              <a:gd name="connsiteX8" fmla="*/ 178178 w 867358"/>
              <a:gd name="connsiteY8" fmla="*/ 0 h 749051"/>
              <a:gd name="connsiteX0" fmla="*/ 178178 w 867358"/>
              <a:gd name="connsiteY0" fmla="*/ 0 h 743140"/>
              <a:gd name="connsiteX1" fmla="*/ 629870 w 867358"/>
              <a:gd name="connsiteY1" fmla="*/ 132203 h 743140"/>
              <a:gd name="connsiteX2" fmla="*/ 867358 w 867358"/>
              <a:gd name="connsiteY2" fmla="*/ 267490 h 743140"/>
              <a:gd name="connsiteX3" fmla="*/ 848000 w 867358"/>
              <a:gd name="connsiteY3" fmla="*/ 353901 h 743140"/>
              <a:gd name="connsiteX4" fmla="*/ 684377 w 867358"/>
              <a:gd name="connsiteY4" fmla="*/ 712608 h 743140"/>
              <a:gd name="connsiteX5" fmla="*/ 544157 w 867358"/>
              <a:gd name="connsiteY5" fmla="*/ 730066 h 743140"/>
              <a:gd name="connsiteX6" fmla="*/ 35535 w 867358"/>
              <a:gd name="connsiteY6" fmla="*/ 481209 h 743140"/>
              <a:gd name="connsiteX7" fmla="*/ 0 w 867358"/>
              <a:gd name="connsiteY7" fmla="*/ 404559 h 743140"/>
              <a:gd name="connsiteX8" fmla="*/ 178178 w 867358"/>
              <a:gd name="connsiteY8" fmla="*/ 0 h 743140"/>
              <a:gd name="connsiteX0" fmla="*/ 178178 w 867358"/>
              <a:gd name="connsiteY0" fmla="*/ 0 h 739108"/>
              <a:gd name="connsiteX1" fmla="*/ 629870 w 867358"/>
              <a:gd name="connsiteY1" fmla="*/ 132203 h 739108"/>
              <a:gd name="connsiteX2" fmla="*/ 867358 w 867358"/>
              <a:gd name="connsiteY2" fmla="*/ 267490 h 739108"/>
              <a:gd name="connsiteX3" fmla="*/ 848000 w 867358"/>
              <a:gd name="connsiteY3" fmla="*/ 353901 h 739108"/>
              <a:gd name="connsiteX4" fmla="*/ 684377 w 867358"/>
              <a:gd name="connsiteY4" fmla="*/ 712608 h 739108"/>
              <a:gd name="connsiteX5" fmla="*/ 544157 w 867358"/>
              <a:gd name="connsiteY5" fmla="*/ 730066 h 739108"/>
              <a:gd name="connsiteX6" fmla="*/ 35535 w 867358"/>
              <a:gd name="connsiteY6" fmla="*/ 481209 h 739108"/>
              <a:gd name="connsiteX7" fmla="*/ 0 w 867358"/>
              <a:gd name="connsiteY7" fmla="*/ 404559 h 739108"/>
              <a:gd name="connsiteX8" fmla="*/ 178178 w 867358"/>
              <a:gd name="connsiteY8" fmla="*/ 0 h 739108"/>
              <a:gd name="connsiteX0" fmla="*/ 178178 w 867358"/>
              <a:gd name="connsiteY0" fmla="*/ 0 h 737449"/>
              <a:gd name="connsiteX1" fmla="*/ 629870 w 867358"/>
              <a:gd name="connsiteY1" fmla="*/ 132203 h 737449"/>
              <a:gd name="connsiteX2" fmla="*/ 867358 w 867358"/>
              <a:gd name="connsiteY2" fmla="*/ 267490 h 737449"/>
              <a:gd name="connsiteX3" fmla="*/ 848000 w 867358"/>
              <a:gd name="connsiteY3" fmla="*/ 353901 h 737449"/>
              <a:gd name="connsiteX4" fmla="*/ 684377 w 867358"/>
              <a:gd name="connsiteY4" fmla="*/ 712608 h 737449"/>
              <a:gd name="connsiteX5" fmla="*/ 489212 w 867358"/>
              <a:gd name="connsiteY5" fmla="*/ 700466 h 737449"/>
              <a:gd name="connsiteX6" fmla="*/ 35535 w 867358"/>
              <a:gd name="connsiteY6" fmla="*/ 481209 h 737449"/>
              <a:gd name="connsiteX7" fmla="*/ 0 w 867358"/>
              <a:gd name="connsiteY7" fmla="*/ 404559 h 737449"/>
              <a:gd name="connsiteX8" fmla="*/ 178178 w 867358"/>
              <a:gd name="connsiteY8" fmla="*/ 0 h 737449"/>
              <a:gd name="connsiteX0" fmla="*/ 178178 w 867358"/>
              <a:gd name="connsiteY0" fmla="*/ 0 h 725939"/>
              <a:gd name="connsiteX1" fmla="*/ 629870 w 867358"/>
              <a:gd name="connsiteY1" fmla="*/ 132203 h 725939"/>
              <a:gd name="connsiteX2" fmla="*/ 867358 w 867358"/>
              <a:gd name="connsiteY2" fmla="*/ 267490 h 725939"/>
              <a:gd name="connsiteX3" fmla="*/ 848000 w 867358"/>
              <a:gd name="connsiteY3" fmla="*/ 353901 h 725939"/>
              <a:gd name="connsiteX4" fmla="*/ 634022 w 867358"/>
              <a:gd name="connsiteY4" fmla="*/ 696650 h 725939"/>
              <a:gd name="connsiteX5" fmla="*/ 489212 w 867358"/>
              <a:gd name="connsiteY5" fmla="*/ 700466 h 725939"/>
              <a:gd name="connsiteX6" fmla="*/ 35535 w 867358"/>
              <a:gd name="connsiteY6" fmla="*/ 481209 h 725939"/>
              <a:gd name="connsiteX7" fmla="*/ 0 w 867358"/>
              <a:gd name="connsiteY7" fmla="*/ 404559 h 725939"/>
              <a:gd name="connsiteX8" fmla="*/ 178178 w 867358"/>
              <a:gd name="connsiteY8" fmla="*/ 0 h 725939"/>
              <a:gd name="connsiteX0" fmla="*/ 178178 w 867358"/>
              <a:gd name="connsiteY0" fmla="*/ 0 h 710948"/>
              <a:gd name="connsiteX1" fmla="*/ 629870 w 867358"/>
              <a:gd name="connsiteY1" fmla="*/ 132203 h 710948"/>
              <a:gd name="connsiteX2" fmla="*/ 867358 w 867358"/>
              <a:gd name="connsiteY2" fmla="*/ 267490 h 710948"/>
              <a:gd name="connsiteX3" fmla="*/ 848000 w 867358"/>
              <a:gd name="connsiteY3" fmla="*/ 353901 h 710948"/>
              <a:gd name="connsiteX4" fmla="*/ 634022 w 867358"/>
              <a:gd name="connsiteY4" fmla="*/ 696650 h 710948"/>
              <a:gd name="connsiteX5" fmla="*/ 489212 w 867358"/>
              <a:gd name="connsiteY5" fmla="*/ 700466 h 710948"/>
              <a:gd name="connsiteX6" fmla="*/ 35535 w 867358"/>
              <a:gd name="connsiteY6" fmla="*/ 481209 h 710948"/>
              <a:gd name="connsiteX7" fmla="*/ 0 w 867358"/>
              <a:gd name="connsiteY7" fmla="*/ 404559 h 710948"/>
              <a:gd name="connsiteX8" fmla="*/ 178178 w 867358"/>
              <a:gd name="connsiteY8" fmla="*/ 0 h 710948"/>
              <a:gd name="connsiteX0" fmla="*/ 178178 w 867358"/>
              <a:gd name="connsiteY0" fmla="*/ 0 h 703414"/>
              <a:gd name="connsiteX1" fmla="*/ 629870 w 867358"/>
              <a:gd name="connsiteY1" fmla="*/ 132203 h 703414"/>
              <a:gd name="connsiteX2" fmla="*/ 867358 w 867358"/>
              <a:gd name="connsiteY2" fmla="*/ 267490 h 703414"/>
              <a:gd name="connsiteX3" fmla="*/ 848000 w 867358"/>
              <a:gd name="connsiteY3" fmla="*/ 353901 h 703414"/>
              <a:gd name="connsiteX4" fmla="*/ 634022 w 867358"/>
              <a:gd name="connsiteY4" fmla="*/ 696650 h 703414"/>
              <a:gd name="connsiteX5" fmla="*/ 489212 w 867358"/>
              <a:gd name="connsiteY5" fmla="*/ 700466 h 703414"/>
              <a:gd name="connsiteX6" fmla="*/ 35535 w 867358"/>
              <a:gd name="connsiteY6" fmla="*/ 481209 h 703414"/>
              <a:gd name="connsiteX7" fmla="*/ 0 w 867358"/>
              <a:gd name="connsiteY7" fmla="*/ 404559 h 703414"/>
              <a:gd name="connsiteX8" fmla="*/ 178178 w 867358"/>
              <a:gd name="connsiteY8" fmla="*/ 0 h 703414"/>
              <a:gd name="connsiteX0" fmla="*/ 178178 w 867358"/>
              <a:gd name="connsiteY0" fmla="*/ 0 h 714374"/>
              <a:gd name="connsiteX1" fmla="*/ 629870 w 867358"/>
              <a:gd name="connsiteY1" fmla="*/ 132203 h 714374"/>
              <a:gd name="connsiteX2" fmla="*/ 867358 w 867358"/>
              <a:gd name="connsiteY2" fmla="*/ 267490 h 714374"/>
              <a:gd name="connsiteX3" fmla="*/ 848000 w 867358"/>
              <a:gd name="connsiteY3" fmla="*/ 353901 h 714374"/>
              <a:gd name="connsiteX4" fmla="*/ 634022 w 867358"/>
              <a:gd name="connsiteY4" fmla="*/ 696650 h 714374"/>
              <a:gd name="connsiteX5" fmla="*/ 435895 w 867358"/>
              <a:gd name="connsiteY5" fmla="*/ 662169 h 714374"/>
              <a:gd name="connsiteX6" fmla="*/ 35535 w 867358"/>
              <a:gd name="connsiteY6" fmla="*/ 481209 h 714374"/>
              <a:gd name="connsiteX7" fmla="*/ 0 w 867358"/>
              <a:gd name="connsiteY7" fmla="*/ 404559 h 714374"/>
              <a:gd name="connsiteX8" fmla="*/ 178178 w 867358"/>
              <a:gd name="connsiteY8" fmla="*/ 0 h 714374"/>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634022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580705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699703"/>
              <a:gd name="connsiteX1" fmla="*/ 629870 w 867358"/>
              <a:gd name="connsiteY1" fmla="*/ 132203 h 699703"/>
              <a:gd name="connsiteX2" fmla="*/ 867358 w 867358"/>
              <a:gd name="connsiteY2" fmla="*/ 267490 h 699703"/>
              <a:gd name="connsiteX3" fmla="*/ 848000 w 867358"/>
              <a:gd name="connsiteY3" fmla="*/ 353901 h 699703"/>
              <a:gd name="connsiteX4" fmla="*/ 580705 w 867358"/>
              <a:gd name="connsiteY4" fmla="*/ 696650 h 699703"/>
              <a:gd name="connsiteX5" fmla="*/ 163384 w 867358"/>
              <a:gd name="connsiteY5" fmla="*/ 528126 h 699703"/>
              <a:gd name="connsiteX6" fmla="*/ 35535 w 867358"/>
              <a:gd name="connsiteY6" fmla="*/ 481209 h 699703"/>
              <a:gd name="connsiteX7" fmla="*/ 0 w 867358"/>
              <a:gd name="connsiteY7" fmla="*/ 404559 h 699703"/>
              <a:gd name="connsiteX8" fmla="*/ 178178 w 867358"/>
              <a:gd name="connsiteY8" fmla="*/ 0 h 699703"/>
              <a:gd name="connsiteX0" fmla="*/ 178178 w 867358"/>
              <a:gd name="connsiteY0" fmla="*/ 0 h 700165"/>
              <a:gd name="connsiteX1" fmla="*/ 629870 w 867358"/>
              <a:gd name="connsiteY1" fmla="*/ 132203 h 700165"/>
              <a:gd name="connsiteX2" fmla="*/ 867358 w 867358"/>
              <a:gd name="connsiteY2" fmla="*/ 267490 h 700165"/>
              <a:gd name="connsiteX3" fmla="*/ 848000 w 867358"/>
              <a:gd name="connsiteY3" fmla="*/ 353901 h 700165"/>
              <a:gd name="connsiteX4" fmla="*/ 580705 w 867358"/>
              <a:gd name="connsiteY4" fmla="*/ 696650 h 700165"/>
              <a:gd name="connsiteX5" fmla="*/ 145612 w 867358"/>
              <a:gd name="connsiteY5" fmla="*/ 537700 h 700165"/>
              <a:gd name="connsiteX6" fmla="*/ 35535 w 867358"/>
              <a:gd name="connsiteY6" fmla="*/ 481209 h 700165"/>
              <a:gd name="connsiteX7" fmla="*/ 0 w 867358"/>
              <a:gd name="connsiteY7" fmla="*/ 404559 h 700165"/>
              <a:gd name="connsiteX8" fmla="*/ 178178 w 867358"/>
              <a:gd name="connsiteY8" fmla="*/ 0 h 700165"/>
              <a:gd name="connsiteX0" fmla="*/ 178178 w 867358"/>
              <a:gd name="connsiteY0" fmla="*/ 0 h 698312"/>
              <a:gd name="connsiteX1" fmla="*/ 629870 w 867358"/>
              <a:gd name="connsiteY1" fmla="*/ 132203 h 698312"/>
              <a:gd name="connsiteX2" fmla="*/ 867358 w 867358"/>
              <a:gd name="connsiteY2" fmla="*/ 267490 h 698312"/>
              <a:gd name="connsiteX3" fmla="*/ 848000 w 867358"/>
              <a:gd name="connsiteY3" fmla="*/ 353901 h 698312"/>
              <a:gd name="connsiteX4" fmla="*/ 580705 w 867358"/>
              <a:gd name="connsiteY4" fmla="*/ 696650 h 698312"/>
              <a:gd name="connsiteX5" fmla="*/ 35535 w 867358"/>
              <a:gd name="connsiteY5" fmla="*/ 481209 h 698312"/>
              <a:gd name="connsiteX6" fmla="*/ 0 w 867358"/>
              <a:gd name="connsiteY6" fmla="*/ 404559 h 698312"/>
              <a:gd name="connsiteX7" fmla="*/ 178178 w 867358"/>
              <a:gd name="connsiteY7" fmla="*/ 0 h 698312"/>
              <a:gd name="connsiteX0" fmla="*/ 178178 w 867358"/>
              <a:gd name="connsiteY0" fmla="*/ 0 h 699576"/>
              <a:gd name="connsiteX1" fmla="*/ 629870 w 867358"/>
              <a:gd name="connsiteY1" fmla="*/ 132203 h 699576"/>
              <a:gd name="connsiteX2" fmla="*/ 867358 w 867358"/>
              <a:gd name="connsiteY2" fmla="*/ 267490 h 699576"/>
              <a:gd name="connsiteX3" fmla="*/ 848000 w 867358"/>
              <a:gd name="connsiteY3" fmla="*/ 353901 h 699576"/>
              <a:gd name="connsiteX4" fmla="*/ 580705 w 867358"/>
              <a:gd name="connsiteY4" fmla="*/ 696650 h 699576"/>
              <a:gd name="connsiteX5" fmla="*/ 65156 w 867358"/>
              <a:gd name="connsiteY5" fmla="*/ 513123 h 699576"/>
              <a:gd name="connsiteX6" fmla="*/ 0 w 867358"/>
              <a:gd name="connsiteY6" fmla="*/ 404559 h 699576"/>
              <a:gd name="connsiteX7" fmla="*/ 178178 w 867358"/>
              <a:gd name="connsiteY7" fmla="*/ 0 h 699576"/>
              <a:gd name="connsiteX0" fmla="*/ 136902 w 826082"/>
              <a:gd name="connsiteY0" fmla="*/ 0 h 699576"/>
              <a:gd name="connsiteX1" fmla="*/ 588594 w 826082"/>
              <a:gd name="connsiteY1" fmla="*/ 132203 h 699576"/>
              <a:gd name="connsiteX2" fmla="*/ 826082 w 826082"/>
              <a:gd name="connsiteY2" fmla="*/ 267490 h 699576"/>
              <a:gd name="connsiteX3" fmla="*/ 806724 w 826082"/>
              <a:gd name="connsiteY3" fmla="*/ 353901 h 699576"/>
              <a:gd name="connsiteX4" fmla="*/ 539429 w 826082"/>
              <a:gd name="connsiteY4" fmla="*/ 696650 h 699576"/>
              <a:gd name="connsiteX5" fmla="*/ 23880 w 826082"/>
              <a:gd name="connsiteY5" fmla="*/ 513123 h 699576"/>
              <a:gd name="connsiteX6" fmla="*/ 136902 w 826082"/>
              <a:gd name="connsiteY6" fmla="*/ 0 h 699576"/>
              <a:gd name="connsiteX0" fmla="*/ 136902 w 826082"/>
              <a:gd name="connsiteY0" fmla="*/ 0 h 701174"/>
              <a:gd name="connsiteX1" fmla="*/ 588594 w 826082"/>
              <a:gd name="connsiteY1" fmla="*/ 132203 h 701174"/>
              <a:gd name="connsiteX2" fmla="*/ 826082 w 826082"/>
              <a:gd name="connsiteY2" fmla="*/ 267490 h 701174"/>
              <a:gd name="connsiteX3" fmla="*/ 806724 w 826082"/>
              <a:gd name="connsiteY3" fmla="*/ 353901 h 701174"/>
              <a:gd name="connsiteX4" fmla="*/ 539429 w 826082"/>
              <a:gd name="connsiteY4" fmla="*/ 696650 h 701174"/>
              <a:gd name="connsiteX5" fmla="*/ 23880 w 826082"/>
              <a:gd name="connsiteY5" fmla="*/ 513123 h 701174"/>
              <a:gd name="connsiteX6" fmla="*/ 136902 w 826082"/>
              <a:gd name="connsiteY6" fmla="*/ 0 h 701174"/>
              <a:gd name="connsiteX0" fmla="*/ 170569 w 859749"/>
              <a:gd name="connsiteY0" fmla="*/ 0 h 699261"/>
              <a:gd name="connsiteX1" fmla="*/ 622261 w 859749"/>
              <a:gd name="connsiteY1" fmla="*/ 132203 h 699261"/>
              <a:gd name="connsiteX2" fmla="*/ 859749 w 859749"/>
              <a:gd name="connsiteY2" fmla="*/ 267490 h 699261"/>
              <a:gd name="connsiteX3" fmla="*/ 840391 w 859749"/>
              <a:gd name="connsiteY3" fmla="*/ 353901 h 699261"/>
              <a:gd name="connsiteX4" fmla="*/ 573096 w 859749"/>
              <a:gd name="connsiteY4" fmla="*/ 696650 h 699261"/>
              <a:gd name="connsiteX5" fmla="*/ 19040 w 859749"/>
              <a:gd name="connsiteY5" fmla="*/ 484399 h 699261"/>
              <a:gd name="connsiteX6" fmla="*/ 170569 w 859749"/>
              <a:gd name="connsiteY6" fmla="*/ 0 h 699261"/>
              <a:gd name="connsiteX0" fmla="*/ 158370 w 862361"/>
              <a:gd name="connsiteY0" fmla="*/ 0 h 708865"/>
              <a:gd name="connsiteX1" fmla="*/ 624873 w 862361"/>
              <a:gd name="connsiteY1" fmla="*/ 141777 h 708865"/>
              <a:gd name="connsiteX2" fmla="*/ 862361 w 862361"/>
              <a:gd name="connsiteY2" fmla="*/ 277064 h 708865"/>
              <a:gd name="connsiteX3" fmla="*/ 843003 w 862361"/>
              <a:gd name="connsiteY3" fmla="*/ 363475 h 708865"/>
              <a:gd name="connsiteX4" fmla="*/ 575708 w 862361"/>
              <a:gd name="connsiteY4" fmla="*/ 706224 h 708865"/>
              <a:gd name="connsiteX5" fmla="*/ 21652 w 862361"/>
              <a:gd name="connsiteY5" fmla="*/ 493973 h 708865"/>
              <a:gd name="connsiteX6" fmla="*/ 158370 w 862361"/>
              <a:gd name="connsiteY6" fmla="*/ 0 h 708865"/>
              <a:gd name="connsiteX0" fmla="*/ 158370 w 862361"/>
              <a:gd name="connsiteY0" fmla="*/ 0 h 708647"/>
              <a:gd name="connsiteX1" fmla="*/ 624873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 name="connsiteX0" fmla="*/ 104305 w 881602"/>
              <a:gd name="connsiteY0" fmla="*/ 0 h 590309"/>
              <a:gd name="connsiteX1" fmla="*/ 644114 w 881602"/>
              <a:gd name="connsiteY1" fmla="*/ 23740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90309"/>
              <a:gd name="connsiteX1" fmla="*/ 546373 w 881602"/>
              <a:gd name="connsiteY1" fmla="*/ 79287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90309"/>
              <a:gd name="connsiteX1" fmla="*/ 546373 w 881602"/>
              <a:gd name="connsiteY1" fmla="*/ 79287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88310"/>
              <a:gd name="connsiteX1" fmla="*/ 546373 w 881602"/>
              <a:gd name="connsiteY1" fmla="*/ 79287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79287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1379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1379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777089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24587"/>
              <a:gd name="connsiteY0" fmla="*/ 0 h 588310"/>
              <a:gd name="connsiteX1" fmla="*/ 513793 w 824587"/>
              <a:gd name="connsiteY1" fmla="*/ 65400 h 588310"/>
              <a:gd name="connsiteX2" fmla="*/ 824587 w 824587"/>
              <a:gd name="connsiteY2" fmla="*/ 165970 h 588310"/>
              <a:gd name="connsiteX3" fmla="*/ 777089 w 824587"/>
              <a:gd name="connsiteY3" fmla="*/ 349028 h 588310"/>
              <a:gd name="connsiteX4" fmla="*/ 594949 w 824587"/>
              <a:gd name="connsiteY4" fmla="*/ 588187 h 588310"/>
              <a:gd name="connsiteX5" fmla="*/ 40893 w 824587"/>
              <a:gd name="connsiteY5" fmla="*/ 375936 h 588310"/>
              <a:gd name="connsiteX6" fmla="*/ 104305 w 824587"/>
              <a:gd name="connsiteY6" fmla="*/ 0 h 588310"/>
              <a:gd name="connsiteX0" fmla="*/ 104305 w 800152"/>
              <a:gd name="connsiteY0" fmla="*/ 0 h 588310"/>
              <a:gd name="connsiteX1" fmla="*/ 513793 w 800152"/>
              <a:gd name="connsiteY1" fmla="*/ 65400 h 588310"/>
              <a:gd name="connsiteX2" fmla="*/ 800152 w 800152"/>
              <a:gd name="connsiteY2" fmla="*/ 165970 h 588310"/>
              <a:gd name="connsiteX3" fmla="*/ 777089 w 800152"/>
              <a:gd name="connsiteY3" fmla="*/ 349028 h 588310"/>
              <a:gd name="connsiteX4" fmla="*/ 594949 w 800152"/>
              <a:gd name="connsiteY4" fmla="*/ 588187 h 588310"/>
              <a:gd name="connsiteX5" fmla="*/ 40893 w 800152"/>
              <a:gd name="connsiteY5" fmla="*/ 375936 h 588310"/>
              <a:gd name="connsiteX6" fmla="*/ 104305 w 800152"/>
              <a:gd name="connsiteY6" fmla="*/ 0 h 588310"/>
              <a:gd name="connsiteX0" fmla="*/ 104305 w 816442"/>
              <a:gd name="connsiteY0" fmla="*/ 0 h 588310"/>
              <a:gd name="connsiteX1" fmla="*/ 513793 w 816442"/>
              <a:gd name="connsiteY1" fmla="*/ 65400 h 588310"/>
              <a:gd name="connsiteX2" fmla="*/ 816442 w 816442"/>
              <a:gd name="connsiteY2" fmla="*/ 152083 h 588310"/>
              <a:gd name="connsiteX3" fmla="*/ 777089 w 816442"/>
              <a:gd name="connsiteY3" fmla="*/ 349028 h 588310"/>
              <a:gd name="connsiteX4" fmla="*/ 594949 w 816442"/>
              <a:gd name="connsiteY4" fmla="*/ 588187 h 588310"/>
              <a:gd name="connsiteX5" fmla="*/ 40893 w 816442"/>
              <a:gd name="connsiteY5" fmla="*/ 375936 h 588310"/>
              <a:gd name="connsiteX6" fmla="*/ 104305 w 816442"/>
              <a:gd name="connsiteY6" fmla="*/ 0 h 588310"/>
              <a:gd name="connsiteX0" fmla="*/ 104305 w 816442"/>
              <a:gd name="connsiteY0" fmla="*/ 0 h 589862"/>
              <a:gd name="connsiteX1" fmla="*/ 513793 w 816442"/>
              <a:gd name="connsiteY1" fmla="*/ 65400 h 589862"/>
              <a:gd name="connsiteX2" fmla="*/ 816442 w 816442"/>
              <a:gd name="connsiteY2" fmla="*/ 152083 h 589862"/>
              <a:gd name="connsiteX3" fmla="*/ 777089 w 816442"/>
              <a:gd name="connsiteY3" fmla="*/ 349028 h 589862"/>
              <a:gd name="connsiteX4" fmla="*/ 594949 w 816442"/>
              <a:gd name="connsiteY4" fmla="*/ 588187 h 589862"/>
              <a:gd name="connsiteX5" fmla="*/ 40893 w 816442"/>
              <a:gd name="connsiteY5" fmla="*/ 431482 h 589862"/>
              <a:gd name="connsiteX6" fmla="*/ 104305 w 816442"/>
              <a:gd name="connsiteY6" fmla="*/ 0 h 589862"/>
              <a:gd name="connsiteX0" fmla="*/ 110265 w 822402"/>
              <a:gd name="connsiteY0" fmla="*/ 0 h 591313"/>
              <a:gd name="connsiteX1" fmla="*/ 519753 w 822402"/>
              <a:gd name="connsiteY1" fmla="*/ 65400 h 591313"/>
              <a:gd name="connsiteX2" fmla="*/ 822402 w 822402"/>
              <a:gd name="connsiteY2" fmla="*/ 152083 h 591313"/>
              <a:gd name="connsiteX3" fmla="*/ 783049 w 822402"/>
              <a:gd name="connsiteY3" fmla="*/ 349028 h 591313"/>
              <a:gd name="connsiteX4" fmla="*/ 600909 w 822402"/>
              <a:gd name="connsiteY4" fmla="*/ 588187 h 591313"/>
              <a:gd name="connsiteX5" fmla="*/ 38708 w 822402"/>
              <a:gd name="connsiteY5" fmla="*/ 452312 h 591313"/>
              <a:gd name="connsiteX6" fmla="*/ 110265 w 822402"/>
              <a:gd name="connsiteY6" fmla="*/ 0 h 591313"/>
              <a:gd name="connsiteX0" fmla="*/ 108457 w 820594"/>
              <a:gd name="connsiteY0" fmla="*/ 0 h 611552"/>
              <a:gd name="connsiteX1" fmla="*/ 517945 w 820594"/>
              <a:gd name="connsiteY1" fmla="*/ 65400 h 611552"/>
              <a:gd name="connsiteX2" fmla="*/ 820594 w 820594"/>
              <a:gd name="connsiteY2" fmla="*/ 152083 h 611552"/>
              <a:gd name="connsiteX3" fmla="*/ 781241 w 820594"/>
              <a:gd name="connsiteY3" fmla="*/ 349028 h 611552"/>
              <a:gd name="connsiteX4" fmla="*/ 574666 w 820594"/>
              <a:gd name="connsiteY4" fmla="*/ 609017 h 611552"/>
              <a:gd name="connsiteX5" fmla="*/ 36900 w 820594"/>
              <a:gd name="connsiteY5" fmla="*/ 452312 h 611552"/>
              <a:gd name="connsiteX6" fmla="*/ 108457 w 820594"/>
              <a:gd name="connsiteY6" fmla="*/ 0 h 611552"/>
              <a:gd name="connsiteX0" fmla="*/ 93009 w 829582"/>
              <a:gd name="connsiteY0" fmla="*/ 0 h 583661"/>
              <a:gd name="connsiteX1" fmla="*/ 526933 w 829582"/>
              <a:gd name="connsiteY1" fmla="*/ 37627 h 583661"/>
              <a:gd name="connsiteX2" fmla="*/ 829582 w 829582"/>
              <a:gd name="connsiteY2" fmla="*/ 12431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94353 w 829582"/>
              <a:gd name="connsiteY1" fmla="*/ 72343 h 583661"/>
              <a:gd name="connsiteX2" fmla="*/ 829582 w 829582"/>
              <a:gd name="connsiteY2" fmla="*/ 12431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94353 w 829582"/>
              <a:gd name="connsiteY1" fmla="*/ 72343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86208 w 829582"/>
              <a:gd name="connsiteY1" fmla="*/ 44569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86208 w 829582"/>
              <a:gd name="connsiteY1" fmla="*/ 37626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90633"/>
              <a:gd name="connsiteX1" fmla="*/ 486208 w 829582"/>
              <a:gd name="connsiteY1" fmla="*/ 44569 h 590633"/>
              <a:gd name="connsiteX2" fmla="*/ 829582 w 829582"/>
              <a:gd name="connsiteY2" fmla="*/ 152083 h 590633"/>
              <a:gd name="connsiteX3" fmla="*/ 790229 w 829582"/>
              <a:gd name="connsiteY3" fmla="*/ 328198 h 590633"/>
              <a:gd name="connsiteX4" fmla="*/ 583654 w 829582"/>
              <a:gd name="connsiteY4" fmla="*/ 588187 h 590633"/>
              <a:gd name="connsiteX5" fmla="*/ 45888 w 829582"/>
              <a:gd name="connsiteY5" fmla="*/ 431482 h 590633"/>
              <a:gd name="connsiteX6" fmla="*/ 93009 w 829582"/>
              <a:gd name="connsiteY6" fmla="*/ 0 h 590633"/>
              <a:gd name="connsiteX0" fmla="*/ 93009 w 829582"/>
              <a:gd name="connsiteY0" fmla="*/ 0 h 590633"/>
              <a:gd name="connsiteX1" fmla="*/ 486208 w 829582"/>
              <a:gd name="connsiteY1" fmla="*/ 44569 h 590633"/>
              <a:gd name="connsiteX2" fmla="*/ 829582 w 829582"/>
              <a:gd name="connsiteY2" fmla="*/ 152083 h 590633"/>
              <a:gd name="connsiteX3" fmla="*/ 790229 w 829582"/>
              <a:gd name="connsiteY3" fmla="*/ 328198 h 590633"/>
              <a:gd name="connsiteX4" fmla="*/ 583654 w 829582"/>
              <a:gd name="connsiteY4" fmla="*/ 588187 h 590633"/>
              <a:gd name="connsiteX5" fmla="*/ 45888 w 829582"/>
              <a:gd name="connsiteY5" fmla="*/ 431482 h 590633"/>
              <a:gd name="connsiteX6" fmla="*/ 93009 w 829582"/>
              <a:gd name="connsiteY6" fmla="*/ 0 h 590633"/>
              <a:gd name="connsiteX0" fmla="*/ 83189 w 819762"/>
              <a:gd name="connsiteY0" fmla="*/ 0 h 590633"/>
              <a:gd name="connsiteX1" fmla="*/ 476388 w 819762"/>
              <a:gd name="connsiteY1" fmla="*/ 44569 h 590633"/>
              <a:gd name="connsiteX2" fmla="*/ 819762 w 819762"/>
              <a:gd name="connsiteY2" fmla="*/ 152083 h 590633"/>
              <a:gd name="connsiteX3" fmla="*/ 780409 w 819762"/>
              <a:gd name="connsiteY3" fmla="*/ 328198 h 590633"/>
              <a:gd name="connsiteX4" fmla="*/ 573834 w 819762"/>
              <a:gd name="connsiteY4" fmla="*/ 588187 h 590633"/>
              <a:gd name="connsiteX5" fmla="*/ 36068 w 819762"/>
              <a:gd name="connsiteY5" fmla="*/ 431482 h 590633"/>
              <a:gd name="connsiteX6" fmla="*/ 83189 w 819762"/>
              <a:gd name="connsiteY6" fmla="*/ 0 h 590633"/>
              <a:gd name="connsiteX0" fmla="*/ 67311 w 828320"/>
              <a:gd name="connsiteY0" fmla="*/ 0 h 590633"/>
              <a:gd name="connsiteX1" fmla="*/ 484946 w 828320"/>
              <a:gd name="connsiteY1" fmla="*/ 44569 h 590633"/>
              <a:gd name="connsiteX2" fmla="*/ 828320 w 828320"/>
              <a:gd name="connsiteY2" fmla="*/ 152083 h 590633"/>
              <a:gd name="connsiteX3" fmla="*/ 788967 w 828320"/>
              <a:gd name="connsiteY3" fmla="*/ 328198 h 590633"/>
              <a:gd name="connsiteX4" fmla="*/ 582392 w 828320"/>
              <a:gd name="connsiteY4" fmla="*/ 588187 h 590633"/>
              <a:gd name="connsiteX5" fmla="*/ 44626 w 828320"/>
              <a:gd name="connsiteY5" fmla="*/ 431482 h 590633"/>
              <a:gd name="connsiteX6" fmla="*/ 67311 w 828320"/>
              <a:gd name="connsiteY6" fmla="*/ 0 h 590633"/>
              <a:gd name="connsiteX0" fmla="*/ 39392 w 800401"/>
              <a:gd name="connsiteY0" fmla="*/ 0 h 591682"/>
              <a:gd name="connsiteX1" fmla="*/ 457027 w 800401"/>
              <a:gd name="connsiteY1" fmla="*/ 44569 h 591682"/>
              <a:gd name="connsiteX2" fmla="*/ 800401 w 800401"/>
              <a:gd name="connsiteY2" fmla="*/ 152083 h 591682"/>
              <a:gd name="connsiteX3" fmla="*/ 761048 w 800401"/>
              <a:gd name="connsiteY3" fmla="*/ 328198 h 591682"/>
              <a:gd name="connsiteX4" fmla="*/ 554473 w 800401"/>
              <a:gd name="connsiteY4" fmla="*/ 588187 h 591682"/>
              <a:gd name="connsiteX5" fmla="*/ 65577 w 800401"/>
              <a:gd name="connsiteY5" fmla="*/ 445369 h 591682"/>
              <a:gd name="connsiteX6" fmla="*/ 39392 w 800401"/>
              <a:gd name="connsiteY6" fmla="*/ 0 h 591682"/>
              <a:gd name="connsiteX0" fmla="*/ 61885 w 822894"/>
              <a:gd name="connsiteY0" fmla="*/ 0 h 591119"/>
              <a:gd name="connsiteX1" fmla="*/ 479520 w 822894"/>
              <a:gd name="connsiteY1" fmla="*/ 44569 h 591119"/>
              <a:gd name="connsiteX2" fmla="*/ 822894 w 822894"/>
              <a:gd name="connsiteY2" fmla="*/ 152083 h 591119"/>
              <a:gd name="connsiteX3" fmla="*/ 783541 w 822894"/>
              <a:gd name="connsiteY3" fmla="*/ 328198 h 591119"/>
              <a:gd name="connsiteX4" fmla="*/ 576966 w 822894"/>
              <a:gd name="connsiteY4" fmla="*/ 588187 h 591119"/>
              <a:gd name="connsiteX5" fmla="*/ 47345 w 822894"/>
              <a:gd name="connsiteY5" fmla="*/ 438426 h 591119"/>
              <a:gd name="connsiteX6" fmla="*/ 61885 w 822894"/>
              <a:gd name="connsiteY6" fmla="*/ 0 h 591119"/>
              <a:gd name="connsiteX0" fmla="*/ 61885 w 839184"/>
              <a:gd name="connsiteY0" fmla="*/ 0 h 591119"/>
              <a:gd name="connsiteX1" fmla="*/ 479520 w 839184"/>
              <a:gd name="connsiteY1" fmla="*/ 44569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250"/>
              <a:gd name="connsiteX1" fmla="*/ 455085 w 839184"/>
              <a:gd name="connsiteY1" fmla="*/ 30683 h 591250"/>
              <a:gd name="connsiteX2" fmla="*/ 839184 w 839184"/>
              <a:gd name="connsiteY2" fmla="*/ 145140 h 591250"/>
              <a:gd name="connsiteX3" fmla="*/ 804279 w 839184"/>
              <a:gd name="connsiteY3" fmla="*/ 325171 h 591250"/>
              <a:gd name="connsiteX4" fmla="*/ 576966 w 839184"/>
              <a:gd name="connsiteY4" fmla="*/ 588187 h 591250"/>
              <a:gd name="connsiteX5" fmla="*/ 47345 w 839184"/>
              <a:gd name="connsiteY5" fmla="*/ 438426 h 591250"/>
              <a:gd name="connsiteX6" fmla="*/ 61885 w 839184"/>
              <a:gd name="connsiteY6" fmla="*/ 0 h 591250"/>
              <a:gd name="connsiteX0" fmla="*/ 61885 w 839184"/>
              <a:gd name="connsiteY0" fmla="*/ 0 h 591250"/>
              <a:gd name="connsiteX1" fmla="*/ 455085 w 839184"/>
              <a:gd name="connsiteY1" fmla="*/ 30683 h 591250"/>
              <a:gd name="connsiteX2" fmla="*/ 839184 w 839184"/>
              <a:gd name="connsiteY2" fmla="*/ 145140 h 591250"/>
              <a:gd name="connsiteX3" fmla="*/ 804279 w 839184"/>
              <a:gd name="connsiteY3" fmla="*/ 325171 h 591250"/>
              <a:gd name="connsiteX4" fmla="*/ 576966 w 839184"/>
              <a:gd name="connsiteY4" fmla="*/ 588187 h 591250"/>
              <a:gd name="connsiteX5" fmla="*/ 47345 w 839184"/>
              <a:gd name="connsiteY5" fmla="*/ 438426 h 591250"/>
              <a:gd name="connsiteX6" fmla="*/ 61885 w 839184"/>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78708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2379"/>
              <a:gd name="connsiteY0" fmla="*/ 0 h 591043"/>
              <a:gd name="connsiteX1" fmla="*/ 453435 w 842379"/>
              <a:gd name="connsiteY1" fmla="*/ 30683 h 591043"/>
              <a:gd name="connsiteX2" fmla="*/ 840990 w 842379"/>
              <a:gd name="connsiteY2" fmla="*/ 123948 h 591043"/>
              <a:gd name="connsiteX3" fmla="*/ 802629 w 842379"/>
              <a:gd name="connsiteY3" fmla="*/ 329984 h 591043"/>
              <a:gd name="connsiteX4" fmla="*/ 552394 w 842379"/>
              <a:gd name="connsiteY4" fmla="*/ 588187 h 591043"/>
              <a:gd name="connsiteX5" fmla="*/ 45695 w 842379"/>
              <a:gd name="connsiteY5" fmla="*/ 438426 h 591043"/>
              <a:gd name="connsiteX6" fmla="*/ 60235 w 842379"/>
              <a:gd name="connsiteY6" fmla="*/ 0 h 591043"/>
              <a:gd name="connsiteX0" fmla="*/ 60235 w 847016"/>
              <a:gd name="connsiteY0" fmla="*/ 0 h 591043"/>
              <a:gd name="connsiteX1" fmla="*/ 453435 w 847016"/>
              <a:gd name="connsiteY1" fmla="*/ 30683 h 591043"/>
              <a:gd name="connsiteX2" fmla="*/ 840990 w 847016"/>
              <a:gd name="connsiteY2" fmla="*/ 123948 h 591043"/>
              <a:gd name="connsiteX3" fmla="*/ 802629 w 847016"/>
              <a:gd name="connsiteY3" fmla="*/ 329984 h 591043"/>
              <a:gd name="connsiteX4" fmla="*/ 552394 w 847016"/>
              <a:gd name="connsiteY4" fmla="*/ 588187 h 591043"/>
              <a:gd name="connsiteX5" fmla="*/ 45695 w 847016"/>
              <a:gd name="connsiteY5" fmla="*/ 438426 h 591043"/>
              <a:gd name="connsiteX6" fmla="*/ 60235 w 847016"/>
              <a:gd name="connsiteY6" fmla="*/ 0 h 5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016" h="591043">
                <a:moveTo>
                  <a:pt x="60235" y="0"/>
                </a:moveTo>
                <a:cubicBezTo>
                  <a:pt x="235235" y="2407"/>
                  <a:pt x="323309" y="10025"/>
                  <a:pt x="453435" y="30683"/>
                </a:cubicBezTo>
                <a:cubicBezTo>
                  <a:pt x="583561" y="51341"/>
                  <a:pt x="698815" y="63298"/>
                  <a:pt x="840990" y="123948"/>
                </a:cubicBezTo>
                <a:cubicBezTo>
                  <a:pt x="857270" y="179770"/>
                  <a:pt x="839268" y="252611"/>
                  <a:pt x="802629" y="329984"/>
                </a:cubicBezTo>
                <a:cubicBezTo>
                  <a:pt x="765990" y="407357"/>
                  <a:pt x="678550" y="570113"/>
                  <a:pt x="552394" y="588187"/>
                </a:cubicBezTo>
                <a:cubicBezTo>
                  <a:pt x="426238" y="606261"/>
                  <a:pt x="127721" y="536457"/>
                  <a:pt x="45695" y="438426"/>
                </a:cubicBezTo>
                <a:cubicBezTo>
                  <a:pt x="-36331" y="340395"/>
                  <a:pt x="6842" y="77374"/>
                  <a:pt x="60235" y="0"/>
                </a:cubicBezTo>
                <a:close/>
              </a:path>
            </a:pathLst>
          </a:custGeom>
          <a:solidFill>
            <a:srgbClr val="F7F5CE"/>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4" name="任意多边形 133"/>
          <p:cNvSpPr/>
          <p:nvPr/>
        </p:nvSpPr>
        <p:spPr>
          <a:xfrm>
            <a:off x="9213901" y="2853753"/>
            <a:ext cx="83255" cy="111096"/>
          </a:xfrm>
          <a:custGeom>
            <a:avLst/>
            <a:gdLst>
              <a:gd name="connsiteX0" fmla="*/ 132678 w 132678"/>
              <a:gd name="connsiteY0" fmla="*/ 71961 h 238190"/>
              <a:gd name="connsiteX1" fmla="*/ 77593 w 132678"/>
              <a:gd name="connsiteY1" fmla="*/ 5860 h 238190"/>
              <a:gd name="connsiteX2" fmla="*/ 475 w 132678"/>
              <a:gd name="connsiteY2" fmla="*/ 204164 h 238190"/>
              <a:gd name="connsiteX3" fmla="*/ 44543 w 132678"/>
              <a:gd name="connsiteY3" fmla="*/ 237214 h 238190"/>
              <a:gd name="connsiteX4" fmla="*/ 33526 w 132678"/>
              <a:gd name="connsiteY4" fmla="*/ 226197 h 238190"/>
              <a:gd name="connsiteX0" fmla="*/ 132740 w 132740"/>
              <a:gd name="connsiteY0" fmla="*/ 71961 h 238415"/>
              <a:gd name="connsiteX1" fmla="*/ 77655 w 132740"/>
              <a:gd name="connsiteY1" fmla="*/ 5860 h 238415"/>
              <a:gd name="connsiteX2" fmla="*/ 537 w 132740"/>
              <a:gd name="connsiteY2" fmla="*/ 204164 h 238415"/>
              <a:gd name="connsiteX3" fmla="*/ 44605 w 132740"/>
              <a:gd name="connsiteY3" fmla="*/ 237214 h 238415"/>
              <a:gd name="connsiteX4" fmla="*/ 67856 w 132740"/>
              <a:gd name="connsiteY4" fmla="*/ 190760 h 238415"/>
              <a:gd name="connsiteX0" fmla="*/ 109232 w 109232"/>
              <a:gd name="connsiteY0" fmla="*/ 68483 h 234640"/>
              <a:gd name="connsiteX1" fmla="*/ 54147 w 109232"/>
              <a:gd name="connsiteY1" fmla="*/ 2382 h 234640"/>
              <a:gd name="connsiteX2" fmla="*/ 1016 w 109232"/>
              <a:gd name="connsiteY2" fmla="*/ 139477 h 234640"/>
              <a:gd name="connsiteX3" fmla="*/ 21097 w 109232"/>
              <a:gd name="connsiteY3" fmla="*/ 233736 h 234640"/>
              <a:gd name="connsiteX4" fmla="*/ 44348 w 109232"/>
              <a:gd name="connsiteY4" fmla="*/ 187282 h 234640"/>
              <a:gd name="connsiteX0" fmla="*/ 108953 w 108953"/>
              <a:gd name="connsiteY0" fmla="*/ 68483 h 218927"/>
              <a:gd name="connsiteX1" fmla="*/ 53868 w 108953"/>
              <a:gd name="connsiteY1" fmla="*/ 2382 h 218927"/>
              <a:gd name="connsiteX2" fmla="*/ 737 w 108953"/>
              <a:gd name="connsiteY2" fmla="*/ 139477 h 218927"/>
              <a:gd name="connsiteX3" fmla="*/ 24245 w 108953"/>
              <a:gd name="connsiteY3" fmla="*/ 217628 h 218927"/>
              <a:gd name="connsiteX4" fmla="*/ 44069 w 108953"/>
              <a:gd name="connsiteY4" fmla="*/ 187282 h 218927"/>
              <a:gd name="connsiteX0" fmla="*/ 108910 w 108910"/>
              <a:gd name="connsiteY0" fmla="*/ 35594 h 186038"/>
              <a:gd name="connsiteX1" fmla="*/ 16130 w 108910"/>
              <a:gd name="connsiteY1" fmla="*/ 8151 h 186038"/>
              <a:gd name="connsiteX2" fmla="*/ 694 w 108910"/>
              <a:gd name="connsiteY2" fmla="*/ 106588 h 186038"/>
              <a:gd name="connsiteX3" fmla="*/ 24202 w 108910"/>
              <a:gd name="connsiteY3" fmla="*/ 184739 h 186038"/>
              <a:gd name="connsiteX4" fmla="*/ 44026 w 108910"/>
              <a:gd name="connsiteY4" fmla="*/ 154393 h 186038"/>
              <a:gd name="connsiteX0" fmla="*/ 118650 w 118650"/>
              <a:gd name="connsiteY0" fmla="*/ 35360 h 185949"/>
              <a:gd name="connsiteX1" fmla="*/ 25870 w 118650"/>
              <a:gd name="connsiteY1" fmla="*/ 7917 h 185949"/>
              <a:gd name="connsiteX2" fmla="*/ 154 w 118650"/>
              <a:gd name="connsiteY2" fmla="*/ 103133 h 185949"/>
              <a:gd name="connsiteX3" fmla="*/ 33942 w 118650"/>
              <a:gd name="connsiteY3" fmla="*/ 184505 h 185949"/>
              <a:gd name="connsiteX4" fmla="*/ 53766 w 118650"/>
              <a:gd name="connsiteY4" fmla="*/ 154159 h 185949"/>
              <a:gd name="connsiteX0" fmla="*/ 148132 w 148132"/>
              <a:gd name="connsiteY0" fmla="*/ 35360 h 160865"/>
              <a:gd name="connsiteX1" fmla="*/ 55352 w 148132"/>
              <a:gd name="connsiteY1" fmla="*/ 7917 h 160865"/>
              <a:gd name="connsiteX2" fmla="*/ 29636 w 148132"/>
              <a:gd name="connsiteY2" fmla="*/ 103133 h 160865"/>
              <a:gd name="connsiteX3" fmla="*/ 1742 w 148132"/>
              <a:gd name="connsiteY3" fmla="*/ 155512 h 160865"/>
              <a:gd name="connsiteX4" fmla="*/ 83248 w 148132"/>
              <a:gd name="connsiteY4" fmla="*/ 154159 h 160865"/>
              <a:gd name="connsiteX0" fmla="*/ 148132 w 148132"/>
              <a:gd name="connsiteY0" fmla="*/ 35360 h 155512"/>
              <a:gd name="connsiteX1" fmla="*/ 55352 w 148132"/>
              <a:gd name="connsiteY1" fmla="*/ 7917 h 155512"/>
              <a:gd name="connsiteX2" fmla="*/ 29636 w 148132"/>
              <a:gd name="connsiteY2" fmla="*/ 103133 h 155512"/>
              <a:gd name="connsiteX3" fmla="*/ 1742 w 148132"/>
              <a:gd name="connsiteY3" fmla="*/ 155512 h 155512"/>
              <a:gd name="connsiteX0" fmla="*/ 148554 w 148554"/>
              <a:gd name="connsiteY0" fmla="*/ 35360 h 155512"/>
              <a:gd name="connsiteX1" fmla="*/ 55774 w 148554"/>
              <a:gd name="connsiteY1" fmla="*/ 7917 h 155512"/>
              <a:gd name="connsiteX2" fmla="*/ 23205 w 148554"/>
              <a:gd name="connsiteY2" fmla="*/ 103133 h 155512"/>
              <a:gd name="connsiteX3" fmla="*/ 2164 w 148554"/>
              <a:gd name="connsiteY3" fmla="*/ 155512 h 155512"/>
              <a:gd name="connsiteX0" fmla="*/ 129103 w 129103"/>
              <a:gd name="connsiteY0" fmla="*/ 35360 h 161956"/>
              <a:gd name="connsiteX1" fmla="*/ 36323 w 129103"/>
              <a:gd name="connsiteY1" fmla="*/ 7917 h 161956"/>
              <a:gd name="connsiteX2" fmla="*/ 3754 w 129103"/>
              <a:gd name="connsiteY2" fmla="*/ 103133 h 161956"/>
              <a:gd name="connsiteX3" fmla="*/ 6700 w 129103"/>
              <a:gd name="connsiteY3" fmla="*/ 161956 h 161956"/>
            </a:gdLst>
            <a:ahLst/>
            <a:cxnLst>
              <a:cxn ang="0">
                <a:pos x="connsiteX0" y="connsiteY0"/>
              </a:cxn>
              <a:cxn ang="0">
                <a:pos x="connsiteX1" y="connsiteY1"/>
              </a:cxn>
              <a:cxn ang="0">
                <a:pos x="connsiteX2" y="connsiteY2"/>
              </a:cxn>
              <a:cxn ang="0">
                <a:pos x="connsiteX3" y="connsiteY3"/>
              </a:cxn>
            </a:cxnLst>
            <a:rect l="l" t="t" r="r" b="b"/>
            <a:pathLst>
              <a:path w="129103" h="161956">
                <a:moveTo>
                  <a:pt x="129103" y="35360"/>
                </a:moveTo>
                <a:cubicBezTo>
                  <a:pt x="112577" y="-8708"/>
                  <a:pt x="57214" y="-3378"/>
                  <a:pt x="36323" y="7917"/>
                </a:cubicBezTo>
                <a:cubicBezTo>
                  <a:pt x="15432" y="19212"/>
                  <a:pt x="8691" y="77460"/>
                  <a:pt x="3754" y="103133"/>
                </a:cubicBezTo>
                <a:cubicBezTo>
                  <a:pt x="-1183" y="128806"/>
                  <a:pt x="-2235" y="153452"/>
                  <a:pt x="6700" y="16195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5" name="任意多边形 134"/>
          <p:cNvSpPr/>
          <p:nvPr/>
        </p:nvSpPr>
        <p:spPr>
          <a:xfrm>
            <a:off x="9348026" y="2492779"/>
            <a:ext cx="887291" cy="676723"/>
          </a:xfrm>
          <a:custGeom>
            <a:avLst/>
            <a:gdLst>
              <a:gd name="connsiteX0" fmla="*/ 187286 w 1024568"/>
              <a:gd name="connsiteY0" fmla="*/ 0 h 826265"/>
              <a:gd name="connsiteX1" fmla="*/ 638978 w 1024568"/>
              <a:gd name="connsiteY1" fmla="*/ 132203 h 826265"/>
              <a:gd name="connsiteX2" fmla="*/ 980501 w 1024568"/>
              <a:gd name="connsiteY2" fmla="*/ 297456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1007988 w 1013661"/>
              <a:gd name="connsiteY3" fmla="*/ 390047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931769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870794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51763 w 876466"/>
              <a:gd name="connsiteY4" fmla="*/ 797547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4390 w 876466"/>
              <a:gd name="connsiteY4" fmla="*/ 753309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785566"/>
              <a:gd name="connsiteX1" fmla="*/ 638978 w 876466"/>
              <a:gd name="connsiteY1" fmla="*/ 132203 h 785566"/>
              <a:gd name="connsiteX2" fmla="*/ 876466 w 876466"/>
              <a:gd name="connsiteY2" fmla="*/ 267490 h 785566"/>
              <a:gd name="connsiteX3" fmla="*/ 857108 w 876466"/>
              <a:gd name="connsiteY3" fmla="*/ 353901 h 785566"/>
              <a:gd name="connsiteX4" fmla="*/ 724390 w 876466"/>
              <a:gd name="connsiteY4" fmla="*/ 753309 h 785566"/>
              <a:gd name="connsiteX5" fmla="*/ 611644 w 876466"/>
              <a:gd name="connsiteY5" fmla="*/ 785566 h 785566"/>
              <a:gd name="connsiteX6" fmla="*/ 0 w 876466"/>
              <a:gd name="connsiteY6" fmla="*/ 462709 h 785566"/>
              <a:gd name="connsiteX7" fmla="*/ 187286 w 876466"/>
              <a:gd name="connsiteY7" fmla="*/ 0 h 785566"/>
              <a:gd name="connsiteX0" fmla="*/ 187286 w 876466"/>
              <a:gd name="connsiteY0" fmla="*/ 0 h 758542"/>
              <a:gd name="connsiteX1" fmla="*/ 638978 w 876466"/>
              <a:gd name="connsiteY1" fmla="*/ 132203 h 758542"/>
              <a:gd name="connsiteX2" fmla="*/ 876466 w 876466"/>
              <a:gd name="connsiteY2" fmla="*/ 267490 h 758542"/>
              <a:gd name="connsiteX3" fmla="*/ 857108 w 876466"/>
              <a:gd name="connsiteY3" fmla="*/ 353901 h 758542"/>
              <a:gd name="connsiteX4" fmla="*/ 724390 w 876466"/>
              <a:gd name="connsiteY4" fmla="*/ 753309 h 758542"/>
              <a:gd name="connsiteX5" fmla="*/ 577303 w 876466"/>
              <a:gd name="connsiteY5" fmla="*/ 748566 h 758542"/>
              <a:gd name="connsiteX6" fmla="*/ 0 w 876466"/>
              <a:gd name="connsiteY6" fmla="*/ 462709 h 758542"/>
              <a:gd name="connsiteX7" fmla="*/ 187286 w 876466"/>
              <a:gd name="connsiteY7" fmla="*/ 0 h 758542"/>
              <a:gd name="connsiteX0" fmla="*/ 187286 w 876466"/>
              <a:gd name="connsiteY0" fmla="*/ 0 h 748566"/>
              <a:gd name="connsiteX1" fmla="*/ 638978 w 876466"/>
              <a:gd name="connsiteY1" fmla="*/ 132203 h 748566"/>
              <a:gd name="connsiteX2" fmla="*/ 876466 w 876466"/>
              <a:gd name="connsiteY2" fmla="*/ 267490 h 748566"/>
              <a:gd name="connsiteX3" fmla="*/ 857108 w 876466"/>
              <a:gd name="connsiteY3" fmla="*/ 353901 h 748566"/>
              <a:gd name="connsiteX4" fmla="*/ 710654 w 876466"/>
              <a:gd name="connsiteY4" fmla="*/ 738509 h 748566"/>
              <a:gd name="connsiteX5" fmla="*/ 577303 w 876466"/>
              <a:gd name="connsiteY5" fmla="*/ 748566 h 748566"/>
              <a:gd name="connsiteX6" fmla="*/ 0 w 876466"/>
              <a:gd name="connsiteY6" fmla="*/ 462709 h 748566"/>
              <a:gd name="connsiteX7" fmla="*/ 187286 w 876466"/>
              <a:gd name="connsiteY7" fmla="*/ 0 h 74856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187286 w 876466"/>
              <a:gd name="connsiteY7"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9108 w 876466"/>
              <a:gd name="connsiteY7" fmla="*/ 478557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6882 w 876466"/>
              <a:gd name="connsiteY7" fmla="*/ 493358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0014 w 876466"/>
              <a:gd name="connsiteY7" fmla="*/ 411958 h 757487"/>
              <a:gd name="connsiteX8" fmla="*/ 187286 w 876466"/>
              <a:gd name="connsiteY8" fmla="*/ 0 h 757487"/>
              <a:gd name="connsiteX0" fmla="*/ 147272 w 836452"/>
              <a:gd name="connsiteY0" fmla="*/ 0 h 757487"/>
              <a:gd name="connsiteX1" fmla="*/ 598964 w 836452"/>
              <a:gd name="connsiteY1" fmla="*/ 132203 h 757487"/>
              <a:gd name="connsiteX2" fmla="*/ 836452 w 836452"/>
              <a:gd name="connsiteY2" fmla="*/ 267490 h 757487"/>
              <a:gd name="connsiteX3" fmla="*/ 817094 w 836452"/>
              <a:gd name="connsiteY3" fmla="*/ 353901 h 757487"/>
              <a:gd name="connsiteX4" fmla="*/ 687810 w 836452"/>
              <a:gd name="connsiteY4" fmla="*/ 745909 h 757487"/>
              <a:gd name="connsiteX5" fmla="*/ 537289 w 836452"/>
              <a:gd name="connsiteY5" fmla="*/ 748566 h 757487"/>
              <a:gd name="connsiteX6" fmla="*/ 4629 w 836452"/>
              <a:gd name="connsiteY6" fmla="*/ 481209 h 757487"/>
              <a:gd name="connsiteX7" fmla="*/ 0 w 836452"/>
              <a:gd name="connsiteY7" fmla="*/ 411958 h 757487"/>
              <a:gd name="connsiteX8" fmla="*/ 147272 w 836452"/>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51898"/>
              <a:gd name="connsiteX1" fmla="*/ 629870 w 867358"/>
              <a:gd name="connsiteY1" fmla="*/ 132203 h 751898"/>
              <a:gd name="connsiteX2" fmla="*/ 867358 w 867358"/>
              <a:gd name="connsiteY2" fmla="*/ 267490 h 751898"/>
              <a:gd name="connsiteX3" fmla="*/ 848000 w 867358"/>
              <a:gd name="connsiteY3" fmla="*/ 353901 h 751898"/>
              <a:gd name="connsiteX4" fmla="*/ 698113 w 867358"/>
              <a:gd name="connsiteY4" fmla="*/ 727408 h 751898"/>
              <a:gd name="connsiteX5" fmla="*/ 568195 w 867358"/>
              <a:gd name="connsiteY5" fmla="*/ 748566 h 751898"/>
              <a:gd name="connsiteX6" fmla="*/ 35535 w 867358"/>
              <a:gd name="connsiteY6" fmla="*/ 481209 h 751898"/>
              <a:gd name="connsiteX7" fmla="*/ 0 w 867358"/>
              <a:gd name="connsiteY7" fmla="*/ 404559 h 751898"/>
              <a:gd name="connsiteX8" fmla="*/ 178178 w 867358"/>
              <a:gd name="connsiteY8" fmla="*/ 0 h 751898"/>
              <a:gd name="connsiteX0" fmla="*/ 178178 w 867358"/>
              <a:gd name="connsiteY0" fmla="*/ 0 h 754943"/>
              <a:gd name="connsiteX1" fmla="*/ 629870 w 867358"/>
              <a:gd name="connsiteY1" fmla="*/ 132203 h 754943"/>
              <a:gd name="connsiteX2" fmla="*/ 867358 w 867358"/>
              <a:gd name="connsiteY2" fmla="*/ 267490 h 754943"/>
              <a:gd name="connsiteX3" fmla="*/ 848000 w 867358"/>
              <a:gd name="connsiteY3" fmla="*/ 353901 h 754943"/>
              <a:gd name="connsiteX4" fmla="*/ 698113 w 867358"/>
              <a:gd name="connsiteY4" fmla="*/ 727408 h 754943"/>
              <a:gd name="connsiteX5" fmla="*/ 544157 w 867358"/>
              <a:gd name="connsiteY5" fmla="*/ 730066 h 754943"/>
              <a:gd name="connsiteX6" fmla="*/ 35535 w 867358"/>
              <a:gd name="connsiteY6" fmla="*/ 481209 h 754943"/>
              <a:gd name="connsiteX7" fmla="*/ 0 w 867358"/>
              <a:gd name="connsiteY7" fmla="*/ 404559 h 754943"/>
              <a:gd name="connsiteX8" fmla="*/ 178178 w 867358"/>
              <a:gd name="connsiteY8" fmla="*/ 0 h 754943"/>
              <a:gd name="connsiteX0" fmla="*/ 178178 w 867358"/>
              <a:gd name="connsiteY0" fmla="*/ 0 h 758494"/>
              <a:gd name="connsiteX1" fmla="*/ 629870 w 867358"/>
              <a:gd name="connsiteY1" fmla="*/ 132203 h 758494"/>
              <a:gd name="connsiteX2" fmla="*/ 867358 w 867358"/>
              <a:gd name="connsiteY2" fmla="*/ 267490 h 758494"/>
              <a:gd name="connsiteX3" fmla="*/ 848000 w 867358"/>
              <a:gd name="connsiteY3" fmla="*/ 353901 h 758494"/>
              <a:gd name="connsiteX4" fmla="*/ 698113 w 867358"/>
              <a:gd name="connsiteY4" fmla="*/ 727408 h 758494"/>
              <a:gd name="connsiteX5" fmla="*/ 544157 w 867358"/>
              <a:gd name="connsiteY5" fmla="*/ 730066 h 758494"/>
              <a:gd name="connsiteX6" fmla="*/ 35535 w 867358"/>
              <a:gd name="connsiteY6" fmla="*/ 481209 h 758494"/>
              <a:gd name="connsiteX7" fmla="*/ 0 w 867358"/>
              <a:gd name="connsiteY7" fmla="*/ 404559 h 758494"/>
              <a:gd name="connsiteX8" fmla="*/ 178178 w 867358"/>
              <a:gd name="connsiteY8" fmla="*/ 0 h 758494"/>
              <a:gd name="connsiteX0" fmla="*/ 178178 w 867358"/>
              <a:gd name="connsiteY0" fmla="*/ 0 h 749051"/>
              <a:gd name="connsiteX1" fmla="*/ 629870 w 867358"/>
              <a:gd name="connsiteY1" fmla="*/ 132203 h 749051"/>
              <a:gd name="connsiteX2" fmla="*/ 867358 w 867358"/>
              <a:gd name="connsiteY2" fmla="*/ 267490 h 749051"/>
              <a:gd name="connsiteX3" fmla="*/ 848000 w 867358"/>
              <a:gd name="connsiteY3" fmla="*/ 353901 h 749051"/>
              <a:gd name="connsiteX4" fmla="*/ 684377 w 867358"/>
              <a:gd name="connsiteY4" fmla="*/ 712608 h 749051"/>
              <a:gd name="connsiteX5" fmla="*/ 544157 w 867358"/>
              <a:gd name="connsiteY5" fmla="*/ 730066 h 749051"/>
              <a:gd name="connsiteX6" fmla="*/ 35535 w 867358"/>
              <a:gd name="connsiteY6" fmla="*/ 481209 h 749051"/>
              <a:gd name="connsiteX7" fmla="*/ 0 w 867358"/>
              <a:gd name="connsiteY7" fmla="*/ 404559 h 749051"/>
              <a:gd name="connsiteX8" fmla="*/ 178178 w 867358"/>
              <a:gd name="connsiteY8" fmla="*/ 0 h 749051"/>
              <a:gd name="connsiteX0" fmla="*/ 178178 w 867358"/>
              <a:gd name="connsiteY0" fmla="*/ 0 h 743140"/>
              <a:gd name="connsiteX1" fmla="*/ 629870 w 867358"/>
              <a:gd name="connsiteY1" fmla="*/ 132203 h 743140"/>
              <a:gd name="connsiteX2" fmla="*/ 867358 w 867358"/>
              <a:gd name="connsiteY2" fmla="*/ 267490 h 743140"/>
              <a:gd name="connsiteX3" fmla="*/ 848000 w 867358"/>
              <a:gd name="connsiteY3" fmla="*/ 353901 h 743140"/>
              <a:gd name="connsiteX4" fmla="*/ 684377 w 867358"/>
              <a:gd name="connsiteY4" fmla="*/ 712608 h 743140"/>
              <a:gd name="connsiteX5" fmla="*/ 544157 w 867358"/>
              <a:gd name="connsiteY5" fmla="*/ 730066 h 743140"/>
              <a:gd name="connsiteX6" fmla="*/ 35535 w 867358"/>
              <a:gd name="connsiteY6" fmla="*/ 481209 h 743140"/>
              <a:gd name="connsiteX7" fmla="*/ 0 w 867358"/>
              <a:gd name="connsiteY7" fmla="*/ 404559 h 743140"/>
              <a:gd name="connsiteX8" fmla="*/ 178178 w 867358"/>
              <a:gd name="connsiteY8" fmla="*/ 0 h 743140"/>
              <a:gd name="connsiteX0" fmla="*/ 178178 w 867358"/>
              <a:gd name="connsiteY0" fmla="*/ 0 h 739108"/>
              <a:gd name="connsiteX1" fmla="*/ 629870 w 867358"/>
              <a:gd name="connsiteY1" fmla="*/ 132203 h 739108"/>
              <a:gd name="connsiteX2" fmla="*/ 867358 w 867358"/>
              <a:gd name="connsiteY2" fmla="*/ 267490 h 739108"/>
              <a:gd name="connsiteX3" fmla="*/ 848000 w 867358"/>
              <a:gd name="connsiteY3" fmla="*/ 353901 h 739108"/>
              <a:gd name="connsiteX4" fmla="*/ 684377 w 867358"/>
              <a:gd name="connsiteY4" fmla="*/ 712608 h 739108"/>
              <a:gd name="connsiteX5" fmla="*/ 544157 w 867358"/>
              <a:gd name="connsiteY5" fmla="*/ 730066 h 739108"/>
              <a:gd name="connsiteX6" fmla="*/ 35535 w 867358"/>
              <a:gd name="connsiteY6" fmla="*/ 481209 h 739108"/>
              <a:gd name="connsiteX7" fmla="*/ 0 w 867358"/>
              <a:gd name="connsiteY7" fmla="*/ 404559 h 739108"/>
              <a:gd name="connsiteX8" fmla="*/ 178178 w 867358"/>
              <a:gd name="connsiteY8" fmla="*/ 0 h 739108"/>
              <a:gd name="connsiteX0" fmla="*/ 178178 w 867358"/>
              <a:gd name="connsiteY0" fmla="*/ 0 h 737449"/>
              <a:gd name="connsiteX1" fmla="*/ 629870 w 867358"/>
              <a:gd name="connsiteY1" fmla="*/ 132203 h 737449"/>
              <a:gd name="connsiteX2" fmla="*/ 867358 w 867358"/>
              <a:gd name="connsiteY2" fmla="*/ 267490 h 737449"/>
              <a:gd name="connsiteX3" fmla="*/ 848000 w 867358"/>
              <a:gd name="connsiteY3" fmla="*/ 353901 h 737449"/>
              <a:gd name="connsiteX4" fmla="*/ 684377 w 867358"/>
              <a:gd name="connsiteY4" fmla="*/ 712608 h 737449"/>
              <a:gd name="connsiteX5" fmla="*/ 489212 w 867358"/>
              <a:gd name="connsiteY5" fmla="*/ 700466 h 737449"/>
              <a:gd name="connsiteX6" fmla="*/ 35535 w 867358"/>
              <a:gd name="connsiteY6" fmla="*/ 481209 h 737449"/>
              <a:gd name="connsiteX7" fmla="*/ 0 w 867358"/>
              <a:gd name="connsiteY7" fmla="*/ 404559 h 737449"/>
              <a:gd name="connsiteX8" fmla="*/ 178178 w 867358"/>
              <a:gd name="connsiteY8" fmla="*/ 0 h 737449"/>
              <a:gd name="connsiteX0" fmla="*/ 178178 w 867358"/>
              <a:gd name="connsiteY0" fmla="*/ 0 h 725939"/>
              <a:gd name="connsiteX1" fmla="*/ 629870 w 867358"/>
              <a:gd name="connsiteY1" fmla="*/ 132203 h 725939"/>
              <a:gd name="connsiteX2" fmla="*/ 867358 w 867358"/>
              <a:gd name="connsiteY2" fmla="*/ 267490 h 725939"/>
              <a:gd name="connsiteX3" fmla="*/ 848000 w 867358"/>
              <a:gd name="connsiteY3" fmla="*/ 353901 h 725939"/>
              <a:gd name="connsiteX4" fmla="*/ 634022 w 867358"/>
              <a:gd name="connsiteY4" fmla="*/ 696650 h 725939"/>
              <a:gd name="connsiteX5" fmla="*/ 489212 w 867358"/>
              <a:gd name="connsiteY5" fmla="*/ 700466 h 725939"/>
              <a:gd name="connsiteX6" fmla="*/ 35535 w 867358"/>
              <a:gd name="connsiteY6" fmla="*/ 481209 h 725939"/>
              <a:gd name="connsiteX7" fmla="*/ 0 w 867358"/>
              <a:gd name="connsiteY7" fmla="*/ 404559 h 725939"/>
              <a:gd name="connsiteX8" fmla="*/ 178178 w 867358"/>
              <a:gd name="connsiteY8" fmla="*/ 0 h 725939"/>
              <a:gd name="connsiteX0" fmla="*/ 178178 w 867358"/>
              <a:gd name="connsiteY0" fmla="*/ 0 h 710948"/>
              <a:gd name="connsiteX1" fmla="*/ 629870 w 867358"/>
              <a:gd name="connsiteY1" fmla="*/ 132203 h 710948"/>
              <a:gd name="connsiteX2" fmla="*/ 867358 w 867358"/>
              <a:gd name="connsiteY2" fmla="*/ 267490 h 710948"/>
              <a:gd name="connsiteX3" fmla="*/ 848000 w 867358"/>
              <a:gd name="connsiteY3" fmla="*/ 353901 h 710948"/>
              <a:gd name="connsiteX4" fmla="*/ 634022 w 867358"/>
              <a:gd name="connsiteY4" fmla="*/ 696650 h 710948"/>
              <a:gd name="connsiteX5" fmla="*/ 489212 w 867358"/>
              <a:gd name="connsiteY5" fmla="*/ 700466 h 710948"/>
              <a:gd name="connsiteX6" fmla="*/ 35535 w 867358"/>
              <a:gd name="connsiteY6" fmla="*/ 481209 h 710948"/>
              <a:gd name="connsiteX7" fmla="*/ 0 w 867358"/>
              <a:gd name="connsiteY7" fmla="*/ 404559 h 710948"/>
              <a:gd name="connsiteX8" fmla="*/ 178178 w 867358"/>
              <a:gd name="connsiteY8" fmla="*/ 0 h 710948"/>
              <a:gd name="connsiteX0" fmla="*/ 178178 w 867358"/>
              <a:gd name="connsiteY0" fmla="*/ 0 h 703414"/>
              <a:gd name="connsiteX1" fmla="*/ 629870 w 867358"/>
              <a:gd name="connsiteY1" fmla="*/ 132203 h 703414"/>
              <a:gd name="connsiteX2" fmla="*/ 867358 w 867358"/>
              <a:gd name="connsiteY2" fmla="*/ 267490 h 703414"/>
              <a:gd name="connsiteX3" fmla="*/ 848000 w 867358"/>
              <a:gd name="connsiteY3" fmla="*/ 353901 h 703414"/>
              <a:gd name="connsiteX4" fmla="*/ 634022 w 867358"/>
              <a:gd name="connsiteY4" fmla="*/ 696650 h 703414"/>
              <a:gd name="connsiteX5" fmla="*/ 489212 w 867358"/>
              <a:gd name="connsiteY5" fmla="*/ 700466 h 703414"/>
              <a:gd name="connsiteX6" fmla="*/ 35535 w 867358"/>
              <a:gd name="connsiteY6" fmla="*/ 481209 h 703414"/>
              <a:gd name="connsiteX7" fmla="*/ 0 w 867358"/>
              <a:gd name="connsiteY7" fmla="*/ 404559 h 703414"/>
              <a:gd name="connsiteX8" fmla="*/ 178178 w 867358"/>
              <a:gd name="connsiteY8" fmla="*/ 0 h 703414"/>
              <a:gd name="connsiteX0" fmla="*/ 178178 w 867358"/>
              <a:gd name="connsiteY0" fmla="*/ 0 h 714374"/>
              <a:gd name="connsiteX1" fmla="*/ 629870 w 867358"/>
              <a:gd name="connsiteY1" fmla="*/ 132203 h 714374"/>
              <a:gd name="connsiteX2" fmla="*/ 867358 w 867358"/>
              <a:gd name="connsiteY2" fmla="*/ 267490 h 714374"/>
              <a:gd name="connsiteX3" fmla="*/ 848000 w 867358"/>
              <a:gd name="connsiteY3" fmla="*/ 353901 h 714374"/>
              <a:gd name="connsiteX4" fmla="*/ 634022 w 867358"/>
              <a:gd name="connsiteY4" fmla="*/ 696650 h 714374"/>
              <a:gd name="connsiteX5" fmla="*/ 435895 w 867358"/>
              <a:gd name="connsiteY5" fmla="*/ 662169 h 714374"/>
              <a:gd name="connsiteX6" fmla="*/ 35535 w 867358"/>
              <a:gd name="connsiteY6" fmla="*/ 481209 h 714374"/>
              <a:gd name="connsiteX7" fmla="*/ 0 w 867358"/>
              <a:gd name="connsiteY7" fmla="*/ 404559 h 714374"/>
              <a:gd name="connsiteX8" fmla="*/ 178178 w 867358"/>
              <a:gd name="connsiteY8" fmla="*/ 0 h 714374"/>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634022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580705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699703"/>
              <a:gd name="connsiteX1" fmla="*/ 629870 w 867358"/>
              <a:gd name="connsiteY1" fmla="*/ 132203 h 699703"/>
              <a:gd name="connsiteX2" fmla="*/ 867358 w 867358"/>
              <a:gd name="connsiteY2" fmla="*/ 267490 h 699703"/>
              <a:gd name="connsiteX3" fmla="*/ 848000 w 867358"/>
              <a:gd name="connsiteY3" fmla="*/ 353901 h 699703"/>
              <a:gd name="connsiteX4" fmla="*/ 580705 w 867358"/>
              <a:gd name="connsiteY4" fmla="*/ 696650 h 699703"/>
              <a:gd name="connsiteX5" fmla="*/ 163384 w 867358"/>
              <a:gd name="connsiteY5" fmla="*/ 528126 h 699703"/>
              <a:gd name="connsiteX6" fmla="*/ 35535 w 867358"/>
              <a:gd name="connsiteY6" fmla="*/ 481209 h 699703"/>
              <a:gd name="connsiteX7" fmla="*/ 0 w 867358"/>
              <a:gd name="connsiteY7" fmla="*/ 404559 h 699703"/>
              <a:gd name="connsiteX8" fmla="*/ 178178 w 867358"/>
              <a:gd name="connsiteY8" fmla="*/ 0 h 699703"/>
              <a:gd name="connsiteX0" fmla="*/ 178178 w 867358"/>
              <a:gd name="connsiteY0" fmla="*/ 0 h 700165"/>
              <a:gd name="connsiteX1" fmla="*/ 629870 w 867358"/>
              <a:gd name="connsiteY1" fmla="*/ 132203 h 700165"/>
              <a:gd name="connsiteX2" fmla="*/ 867358 w 867358"/>
              <a:gd name="connsiteY2" fmla="*/ 267490 h 700165"/>
              <a:gd name="connsiteX3" fmla="*/ 848000 w 867358"/>
              <a:gd name="connsiteY3" fmla="*/ 353901 h 700165"/>
              <a:gd name="connsiteX4" fmla="*/ 580705 w 867358"/>
              <a:gd name="connsiteY4" fmla="*/ 696650 h 700165"/>
              <a:gd name="connsiteX5" fmla="*/ 145612 w 867358"/>
              <a:gd name="connsiteY5" fmla="*/ 537700 h 700165"/>
              <a:gd name="connsiteX6" fmla="*/ 35535 w 867358"/>
              <a:gd name="connsiteY6" fmla="*/ 481209 h 700165"/>
              <a:gd name="connsiteX7" fmla="*/ 0 w 867358"/>
              <a:gd name="connsiteY7" fmla="*/ 404559 h 700165"/>
              <a:gd name="connsiteX8" fmla="*/ 178178 w 867358"/>
              <a:gd name="connsiteY8" fmla="*/ 0 h 700165"/>
              <a:gd name="connsiteX0" fmla="*/ 178178 w 867358"/>
              <a:gd name="connsiteY0" fmla="*/ 0 h 698312"/>
              <a:gd name="connsiteX1" fmla="*/ 629870 w 867358"/>
              <a:gd name="connsiteY1" fmla="*/ 132203 h 698312"/>
              <a:gd name="connsiteX2" fmla="*/ 867358 w 867358"/>
              <a:gd name="connsiteY2" fmla="*/ 267490 h 698312"/>
              <a:gd name="connsiteX3" fmla="*/ 848000 w 867358"/>
              <a:gd name="connsiteY3" fmla="*/ 353901 h 698312"/>
              <a:gd name="connsiteX4" fmla="*/ 580705 w 867358"/>
              <a:gd name="connsiteY4" fmla="*/ 696650 h 698312"/>
              <a:gd name="connsiteX5" fmla="*/ 35535 w 867358"/>
              <a:gd name="connsiteY5" fmla="*/ 481209 h 698312"/>
              <a:gd name="connsiteX6" fmla="*/ 0 w 867358"/>
              <a:gd name="connsiteY6" fmla="*/ 404559 h 698312"/>
              <a:gd name="connsiteX7" fmla="*/ 178178 w 867358"/>
              <a:gd name="connsiteY7" fmla="*/ 0 h 698312"/>
              <a:gd name="connsiteX0" fmla="*/ 178178 w 867358"/>
              <a:gd name="connsiteY0" fmla="*/ 0 h 699576"/>
              <a:gd name="connsiteX1" fmla="*/ 629870 w 867358"/>
              <a:gd name="connsiteY1" fmla="*/ 132203 h 699576"/>
              <a:gd name="connsiteX2" fmla="*/ 867358 w 867358"/>
              <a:gd name="connsiteY2" fmla="*/ 267490 h 699576"/>
              <a:gd name="connsiteX3" fmla="*/ 848000 w 867358"/>
              <a:gd name="connsiteY3" fmla="*/ 353901 h 699576"/>
              <a:gd name="connsiteX4" fmla="*/ 580705 w 867358"/>
              <a:gd name="connsiteY4" fmla="*/ 696650 h 699576"/>
              <a:gd name="connsiteX5" fmla="*/ 65156 w 867358"/>
              <a:gd name="connsiteY5" fmla="*/ 513123 h 699576"/>
              <a:gd name="connsiteX6" fmla="*/ 0 w 867358"/>
              <a:gd name="connsiteY6" fmla="*/ 404559 h 699576"/>
              <a:gd name="connsiteX7" fmla="*/ 178178 w 867358"/>
              <a:gd name="connsiteY7" fmla="*/ 0 h 699576"/>
              <a:gd name="connsiteX0" fmla="*/ 136902 w 826082"/>
              <a:gd name="connsiteY0" fmla="*/ 0 h 699576"/>
              <a:gd name="connsiteX1" fmla="*/ 588594 w 826082"/>
              <a:gd name="connsiteY1" fmla="*/ 132203 h 699576"/>
              <a:gd name="connsiteX2" fmla="*/ 826082 w 826082"/>
              <a:gd name="connsiteY2" fmla="*/ 267490 h 699576"/>
              <a:gd name="connsiteX3" fmla="*/ 806724 w 826082"/>
              <a:gd name="connsiteY3" fmla="*/ 353901 h 699576"/>
              <a:gd name="connsiteX4" fmla="*/ 539429 w 826082"/>
              <a:gd name="connsiteY4" fmla="*/ 696650 h 699576"/>
              <a:gd name="connsiteX5" fmla="*/ 23880 w 826082"/>
              <a:gd name="connsiteY5" fmla="*/ 513123 h 699576"/>
              <a:gd name="connsiteX6" fmla="*/ 136902 w 826082"/>
              <a:gd name="connsiteY6" fmla="*/ 0 h 699576"/>
              <a:gd name="connsiteX0" fmla="*/ 136902 w 826082"/>
              <a:gd name="connsiteY0" fmla="*/ 0 h 701174"/>
              <a:gd name="connsiteX1" fmla="*/ 588594 w 826082"/>
              <a:gd name="connsiteY1" fmla="*/ 132203 h 701174"/>
              <a:gd name="connsiteX2" fmla="*/ 826082 w 826082"/>
              <a:gd name="connsiteY2" fmla="*/ 267490 h 701174"/>
              <a:gd name="connsiteX3" fmla="*/ 806724 w 826082"/>
              <a:gd name="connsiteY3" fmla="*/ 353901 h 701174"/>
              <a:gd name="connsiteX4" fmla="*/ 539429 w 826082"/>
              <a:gd name="connsiteY4" fmla="*/ 696650 h 701174"/>
              <a:gd name="connsiteX5" fmla="*/ 23880 w 826082"/>
              <a:gd name="connsiteY5" fmla="*/ 513123 h 701174"/>
              <a:gd name="connsiteX6" fmla="*/ 136902 w 826082"/>
              <a:gd name="connsiteY6" fmla="*/ 0 h 701174"/>
              <a:gd name="connsiteX0" fmla="*/ 170569 w 859749"/>
              <a:gd name="connsiteY0" fmla="*/ 0 h 699261"/>
              <a:gd name="connsiteX1" fmla="*/ 622261 w 859749"/>
              <a:gd name="connsiteY1" fmla="*/ 132203 h 699261"/>
              <a:gd name="connsiteX2" fmla="*/ 859749 w 859749"/>
              <a:gd name="connsiteY2" fmla="*/ 267490 h 699261"/>
              <a:gd name="connsiteX3" fmla="*/ 840391 w 859749"/>
              <a:gd name="connsiteY3" fmla="*/ 353901 h 699261"/>
              <a:gd name="connsiteX4" fmla="*/ 573096 w 859749"/>
              <a:gd name="connsiteY4" fmla="*/ 696650 h 699261"/>
              <a:gd name="connsiteX5" fmla="*/ 19040 w 859749"/>
              <a:gd name="connsiteY5" fmla="*/ 484399 h 699261"/>
              <a:gd name="connsiteX6" fmla="*/ 170569 w 859749"/>
              <a:gd name="connsiteY6" fmla="*/ 0 h 699261"/>
              <a:gd name="connsiteX0" fmla="*/ 158370 w 862361"/>
              <a:gd name="connsiteY0" fmla="*/ 0 h 708865"/>
              <a:gd name="connsiteX1" fmla="*/ 624873 w 862361"/>
              <a:gd name="connsiteY1" fmla="*/ 141777 h 708865"/>
              <a:gd name="connsiteX2" fmla="*/ 862361 w 862361"/>
              <a:gd name="connsiteY2" fmla="*/ 277064 h 708865"/>
              <a:gd name="connsiteX3" fmla="*/ 843003 w 862361"/>
              <a:gd name="connsiteY3" fmla="*/ 363475 h 708865"/>
              <a:gd name="connsiteX4" fmla="*/ 575708 w 862361"/>
              <a:gd name="connsiteY4" fmla="*/ 706224 h 708865"/>
              <a:gd name="connsiteX5" fmla="*/ 21652 w 862361"/>
              <a:gd name="connsiteY5" fmla="*/ 493973 h 708865"/>
              <a:gd name="connsiteX6" fmla="*/ 158370 w 862361"/>
              <a:gd name="connsiteY6" fmla="*/ 0 h 708865"/>
              <a:gd name="connsiteX0" fmla="*/ 158370 w 862361"/>
              <a:gd name="connsiteY0" fmla="*/ 0 h 708647"/>
              <a:gd name="connsiteX1" fmla="*/ 624873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 name="connsiteX0" fmla="*/ 158370 w 862361"/>
              <a:gd name="connsiteY0" fmla="*/ 0 h 708647"/>
              <a:gd name="connsiteX1" fmla="*/ 598831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2361" h="708647">
                <a:moveTo>
                  <a:pt x="158370" y="0"/>
                </a:moveTo>
                <a:cubicBezTo>
                  <a:pt x="308934" y="44068"/>
                  <a:pt x="464848" y="88921"/>
                  <a:pt x="598831" y="141777"/>
                </a:cubicBezTo>
                <a:cubicBezTo>
                  <a:pt x="740305" y="211509"/>
                  <a:pt x="737467" y="207332"/>
                  <a:pt x="862361" y="277064"/>
                </a:cubicBezTo>
                <a:lnTo>
                  <a:pt x="831155" y="369858"/>
                </a:lnTo>
                <a:cubicBezTo>
                  <a:pt x="807526" y="442194"/>
                  <a:pt x="710625" y="685538"/>
                  <a:pt x="575708" y="706224"/>
                </a:cubicBezTo>
                <a:cubicBezTo>
                  <a:pt x="440791" y="726910"/>
                  <a:pt x="91208" y="611677"/>
                  <a:pt x="21652" y="493973"/>
                </a:cubicBezTo>
                <a:cubicBezTo>
                  <a:pt x="-47904" y="376269"/>
                  <a:pt x="64251" y="63487"/>
                  <a:pt x="158370" y="0"/>
                </a:cubicBezTo>
                <a:close/>
              </a:path>
            </a:pathLst>
          </a:custGeom>
          <a:solidFill>
            <a:srgbClr val="F7F5CE"/>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6" name="任意多边形 135"/>
          <p:cNvSpPr/>
          <p:nvPr/>
        </p:nvSpPr>
        <p:spPr>
          <a:xfrm>
            <a:off x="8731923" y="2430080"/>
            <a:ext cx="0" cy="0"/>
          </a:xfrm>
          <a:custGeom>
            <a:avLst/>
            <a:gdLst>
              <a:gd name="connsiteX0" fmla="*/ 0 w 0"/>
              <a:gd name="connsiteY0" fmla="*/ 0 h 0"/>
              <a:gd name="connsiteX1" fmla="*/ 0 w 0"/>
              <a:gd name="connsiteY1" fmla="*/ 0 h 0"/>
              <a:gd name="connsiteX2" fmla="*/ 0 w 0"/>
              <a:gd name="connsiteY2" fmla="*/ 0 h 0"/>
            </a:gdLst>
            <a:ahLst/>
            <a:cxnLst>
              <a:cxn ang="0">
                <a:pos x="connsiteX0" y="connsiteY0"/>
              </a:cxn>
              <a:cxn ang="0">
                <a:pos x="connsiteX1" y="connsiteY1"/>
              </a:cxn>
              <a:cxn ang="0">
                <a:pos x="connsiteX2" y="connsiteY2"/>
              </a:cxn>
            </a:cxnLst>
            <a:rect l="l" t="t" r="r" b="b"/>
            <a:pathLst>
              <a:path>
                <a:moveTo>
                  <a:pt x="0" y="0"/>
                </a:moveTo>
                <a:lnTo>
                  <a:pt x="0" y="0"/>
                </a:lnTo>
                <a:lnTo>
                  <a:pt x="0" y="0"/>
                </a:lnTo>
                <a:close/>
              </a:path>
            </a:pathLst>
          </a:custGeom>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7" name="矩形 136"/>
          <p:cNvSpPr/>
          <p:nvPr/>
        </p:nvSpPr>
        <p:spPr>
          <a:xfrm rot="20856312">
            <a:off x="9737142" y="2564409"/>
            <a:ext cx="96614" cy="601315"/>
          </a:xfrm>
          <a:prstGeom prst="rect">
            <a:avLst/>
          </a:prstGeom>
          <a:solidFill>
            <a:srgbClr val="FA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8" name="组合 137"/>
          <p:cNvGrpSpPr/>
          <p:nvPr/>
        </p:nvGrpSpPr>
        <p:grpSpPr>
          <a:xfrm>
            <a:off x="9413656" y="2624997"/>
            <a:ext cx="285531" cy="341869"/>
            <a:chOff x="3301882" y="1981167"/>
            <a:chExt cx="406006" cy="486115"/>
          </a:xfrm>
        </p:grpSpPr>
        <p:sp>
          <p:nvSpPr>
            <p:cNvPr id="139" name="任意多边形 138"/>
            <p:cNvSpPr/>
            <p:nvPr/>
          </p:nvSpPr>
          <p:spPr>
            <a:xfrm>
              <a:off x="3382033" y="2296987"/>
              <a:ext cx="325855" cy="170295"/>
            </a:xfrm>
            <a:custGeom>
              <a:avLst/>
              <a:gdLst>
                <a:gd name="connsiteX0" fmla="*/ 0 w 325855"/>
                <a:gd name="connsiteY0" fmla="*/ 170295 h 170295"/>
                <a:gd name="connsiteX1" fmla="*/ 300681 w 325855"/>
                <a:gd name="connsiteY1" fmla="*/ 13776 h 170295"/>
                <a:gd name="connsiteX2" fmla="*/ 288325 w 325855"/>
                <a:gd name="connsiteY2" fmla="*/ 17895 h 170295"/>
              </a:gdLst>
              <a:ahLst/>
              <a:cxnLst>
                <a:cxn ang="0">
                  <a:pos x="connsiteX0" y="connsiteY0"/>
                </a:cxn>
                <a:cxn ang="0">
                  <a:pos x="connsiteX1" y="connsiteY1"/>
                </a:cxn>
                <a:cxn ang="0">
                  <a:pos x="connsiteX2" y="connsiteY2"/>
                </a:cxn>
              </a:cxnLst>
              <a:rect l="l" t="t" r="r" b="b"/>
              <a:pathLst>
                <a:path w="325855" h="170295">
                  <a:moveTo>
                    <a:pt x="0" y="170295"/>
                  </a:moveTo>
                  <a:lnTo>
                    <a:pt x="300681" y="13776"/>
                  </a:lnTo>
                  <a:cubicBezTo>
                    <a:pt x="348735" y="-11624"/>
                    <a:pt x="318530" y="3135"/>
                    <a:pt x="288325" y="17895"/>
                  </a:cubicBezTo>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0" name="任意多边形 139"/>
            <p:cNvSpPr/>
            <p:nvPr/>
          </p:nvSpPr>
          <p:spPr>
            <a:xfrm>
              <a:off x="3301882" y="1981167"/>
              <a:ext cx="298062" cy="352385"/>
            </a:xfrm>
            <a:custGeom>
              <a:avLst/>
              <a:gdLst>
                <a:gd name="connsiteX0" fmla="*/ 7084 w 295409"/>
                <a:gd name="connsiteY0" fmla="*/ 156642 h 382761"/>
                <a:gd name="connsiteX1" fmla="*/ 2965 w 295409"/>
                <a:gd name="connsiteY1" fmla="*/ 317280 h 382761"/>
                <a:gd name="connsiteX2" fmla="*/ 52392 w 295409"/>
                <a:gd name="connsiteY2" fmla="*/ 362588 h 382761"/>
                <a:gd name="connsiteX3" fmla="*/ 295408 w 295409"/>
                <a:gd name="connsiteY3" fmla="*/ 123 h 382761"/>
                <a:gd name="connsiteX4" fmla="*/ 56511 w 295409"/>
                <a:gd name="connsiteY4" fmla="*/ 321399 h 382761"/>
                <a:gd name="connsiteX5" fmla="*/ 19441 w 295409"/>
                <a:gd name="connsiteY5" fmla="*/ 280209 h 382761"/>
                <a:gd name="connsiteX6" fmla="*/ 7084 w 295409"/>
                <a:gd name="connsiteY6" fmla="*/ 156642 h 382761"/>
                <a:gd name="connsiteX0" fmla="*/ 9729 w 298180"/>
                <a:gd name="connsiteY0" fmla="*/ 156520 h 352353"/>
                <a:gd name="connsiteX1" fmla="*/ 5610 w 298180"/>
                <a:gd name="connsiteY1" fmla="*/ 317158 h 352353"/>
                <a:gd name="connsiteX2" fmla="*/ 91098 w 298180"/>
                <a:gd name="connsiteY2" fmla="*/ 323830 h 352353"/>
                <a:gd name="connsiteX3" fmla="*/ 298053 w 298180"/>
                <a:gd name="connsiteY3" fmla="*/ 1 h 352353"/>
                <a:gd name="connsiteX4" fmla="*/ 59156 w 298180"/>
                <a:gd name="connsiteY4" fmla="*/ 321277 h 352353"/>
                <a:gd name="connsiteX5" fmla="*/ 22086 w 298180"/>
                <a:gd name="connsiteY5" fmla="*/ 280087 h 352353"/>
                <a:gd name="connsiteX6" fmla="*/ 9729 w 298180"/>
                <a:gd name="connsiteY6" fmla="*/ 156520 h 352353"/>
                <a:gd name="connsiteX0" fmla="*/ 9729 w 298062"/>
                <a:gd name="connsiteY0" fmla="*/ 156552 h 352385"/>
                <a:gd name="connsiteX1" fmla="*/ 5610 w 298062"/>
                <a:gd name="connsiteY1" fmla="*/ 317190 h 352385"/>
                <a:gd name="connsiteX2" fmla="*/ 91098 w 298062"/>
                <a:gd name="connsiteY2" fmla="*/ 323862 h 352385"/>
                <a:gd name="connsiteX3" fmla="*/ 298053 w 298062"/>
                <a:gd name="connsiteY3" fmla="*/ 33 h 352385"/>
                <a:gd name="connsiteX4" fmla="*/ 82338 w 298062"/>
                <a:gd name="connsiteY4" fmla="*/ 303279 h 352385"/>
                <a:gd name="connsiteX5" fmla="*/ 22086 w 298062"/>
                <a:gd name="connsiteY5" fmla="*/ 280119 h 352385"/>
                <a:gd name="connsiteX6" fmla="*/ 9729 w 298062"/>
                <a:gd name="connsiteY6" fmla="*/ 156552 h 35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8062" h="352385">
                  <a:moveTo>
                    <a:pt x="9729" y="156552"/>
                  </a:moveTo>
                  <a:cubicBezTo>
                    <a:pt x="6983" y="162730"/>
                    <a:pt x="-7952" y="289305"/>
                    <a:pt x="5610" y="317190"/>
                  </a:cubicBezTo>
                  <a:cubicBezTo>
                    <a:pt x="19172" y="345075"/>
                    <a:pt x="42358" y="376721"/>
                    <a:pt x="91098" y="323862"/>
                  </a:cubicBezTo>
                  <a:cubicBezTo>
                    <a:pt x="139838" y="271003"/>
                    <a:pt x="299513" y="3463"/>
                    <a:pt x="298053" y="33"/>
                  </a:cubicBezTo>
                  <a:cubicBezTo>
                    <a:pt x="296593" y="-3397"/>
                    <a:pt x="128332" y="256598"/>
                    <a:pt x="82338" y="303279"/>
                  </a:cubicBezTo>
                  <a:cubicBezTo>
                    <a:pt x="36344" y="349960"/>
                    <a:pt x="34188" y="304574"/>
                    <a:pt x="22086" y="280119"/>
                  </a:cubicBezTo>
                  <a:cubicBezTo>
                    <a:pt x="9985" y="255665"/>
                    <a:pt x="12475" y="150374"/>
                    <a:pt x="9729" y="156552"/>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1" name="任意多边形 140"/>
            <p:cNvSpPr/>
            <p:nvPr/>
          </p:nvSpPr>
          <p:spPr>
            <a:xfrm>
              <a:off x="3311611" y="2146491"/>
              <a:ext cx="379427" cy="291910"/>
            </a:xfrm>
            <a:custGeom>
              <a:avLst/>
              <a:gdLst>
                <a:gd name="connsiteX0" fmla="*/ 0 w 428367"/>
                <a:gd name="connsiteY0" fmla="*/ 304800 h 325395"/>
                <a:gd name="connsiteX1" fmla="*/ 32951 w 428367"/>
                <a:gd name="connsiteY1" fmla="*/ 325395 h 325395"/>
                <a:gd name="connsiteX2" fmla="*/ 428367 w 428367"/>
                <a:gd name="connsiteY2" fmla="*/ 0 h 325395"/>
                <a:gd name="connsiteX3" fmla="*/ 0 w 428367"/>
                <a:gd name="connsiteY3" fmla="*/ 304800 h 325395"/>
                <a:gd name="connsiteX0" fmla="*/ 0 w 402609"/>
                <a:gd name="connsiteY0" fmla="*/ 284194 h 304789"/>
                <a:gd name="connsiteX1" fmla="*/ 32951 w 402609"/>
                <a:gd name="connsiteY1" fmla="*/ 304789 h 304789"/>
                <a:gd name="connsiteX2" fmla="*/ 402609 w 402609"/>
                <a:gd name="connsiteY2" fmla="*/ 0 h 304789"/>
                <a:gd name="connsiteX3" fmla="*/ 0 w 402609"/>
                <a:gd name="connsiteY3" fmla="*/ 284194 h 304789"/>
                <a:gd name="connsiteX0" fmla="*/ 0 w 379427"/>
                <a:gd name="connsiteY0" fmla="*/ 271315 h 291910"/>
                <a:gd name="connsiteX1" fmla="*/ 32951 w 379427"/>
                <a:gd name="connsiteY1" fmla="*/ 291910 h 291910"/>
                <a:gd name="connsiteX2" fmla="*/ 379427 w 379427"/>
                <a:gd name="connsiteY2" fmla="*/ 0 h 291910"/>
                <a:gd name="connsiteX3" fmla="*/ 0 w 379427"/>
                <a:gd name="connsiteY3" fmla="*/ 271315 h 291910"/>
              </a:gdLst>
              <a:ahLst/>
              <a:cxnLst>
                <a:cxn ang="0">
                  <a:pos x="connsiteX0" y="connsiteY0"/>
                </a:cxn>
                <a:cxn ang="0">
                  <a:pos x="connsiteX1" y="connsiteY1"/>
                </a:cxn>
                <a:cxn ang="0">
                  <a:pos x="connsiteX2" y="connsiteY2"/>
                </a:cxn>
                <a:cxn ang="0">
                  <a:pos x="connsiteX3" y="connsiteY3"/>
                </a:cxn>
              </a:cxnLst>
              <a:rect l="l" t="t" r="r" b="b"/>
              <a:pathLst>
                <a:path w="379427" h="291910">
                  <a:moveTo>
                    <a:pt x="0" y="271315"/>
                  </a:moveTo>
                  <a:lnTo>
                    <a:pt x="32951" y="291910"/>
                  </a:lnTo>
                  <a:lnTo>
                    <a:pt x="379427" y="0"/>
                  </a:lnTo>
                  <a:lnTo>
                    <a:pt x="0" y="271315"/>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2" name="组合 141"/>
          <p:cNvGrpSpPr/>
          <p:nvPr/>
        </p:nvGrpSpPr>
        <p:grpSpPr>
          <a:xfrm>
            <a:off x="9126841" y="2545411"/>
            <a:ext cx="109469" cy="280487"/>
            <a:chOff x="1104075" y="2675106"/>
            <a:chExt cx="155657" cy="398834"/>
          </a:xfrm>
        </p:grpSpPr>
        <p:sp>
          <p:nvSpPr>
            <p:cNvPr id="143" name="任意多边形 142"/>
            <p:cNvSpPr/>
            <p:nvPr/>
          </p:nvSpPr>
          <p:spPr>
            <a:xfrm>
              <a:off x="1118681" y="3010711"/>
              <a:ext cx="68093" cy="63229"/>
            </a:xfrm>
            <a:custGeom>
              <a:avLst/>
              <a:gdLst>
                <a:gd name="connsiteX0" fmla="*/ 0 w 68093"/>
                <a:gd name="connsiteY0" fmla="*/ 0 h 63229"/>
                <a:gd name="connsiteX1" fmla="*/ 68093 w 68093"/>
                <a:gd name="connsiteY1" fmla="*/ 63229 h 63229"/>
              </a:gdLst>
              <a:ahLst/>
              <a:cxnLst>
                <a:cxn ang="0">
                  <a:pos x="connsiteX0" y="connsiteY0"/>
                </a:cxn>
                <a:cxn ang="0">
                  <a:pos x="connsiteX1" y="connsiteY1"/>
                </a:cxn>
              </a:cxnLst>
              <a:rect l="l" t="t" r="r" b="b"/>
              <a:pathLst>
                <a:path w="68093" h="63229">
                  <a:moveTo>
                    <a:pt x="0" y="0"/>
                  </a:moveTo>
                  <a:lnTo>
                    <a:pt x="68093" y="63229"/>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4" name="任意多边形 143"/>
            <p:cNvSpPr/>
            <p:nvPr/>
          </p:nvSpPr>
          <p:spPr>
            <a:xfrm>
              <a:off x="1104075" y="2722941"/>
              <a:ext cx="131004" cy="293397"/>
            </a:xfrm>
            <a:custGeom>
              <a:avLst/>
              <a:gdLst>
                <a:gd name="connsiteX0" fmla="*/ 39 w 158093"/>
                <a:gd name="connsiteY0" fmla="*/ 338 h 316965"/>
                <a:gd name="connsiteX1" fmla="*/ 131363 w 158093"/>
                <a:gd name="connsiteY1" fmla="*/ 301895 h 316965"/>
                <a:gd name="connsiteX2" fmla="*/ 145954 w 158093"/>
                <a:gd name="connsiteY2" fmla="*/ 243529 h 316965"/>
                <a:gd name="connsiteX3" fmla="*/ 39 w 158093"/>
                <a:gd name="connsiteY3" fmla="*/ 338 h 316965"/>
                <a:gd name="connsiteX0" fmla="*/ 123 w 154196"/>
                <a:gd name="connsiteY0" fmla="*/ 145 h 299851"/>
                <a:gd name="connsiteX1" fmla="*/ 121212 w 154196"/>
                <a:gd name="connsiteY1" fmla="*/ 281230 h 299851"/>
                <a:gd name="connsiteX2" fmla="*/ 146038 w 154196"/>
                <a:gd name="connsiteY2" fmla="*/ 243336 h 299851"/>
                <a:gd name="connsiteX3" fmla="*/ 123 w 154196"/>
                <a:gd name="connsiteY3" fmla="*/ 145 h 299851"/>
                <a:gd name="connsiteX0" fmla="*/ 5 w 140003"/>
                <a:gd name="connsiteY0" fmla="*/ 968 h 292898"/>
                <a:gd name="connsiteX1" fmla="*/ 121094 w 140003"/>
                <a:gd name="connsiteY1" fmla="*/ 282053 h 292898"/>
                <a:gd name="connsiteX2" fmla="*/ 125449 w 140003"/>
                <a:gd name="connsiteY2" fmla="*/ 192980 h 292898"/>
                <a:gd name="connsiteX3" fmla="*/ 5 w 140003"/>
                <a:gd name="connsiteY3" fmla="*/ 968 h 292898"/>
                <a:gd name="connsiteX0" fmla="*/ 5 w 149958"/>
                <a:gd name="connsiteY0" fmla="*/ 1232 h 297367"/>
                <a:gd name="connsiteX1" fmla="*/ 121094 w 149958"/>
                <a:gd name="connsiteY1" fmla="*/ 282317 h 297367"/>
                <a:gd name="connsiteX2" fmla="*/ 125449 w 149958"/>
                <a:gd name="connsiteY2" fmla="*/ 193244 h 297367"/>
                <a:gd name="connsiteX3" fmla="*/ 5 w 149958"/>
                <a:gd name="connsiteY3" fmla="*/ 1232 h 297367"/>
                <a:gd name="connsiteX0" fmla="*/ 5 w 138682"/>
                <a:gd name="connsiteY0" fmla="*/ 899 h 291766"/>
                <a:gd name="connsiteX1" fmla="*/ 121094 w 138682"/>
                <a:gd name="connsiteY1" fmla="*/ 281984 h 291766"/>
                <a:gd name="connsiteX2" fmla="*/ 125449 w 138682"/>
                <a:gd name="connsiteY2" fmla="*/ 192911 h 291766"/>
                <a:gd name="connsiteX3" fmla="*/ 5 w 138682"/>
                <a:gd name="connsiteY3" fmla="*/ 899 h 291766"/>
                <a:gd name="connsiteX0" fmla="*/ 35 w 132365"/>
                <a:gd name="connsiteY0" fmla="*/ 1843 h 290821"/>
                <a:gd name="connsiteX1" fmla="*/ 121124 w 132365"/>
                <a:gd name="connsiteY1" fmla="*/ 282928 h 290821"/>
                <a:gd name="connsiteX2" fmla="*/ 108419 w 132365"/>
                <a:gd name="connsiteY2" fmla="*/ 163148 h 290821"/>
                <a:gd name="connsiteX3" fmla="*/ 35 w 132365"/>
                <a:gd name="connsiteY3" fmla="*/ 1843 h 290821"/>
                <a:gd name="connsiteX0" fmla="*/ 2 w 125917"/>
                <a:gd name="connsiteY0" fmla="*/ 2006 h 291683"/>
                <a:gd name="connsiteX1" fmla="*/ 110855 w 125917"/>
                <a:gd name="connsiteY1" fmla="*/ 283091 h 291683"/>
                <a:gd name="connsiteX2" fmla="*/ 108386 w 125917"/>
                <a:gd name="connsiteY2" fmla="*/ 163311 h 291683"/>
                <a:gd name="connsiteX3" fmla="*/ 2 w 125917"/>
                <a:gd name="connsiteY3" fmla="*/ 2006 h 291683"/>
                <a:gd name="connsiteX0" fmla="*/ 14 w 131004"/>
                <a:gd name="connsiteY0" fmla="*/ 804 h 293397"/>
                <a:gd name="connsiteX1" fmla="*/ 110867 w 131004"/>
                <a:gd name="connsiteY1" fmla="*/ 281889 h 293397"/>
                <a:gd name="connsiteX2" fmla="*/ 118634 w 131004"/>
                <a:gd name="connsiteY2" fmla="*/ 199641 h 293397"/>
                <a:gd name="connsiteX3" fmla="*/ 14 w 131004"/>
                <a:gd name="connsiteY3" fmla="*/ 804 h 293397"/>
              </a:gdLst>
              <a:ahLst/>
              <a:cxnLst>
                <a:cxn ang="0">
                  <a:pos x="connsiteX0" y="connsiteY0"/>
                </a:cxn>
                <a:cxn ang="0">
                  <a:pos x="connsiteX1" y="connsiteY1"/>
                </a:cxn>
                <a:cxn ang="0">
                  <a:pos x="connsiteX2" y="connsiteY2"/>
                </a:cxn>
                <a:cxn ang="0">
                  <a:pos x="connsiteX3" y="connsiteY3"/>
                </a:cxn>
              </a:cxnLst>
              <a:rect l="l" t="t" r="r" b="b"/>
              <a:pathLst>
                <a:path w="131004" h="293397">
                  <a:moveTo>
                    <a:pt x="14" y="804"/>
                  </a:moveTo>
                  <a:cubicBezTo>
                    <a:pt x="-1281" y="14512"/>
                    <a:pt x="86548" y="241357"/>
                    <a:pt x="110867" y="281889"/>
                  </a:cubicBezTo>
                  <a:cubicBezTo>
                    <a:pt x="135186" y="322421"/>
                    <a:pt x="137109" y="246488"/>
                    <a:pt x="118634" y="199641"/>
                  </a:cubicBezTo>
                  <a:cubicBezTo>
                    <a:pt x="100159" y="152794"/>
                    <a:pt x="1309" y="-12904"/>
                    <a:pt x="14" y="804"/>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5" name="任意多边形 144"/>
            <p:cNvSpPr/>
            <p:nvPr/>
          </p:nvSpPr>
          <p:spPr>
            <a:xfrm>
              <a:off x="1230549" y="2675106"/>
              <a:ext cx="29183" cy="252920"/>
            </a:xfrm>
            <a:custGeom>
              <a:avLst/>
              <a:gdLst>
                <a:gd name="connsiteX0" fmla="*/ 0 w 29183"/>
                <a:gd name="connsiteY0" fmla="*/ 0 h 252920"/>
                <a:gd name="connsiteX1" fmla="*/ 29183 w 29183"/>
                <a:gd name="connsiteY1" fmla="*/ 252920 h 252920"/>
              </a:gdLst>
              <a:ahLst/>
              <a:cxnLst>
                <a:cxn ang="0">
                  <a:pos x="connsiteX0" y="connsiteY0"/>
                </a:cxn>
                <a:cxn ang="0">
                  <a:pos x="connsiteX1" y="connsiteY1"/>
                </a:cxn>
              </a:cxnLst>
              <a:rect l="l" t="t" r="r" b="b"/>
              <a:pathLst>
                <a:path w="29183" h="252920">
                  <a:moveTo>
                    <a:pt x="0" y="0"/>
                  </a:moveTo>
                  <a:lnTo>
                    <a:pt x="29183" y="252920"/>
                  </a:ln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6" name="任意多边形 145"/>
          <p:cNvSpPr/>
          <p:nvPr/>
        </p:nvSpPr>
        <p:spPr>
          <a:xfrm>
            <a:off x="8645719" y="2791704"/>
            <a:ext cx="250015" cy="162423"/>
          </a:xfrm>
          <a:custGeom>
            <a:avLst/>
            <a:gdLst>
              <a:gd name="connsiteX0" fmla="*/ 44605 w 316695"/>
              <a:gd name="connsiteY0" fmla="*/ 0 h 173959"/>
              <a:gd name="connsiteX1" fmla="*/ 0 w 316695"/>
              <a:gd name="connsiteY1" fmla="*/ 22302 h 173959"/>
              <a:gd name="connsiteX2" fmla="*/ 13382 w 316695"/>
              <a:gd name="connsiteY2" fmla="*/ 102591 h 173959"/>
              <a:gd name="connsiteX3" fmla="*/ 147196 w 316695"/>
              <a:gd name="connsiteY3" fmla="*/ 173959 h 173959"/>
              <a:gd name="connsiteX4" fmla="*/ 281011 w 316695"/>
              <a:gd name="connsiteY4" fmla="*/ 169498 h 173959"/>
              <a:gd name="connsiteX5" fmla="*/ 316695 w 316695"/>
              <a:gd name="connsiteY5" fmla="*/ 115972 h 173959"/>
              <a:gd name="connsiteX6" fmla="*/ 44605 w 316695"/>
              <a:gd name="connsiteY6" fmla="*/ 0 h 173959"/>
              <a:gd name="connsiteX0" fmla="*/ 44605 w 316695"/>
              <a:gd name="connsiteY0" fmla="*/ 0 h 179998"/>
              <a:gd name="connsiteX1" fmla="*/ 0 w 316695"/>
              <a:gd name="connsiteY1" fmla="*/ 22302 h 179998"/>
              <a:gd name="connsiteX2" fmla="*/ 13382 w 316695"/>
              <a:gd name="connsiteY2" fmla="*/ 102591 h 179998"/>
              <a:gd name="connsiteX3" fmla="*/ 147196 w 316695"/>
              <a:gd name="connsiteY3" fmla="*/ 173959 h 179998"/>
              <a:gd name="connsiteX4" fmla="*/ 281011 w 316695"/>
              <a:gd name="connsiteY4" fmla="*/ 169498 h 179998"/>
              <a:gd name="connsiteX5" fmla="*/ 316695 w 316695"/>
              <a:gd name="connsiteY5" fmla="*/ 115972 h 179998"/>
              <a:gd name="connsiteX6" fmla="*/ 44605 w 316695"/>
              <a:gd name="connsiteY6" fmla="*/ 0 h 179998"/>
              <a:gd name="connsiteX0" fmla="*/ 49248 w 321338"/>
              <a:gd name="connsiteY0" fmla="*/ 0 h 179998"/>
              <a:gd name="connsiteX1" fmla="*/ 4643 w 321338"/>
              <a:gd name="connsiteY1" fmla="*/ 22302 h 179998"/>
              <a:gd name="connsiteX2" fmla="*/ 18025 w 321338"/>
              <a:gd name="connsiteY2" fmla="*/ 102591 h 179998"/>
              <a:gd name="connsiteX3" fmla="*/ 151839 w 321338"/>
              <a:gd name="connsiteY3" fmla="*/ 173959 h 179998"/>
              <a:gd name="connsiteX4" fmla="*/ 285654 w 321338"/>
              <a:gd name="connsiteY4" fmla="*/ 169498 h 179998"/>
              <a:gd name="connsiteX5" fmla="*/ 321338 w 321338"/>
              <a:gd name="connsiteY5" fmla="*/ 115972 h 179998"/>
              <a:gd name="connsiteX6" fmla="*/ 49248 w 321338"/>
              <a:gd name="connsiteY6" fmla="*/ 0 h 179998"/>
              <a:gd name="connsiteX0" fmla="*/ 49248 w 321338"/>
              <a:gd name="connsiteY0" fmla="*/ 5506 h 185504"/>
              <a:gd name="connsiteX1" fmla="*/ 4643 w 321338"/>
              <a:gd name="connsiteY1" fmla="*/ 27808 h 185504"/>
              <a:gd name="connsiteX2" fmla="*/ 18025 w 321338"/>
              <a:gd name="connsiteY2" fmla="*/ 108097 h 185504"/>
              <a:gd name="connsiteX3" fmla="*/ 151839 w 321338"/>
              <a:gd name="connsiteY3" fmla="*/ 179465 h 185504"/>
              <a:gd name="connsiteX4" fmla="*/ 285654 w 321338"/>
              <a:gd name="connsiteY4" fmla="*/ 175004 h 185504"/>
              <a:gd name="connsiteX5" fmla="*/ 321338 w 321338"/>
              <a:gd name="connsiteY5" fmla="*/ 121478 h 185504"/>
              <a:gd name="connsiteX6" fmla="*/ 49248 w 321338"/>
              <a:gd name="connsiteY6" fmla="*/ 5506 h 185504"/>
              <a:gd name="connsiteX0" fmla="*/ 49248 w 321338"/>
              <a:gd name="connsiteY0" fmla="*/ 5506 h 188123"/>
              <a:gd name="connsiteX1" fmla="*/ 4643 w 321338"/>
              <a:gd name="connsiteY1" fmla="*/ 27808 h 188123"/>
              <a:gd name="connsiteX2" fmla="*/ 18025 w 321338"/>
              <a:gd name="connsiteY2" fmla="*/ 108097 h 188123"/>
              <a:gd name="connsiteX3" fmla="*/ 151839 w 321338"/>
              <a:gd name="connsiteY3" fmla="*/ 179465 h 188123"/>
              <a:gd name="connsiteX4" fmla="*/ 285654 w 321338"/>
              <a:gd name="connsiteY4" fmla="*/ 175004 h 188123"/>
              <a:gd name="connsiteX5" fmla="*/ 321338 w 321338"/>
              <a:gd name="connsiteY5" fmla="*/ 121478 h 188123"/>
              <a:gd name="connsiteX6" fmla="*/ 49248 w 321338"/>
              <a:gd name="connsiteY6" fmla="*/ 5506 h 188123"/>
              <a:gd name="connsiteX0" fmla="*/ 64303 w 322325"/>
              <a:gd name="connsiteY0" fmla="*/ 2960 h 220746"/>
              <a:gd name="connsiteX1" fmla="*/ 5630 w 322325"/>
              <a:gd name="connsiteY1" fmla="*/ 60431 h 220746"/>
              <a:gd name="connsiteX2" fmla="*/ 19012 w 322325"/>
              <a:gd name="connsiteY2" fmla="*/ 140720 h 220746"/>
              <a:gd name="connsiteX3" fmla="*/ 152826 w 322325"/>
              <a:gd name="connsiteY3" fmla="*/ 212088 h 220746"/>
              <a:gd name="connsiteX4" fmla="*/ 286641 w 322325"/>
              <a:gd name="connsiteY4" fmla="*/ 207627 h 220746"/>
              <a:gd name="connsiteX5" fmla="*/ 322325 w 322325"/>
              <a:gd name="connsiteY5" fmla="*/ 154101 h 220746"/>
              <a:gd name="connsiteX6" fmla="*/ 64303 w 322325"/>
              <a:gd name="connsiteY6" fmla="*/ 2960 h 220746"/>
              <a:gd name="connsiteX0" fmla="*/ 88418 w 346440"/>
              <a:gd name="connsiteY0" fmla="*/ 2960 h 220746"/>
              <a:gd name="connsiteX1" fmla="*/ 1610 w 346440"/>
              <a:gd name="connsiteY1" fmla="*/ 60431 h 220746"/>
              <a:gd name="connsiteX2" fmla="*/ 43127 w 346440"/>
              <a:gd name="connsiteY2" fmla="*/ 140720 h 220746"/>
              <a:gd name="connsiteX3" fmla="*/ 176941 w 346440"/>
              <a:gd name="connsiteY3" fmla="*/ 212088 h 220746"/>
              <a:gd name="connsiteX4" fmla="*/ 310756 w 346440"/>
              <a:gd name="connsiteY4" fmla="*/ 207627 h 220746"/>
              <a:gd name="connsiteX5" fmla="*/ 346440 w 346440"/>
              <a:gd name="connsiteY5" fmla="*/ 154101 h 220746"/>
              <a:gd name="connsiteX6" fmla="*/ 88418 w 346440"/>
              <a:gd name="connsiteY6" fmla="*/ 2960 h 220746"/>
              <a:gd name="connsiteX0" fmla="*/ 104095 w 362117"/>
              <a:gd name="connsiteY0" fmla="*/ 2811 h 221995"/>
              <a:gd name="connsiteX1" fmla="*/ 17287 w 362117"/>
              <a:gd name="connsiteY1" fmla="*/ 60282 h 221995"/>
              <a:gd name="connsiteX2" fmla="*/ 16601 w 362117"/>
              <a:gd name="connsiteY2" fmla="*/ 119469 h 221995"/>
              <a:gd name="connsiteX3" fmla="*/ 192618 w 362117"/>
              <a:gd name="connsiteY3" fmla="*/ 211939 h 221995"/>
              <a:gd name="connsiteX4" fmla="*/ 326433 w 362117"/>
              <a:gd name="connsiteY4" fmla="*/ 207478 h 221995"/>
              <a:gd name="connsiteX5" fmla="*/ 362117 w 362117"/>
              <a:gd name="connsiteY5" fmla="*/ 153952 h 221995"/>
              <a:gd name="connsiteX6" fmla="*/ 104095 w 362117"/>
              <a:gd name="connsiteY6" fmla="*/ 2811 h 221995"/>
              <a:gd name="connsiteX0" fmla="*/ 104095 w 362117"/>
              <a:gd name="connsiteY0" fmla="*/ 2811 h 228409"/>
              <a:gd name="connsiteX1" fmla="*/ 17287 w 362117"/>
              <a:gd name="connsiteY1" fmla="*/ 60282 h 228409"/>
              <a:gd name="connsiteX2" fmla="*/ 16601 w 362117"/>
              <a:gd name="connsiteY2" fmla="*/ 119469 h 228409"/>
              <a:gd name="connsiteX3" fmla="*/ 192618 w 362117"/>
              <a:gd name="connsiteY3" fmla="*/ 211939 h 228409"/>
              <a:gd name="connsiteX4" fmla="*/ 319317 w 362117"/>
              <a:gd name="connsiteY4" fmla="*/ 218151 h 228409"/>
              <a:gd name="connsiteX5" fmla="*/ 362117 w 362117"/>
              <a:gd name="connsiteY5" fmla="*/ 153952 h 228409"/>
              <a:gd name="connsiteX6" fmla="*/ 104095 w 362117"/>
              <a:gd name="connsiteY6" fmla="*/ 2811 h 228409"/>
              <a:gd name="connsiteX0" fmla="*/ 99987 w 358009"/>
              <a:gd name="connsiteY0" fmla="*/ 2538 h 228136"/>
              <a:gd name="connsiteX1" fmla="*/ 23853 w 358009"/>
              <a:gd name="connsiteY1" fmla="*/ 67124 h 228136"/>
              <a:gd name="connsiteX2" fmla="*/ 12493 w 358009"/>
              <a:gd name="connsiteY2" fmla="*/ 119196 h 228136"/>
              <a:gd name="connsiteX3" fmla="*/ 188510 w 358009"/>
              <a:gd name="connsiteY3" fmla="*/ 211666 h 228136"/>
              <a:gd name="connsiteX4" fmla="*/ 315209 w 358009"/>
              <a:gd name="connsiteY4" fmla="*/ 217878 h 228136"/>
              <a:gd name="connsiteX5" fmla="*/ 358009 w 358009"/>
              <a:gd name="connsiteY5" fmla="*/ 153679 h 228136"/>
              <a:gd name="connsiteX6" fmla="*/ 99987 w 358009"/>
              <a:gd name="connsiteY6" fmla="*/ 2538 h 228136"/>
              <a:gd name="connsiteX0" fmla="*/ 114775 w 372797"/>
              <a:gd name="connsiteY0" fmla="*/ 2538 h 228136"/>
              <a:gd name="connsiteX1" fmla="*/ 38641 w 372797"/>
              <a:gd name="connsiteY1" fmla="*/ 67124 h 228136"/>
              <a:gd name="connsiteX2" fmla="*/ 9491 w 372797"/>
              <a:gd name="connsiteY2" fmla="*/ 119196 h 228136"/>
              <a:gd name="connsiteX3" fmla="*/ 203298 w 372797"/>
              <a:gd name="connsiteY3" fmla="*/ 211666 h 228136"/>
              <a:gd name="connsiteX4" fmla="*/ 329997 w 372797"/>
              <a:gd name="connsiteY4" fmla="*/ 217878 h 228136"/>
              <a:gd name="connsiteX5" fmla="*/ 372797 w 372797"/>
              <a:gd name="connsiteY5" fmla="*/ 153679 h 228136"/>
              <a:gd name="connsiteX6" fmla="*/ 114775 w 372797"/>
              <a:gd name="connsiteY6" fmla="*/ 2538 h 228136"/>
              <a:gd name="connsiteX0" fmla="*/ 114775 w 372797"/>
              <a:gd name="connsiteY0" fmla="*/ 2442 h 228939"/>
              <a:gd name="connsiteX1" fmla="*/ 38641 w 372797"/>
              <a:gd name="connsiteY1" fmla="*/ 67028 h 228939"/>
              <a:gd name="connsiteX2" fmla="*/ 9491 w 372797"/>
              <a:gd name="connsiteY2" fmla="*/ 101310 h 228939"/>
              <a:gd name="connsiteX3" fmla="*/ 203298 w 372797"/>
              <a:gd name="connsiteY3" fmla="*/ 211570 h 228939"/>
              <a:gd name="connsiteX4" fmla="*/ 329997 w 372797"/>
              <a:gd name="connsiteY4" fmla="*/ 217782 h 228939"/>
              <a:gd name="connsiteX5" fmla="*/ 372797 w 372797"/>
              <a:gd name="connsiteY5" fmla="*/ 153583 h 228939"/>
              <a:gd name="connsiteX6" fmla="*/ 114775 w 372797"/>
              <a:gd name="connsiteY6" fmla="*/ 2442 h 228939"/>
              <a:gd name="connsiteX0" fmla="*/ 115603 w 373625"/>
              <a:gd name="connsiteY0" fmla="*/ 2694 h 229191"/>
              <a:gd name="connsiteX1" fmla="*/ 35911 w 373625"/>
              <a:gd name="connsiteY1" fmla="*/ 60165 h 229191"/>
              <a:gd name="connsiteX2" fmla="*/ 10319 w 373625"/>
              <a:gd name="connsiteY2" fmla="*/ 101562 h 229191"/>
              <a:gd name="connsiteX3" fmla="*/ 204126 w 373625"/>
              <a:gd name="connsiteY3" fmla="*/ 211822 h 229191"/>
              <a:gd name="connsiteX4" fmla="*/ 330825 w 373625"/>
              <a:gd name="connsiteY4" fmla="*/ 218034 h 229191"/>
              <a:gd name="connsiteX5" fmla="*/ 373625 w 373625"/>
              <a:gd name="connsiteY5" fmla="*/ 153835 h 229191"/>
              <a:gd name="connsiteX6" fmla="*/ 115603 w 373625"/>
              <a:gd name="connsiteY6" fmla="*/ 2694 h 229191"/>
              <a:gd name="connsiteX0" fmla="*/ 115603 w 373625"/>
              <a:gd name="connsiteY0" fmla="*/ 2694 h 229191"/>
              <a:gd name="connsiteX1" fmla="*/ 35911 w 373625"/>
              <a:gd name="connsiteY1" fmla="*/ 60165 h 229191"/>
              <a:gd name="connsiteX2" fmla="*/ 10319 w 373625"/>
              <a:gd name="connsiteY2" fmla="*/ 101562 h 229191"/>
              <a:gd name="connsiteX3" fmla="*/ 204126 w 373625"/>
              <a:gd name="connsiteY3" fmla="*/ 211822 h 229191"/>
              <a:gd name="connsiteX4" fmla="*/ 330825 w 373625"/>
              <a:gd name="connsiteY4" fmla="*/ 218034 h 229191"/>
              <a:gd name="connsiteX5" fmla="*/ 373625 w 373625"/>
              <a:gd name="connsiteY5" fmla="*/ 153835 h 229191"/>
              <a:gd name="connsiteX6" fmla="*/ 115603 w 373625"/>
              <a:gd name="connsiteY6" fmla="*/ 2694 h 229191"/>
              <a:gd name="connsiteX0" fmla="*/ 82697 w 340719"/>
              <a:gd name="connsiteY0" fmla="*/ 3593 h 230090"/>
              <a:gd name="connsiteX1" fmla="*/ 3005 w 340719"/>
              <a:gd name="connsiteY1" fmla="*/ 61064 h 230090"/>
              <a:gd name="connsiteX2" fmla="*/ 171220 w 340719"/>
              <a:gd name="connsiteY2" fmla="*/ 212721 h 230090"/>
              <a:gd name="connsiteX3" fmla="*/ 297919 w 340719"/>
              <a:gd name="connsiteY3" fmla="*/ 218933 h 230090"/>
              <a:gd name="connsiteX4" fmla="*/ 340719 w 340719"/>
              <a:gd name="connsiteY4" fmla="*/ 154734 h 230090"/>
              <a:gd name="connsiteX5" fmla="*/ 82697 w 340719"/>
              <a:gd name="connsiteY5" fmla="*/ 3593 h 230090"/>
              <a:gd name="connsiteX0" fmla="*/ 92896 w 350918"/>
              <a:gd name="connsiteY0" fmla="*/ 2330 h 229522"/>
              <a:gd name="connsiteX1" fmla="*/ 2530 w 350918"/>
              <a:gd name="connsiteY1" fmla="*/ 88265 h 229522"/>
              <a:gd name="connsiteX2" fmla="*/ 181419 w 350918"/>
              <a:gd name="connsiteY2" fmla="*/ 211458 h 229522"/>
              <a:gd name="connsiteX3" fmla="*/ 308118 w 350918"/>
              <a:gd name="connsiteY3" fmla="*/ 217670 h 229522"/>
              <a:gd name="connsiteX4" fmla="*/ 350918 w 350918"/>
              <a:gd name="connsiteY4" fmla="*/ 153471 h 229522"/>
              <a:gd name="connsiteX5" fmla="*/ 92896 w 350918"/>
              <a:gd name="connsiteY5" fmla="*/ 2330 h 229522"/>
              <a:gd name="connsiteX0" fmla="*/ 90366 w 348388"/>
              <a:gd name="connsiteY0" fmla="*/ 2580 h 229772"/>
              <a:gd name="connsiteX1" fmla="*/ 0 w 348388"/>
              <a:gd name="connsiteY1" fmla="*/ 88515 h 229772"/>
              <a:gd name="connsiteX2" fmla="*/ 178889 w 348388"/>
              <a:gd name="connsiteY2" fmla="*/ 211708 h 229772"/>
              <a:gd name="connsiteX3" fmla="*/ 305588 w 348388"/>
              <a:gd name="connsiteY3" fmla="*/ 217920 h 229772"/>
              <a:gd name="connsiteX4" fmla="*/ 348388 w 348388"/>
              <a:gd name="connsiteY4" fmla="*/ 153721 h 229772"/>
              <a:gd name="connsiteX5" fmla="*/ 90366 w 348388"/>
              <a:gd name="connsiteY5" fmla="*/ 2580 h 229772"/>
              <a:gd name="connsiteX0" fmla="*/ 90366 w 348388"/>
              <a:gd name="connsiteY0" fmla="*/ 2580 h 229772"/>
              <a:gd name="connsiteX1" fmla="*/ 0 w 348388"/>
              <a:gd name="connsiteY1" fmla="*/ 88515 h 229772"/>
              <a:gd name="connsiteX2" fmla="*/ 178889 w 348388"/>
              <a:gd name="connsiteY2" fmla="*/ 211708 h 229772"/>
              <a:gd name="connsiteX3" fmla="*/ 305588 w 348388"/>
              <a:gd name="connsiteY3" fmla="*/ 217920 h 229772"/>
              <a:gd name="connsiteX4" fmla="*/ 348388 w 348388"/>
              <a:gd name="connsiteY4" fmla="*/ 153721 h 229772"/>
              <a:gd name="connsiteX5" fmla="*/ 90366 w 348388"/>
              <a:gd name="connsiteY5" fmla="*/ 2580 h 229772"/>
              <a:gd name="connsiteX0" fmla="*/ 97482 w 355504"/>
              <a:gd name="connsiteY0" fmla="*/ 2580 h 229772"/>
              <a:gd name="connsiteX1" fmla="*/ 0 w 355504"/>
              <a:gd name="connsiteY1" fmla="*/ 88515 h 229772"/>
              <a:gd name="connsiteX2" fmla="*/ 186005 w 355504"/>
              <a:gd name="connsiteY2" fmla="*/ 211708 h 229772"/>
              <a:gd name="connsiteX3" fmla="*/ 312704 w 355504"/>
              <a:gd name="connsiteY3" fmla="*/ 217920 h 229772"/>
              <a:gd name="connsiteX4" fmla="*/ 355504 w 355504"/>
              <a:gd name="connsiteY4" fmla="*/ 153721 h 229772"/>
              <a:gd name="connsiteX5" fmla="*/ 97482 w 355504"/>
              <a:gd name="connsiteY5" fmla="*/ 2580 h 229772"/>
              <a:gd name="connsiteX0" fmla="*/ 97482 w 355504"/>
              <a:gd name="connsiteY0" fmla="*/ 2580 h 230955"/>
              <a:gd name="connsiteX1" fmla="*/ 0 w 355504"/>
              <a:gd name="connsiteY1" fmla="*/ 88515 h 230955"/>
              <a:gd name="connsiteX2" fmla="*/ 157541 w 355504"/>
              <a:gd name="connsiteY2" fmla="*/ 218823 h 230955"/>
              <a:gd name="connsiteX3" fmla="*/ 312704 w 355504"/>
              <a:gd name="connsiteY3" fmla="*/ 217920 h 230955"/>
              <a:gd name="connsiteX4" fmla="*/ 355504 w 355504"/>
              <a:gd name="connsiteY4" fmla="*/ 153721 h 230955"/>
              <a:gd name="connsiteX5" fmla="*/ 97482 w 355504"/>
              <a:gd name="connsiteY5" fmla="*/ 2580 h 230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5504" h="230955">
                <a:moveTo>
                  <a:pt x="97482" y="2580"/>
                </a:moveTo>
                <a:cubicBezTo>
                  <a:pt x="44699" y="-13032"/>
                  <a:pt x="23835" y="45547"/>
                  <a:pt x="0" y="88515"/>
                </a:cubicBezTo>
                <a:cubicBezTo>
                  <a:pt x="14754" y="123370"/>
                  <a:pt x="105424" y="197256"/>
                  <a:pt x="157541" y="218823"/>
                </a:cubicBezTo>
                <a:cubicBezTo>
                  <a:pt x="209658" y="240391"/>
                  <a:pt x="279710" y="228770"/>
                  <a:pt x="312704" y="217920"/>
                </a:cubicBezTo>
                <a:cubicBezTo>
                  <a:pt x="345698" y="207070"/>
                  <a:pt x="341237" y="175121"/>
                  <a:pt x="355504" y="153721"/>
                </a:cubicBezTo>
                <a:lnTo>
                  <a:pt x="97482" y="2580"/>
                </a:lnTo>
                <a:close/>
              </a:path>
            </a:pathLst>
          </a:custGeom>
          <a:solidFill>
            <a:srgbClr val="6223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rot="20856312">
            <a:off x="8798839" y="2335754"/>
            <a:ext cx="99951" cy="553366"/>
          </a:xfrm>
          <a:prstGeom prst="rect">
            <a:avLst/>
          </a:prstGeom>
          <a:solidFill>
            <a:srgbClr val="FAFEF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8" name="任意多边形 147"/>
          <p:cNvSpPr/>
          <p:nvPr/>
        </p:nvSpPr>
        <p:spPr>
          <a:xfrm>
            <a:off x="9841836" y="3120585"/>
            <a:ext cx="244456" cy="116174"/>
          </a:xfrm>
          <a:custGeom>
            <a:avLst/>
            <a:gdLst>
              <a:gd name="connsiteX0" fmla="*/ 0 w 338769"/>
              <a:gd name="connsiteY0" fmla="*/ 66101 h 118432"/>
              <a:gd name="connsiteX1" fmla="*/ 145974 w 338769"/>
              <a:gd name="connsiteY1" fmla="*/ 118432 h 118432"/>
              <a:gd name="connsiteX2" fmla="*/ 324998 w 338769"/>
              <a:gd name="connsiteY2" fmla="*/ 79873 h 118432"/>
              <a:gd name="connsiteX3" fmla="*/ 338769 w 338769"/>
              <a:gd name="connsiteY3" fmla="*/ 30297 h 118432"/>
              <a:gd name="connsiteX4" fmla="*/ 311227 w 338769"/>
              <a:gd name="connsiteY4" fmla="*/ 0 h 118432"/>
              <a:gd name="connsiteX5" fmla="*/ 0 w 338769"/>
              <a:gd name="connsiteY5" fmla="*/ 66101 h 118432"/>
              <a:gd name="connsiteX0" fmla="*/ 4068 w 342837"/>
              <a:gd name="connsiteY0" fmla="*/ 66101 h 118573"/>
              <a:gd name="connsiteX1" fmla="*/ 150042 w 342837"/>
              <a:gd name="connsiteY1" fmla="*/ 118432 h 118573"/>
              <a:gd name="connsiteX2" fmla="*/ 329066 w 342837"/>
              <a:gd name="connsiteY2" fmla="*/ 79873 h 118573"/>
              <a:gd name="connsiteX3" fmla="*/ 342837 w 342837"/>
              <a:gd name="connsiteY3" fmla="*/ 30297 h 118573"/>
              <a:gd name="connsiteX4" fmla="*/ 315295 w 342837"/>
              <a:gd name="connsiteY4" fmla="*/ 0 h 118573"/>
              <a:gd name="connsiteX5" fmla="*/ 4068 w 342837"/>
              <a:gd name="connsiteY5" fmla="*/ 66101 h 118573"/>
              <a:gd name="connsiteX0" fmla="*/ 4068 w 342837"/>
              <a:gd name="connsiteY0" fmla="*/ 66101 h 118583"/>
              <a:gd name="connsiteX1" fmla="*/ 150042 w 342837"/>
              <a:gd name="connsiteY1" fmla="*/ 118432 h 118583"/>
              <a:gd name="connsiteX2" fmla="*/ 329066 w 342837"/>
              <a:gd name="connsiteY2" fmla="*/ 79873 h 118583"/>
              <a:gd name="connsiteX3" fmla="*/ 342837 w 342837"/>
              <a:gd name="connsiteY3" fmla="*/ 30297 h 118583"/>
              <a:gd name="connsiteX4" fmla="*/ 315295 w 342837"/>
              <a:gd name="connsiteY4" fmla="*/ 0 h 118583"/>
              <a:gd name="connsiteX5" fmla="*/ 4068 w 342837"/>
              <a:gd name="connsiteY5" fmla="*/ 66101 h 118583"/>
              <a:gd name="connsiteX0" fmla="*/ 4068 w 351976"/>
              <a:gd name="connsiteY0" fmla="*/ 67190 h 119672"/>
              <a:gd name="connsiteX1" fmla="*/ 150042 w 351976"/>
              <a:gd name="connsiteY1" fmla="*/ 119521 h 119672"/>
              <a:gd name="connsiteX2" fmla="*/ 329066 w 351976"/>
              <a:gd name="connsiteY2" fmla="*/ 80962 h 119672"/>
              <a:gd name="connsiteX3" fmla="*/ 342837 w 351976"/>
              <a:gd name="connsiteY3" fmla="*/ 31386 h 119672"/>
              <a:gd name="connsiteX4" fmla="*/ 315295 w 351976"/>
              <a:gd name="connsiteY4" fmla="*/ 1089 h 119672"/>
              <a:gd name="connsiteX5" fmla="*/ 4068 w 351976"/>
              <a:gd name="connsiteY5" fmla="*/ 67190 h 119672"/>
              <a:gd name="connsiteX0" fmla="*/ 4068 w 329066"/>
              <a:gd name="connsiteY0" fmla="*/ 66101 h 118583"/>
              <a:gd name="connsiteX1" fmla="*/ 150042 w 329066"/>
              <a:gd name="connsiteY1" fmla="*/ 118432 h 118583"/>
              <a:gd name="connsiteX2" fmla="*/ 329066 w 329066"/>
              <a:gd name="connsiteY2" fmla="*/ 79873 h 118583"/>
              <a:gd name="connsiteX3" fmla="*/ 315295 w 329066"/>
              <a:gd name="connsiteY3" fmla="*/ 0 h 118583"/>
              <a:gd name="connsiteX4" fmla="*/ 4068 w 329066"/>
              <a:gd name="connsiteY4" fmla="*/ 66101 h 118583"/>
              <a:gd name="connsiteX0" fmla="*/ 4212 w 359506"/>
              <a:gd name="connsiteY0" fmla="*/ 66101 h 118450"/>
              <a:gd name="connsiteX1" fmla="*/ 150186 w 359506"/>
              <a:gd name="connsiteY1" fmla="*/ 118432 h 118450"/>
              <a:gd name="connsiteX2" fmla="*/ 359506 w 359506"/>
              <a:gd name="connsiteY2" fmla="*/ 60594 h 118450"/>
              <a:gd name="connsiteX3" fmla="*/ 315439 w 359506"/>
              <a:gd name="connsiteY3" fmla="*/ 0 h 118450"/>
              <a:gd name="connsiteX4" fmla="*/ 4212 w 359506"/>
              <a:gd name="connsiteY4" fmla="*/ 66101 h 118450"/>
              <a:gd name="connsiteX0" fmla="*/ 4107 w 337368"/>
              <a:gd name="connsiteY0" fmla="*/ 66101 h 118451"/>
              <a:gd name="connsiteX1" fmla="*/ 150081 w 337368"/>
              <a:gd name="connsiteY1" fmla="*/ 118432 h 118451"/>
              <a:gd name="connsiteX2" fmla="*/ 337368 w 337368"/>
              <a:gd name="connsiteY2" fmla="*/ 71611 h 118451"/>
              <a:gd name="connsiteX3" fmla="*/ 315334 w 337368"/>
              <a:gd name="connsiteY3" fmla="*/ 0 h 118451"/>
              <a:gd name="connsiteX4" fmla="*/ 4107 w 337368"/>
              <a:gd name="connsiteY4" fmla="*/ 66101 h 118451"/>
              <a:gd name="connsiteX0" fmla="*/ 4107 w 337368"/>
              <a:gd name="connsiteY0" fmla="*/ 66101 h 118451"/>
              <a:gd name="connsiteX1" fmla="*/ 150081 w 337368"/>
              <a:gd name="connsiteY1" fmla="*/ 118432 h 118451"/>
              <a:gd name="connsiteX2" fmla="*/ 337368 w 337368"/>
              <a:gd name="connsiteY2" fmla="*/ 71611 h 118451"/>
              <a:gd name="connsiteX3" fmla="*/ 315334 w 337368"/>
              <a:gd name="connsiteY3" fmla="*/ 0 h 118451"/>
              <a:gd name="connsiteX4" fmla="*/ 331858 w 337368"/>
              <a:gd name="connsiteY4" fmla="*/ 38559 h 118451"/>
              <a:gd name="connsiteX5" fmla="*/ 4107 w 337368"/>
              <a:gd name="connsiteY5" fmla="*/ 66101 h 118451"/>
              <a:gd name="connsiteX0" fmla="*/ 4107 w 337368"/>
              <a:gd name="connsiteY0" fmla="*/ 79873 h 132223"/>
              <a:gd name="connsiteX1" fmla="*/ 150081 w 337368"/>
              <a:gd name="connsiteY1" fmla="*/ 132204 h 132223"/>
              <a:gd name="connsiteX2" fmla="*/ 337368 w 337368"/>
              <a:gd name="connsiteY2" fmla="*/ 85383 h 132223"/>
              <a:gd name="connsiteX3" fmla="*/ 315334 w 337368"/>
              <a:gd name="connsiteY3" fmla="*/ 13772 h 132223"/>
              <a:gd name="connsiteX4" fmla="*/ 312579 w 337368"/>
              <a:gd name="connsiteY4" fmla="*/ 0 h 132223"/>
              <a:gd name="connsiteX5" fmla="*/ 4107 w 337368"/>
              <a:gd name="connsiteY5" fmla="*/ 79873 h 132223"/>
              <a:gd name="connsiteX0" fmla="*/ 4107 w 355411"/>
              <a:gd name="connsiteY0" fmla="*/ 79873 h 132224"/>
              <a:gd name="connsiteX1" fmla="*/ 150081 w 355411"/>
              <a:gd name="connsiteY1" fmla="*/ 132204 h 132224"/>
              <a:gd name="connsiteX2" fmla="*/ 337368 w 355411"/>
              <a:gd name="connsiteY2" fmla="*/ 85383 h 132224"/>
              <a:gd name="connsiteX3" fmla="*/ 351139 w 355411"/>
              <a:gd name="connsiteY3" fmla="*/ 30298 h 132224"/>
              <a:gd name="connsiteX4" fmla="*/ 312579 w 355411"/>
              <a:gd name="connsiteY4" fmla="*/ 0 h 132224"/>
              <a:gd name="connsiteX5" fmla="*/ 4107 w 355411"/>
              <a:gd name="connsiteY5" fmla="*/ 79873 h 132224"/>
              <a:gd name="connsiteX0" fmla="*/ 4107 w 355411"/>
              <a:gd name="connsiteY0" fmla="*/ 79873 h 132224"/>
              <a:gd name="connsiteX1" fmla="*/ 150081 w 355411"/>
              <a:gd name="connsiteY1" fmla="*/ 132204 h 132224"/>
              <a:gd name="connsiteX2" fmla="*/ 337368 w 355411"/>
              <a:gd name="connsiteY2" fmla="*/ 85383 h 132224"/>
              <a:gd name="connsiteX3" fmla="*/ 351139 w 355411"/>
              <a:gd name="connsiteY3" fmla="*/ 30298 h 132224"/>
              <a:gd name="connsiteX4" fmla="*/ 312579 w 355411"/>
              <a:gd name="connsiteY4" fmla="*/ 0 h 132224"/>
              <a:gd name="connsiteX5" fmla="*/ 4107 w 355411"/>
              <a:gd name="connsiteY5" fmla="*/ 79873 h 132224"/>
              <a:gd name="connsiteX0" fmla="*/ 4107 w 361737"/>
              <a:gd name="connsiteY0" fmla="*/ 79873 h 132224"/>
              <a:gd name="connsiteX1" fmla="*/ 150081 w 361737"/>
              <a:gd name="connsiteY1" fmla="*/ 132204 h 132224"/>
              <a:gd name="connsiteX2" fmla="*/ 337368 w 361737"/>
              <a:gd name="connsiteY2" fmla="*/ 85383 h 132224"/>
              <a:gd name="connsiteX3" fmla="*/ 351139 w 361737"/>
              <a:gd name="connsiteY3" fmla="*/ 30298 h 132224"/>
              <a:gd name="connsiteX4" fmla="*/ 312579 w 361737"/>
              <a:gd name="connsiteY4" fmla="*/ 0 h 132224"/>
              <a:gd name="connsiteX5" fmla="*/ 4107 w 361737"/>
              <a:gd name="connsiteY5" fmla="*/ 79873 h 132224"/>
              <a:gd name="connsiteX0" fmla="*/ 4107 w 357129"/>
              <a:gd name="connsiteY0" fmla="*/ 79873 h 132224"/>
              <a:gd name="connsiteX1" fmla="*/ 150081 w 357129"/>
              <a:gd name="connsiteY1" fmla="*/ 132204 h 132224"/>
              <a:gd name="connsiteX2" fmla="*/ 337368 w 357129"/>
              <a:gd name="connsiteY2" fmla="*/ 85383 h 132224"/>
              <a:gd name="connsiteX3" fmla="*/ 342876 w 357129"/>
              <a:gd name="connsiteY3" fmla="*/ 30298 h 132224"/>
              <a:gd name="connsiteX4" fmla="*/ 312579 w 357129"/>
              <a:gd name="connsiteY4" fmla="*/ 0 h 132224"/>
              <a:gd name="connsiteX5" fmla="*/ 4107 w 357129"/>
              <a:gd name="connsiteY5" fmla="*/ 79873 h 132224"/>
              <a:gd name="connsiteX0" fmla="*/ 4107 w 354829"/>
              <a:gd name="connsiteY0" fmla="*/ 102848 h 155199"/>
              <a:gd name="connsiteX1" fmla="*/ 150081 w 354829"/>
              <a:gd name="connsiteY1" fmla="*/ 155179 h 155199"/>
              <a:gd name="connsiteX2" fmla="*/ 337368 w 354829"/>
              <a:gd name="connsiteY2" fmla="*/ 108358 h 155199"/>
              <a:gd name="connsiteX3" fmla="*/ 342876 w 354829"/>
              <a:gd name="connsiteY3" fmla="*/ 53273 h 155199"/>
              <a:gd name="connsiteX4" fmla="*/ 303389 w 354829"/>
              <a:gd name="connsiteY4" fmla="*/ 0 h 155199"/>
              <a:gd name="connsiteX5" fmla="*/ 4107 w 354829"/>
              <a:gd name="connsiteY5" fmla="*/ 102848 h 155199"/>
              <a:gd name="connsiteX0" fmla="*/ 3997 w 359314"/>
              <a:gd name="connsiteY0" fmla="*/ 70683 h 155903"/>
              <a:gd name="connsiteX1" fmla="*/ 154566 w 359314"/>
              <a:gd name="connsiteY1" fmla="*/ 155179 h 155903"/>
              <a:gd name="connsiteX2" fmla="*/ 341853 w 359314"/>
              <a:gd name="connsiteY2" fmla="*/ 108358 h 155903"/>
              <a:gd name="connsiteX3" fmla="*/ 347361 w 359314"/>
              <a:gd name="connsiteY3" fmla="*/ 53273 h 155903"/>
              <a:gd name="connsiteX4" fmla="*/ 307874 w 359314"/>
              <a:gd name="connsiteY4" fmla="*/ 0 h 155903"/>
              <a:gd name="connsiteX5" fmla="*/ 3997 w 359314"/>
              <a:gd name="connsiteY5" fmla="*/ 70683 h 155903"/>
              <a:gd name="connsiteX0" fmla="*/ 4128 w 359773"/>
              <a:gd name="connsiteY0" fmla="*/ 70683 h 164979"/>
              <a:gd name="connsiteX1" fmla="*/ 150102 w 359773"/>
              <a:gd name="connsiteY1" fmla="*/ 164369 h 164979"/>
              <a:gd name="connsiteX2" fmla="*/ 341984 w 359773"/>
              <a:gd name="connsiteY2" fmla="*/ 108358 h 164979"/>
              <a:gd name="connsiteX3" fmla="*/ 347492 w 359773"/>
              <a:gd name="connsiteY3" fmla="*/ 53273 h 164979"/>
              <a:gd name="connsiteX4" fmla="*/ 308005 w 359773"/>
              <a:gd name="connsiteY4" fmla="*/ 0 h 164979"/>
              <a:gd name="connsiteX5" fmla="*/ 4128 w 359773"/>
              <a:gd name="connsiteY5" fmla="*/ 70683 h 164979"/>
              <a:gd name="connsiteX0" fmla="*/ 4002 w 347600"/>
              <a:gd name="connsiteY0" fmla="*/ 70683 h 165192"/>
              <a:gd name="connsiteX1" fmla="*/ 149976 w 347600"/>
              <a:gd name="connsiteY1" fmla="*/ 164369 h 165192"/>
              <a:gd name="connsiteX2" fmla="*/ 314288 w 347600"/>
              <a:gd name="connsiteY2" fmla="*/ 112953 h 165192"/>
              <a:gd name="connsiteX3" fmla="*/ 347366 w 347600"/>
              <a:gd name="connsiteY3" fmla="*/ 53273 h 165192"/>
              <a:gd name="connsiteX4" fmla="*/ 307879 w 347600"/>
              <a:gd name="connsiteY4" fmla="*/ 0 h 165192"/>
              <a:gd name="connsiteX5" fmla="*/ 4002 w 347600"/>
              <a:gd name="connsiteY5" fmla="*/ 70683 h 165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7600" h="165192">
                <a:moveTo>
                  <a:pt x="4002" y="70683"/>
                </a:moveTo>
                <a:cubicBezTo>
                  <a:pt x="-23540" y="90422"/>
                  <a:pt x="98262" y="157324"/>
                  <a:pt x="149976" y="164369"/>
                </a:cubicBezTo>
                <a:cubicBezTo>
                  <a:pt x="201690" y="171414"/>
                  <a:pt x="281390" y="131469"/>
                  <a:pt x="314288" y="112953"/>
                </a:cubicBezTo>
                <a:cubicBezTo>
                  <a:pt x="347186" y="94437"/>
                  <a:pt x="348434" y="72098"/>
                  <a:pt x="347366" y="53273"/>
                </a:cubicBezTo>
                <a:cubicBezTo>
                  <a:pt x="346298" y="34448"/>
                  <a:pt x="321041" y="17758"/>
                  <a:pt x="307879" y="0"/>
                </a:cubicBezTo>
                <a:lnTo>
                  <a:pt x="4002" y="70683"/>
                </a:lnTo>
                <a:close/>
              </a:path>
            </a:pathLst>
          </a:custGeom>
          <a:solidFill>
            <a:srgbClr val="62231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49" name="任意多边形 148"/>
          <p:cNvSpPr/>
          <p:nvPr/>
        </p:nvSpPr>
        <p:spPr>
          <a:xfrm>
            <a:off x="8653723" y="2333367"/>
            <a:ext cx="698934" cy="580710"/>
          </a:xfrm>
          <a:custGeom>
            <a:avLst/>
            <a:gdLst>
              <a:gd name="connsiteX0" fmla="*/ 187286 w 1024568"/>
              <a:gd name="connsiteY0" fmla="*/ 0 h 826265"/>
              <a:gd name="connsiteX1" fmla="*/ 638978 w 1024568"/>
              <a:gd name="connsiteY1" fmla="*/ 132203 h 826265"/>
              <a:gd name="connsiteX2" fmla="*/ 980501 w 1024568"/>
              <a:gd name="connsiteY2" fmla="*/ 297456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1007988 w 1013661"/>
              <a:gd name="connsiteY3" fmla="*/ 390047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931769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870794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51763 w 876466"/>
              <a:gd name="connsiteY4" fmla="*/ 797547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4390 w 876466"/>
              <a:gd name="connsiteY4" fmla="*/ 753309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785566"/>
              <a:gd name="connsiteX1" fmla="*/ 638978 w 876466"/>
              <a:gd name="connsiteY1" fmla="*/ 132203 h 785566"/>
              <a:gd name="connsiteX2" fmla="*/ 876466 w 876466"/>
              <a:gd name="connsiteY2" fmla="*/ 267490 h 785566"/>
              <a:gd name="connsiteX3" fmla="*/ 857108 w 876466"/>
              <a:gd name="connsiteY3" fmla="*/ 353901 h 785566"/>
              <a:gd name="connsiteX4" fmla="*/ 724390 w 876466"/>
              <a:gd name="connsiteY4" fmla="*/ 753309 h 785566"/>
              <a:gd name="connsiteX5" fmla="*/ 611644 w 876466"/>
              <a:gd name="connsiteY5" fmla="*/ 785566 h 785566"/>
              <a:gd name="connsiteX6" fmla="*/ 0 w 876466"/>
              <a:gd name="connsiteY6" fmla="*/ 462709 h 785566"/>
              <a:gd name="connsiteX7" fmla="*/ 187286 w 876466"/>
              <a:gd name="connsiteY7" fmla="*/ 0 h 785566"/>
              <a:gd name="connsiteX0" fmla="*/ 187286 w 876466"/>
              <a:gd name="connsiteY0" fmla="*/ 0 h 758542"/>
              <a:gd name="connsiteX1" fmla="*/ 638978 w 876466"/>
              <a:gd name="connsiteY1" fmla="*/ 132203 h 758542"/>
              <a:gd name="connsiteX2" fmla="*/ 876466 w 876466"/>
              <a:gd name="connsiteY2" fmla="*/ 267490 h 758542"/>
              <a:gd name="connsiteX3" fmla="*/ 857108 w 876466"/>
              <a:gd name="connsiteY3" fmla="*/ 353901 h 758542"/>
              <a:gd name="connsiteX4" fmla="*/ 724390 w 876466"/>
              <a:gd name="connsiteY4" fmla="*/ 753309 h 758542"/>
              <a:gd name="connsiteX5" fmla="*/ 577303 w 876466"/>
              <a:gd name="connsiteY5" fmla="*/ 748566 h 758542"/>
              <a:gd name="connsiteX6" fmla="*/ 0 w 876466"/>
              <a:gd name="connsiteY6" fmla="*/ 462709 h 758542"/>
              <a:gd name="connsiteX7" fmla="*/ 187286 w 876466"/>
              <a:gd name="connsiteY7" fmla="*/ 0 h 758542"/>
              <a:gd name="connsiteX0" fmla="*/ 187286 w 876466"/>
              <a:gd name="connsiteY0" fmla="*/ 0 h 748566"/>
              <a:gd name="connsiteX1" fmla="*/ 638978 w 876466"/>
              <a:gd name="connsiteY1" fmla="*/ 132203 h 748566"/>
              <a:gd name="connsiteX2" fmla="*/ 876466 w 876466"/>
              <a:gd name="connsiteY2" fmla="*/ 267490 h 748566"/>
              <a:gd name="connsiteX3" fmla="*/ 857108 w 876466"/>
              <a:gd name="connsiteY3" fmla="*/ 353901 h 748566"/>
              <a:gd name="connsiteX4" fmla="*/ 710654 w 876466"/>
              <a:gd name="connsiteY4" fmla="*/ 738509 h 748566"/>
              <a:gd name="connsiteX5" fmla="*/ 577303 w 876466"/>
              <a:gd name="connsiteY5" fmla="*/ 748566 h 748566"/>
              <a:gd name="connsiteX6" fmla="*/ 0 w 876466"/>
              <a:gd name="connsiteY6" fmla="*/ 462709 h 748566"/>
              <a:gd name="connsiteX7" fmla="*/ 187286 w 876466"/>
              <a:gd name="connsiteY7" fmla="*/ 0 h 74856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187286 w 876466"/>
              <a:gd name="connsiteY7"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9108 w 876466"/>
              <a:gd name="connsiteY7" fmla="*/ 478557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6882 w 876466"/>
              <a:gd name="connsiteY7" fmla="*/ 493358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0014 w 876466"/>
              <a:gd name="connsiteY7" fmla="*/ 411958 h 757487"/>
              <a:gd name="connsiteX8" fmla="*/ 187286 w 876466"/>
              <a:gd name="connsiteY8" fmla="*/ 0 h 757487"/>
              <a:gd name="connsiteX0" fmla="*/ 147272 w 836452"/>
              <a:gd name="connsiteY0" fmla="*/ 0 h 757487"/>
              <a:gd name="connsiteX1" fmla="*/ 598964 w 836452"/>
              <a:gd name="connsiteY1" fmla="*/ 132203 h 757487"/>
              <a:gd name="connsiteX2" fmla="*/ 836452 w 836452"/>
              <a:gd name="connsiteY2" fmla="*/ 267490 h 757487"/>
              <a:gd name="connsiteX3" fmla="*/ 817094 w 836452"/>
              <a:gd name="connsiteY3" fmla="*/ 353901 h 757487"/>
              <a:gd name="connsiteX4" fmla="*/ 687810 w 836452"/>
              <a:gd name="connsiteY4" fmla="*/ 745909 h 757487"/>
              <a:gd name="connsiteX5" fmla="*/ 537289 w 836452"/>
              <a:gd name="connsiteY5" fmla="*/ 748566 h 757487"/>
              <a:gd name="connsiteX6" fmla="*/ 4629 w 836452"/>
              <a:gd name="connsiteY6" fmla="*/ 481209 h 757487"/>
              <a:gd name="connsiteX7" fmla="*/ 0 w 836452"/>
              <a:gd name="connsiteY7" fmla="*/ 411958 h 757487"/>
              <a:gd name="connsiteX8" fmla="*/ 147272 w 836452"/>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51898"/>
              <a:gd name="connsiteX1" fmla="*/ 629870 w 867358"/>
              <a:gd name="connsiteY1" fmla="*/ 132203 h 751898"/>
              <a:gd name="connsiteX2" fmla="*/ 867358 w 867358"/>
              <a:gd name="connsiteY2" fmla="*/ 267490 h 751898"/>
              <a:gd name="connsiteX3" fmla="*/ 848000 w 867358"/>
              <a:gd name="connsiteY3" fmla="*/ 353901 h 751898"/>
              <a:gd name="connsiteX4" fmla="*/ 698113 w 867358"/>
              <a:gd name="connsiteY4" fmla="*/ 727408 h 751898"/>
              <a:gd name="connsiteX5" fmla="*/ 568195 w 867358"/>
              <a:gd name="connsiteY5" fmla="*/ 748566 h 751898"/>
              <a:gd name="connsiteX6" fmla="*/ 35535 w 867358"/>
              <a:gd name="connsiteY6" fmla="*/ 481209 h 751898"/>
              <a:gd name="connsiteX7" fmla="*/ 0 w 867358"/>
              <a:gd name="connsiteY7" fmla="*/ 404559 h 751898"/>
              <a:gd name="connsiteX8" fmla="*/ 178178 w 867358"/>
              <a:gd name="connsiteY8" fmla="*/ 0 h 751898"/>
              <a:gd name="connsiteX0" fmla="*/ 178178 w 867358"/>
              <a:gd name="connsiteY0" fmla="*/ 0 h 754943"/>
              <a:gd name="connsiteX1" fmla="*/ 629870 w 867358"/>
              <a:gd name="connsiteY1" fmla="*/ 132203 h 754943"/>
              <a:gd name="connsiteX2" fmla="*/ 867358 w 867358"/>
              <a:gd name="connsiteY2" fmla="*/ 267490 h 754943"/>
              <a:gd name="connsiteX3" fmla="*/ 848000 w 867358"/>
              <a:gd name="connsiteY3" fmla="*/ 353901 h 754943"/>
              <a:gd name="connsiteX4" fmla="*/ 698113 w 867358"/>
              <a:gd name="connsiteY4" fmla="*/ 727408 h 754943"/>
              <a:gd name="connsiteX5" fmla="*/ 544157 w 867358"/>
              <a:gd name="connsiteY5" fmla="*/ 730066 h 754943"/>
              <a:gd name="connsiteX6" fmla="*/ 35535 w 867358"/>
              <a:gd name="connsiteY6" fmla="*/ 481209 h 754943"/>
              <a:gd name="connsiteX7" fmla="*/ 0 w 867358"/>
              <a:gd name="connsiteY7" fmla="*/ 404559 h 754943"/>
              <a:gd name="connsiteX8" fmla="*/ 178178 w 867358"/>
              <a:gd name="connsiteY8" fmla="*/ 0 h 754943"/>
              <a:gd name="connsiteX0" fmla="*/ 178178 w 867358"/>
              <a:gd name="connsiteY0" fmla="*/ 0 h 758494"/>
              <a:gd name="connsiteX1" fmla="*/ 629870 w 867358"/>
              <a:gd name="connsiteY1" fmla="*/ 132203 h 758494"/>
              <a:gd name="connsiteX2" fmla="*/ 867358 w 867358"/>
              <a:gd name="connsiteY2" fmla="*/ 267490 h 758494"/>
              <a:gd name="connsiteX3" fmla="*/ 848000 w 867358"/>
              <a:gd name="connsiteY3" fmla="*/ 353901 h 758494"/>
              <a:gd name="connsiteX4" fmla="*/ 698113 w 867358"/>
              <a:gd name="connsiteY4" fmla="*/ 727408 h 758494"/>
              <a:gd name="connsiteX5" fmla="*/ 544157 w 867358"/>
              <a:gd name="connsiteY5" fmla="*/ 730066 h 758494"/>
              <a:gd name="connsiteX6" fmla="*/ 35535 w 867358"/>
              <a:gd name="connsiteY6" fmla="*/ 481209 h 758494"/>
              <a:gd name="connsiteX7" fmla="*/ 0 w 867358"/>
              <a:gd name="connsiteY7" fmla="*/ 404559 h 758494"/>
              <a:gd name="connsiteX8" fmla="*/ 178178 w 867358"/>
              <a:gd name="connsiteY8" fmla="*/ 0 h 758494"/>
              <a:gd name="connsiteX0" fmla="*/ 178178 w 867358"/>
              <a:gd name="connsiteY0" fmla="*/ 0 h 749051"/>
              <a:gd name="connsiteX1" fmla="*/ 629870 w 867358"/>
              <a:gd name="connsiteY1" fmla="*/ 132203 h 749051"/>
              <a:gd name="connsiteX2" fmla="*/ 867358 w 867358"/>
              <a:gd name="connsiteY2" fmla="*/ 267490 h 749051"/>
              <a:gd name="connsiteX3" fmla="*/ 848000 w 867358"/>
              <a:gd name="connsiteY3" fmla="*/ 353901 h 749051"/>
              <a:gd name="connsiteX4" fmla="*/ 684377 w 867358"/>
              <a:gd name="connsiteY4" fmla="*/ 712608 h 749051"/>
              <a:gd name="connsiteX5" fmla="*/ 544157 w 867358"/>
              <a:gd name="connsiteY5" fmla="*/ 730066 h 749051"/>
              <a:gd name="connsiteX6" fmla="*/ 35535 w 867358"/>
              <a:gd name="connsiteY6" fmla="*/ 481209 h 749051"/>
              <a:gd name="connsiteX7" fmla="*/ 0 w 867358"/>
              <a:gd name="connsiteY7" fmla="*/ 404559 h 749051"/>
              <a:gd name="connsiteX8" fmla="*/ 178178 w 867358"/>
              <a:gd name="connsiteY8" fmla="*/ 0 h 749051"/>
              <a:gd name="connsiteX0" fmla="*/ 178178 w 867358"/>
              <a:gd name="connsiteY0" fmla="*/ 0 h 743140"/>
              <a:gd name="connsiteX1" fmla="*/ 629870 w 867358"/>
              <a:gd name="connsiteY1" fmla="*/ 132203 h 743140"/>
              <a:gd name="connsiteX2" fmla="*/ 867358 w 867358"/>
              <a:gd name="connsiteY2" fmla="*/ 267490 h 743140"/>
              <a:gd name="connsiteX3" fmla="*/ 848000 w 867358"/>
              <a:gd name="connsiteY3" fmla="*/ 353901 h 743140"/>
              <a:gd name="connsiteX4" fmla="*/ 684377 w 867358"/>
              <a:gd name="connsiteY4" fmla="*/ 712608 h 743140"/>
              <a:gd name="connsiteX5" fmla="*/ 544157 w 867358"/>
              <a:gd name="connsiteY5" fmla="*/ 730066 h 743140"/>
              <a:gd name="connsiteX6" fmla="*/ 35535 w 867358"/>
              <a:gd name="connsiteY6" fmla="*/ 481209 h 743140"/>
              <a:gd name="connsiteX7" fmla="*/ 0 w 867358"/>
              <a:gd name="connsiteY7" fmla="*/ 404559 h 743140"/>
              <a:gd name="connsiteX8" fmla="*/ 178178 w 867358"/>
              <a:gd name="connsiteY8" fmla="*/ 0 h 743140"/>
              <a:gd name="connsiteX0" fmla="*/ 178178 w 867358"/>
              <a:gd name="connsiteY0" fmla="*/ 0 h 739108"/>
              <a:gd name="connsiteX1" fmla="*/ 629870 w 867358"/>
              <a:gd name="connsiteY1" fmla="*/ 132203 h 739108"/>
              <a:gd name="connsiteX2" fmla="*/ 867358 w 867358"/>
              <a:gd name="connsiteY2" fmla="*/ 267490 h 739108"/>
              <a:gd name="connsiteX3" fmla="*/ 848000 w 867358"/>
              <a:gd name="connsiteY3" fmla="*/ 353901 h 739108"/>
              <a:gd name="connsiteX4" fmla="*/ 684377 w 867358"/>
              <a:gd name="connsiteY4" fmla="*/ 712608 h 739108"/>
              <a:gd name="connsiteX5" fmla="*/ 544157 w 867358"/>
              <a:gd name="connsiteY5" fmla="*/ 730066 h 739108"/>
              <a:gd name="connsiteX6" fmla="*/ 35535 w 867358"/>
              <a:gd name="connsiteY6" fmla="*/ 481209 h 739108"/>
              <a:gd name="connsiteX7" fmla="*/ 0 w 867358"/>
              <a:gd name="connsiteY7" fmla="*/ 404559 h 739108"/>
              <a:gd name="connsiteX8" fmla="*/ 178178 w 867358"/>
              <a:gd name="connsiteY8" fmla="*/ 0 h 739108"/>
              <a:gd name="connsiteX0" fmla="*/ 178178 w 867358"/>
              <a:gd name="connsiteY0" fmla="*/ 0 h 737449"/>
              <a:gd name="connsiteX1" fmla="*/ 629870 w 867358"/>
              <a:gd name="connsiteY1" fmla="*/ 132203 h 737449"/>
              <a:gd name="connsiteX2" fmla="*/ 867358 w 867358"/>
              <a:gd name="connsiteY2" fmla="*/ 267490 h 737449"/>
              <a:gd name="connsiteX3" fmla="*/ 848000 w 867358"/>
              <a:gd name="connsiteY3" fmla="*/ 353901 h 737449"/>
              <a:gd name="connsiteX4" fmla="*/ 684377 w 867358"/>
              <a:gd name="connsiteY4" fmla="*/ 712608 h 737449"/>
              <a:gd name="connsiteX5" fmla="*/ 489212 w 867358"/>
              <a:gd name="connsiteY5" fmla="*/ 700466 h 737449"/>
              <a:gd name="connsiteX6" fmla="*/ 35535 w 867358"/>
              <a:gd name="connsiteY6" fmla="*/ 481209 h 737449"/>
              <a:gd name="connsiteX7" fmla="*/ 0 w 867358"/>
              <a:gd name="connsiteY7" fmla="*/ 404559 h 737449"/>
              <a:gd name="connsiteX8" fmla="*/ 178178 w 867358"/>
              <a:gd name="connsiteY8" fmla="*/ 0 h 737449"/>
              <a:gd name="connsiteX0" fmla="*/ 178178 w 867358"/>
              <a:gd name="connsiteY0" fmla="*/ 0 h 725939"/>
              <a:gd name="connsiteX1" fmla="*/ 629870 w 867358"/>
              <a:gd name="connsiteY1" fmla="*/ 132203 h 725939"/>
              <a:gd name="connsiteX2" fmla="*/ 867358 w 867358"/>
              <a:gd name="connsiteY2" fmla="*/ 267490 h 725939"/>
              <a:gd name="connsiteX3" fmla="*/ 848000 w 867358"/>
              <a:gd name="connsiteY3" fmla="*/ 353901 h 725939"/>
              <a:gd name="connsiteX4" fmla="*/ 634022 w 867358"/>
              <a:gd name="connsiteY4" fmla="*/ 696650 h 725939"/>
              <a:gd name="connsiteX5" fmla="*/ 489212 w 867358"/>
              <a:gd name="connsiteY5" fmla="*/ 700466 h 725939"/>
              <a:gd name="connsiteX6" fmla="*/ 35535 w 867358"/>
              <a:gd name="connsiteY6" fmla="*/ 481209 h 725939"/>
              <a:gd name="connsiteX7" fmla="*/ 0 w 867358"/>
              <a:gd name="connsiteY7" fmla="*/ 404559 h 725939"/>
              <a:gd name="connsiteX8" fmla="*/ 178178 w 867358"/>
              <a:gd name="connsiteY8" fmla="*/ 0 h 725939"/>
              <a:gd name="connsiteX0" fmla="*/ 178178 w 867358"/>
              <a:gd name="connsiteY0" fmla="*/ 0 h 710948"/>
              <a:gd name="connsiteX1" fmla="*/ 629870 w 867358"/>
              <a:gd name="connsiteY1" fmla="*/ 132203 h 710948"/>
              <a:gd name="connsiteX2" fmla="*/ 867358 w 867358"/>
              <a:gd name="connsiteY2" fmla="*/ 267490 h 710948"/>
              <a:gd name="connsiteX3" fmla="*/ 848000 w 867358"/>
              <a:gd name="connsiteY3" fmla="*/ 353901 h 710948"/>
              <a:gd name="connsiteX4" fmla="*/ 634022 w 867358"/>
              <a:gd name="connsiteY4" fmla="*/ 696650 h 710948"/>
              <a:gd name="connsiteX5" fmla="*/ 489212 w 867358"/>
              <a:gd name="connsiteY5" fmla="*/ 700466 h 710948"/>
              <a:gd name="connsiteX6" fmla="*/ 35535 w 867358"/>
              <a:gd name="connsiteY6" fmla="*/ 481209 h 710948"/>
              <a:gd name="connsiteX7" fmla="*/ 0 w 867358"/>
              <a:gd name="connsiteY7" fmla="*/ 404559 h 710948"/>
              <a:gd name="connsiteX8" fmla="*/ 178178 w 867358"/>
              <a:gd name="connsiteY8" fmla="*/ 0 h 710948"/>
              <a:gd name="connsiteX0" fmla="*/ 178178 w 867358"/>
              <a:gd name="connsiteY0" fmla="*/ 0 h 703414"/>
              <a:gd name="connsiteX1" fmla="*/ 629870 w 867358"/>
              <a:gd name="connsiteY1" fmla="*/ 132203 h 703414"/>
              <a:gd name="connsiteX2" fmla="*/ 867358 w 867358"/>
              <a:gd name="connsiteY2" fmla="*/ 267490 h 703414"/>
              <a:gd name="connsiteX3" fmla="*/ 848000 w 867358"/>
              <a:gd name="connsiteY3" fmla="*/ 353901 h 703414"/>
              <a:gd name="connsiteX4" fmla="*/ 634022 w 867358"/>
              <a:gd name="connsiteY4" fmla="*/ 696650 h 703414"/>
              <a:gd name="connsiteX5" fmla="*/ 489212 w 867358"/>
              <a:gd name="connsiteY5" fmla="*/ 700466 h 703414"/>
              <a:gd name="connsiteX6" fmla="*/ 35535 w 867358"/>
              <a:gd name="connsiteY6" fmla="*/ 481209 h 703414"/>
              <a:gd name="connsiteX7" fmla="*/ 0 w 867358"/>
              <a:gd name="connsiteY7" fmla="*/ 404559 h 703414"/>
              <a:gd name="connsiteX8" fmla="*/ 178178 w 867358"/>
              <a:gd name="connsiteY8" fmla="*/ 0 h 703414"/>
              <a:gd name="connsiteX0" fmla="*/ 178178 w 867358"/>
              <a:gd name="connsiteY0" fmla="*/ 0 h 714374"/>
              <a:gd name="connsiteX1" fmla="*/ 629870 w 867358"/>
              <a:gd name="connsiteY1" fmla="*/ 132203 h 714374"/>
              <a:gd name="connsiteX2" fmla="*/ 867358 w 867358"/>
              <a:gd name="connsiteY2" fmla="*/ 267490 h 714374"/>
              <a:gd name="connsiteX3" fmla="*/ 848000 w 867358"/>
              <a:gd name="connsiteY3" fmla="*/ 353901 h 714374"/>
              <a:gd name="connsiteX4" fmla="*/ 634022 w 867358"/>
              <a:gd name="connsiteY4" fmla="*/ 696650 h 714374"/>
              <a:gd name="connsiteX5" fmla="*/ 435895 w 867358"/>
              <a:gd name="connsiteY5" fmla="*/ 662169 h 714374"/>
              <a:gd name="connsiteX6" fmla="*/ 35535 w 867358"/>
              <a:gd name="connsiteY6" fmla="*/ 481209 h 714374"/>
              <a:gd name="connsiteX7" fmla="*/ 0 w 867358"/>
              <a:gd name="connsiteY7" fmla="*/ 404559 h 714374"/>
              <a:gd name="connsiteX8" fmla="*/ 178178 w 867358"/>
              <a:gd name="connsiteY8" fmla="*/ 0 h 714374"/>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634022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580705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699703"/>
              <a:gd name="connsiteX1" fmla="*/ 629870 w 867358"/>
              <a:gd name="connsiteY1" fmla="*/ 132203 h 699703"/>
              <a:gd name="connsiteX2" fmla="*/ 867358 w 867358"/>
              <a:gd name="connsiteY2" fmla="*/ 267490 h 699703"/>
              <a:gd name="connsiteX3" fmla="*/ 848000 w 867358"/>
              <a:gd name="connsiteY3" fmla="*/ 353901 h 699703"/>
              <a:gd name="connsiteX4" fmla="*/ 580705 w 867358"/>
              <a:gd name="connsiteY4" fmla="*/ 696650 h 699703"/>
              <a:gd name="connsiteX5" fmla="*/ 163384 w 867358"/>
              <a:gd name="connsiteY5" fmla="*/ 528126 h 699703"/>
              <a:gd name="connsiteX6" fmla="*/ 35535 w 867358"/>
              <a:gd name="connsiteY6" fmla="*/ 481209 h 699703"/>
              <a:gd name="connsiteX7" fmla="*/ 0 w 867358"/>
              <a:gd name="connsiteY7" fmla="*/ 404559 h 699703"/>
              <a:gd name="connsiteX8" fmla="*/ 178178 w 867358"/>
              <a:gd name="connsiteY8" fmla="*/ 0 h 699703"/>
              <a:gd name="connsiteX0" fmla="*/ 178178 w 867358"/>
              <a:gd name="connsiteY0" fmla="*/ 0 h 700165"/>
              <a:gd name="connsiteX1" fmla="*/ 629870 w 867358"/>
              <a:gd name="connsiteY1" fmla="*/ 132203 h 700165"/>
              <a:gd name="connsiteX2" fmla="*/ 867358 w 867358"/>
              <a:gd name="connsiteY2" fmla="*/ 267490 h 700165"/>
              <a:gd name="connsiteX3" fmla="*/ 848000 w 867358"/>
              <a:gd name="connsiteY3" fmla="*/ 353901 h 700165"/>
              <a:gd name="connsiteX4" fmla="*/ 580705 w 867358"/>
              <a:gd name="connsiteY4" fmla="*/ 696650 h 700165"/>
              <a:gd name="connsiteX5" fmla="*/ 145612 w 867358"/>
              <a:gd name="connsiteY5" fmla="*/ 537700 h 700165"/>
              <a:gd name="connsiteX6" fmla="*/ 35535 w 867358"/>
              <a:gd name="connsiteY6" fmla="*/ 481209 h 700165"/>
              <a:gd name="connsiteX7" fmla="*/ 0 w 867358"/>
              <a:gd name="connsiteY7" fmla="*/ 404559 h 700165"/>
              <a:gd name="connsiteX8" fmla="*/ 178178 w 867358"/>
              <a:gd name="connsiteY8" fmla="*/ 0 h 700165"/>
              <a:gd name="connsiteX0" fmla="*/ 178178 w 867358"/>
              <a:gd name="connsiteY0" fmla="*/ 0 h 698312"/>
              <a:gd name="connsiteX1" fmla="*/ 629870 w 867358"/>
              <a:gd name="connsiteY1" fmla="*/ 132203 h 698312"/>
              <a:gd name="connsiteX2" fmla="*/ 867358 w 867358"/>
              <a:gd name="connsiteY2" fmla="*/ 267490 h 698312"/>
              <a:gd name="connsiteX3" fmla="*/ 848000 w 867358"/>
              <a:gd name="connsiteY3" fmla="*/ 353901 h 698312"/>
              <a:gd name="connsiteX4" fmla="*/ 580705 w 867358"/>
              <a:gd name="connsiteY4" fmla="*/ 696650 h 698312"/>
              <a:gd name="connsiteX5" fmla="*/ 35535 w 867358"/>
              <a:gd name="connsiteY5" fmla="*/ 481209 h 698312"/>
              <a:gd name="connsiteX6" fmla="*/ 0 w 867358"/>
              <a:gd name="connsiteY6" fmla="*/ 404559 h 698312"/>
              <a:gd name="connsiteX7" fmla="*/ 178178 w 867358"/>
              <a:gd name="connsiteY7" fmla="*/ 0 h 698312"/>
              <a:gd name="connsiteX0" fmla="*/ 178178 w 867358"/>
              <a:gd name="connsiteY0" fmla="*/ 0 h 699576"/>
              <a:gd name="connsiteX1" fmla="*/ 629870 w 867358"/>
              <a:gd name="connsiteY1" fmla="*/ 132203 h 699576"/>
              <a:gd name="connsiteX2" fmla="*/ 867358 w 867358"/>
              <a:gd name="connsiteY2" fmla="*/ 267490 h 699576"/>
              <a:gd name="connsiteX3" fmla="*/ 848000 w 867358"/>
              <a:gd name="connsiteY3" fmla="*/ 353901 h 699576"/>
              <a:gd name="connsiteX4" fmla="*/ 580705 w 867358"/>
              <a:gd name="connsiteY4" fmla="*/ 696650 h 699576"/>
              <a:gd name="connsiteX5" fmla="*/ 65156 w 867358"/>
              <a:gd name="connsiteY5" fmla="*/ 513123 h 699576"/>
              <a:gd name="connsiteX6" fmla="*/ 0 w 867358"/>
              <a:gd name="connsiteY6" fmla="*/ 404559 h 699576"/>
              <a:gd name="connsiteX7" fmla="*/ 178178 w 867358"/>
              <a:gd name="connsiteY7" fmla="*/ 0 h 699576"/>
              <a:gd name="connsiteX0" fmla="*/ 136902 w 826082"/>
              <a:gd name="connsiteY0" fmla="*/ 0 h 699576"/>
              <a:gd name="connsiteX1" fmla="*/ 588594 w 826082"/>
              <a:gd name="connsiteY1" fmla="*/ 132203 h 699576"/>
              <a:gd name="connsiteX2" fmla="*/ 826082 w 826082"/>
              <a:gd name="connsiteY2" fmla="*/ 267490 h 699576"/>
              <a:gd name="connsiteX3" fmla="*/ 806724 w 826082"/>
              <a:gd name="connsiteY3" fmla="*/ 353901 h 699576"/>
              <a:gd name="connsiteX4" fmla="*/ 539429 w 826082"/>
              <a:gd name="connsiteY4" fmla="*/ 696650 h 699576"/>
              <a:gd name="connsiteX5" fmla="*/ 23880 w 826082"/>
              <a:gd name="connsiteY5" fmla="*/ 513123 h 699576"/>
              <a:gd name="connsiteX6" fmla="*/ 136902 w 826082"/>
              <a:gd name="connsiteY6" fmla="*/ 0 h 699576"/>
              <a:gd name="connsiteX0" fmla="*/ 136902 w 826082"/>
              <a:gd name="connsiteY0" fmla="*/ 0 h 701174"/>
              <a:gd name="connsiteX1" fmla="*/ 588594 w 826082"/>
              <a:gd name="connsiteY1" fmla="*/ 132203 h 701174"/>
              <a:gd name="connsiteX2" fmla="*/ 826082 w 826082"/>
              <a:gd name="connsiteY2" fmla="*/ 267490 h 701174"/>
              <a:gd name="connsiteX3" fmla="*/ 806724 w 826082"/>
              <a:gd name="connsiteY3" fmla="*/ 353901 h 701174"/>
              <a:gd name="connsiteX4" fmla="*/ 539429 w 826082"/>
              <a:gd name="connsiteY4" fmla="*/ 696650 h 701174"/>
              <a:gd name="connsiteX5" fmla="*/ 23880 w 826082"/>
              <a:gd name="connsiteY5" fmla="*/ 513123 h 701174"/>
              <a:gd name="connsiteX6" fmla="*/ 136902 w 826082"/>
              <a:gd name="connsiteY6" fmla="*/ 0 h 701174"/>
              <a:gd name="connsiteX0" fmla="*/ 170569 w 859749"/>
              <a:gd name="connsiteY0" fmla="*/ 0 h 699261"/>
              <a:gd name="connsiteX1" fmla="*/ 622261 w 859749"/>
              <a:gd name="connsiteY1" fmla="*/ 132203 h 699261"/>
              <a:gd name="connsiteX2" fmla="*/ 859749 w 859749"/>
              <a:gd name="connsiteY2" fmla="*/ 267490 h 699261"/>
              <a:gd name="connsiteX3" fmla="*/ 840391 w 859749"/>
              <a:gd name="connsiteY3" fmla="*/ 353901 h 699261"/>
              <a:gd name="connsiteX4" fmla="*/ 573096 w 859749"/>
              <a:gd name="connsiteY4" fmla="*/ 696650 h 699261"/>
              <a:gd name="connsiteX5" fmla="*/ 19040 w 859749"/>
              <a:gd name="connsiteY5" fmla="*/ 484399 h 699261"/>
              <a:gd name="connsiteX6" fmla="*/ 170569 w 859749"/>
              <a:gd name="connsiteY6" fmla="*/ 0 h 699261"/>
              <a:gd name="connsiteX0" fmla="*/ 158370 w 862361"/>
              <a:gd name="connsiteY0" fmla="*/ 0 h 708865"/>
              <a:gd name="connsiteX1" fmla="*/ 624873 w 862361"/>
              <a:gd name="connsiteY1" fmla="*/ 141777 h 708865"/>
              <a:gd name="connsiteX2" fmla="*/ 862361 w 862361"/>
              <a:gd name="connsiteY2" fmla="*/ 277064 h 708865"/>
              <a:gd name="connsiteX3" fmla="*/ 843003 w 862361"/>
              <a:gd name="connsiteY3" fmla="*/ 363475 h 708865"/>
              <a:gd name="connsiteX4" fmla="*/ 575708 w 862361"/>
              <a:gd name="connsiteY4" fmla="*/ 706224 h 708865"/>
              <a:gd name="connsiteX5" fmla="*/ 21652 w 862361"/>
              <a:gd name="connsiteY5" fmla="*/ 493973 h 708865"/>
              <a:gd name="connsiteX6" fmla="*/ 158370 w 862361"/>
              <a:gd name="connsiteY6" fmla="*/ 0 h 708865"/>
              <a:gd name="connsiteX0" fmla="*/ 158370 w 862361"/>
              <a:gd name="connsiteY0" fmla="*/ 0 h 708647"/>
              <a:gd name="connsiteX1" fmla="*/ 624873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 name="connsiteX0" fmla="*/ 104305 w 881602"/>
              <a:gd name="connsiteY0" fmla="*/ 0 h 590309"/>
              <a:gd name="connsiteX1" fmla="*/ 644114 w 881602"/>
              <a:gd name="connsiteY1" fmla="*/ 23740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90309"/>
              <a:gd name="connsiteX1" fmla="*/ 546373 w 881602"/>
              <a:gd name="connsiteY1" fmla="*/ 79287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90309"/>
              <a:gd name="connsiteX1" fmla="*/ 546373 w 881602"/>
              <a:gd name="connsiteY1" fmla="*/ 79287 h 590309"/>
              <a:gd name="connsiteX2" fmla="*/ 881602 w 881602"/>
              <a:gd name="connsiteY2" fmla="*/ 159027 h 590309"/>
              <a:gd name="connsiteX3" fmla="*/ 850396 w 881602"/>
              <a:gd name="connsiteY3" fmla="*/ 251821 h 590309"/>
              <a:gd name="connsiteX4" fmla="*/ 594949 w 881602"/>
              <a:gd name="connsiteY4" fmla="*/ 588187 h 590309"/>
              <a:gd name="connsiteX5" fmla="*/ 40893 w 881602"/>
              <a:gd name="connsiteY5" fmla="*/ 375936 h 590309"/>
              <a:gd name="connsiteX6" fmla="*/ 104305 w 881602"/>
              <a:gd name="connsiteY6" fmla="*/ 0 h 590309"/>
              <a:gd name="connsiteX0" fmla="*/ 104305 w 881602"/>
              <a:gd name="connsiteY0" fmla="*/ 0 h 588310"/>
              <a:gd name="connsiteX1" fmla="*/ 546373 w 881602"/>
              <a:gd name="connsiteY1" fmla="*/ 79287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79287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4637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1379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81602"/>
              <a:gd name="connsiteY0" fmla="*/ 0 h 588310"/>
              <a:gd name="connsiteX1" fmla="*/ 513793 w 881602"/>
              <a:gd name="connsiteY1" fmla="*/ 65400 h 588310"/>
              <a:gd name="connsiteX2" fmla="*/ 881602 w 881602"/>
              <a:gd name="connsiteY2" fmla="*/ 159027 h 588310"/>
              <a:gd name="connsiteX3" fmla="*/ 801525 w 881602"/>
              <a:gd name="connsiteY3" fmla="*/ 349028 h 588310"/>
              <a:gd name="connsiteX4" fmla="*/ 594949 w 881602"/>
              <a:gd name="connsiteY4" fmla="*/ 588187 h 588310"/>
              <a:gd name="connsiteX5" fmla="*/ 40893 w 881602"/>
              <a:gd name="connsiteY5" fmla="*/ 375936 h 588310"/>
              <a:gd name="connsiteX6" fmla="*/ 104305 w 88160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801525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49022"/>
              <a:gd name="connsiteY0" fmla="*/ 0 h 588310"/>
              <a:gd name="connsiteX1" fmla="*/ 513793 w 849022"/>
              <a:gd name="connsiteY1" fmla="*/ 65400 h 588310"/>
              <a:gd name="connsiteX2" fmla="*/ 849022 w 849022"/>
              <a:gd name="connsiteY2" fmla="*/ 165970 h 588310"/>
              <a:gd name="connsiteX3" fmla="*/ 777089 w 849022"/>
              <a:gd name="connsiteY3" fmla="*/ 349028 h 588310"/>
              <a:gd name="connsiteX4" fmla="*/ 594949 w 849022"/>
              <a:gd name="connsiteY4" fmla="*/ 588187 h 588310"/>
              <a:gd name="connsiteX5" fmla="*/ 40893 w 849022"/>
              <a:gd name="connsiteY5" fmla="*/ 375936 h 588310"/>
              <a:gd name="connsiteX6" fmla="*/ 104305 w 849022"/>
              <a:gd name="connsiteY6" fmla="*/ 0 h 588310"/>
              <a:gd name="connsiteX0" fmla="*/ 104305 w 824587"/>
              <a:gd name="connsiteY0" fmla="*/ 0 h 588310"/>
              <a:gd name="connsiteX1" fmla="*/ 513793 w 824587"/>
              <a:gd name="connsiteY1" fmla="*/ 65400 h 588310"/>
              <a:gd name="connsiteX2" fmla="*/ 824587 w 824587"/>
              <a:gd name="connsiteY2" fmla="*/ 165970 h 588310"/>
              <a:gd name="connsiteX3" fmla="*/ 777089 w 824587"/>
              <a:gd name="connsiteY3" fmla="*/ 349028 h 588310"/>
              <a:gd name="connsiteX4" fmla="*/ 594949 w 824587"/>
              <a:gd name="connsiteY4" fmla="*/ 588187 h 588310"/>
              <a:gd name="connsiteX5" fmla="*/ 40893 w 824587"/>
              <a:gd name="connsiteY5" fmla="*/ 375936 h 588310"/>
              <a:gd name="connsiteX6" fmla="*/ 104305 w 824587"/>
              <a:gd name="connsiteY6" fmla="*/ 0 h 588310"/>
              <a:gd name="connsiteX0" fmla="*/ 104305 w 800152"/>
              <a:gd name="connsiteY0" fmla="*/ 0 h 588310"/>
              <a:gd name="connsiteX1" fmla="*/ 513793 w 800152"/>
              <a:gd name="connsiteY1" fmla="*/ 65400 h 588310"/>
              <a:gd name="connsiteX2" fmla="*/ 800152 w 800152"/>
              <a:gd name="connsiteY2" fmla="*/ 165970 h 588310"/>
              <a:gd name="connsiteX3" fmla="*/ 777089 w 800152"/>
              <a:gd name="connsiteY3" fmla="*/ 349028 h 588310"/>
              <a:gd name="connsiteX4" fmla="*/ 594949 w 800152"/>
              <a:gd name="connsiteY4" fmla="*/ 588187 h 588310"/>
              <a:gd name="connsiteX5" fmla="*/ 40893 w 800152"/>
              <a:gd name="connsiteY5" fmla="*/ 375936 h 588310"/>
              <a:gd name="connsiteX6" fmla="*/ 104305 w 800152"/>
              <a:gd name="connsiteY6" fmla="*/ 0 h 588310"/>
              <a:gd name="connsiteX0" fmla="*/ 104305 w 816442"/>
              <a:gd name="connsiteY0" fmla="*/ 0 h 588310"/>
              <a:gd name="connsiteX1" fmla="*/ 513793 w 816442"/>
              <a:gd name="connsiteY1" fmla="*/ 65400 h 588310"/>
              <a:gd name="connsiteX2" fmla="*/ 816442 w 816442"/>
              <a:gd name="connsiteY2" fmla="*/ 152083 h 588310"/>
              <a:gd name="connsiteX3" fmla="*/ 777089 w 816442"/>
              <a:gd name="connsiteY3" fmla="*/ 349028 h 588310"/>
              <a:gd name="connsiteX4" fmla="*/ 594949 w 816442"/>
              <a:gd name="connsiteY4" fmla="*/ 588187 h 588310"/>
              <a:gd name="connsiteX5" fmla="*/ 40893 w 816442"/>
              <a:gd name="connsiteY5" fmla="*/ 375936 h 588310"/>
              <a:gd name="connsiteX6" fmla="*/ 104305 w 816442"/>
              <a:gd name="connsiteY6" fmla="*/ 0 h 588310"/>
              <a:gd name="connsiteX0" fmla="*/ 104305 w 816442"/>
              <a:gd name="connsiteY0" fmla="*/ 0 h 589862"/>
              <a:gd name="connsiteX1" fmla="*/ 513793 w 816442"/>
              <a:gd name="connsiteY1" fmla="*/ 65400 h 589862"/>
              <a:gd name="connsiteX2" fmla="*/ 816442 w 816442"/>
              <a:gd name="connsiteY2" fmla="*/ 152083 h 589862"/>
              <a:gd name="connsiteX3" fmla="*/ 777089 w 816442"/>
              <a:gd name="connsiteY3" fmla="*/ 349028 h 589862"/>
              <a:gd name="connsiteX4" fmla="*/ 594949 w 816442"/>
              <a:gd name="connsiteY4" fmla="*/ 588187 h 589862"/>
              <a:gd name="connsiteX5" fmla="*/ 40893 w 816442"/>
              <a:gd name="connsiteY5" fmla="*/ 431482 h 589862"/>
              <a:gd name="connsiteX6" fmla="*/ 104305 w 816442"/>
              <a:gd name="connsiteY6" fmla="*/ 0 h 589862"/>
              <a:gd name="connsiteX0" fmla="*/ 110265 w 822402"/>
              <a:gd name="connsiteY0" fmla="*/ 0 h 591313"/>
              <a:gd name="connsiteX1" fmla="*/ 519753 w 822402"/>
              <a:gd name="connsiteY1" fmla="*/ 65400 h 591313"/>
              <a:gd name="connsiteX2" fmla="*/ 822402 w 822402"/>
              <a:gd name="connsiteY2" fmla="*/ 152083 h 591313"/>
              <a:gd name="connsiteX3" fmla="*/ 783049 w 822402"/>
              <a:gd name="connsiteY3" fmla="*/ 349028 h 591313"/>
              <a:gd name="connsiteX4" fmla="*/ 600909 w 822402"/>
              <a:gd name="connsiteY4" fmla="*/ 588187 h 591313"/>
              <a:gd name="connsiteX5" fmla="*/ 38708 w 822402"/>
              <a:gd name="connsiteY5" fmla="*/ 452312 h 591313"/>
              <a:gd name="connsiteX6" fmla="*/ 110265 w 822402"/>
              <a:gd name="connsiteY6" fmla="*/ 0 h 591313"/>
              <a:gd name="connsiteX0" fmla="*/ 108457 w 820594"/>
              <a:gd name="connsiteY0" fmla="*/ 0 h 611552"/>
              <a:gd name="connsiteX1" fmla="*/ 517945 w 820594"/>
              <a:gd name="connsiteY1" fmla="*/ 65400 h 611552"/>
              <a:gd name="connsiteX2" fmla="*/ 820594 w 820594"/>
              <a:gd name="connsiteY2" fmla="*/ 152083 h 611552"/>
              <a:gd name="connsiteX3" fmla="*/ 781241 w 820594"/>
              <a:gd name="connsiteY3" fmla="*/ 349028 h 611552"/>
              <a:gd name="connsiteX4" fmla="*/ 574666 w 820594"/>
              <a:gd name="connsiteY4" fmla="*/ 609017 h 611552"/>
              <a:gd name="connsiteX5" fmla="*/ 36900 w 820594"/>
              <a:gd name="connsiteY5" fmla="*/ 452312 h 611552"/>
              <a:gd name="connsiteX6" fmla="*/ 108457 w 820594"/>
              <a:gd name="connsiteY6" fmla="*/ 0 h 611552"/>
              <a:gd name="connsiteX0" fmla="*/ 93009 w 829582"/>
              <a:gd name="connsiteY0" fmla="*/ 0 h 583661"/>
              <a:gd name="connsiteX1" fmla="*/ 526933 w 829582"/>
              <a:gd name="connsiteY1" fmla="*/ 37627 h 583661"/>
              <a:gd name="connsiteX2" fmla="*/ 829582 w 829582"/>
              <a:gd name="connsiteY2" fmla="*/ 12431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94353 w 829582"/>
              <a:gd name="connsiteY1" fmla="*/ 72343 h 583661"/>
              <a:gd name="connsiteX2" fmla="*/ 829582 w 829582"/>
              <a:gd name="connsiteY2" fmla="*/ 12431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94353 w 829582"/>
              <a:gd name="connsiteY1" fmla="*/ 72343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86208 w 829582"/>
              <a:gd name="connsiteY1" fmla="*/ 44569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83661"/>
              <a:gd name="connsiteX1" fmla="*/ 486208 w 829582"/>
              <a:gd name="connsiteY1" fmla="*/ 37626 h 583661"/>
              <a:gd name="connsiteX2" fmla="*/ 829582 w 829582"/>
              <a:gd name="connsiteY2" fmla="*/ 145140 h 583661"/>
              <a:gd name="connsiteX3" fmla="*/ 790229 w 829582"/>
              <a:gd name="connsiteY3" fmla="*/ 321255 h 583661"/>
              <a:gd name="connsiteX4" fmla="*/ 583654 w 829582"/>
              <a:gd name="connsiteY4" fmla="*/ 581244 h 583661"/>
              <a:gd name="connsiteX5" fmla="*/ 45888 w 829582"/>
              <a:gd name="connsiteY5" fmla="*/ 424539 h 583661"/>
              <a:gd name="connsiteX6" fmla="*/ 93009 w 829582"/>
              <a:gd name="connsiteY6" fmla="*/ 0 h 583661"/>
              <a:gd name="connsiteX0" fmla="*/ 93009 w 829582"/>
              <a:gd name="connsiteY0" fmla="*/ 0 h 590633"/>
              <a:gd name="connsiteX1" fmla="*/ 486208 w 829582"/>
              <a:gd name="connsiteY1" fmla="*/ 44569 h 590633"/>
              <a:gd name="connsiteX2" fmla="*/ 829582 w 829582"/>
              <a:gd name="connsiteY2" fmla="*/ 152083 h 590633"/>
              <a:gd name="connsiteX3" fmla="*/ 790229 w 829582"/>
              <a:gd name="connsiteY3" fmla="*/ 328198 h 590633"/>
              <a:gd name="connsiteX4" fmla="*/ 583654 w 829582"/>
              <a:gd name="connsiteY4" fmla="*/ 588187 h 590633"/>
              <a:gd name="connsiteX5" fmla="*/ 45888 w 829582"/>
              <a:gd name="connsiteY5" fmla="*/ 431482 h 590633"/>
              <a:gd name="connsiteX6" fmla="*/ 93009 w 829582"/>
              <a:gd name="connsiteY6" fmla="*/ 0 h 590633"/>
              <a:gd name="connsiteX0" fmla="*/ 93009 w 829582"/>
              <a:gd name="connsiteY0" fmla="*/ 0 h 590633"/>
              <a:gd name="connsiteX1" fmla="*/ 486208 w 829582"/>
              <a:gd name="connsiteY1" fmla="*/ 44569 h 590633"/>
              <a:gd name="connsiteX2" fmla="*/ 829582 w 829582"/>
              <a:gd name="connsiteY2" fmla="*/ 152083 h 590633"/>
              <a:gd name="connsiteX3" fmla="*/ 790229 w 829582"/>
              <a:gd name="connsiteY3" fmla="*/ 328198 h 590633"/>
              <a:gd name="connsiteX4" fmla="*/ 583654 w 829582"/>
              <a:gd name="connsiteY4" fmla="*/ 588187 h 590633"/>
              <a:gd name="connsiteX5" fmla="*/ 45888 w 829582"/>
              <a:gd name="connsiteY5" fmla="*/ 431482 h 590633"/>
              <a:gd name="connsiteX6" fmla="*/ 93009 w 829582"/>
              <a:gd name="connsiteY6" fmla="*/ 0 h 590633"/>
              <a:gd name="connsiteX0" fmla="*/ 83189 w 819762"/>
              <a:gd name="connsiteY0" fmla="*/ 0 h 590633"/>
              <a:gd name="connsiteX1" fmla="*/ 476388 w 819762"/>
              <a:gd name="connsiteY1" fmla="*/ 44569 h 590633"/>
              <a:gd name="connsiteX2" fmla="*/ 819762 w 819762"/>
              <a:gd name="connsiteY2" fmla="*/ 152083 h 590633"/>
              <a:gd name="connsiteX3" fmla="*/ 780409 w 819762"/>
              <a:gd name="connsiteY3" fmla="*/ 328198 h 590633"/>
              <a:gd name="connsiteX4" fmla="*/ 573834 w 819762"/>
              <a:gd name="connsiteY4" fmla="*/ 588187 h 590633"/>
              <a:gd name="connsiteX5" fmla="*/ 36068 w 819762"/>
              <a:gd name="connsiteY5" fmla="*/ 431482 h 590633"/>
              <a:gd name="connsiteX6" fmla="*/ 83189 w 819762"/>
              <a:gd name="connsiteY6" fmla="*/ 0 h 590633"/>
              <a:gd name="connsiteX0" fmla="*/ 67311 w 828320"/>
              <a:gd name="connsiteY0" fmla="*/ 0 h 590633"/>
              <a:gd name="connsiteX1" fmla="*/ 484946 w 828320"/>
              <a:gd name="connsiteY1" fmla="*/ 44569 h 590633"/>
              <a:gd name="connsiteX2" fmla="*/ 828320 w 828320"/>
              <a:gd name="connsiteY2" fmla="*/ 152083 h 590633"/>
              <a:gd name="connsiteX3" fmla="*/ 788967 w 828320"/>
              <a:gd name="connsiteY3" fmla="*/ 328198 h 590633"/>
              <a:gd name="connsiteX4" fmla="*/ 582392 w 828320"/>
              <a:gd name="connsiteY4" fmla="*/ 588187 h 590633"/>
              <a:gd name="connsiteX5" fmla="*/ 44626 w 828320"/>
              <a:gd name="connsiteY5" fmla="*/ 431482 h 590633"/>
              <a:gd name="connsiteX6" fmla="*/ 67311 w 828320"/>
              <a:gd name="connsiteY6" fmla="*/ 0 h 590633"/>
              <a:gd name="connsiteX0" fmla="*/ 39392 w 800401"/>
              <a:gd name="connsiteY0" fmla="*/ 0 h 591682"/>
              <a:gd name="connsiteX1" fmla="*/ 457027 w 800401"/>
              <a:gd name="connsiteY1" fmla="*/ 44569 h 591682"/>
              <a:gd name="connsiteX2" fmla="*/ 800401 w 800401"/>
              <a:gd name="connsiteY2" fmla="*/ 152083 h 591682"/>
              <a:gd name="connsiteX3" fmla="*/ 761048 w 800401"/>
              <a:gd name="connsiteY3" fmla="*/ 328198 h 591682"/>
              <a:gd name="connsiteX4" fmla="*/ 554473 w 800401"/>
              <a:gd name="connsiteY4" fmla="*/ 588187 h 591682"/>
              <a:gd name="connsiteX5" fmla="*/ 65577 w 800401"/>
              <a:gd name="connsiteY5" fmla="*/ 445369 h 591682"/>
              <a:gd name="connsiteX6" fmla="*/ 39392 w 800401"/>
              <a:gd name="connsiteY6" fmla="*/ 0 h 591682"/>
              <a:gd name="connsiteX0" fmla="*/ 61885 w 822894"/>
              <a:gd name="connsiteY0" fmla="*/ 0 h 591119"/>
              <a:gd name="connsiteX1" fmla="*/ 479520 w 822894"/>
              <a:gd name="connsiteY1" fmla="*/ 44569 h 591119"/>
              <a:gd name="connsiteX2" fmla="*/ 822894 w 822894"/>
              <a:gd name="connsiteY2" fmla="*/ 152083 h 591119"/>
              <a:gd name="connsiteX3" fmla="*/ 783541 w 822894"/>
              <a:gd name="connsiteY3" fmla="*/ 328198 h 591119"/>
              <a:gd name="connsiteX4" fmla="*/ 576966 w 822894"/>
              <a:gd name="connsiteY4" fmla="*/ 588187 h 591119"/>
              <a:gd name="connsiteX5" fmla="*/ 47345 w 822894"/>
              <a:gd name="connsiteY5" fmla="*/ 438426 h 591119"/>
              <a:gd name="connsiteX6" fmla="*/ 61885 w 822894"/>
              <a:gd name="connsiteY6" fmla="*/ 0 h 591119"/>
              <a:gd name="connsiteX0" fmla="*/ 61885 w 839184"/>
              <a:gd name="connsiteY0" fmla="*/ 0 h 591119"/>
              <a:gd name="connsiteX1" fmla="*/ 479520 w 839184"/>
              <a:gd name="connsiteY1" fmla="*/ 44569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119"/>
              <a:gd name="connsiteX1" fmla="*/ 455085 w 839184"/>
              <a:gd name="connsiteY1" fmla="*/ 30683 h 591119"/>
              <a:gd name="connsiteX2" fmla="*/ 839184 w 839184"/>
              <a:gd name="connsiteY2" fmla="*/ 145140 h 591119"/>
              <a:gd name="connsiteX3" fmla="*/ 783541 w 839184"/>
              <a:gd name="connsiteY3" fmla="*/ 328198 h 591119"/>
              <a:gd name="connsiteX4" fmla="*/ 576966 w 839184"/>
              <a:gd name="connsiteY4" fmla="*/ 588187 h 591119"/>
              <a:gd name="connsiteX5" fmla="*/ 47345 w 839184"/>
              <a:gd name="connsiteY5" fmla="*/ 438426 h 591119"/>
              <a:gd name="connsiteX6" fmla="*/ 61885 w 839184"/>
              <a:gd name="connsiteY6" fmla="*/ 0 h 591119"/>
              <a:gd name="connsiteX0" fmla="*/ 61885 w 839184"/>
              <a:gd name="connsiteY0" fmla="*/ 0 h 591250"/>
              <a:gd name="connsiteX1" fmla="*/ 455085 w 839184"/>
              <a:gd name="connsiteY1" fmla="*/ 30683 h 591250"/>
              <a:gd name="connsiteX2" fmla="*/ 839184 w 839184"/>
              <a:gd name="connsiteY2" fmla="*/ 145140 h 591250"/>
              <a:gd name="connsiteX3" fmla="*/ 804279 w 839184"/>
              <a:gd name="connsiteY3" fmla="*/ 325171 h 591250"/>
              <a:gd name="connsiteX4" fmla="*/ 576966 w 839184"/>
              <a:gd name="connsiteY4" fmla="*/ 588187 h 591250"/>
              <a:gd name="connsiteX5" fmla="*/ 47345 w 839184"/>
              <a:gd name="connsiteY5" fmla="*/ 438426 h 591250"/>
              <a:gd name="connsiteX6" fmla="*/ 61885 w 839184"/>
              <a:gd name="connsiteY6" fmla="*/ 0 h 591250"/>
              <a:gd name="connsiteX0" fmla="*/ 61885 w 839184"/>
              <a:gd name="connsiteY0" fmla="*/ 0 h 591250"/>
              <a:gd name="connsiteX1" fmla="*/ 455085 w 839184"/>
              <a:gd name="connsiteY1" fmla="*/ 30683 h 591250"/>
              <a:gd name="connsiteX2" fmla="*/ 839184 w 839184"/>
              <a:gd name="connsiteY2" fmla="*/ 145140 h 591250"/>
              <a:gd name="connsiteX3" fmla="*/ 804279 w 839184"/>
              <a:gd name="connsiteY3" fmla="*/ 325171 h 591250"/>
              <a:gd name="connsiteX4" fmla="*/ 576966 w 839184"/>
              <a:gd name="connsiteY4" fmla="*/ 588187 h 591250"/>
              <a:gd name="connsiteX5" fmla="*/ 47345 w 839184"/>
              <a:gd name="connsiteY5" fmla="*/ 438426 h 591250"/>
              <a:gd name="connsiteX6" fmla="*/ 61885 w 839184"/>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80427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1885 w 842640"/>
              <a:gd name="connsiteY0" fmla="*/ 0 h 591250"/>
              <a:gd name="connsiteX1" fmla="*/ 455085 w 842640"/>
              <a:gd name="connsiteY1" fmla="*/ 30683 h 591250"/>
              <a:gd name="connsiteX2" fmla="*/ 842640 w 842640"/>
              <a:gd name="connsiteY2" fmla="*/ 123948 h 591250"/>
              <a:gd name="connsiteX3" fmla="*/ 787089 w 842640"/>
              <a:gd name="connsiteY3" fmla="*/ 325171 h 591250"/>
              <a:gd name="connsiteX4" fmla="*/ 576966 w 842640"/>
              <a:gd name="connsiteY4" fmla="*/ 588187 h 591250"/>
              <a:gd name="connsiteX5" fmla="*/ 47345 w 842640"/>
              <a:gd name="connsiteY5" fmla="*/ 438426 h 591250"/>
              <a:gd name="connsiteX6" fmla="*/ 61885 w 84264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250"/>
              <a:gd name="connsiteX1" fmla="*/ 453435 w 840990"/>
              <a:gd name="connsiteY1" fmla="*/ 30683 h 591250"/>
              <a:gd name="connsiteX2" fmla="*/ 840990 w 840990"/>
              <a:gd name="connsiteY2" fmla="*/ 123948 h 591250"/>
              <a:gd name="connsiteX3" fmla="*/ 785439 w 840990"/>
              <a:gd name="connsiteY3" fmla="*/ 325171 h 591250"/>
              <a:gd name="connsiteX4" fmla="*/ 552394 w 840990"/>
              <a:gd name="connsiteY4" fmla="*/ 588187 h 591250"/>
              <a:gd name="connsiteX5" fmla="*/ 45695 w 840990"/>
              <a:gd name="connsiteY5" fmla="*/ 438426 h 591250"/>
              <a:gd name="connsiteX6" fmla="*/ 60235 w 840990"/>
              <a:gd name="connsiteY6" fmla="*/ 0 h 591250"/>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79116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0990"/>
              <a:gd name="connsiteY0" fmla="*/ 0 h 591043"/>
              <a:gd name="connsiteX1" fmla="*/ 453435 w 840990"/>
              <a:gd name="connsiteY1" fmla="*/ 30683 h 591043"/>
              <a:gd name="connsiteX2" fmla="*/ 840990 w 840990"/>
              <a:gd name="connsiteY2" fmla="*/ 123948 h 591043"/>
              <a:gd name="connsiteX3" fmla="*/ 802629 w 840990"/>
              <a:gd name="connsiteY3" fmla="*/ 329984 h 591043"/>
              <a:gd name="connsiteX4" fmla="*/ 552394 w 840990"/>
              <a:gd name="connsiteY4" fmla="*/ 588187 h 591043"/>
              <a:gd name="connsiteX5" fmla="*/ 45695 w 840990"/>
              <a:gd name="connsiteY5" fmla="*/ 438426 h 591043"/>
              <a:gd name="connsiteX6" fmla="*/ 60235 w 840990"/>
              <a:gd name="connsiteY6" fmla="*/ 0 h 591043"/>
              <a:gd name="connsiteX0" fmla="*/ 60235 w 842379"/>
              <a:gd name="connsiteY0" fmla="*/ 0 h 591043"/>
              <a:gd name="connsiteX1" fmla="*/ 453435 w 842379"/>
              <a:gd name="connsiteY1" fmla="*/ 30683 h 591043"/>
              <a:gd name="connsiteX2" fmla="*/ 840990 w 842379"/>
              <a:gd name="connsiteY2" fmla="*/ 123948 h 591043"/>
              <a:gd name="connsiteX3" fmla="*/ 802629 w 842379"/>
              <a:gd name="connsiteY3" fmla="*/ 329984 h 591043"/>
              <a:gd name="connsiteX4" fmla="*/ 552394 w 842379"/>
              <a:gd name="connsiteY4" fmla="*/ 588187 h 591043"/>
              <a:gd name="connsiteX5" fmla="*/ 45695 w 842379"/>
              <a:gd name="connsiteY5" fmla="*/ 438426 h 591043"/>
              <a:gd name="connsiteX6" fmla="*/ 60235 w 842379"/>
              <a:gd name="connsiteY6" fmla="*/ 0 h 591043"/>
              <a:gd name="connsiteX0" fmla="*/ 60235 w 847016"/>
              <a:gd name="connsiteY0" fmla="*/ 0 h 591043"/>
              <a:gd name="connsiteX1" fmla="*/ 453435 w 847016"/>
              <a:gd name="connsiteY1" fmla="*/ 30683 h 591043"/>
              <a:gd name="connsiteX2" fmla="*/ 840990 w 847016"/>
              <a:gd name="connsiteY2" fmla="*/ 123948 h 591043"/>
              <a:gd name="connsiteX3" fmla="*/ 802629 w 847016"/>
              <a:gd name="connsiteY3" fmla="*/ 329984 h 591043"/>
              <a:gd name="connsiteX4" fmla="*/ 552394 w 847016"/>
              <a:gd name="connsiteY4" fmla="*/ 588187 h 591043"/>
              <a:gd name="connsiteX5" fmla="*/ 45695 w 847016"/>
              <a:gd name="connsiteY5" fmla="*/ 438426 h 591043"/>
              <a:gd name="connsiteX6" fmla="*/ 60235 w 847016"/>
              <a:gd name="connsiteY6" fmla="*/ 0 h 5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7016" h="591043">
                <a:moveTo>
                  <a:pt x="60235" y="0"/>
                </a:moveTo>
                <a:cubicBezTo>
                  <a:pt x="235235" y="2407"/>
                  <a:pt x="323309" y="10025"/>
                  <a:pt x="453435" y="30683"/>
                </a:cubicBezTo>
                <a:cubicBezTo>
                  <a:pt x="583561" y="51341"/>
                  <a:pt x="698815" y="63298"/>
                  <a:pt x="840990" y="123948"/>
                </a:cubicBezTo>
                <a:cubicBezTo>
                  <a:pt x="857270" y="179770"/>
                  <a:pt x="839268" y="252611"/>
                  <a:pt x="802629" y="329984"/>
                </a:cubicBezTo>
                <a:cubicBezTo>
                  <a:pt x="765990" y="407357"/>
                  <a:pt x="678550" y="570113"/>
                  <a:pt x="552394" y="588187"/>
                </a:cubicBezTo>
                <a:cubicBezTo>
                  <a:pt x="426238" y="606261"/>
                  <a:pt x="127721" y="536457"/>
                  <a:pt x="45695" y="438426"/>
                </a:cubicBezTo>
                <a:cubicBezTo>
                  <a:pt x="-36331" y="340395"/>
                  <a:pt x="6842" y="77374"/>
                  <a:pt x="60235" y="0"/>
                </a:cubicBezTo>
                <a:close/>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0" name="任意多边形 149"/>
          <p:cNvSpPr/>
          <p:nvPr/>
        </p:nvSpPr>
        <p:spPr>
          <a:xfrm>
            <a:off x="9348026" y="2492332"/>
            <a:ext cx="887291" cy="676723"/>
          </a:xfrm>
          <a:custGeom>
            <a:avLst/>
            <a:gdLst>
              <a:gd name="connsiteX0" fmla="*/ 187286 w 1024568"/>
              <a:gd name="connsiteY0" fmla="*/ 0 h 826265"/>
              <a:gd name="connsiteX1" fmla="*/ 638978 w 1024568"/>
              <a:gd name="connsiteY1" fmla="*/ 132203 h 826265"/>
              <a:gd name="connsiteX2" fmla="*/ 980501 w 1024568"/>
              <a:gd name="connsiteY2" fmla="*/ 297456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93214 w 1024568"/>
              <a:gd name="connsiteY4" fmla="*/ 771181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24568"/>
              <a:gd name="connsiteY0" fmla="*/ 0 h 826265"/>
              <a:gd name="connsiteX1" fmla="*/ 638978 w 1024568"/>
              <a:gd name="connsiteY1" fmla="*/ 132203 h 826265"/>
              <a:gd name="connsiteX2" fmla="*/ 1013661 w 1024568"/>
              <a:gd name="connsiteY2" fmla="*/ 341399 h 826265"/>
              <a:gd name="connsiteX3" fmla="*/ 1024568 w 1024568"/>
              <a:gd name="connsiteY3" fmla="*/ 407624 h 826265"/>
              <a:gd name="connsiteX4" fmla="*/ 751763 w 1024568"/>
              <a:gd name="connsiteY4" fmla="*/ 797547 h 826265"/>
              <a:gd name="connsiteX5" fmla="*/ 694062 w 1024568"/>
              <a:gd name="connsiteY5" fmla="*/ 826265 h 826265"/>
              <a:gd name="connsiteX6" fmla="*/ 0 w 1024568"/>
              <a:gd name="connsiteY6" fmla="*/ 462709 h 826265"/>
              <a:gd name="connsiteX7" fmla="*/ 187286 w 1024568"/>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1007988 w 1013661"/>
              <a:gd name="connsiteY3" fmla="*/ 390047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931769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1013661"/>
              <a:gd name="connsiteY0" fmla="*/ 0 h 826265"/>
              <a:gd name="connsiteX1" fmla="*/ 638978 w 1013661"/>
              <a:gd name="connsiteY1" fmla="*/ 132203 h 826265"/>
              <a:gd name="connsiteX2" fmla="*/ 1013661 w 1013661"/>
              <a:gd name="connsiteY2" fmla="*/ 341399 h 826265"/>
              <a:gd name="connsiteX3" fmla="*/ 870794 w 1013661"/>
              <a:gd name="connsiteY3" fmla="*/ 348986 h 826265"/>
              <a:gd name="connsiteX4" fmla="*/ 751763 w 1013661"/>
              <a:gd name="connsiteY4" fmla="*/ 797547 h 826265"/>
              <a:gd name="connsiteX5" fmla="*/ 694062 w 1013661"/>
              <a:gd name="connsiteY5" fmla="*/ 826265 h 826265"/>
              <a:gd name="connsiteX6" fmla="*/ 0 w 1013661"/>
              <a:gd name="connsiteY6" fmla="*/ 462709 h 826265"/>
              <a:gd name="connsiteX7" fmla="*/ 187286 w 1013661"/>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51763 w 876466"/>
              <a:gd name="connsiteY4" fmla="*/ 797547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70794 w 876466"/>
              <a:gd name="connsiteY3" fmla="*/ 348986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8952 w 876466"/>
              <a:gd name="connsiteY4" fmla="*/ 782801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26265"/>
              <a:gd name="connsiteX1" fmla="*/ 638978 w 876466"/>
              <a:gd name="connsiteY1" fmla="*/ 132203 h 826265"/>
              <a:gd name="connsiteX2" fmla="*/ 876466 w 876466"/>
              <a:gd name="connsiteY2" fmla="*/ 267490 h 826265"/>
              <a:gd name="connsiteX3" fmla="*/ 857108 w 876466"/>
              <a:gd name="connsiteY3" fmla="*/ 353901 h 826265"/>
              <a:gd name="connsiteX4" fmla="*/ 724390 w 876466"/>
              <a:gd name="connsiteY4" fmla="*/ 753309 h 826265"/>
              <a:gd name="connsiteX5" fmla="*/ 694062 w 876466"/>
              <a:gd name="connsiteY5" fmla="*/ 826265 h 826265"/>
              <a:gd name="connsiteX6" fmla="*/ 0 w 876466"/>
              <a:gd name="connsiteY6" fmla="*/ 462709 h 826265"/>
              <a:gd name="connsiteX7" fmla="*/ 187286 w 876466"/>
              <a:gd name="connsiteY7" fmla="*/ 0 h 8262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800365"/>
              <a:gd name="connsiteX1" fmla="*/ 638978 w 876466"/>
              <a:gd name="connsiteY1" fmla="*/ 132203 h 800365"/>
              <a:gd name="connsiteX2" fmla="*/ 876466 w 876466"/>
              <a:gd name="connsiteY2" fmla="*/ 267490 h 800365"/>
              <a:gd name="connsiteX3" fmla="*/ 857108 w 876466"/>
              <a:gd name="connsiteY3" fmla="*/ 353901 h 800365"/>
              <a:gd name="connsiteX4" fmla="*/ 724390 w 876466"/>
              <a:gd name="connsiteY4" fmla="*/ 753309 h 800365"/>
              <a:gd name="connsiteX5" fmla="*/ 628814 w 876466"/>
              <a:gd name="connsiteY5" fmla="*/ 800365 h 800365"/>
              <a:gd name="connsiteX6" fmla="*/ 0 w 876466"/>
              <a:gd name="connsiteY6" fmla="*/ 462709 h 800365"/>
              <a:gd name="connsiteX7" fmla="*/ 187286 w 876466"/>
              <a:gd name="connsiteY7" fmla="*/ 0 h 800365"/>
              <a:gd name="connsiteX0" fmla="*/ 187286 w 876466"/>
              <a:gd name="connsiteY0" fmla="*/ 0 h 785566"/>
              <a:gd name="connsiteX1" fmla="*/ 638978 w 876466"/>
              <a:gd name="connsiteY1" fmla="*/ 132203 h 785566"/>
              <a:gd name="connsiteX2" fmla="*/ 876466 w 876466"/>
              <a:gd name="connsiteY2" fmla="*/ 267490 h 785566"/>
              <a:gd name="connsiteX3" fmla="*/ 857108 w 876466"/>
              <a:gd name="connsiteY3" fmla="*/ 353901 h 785566"/>
              <a:gd name="connsiteX4" fmla="*/ 724390 w 876466"/>
              <a:gd name="connsiteY4" fmla="*/ 753309 h 785566"/>
              <a:gd name="connsiteX5" fmla="*/ 611644 w 876466"/>
              <a:gd name="connsiteY5" fmla="*/ 785566 h 785566"/>
              <a:gd name="connsiteX6" fmla="*/ 0 w 876466"/>
              <a:gd name="connsiteY6" fmla="*/ 462709 h 785566"/>
              <a:gd name="connsiteX7" fmla="*/ 187286 w 876466"/>
              <a:gd name="connsiteY7" fmla="*/ 0 h 785566"/>
              <a:gd name="connsiteX0" fmla="*/ 187286 w 876466"/>
              <a:gd name="connsiteY0" fmla="*/ 0 h 758542"/>
              <a:gd name="connsiteX1" fmla="*/ 638978 w 876466"/>
              <a:gd name="connsiteY1" fmla="*/ 132203 h 758542"/>
              <a:gd name="connsiteX2" fmla="*/ 876466 w 876466"/>
              <a:gd name="connsiteY2" fmla="*/ 267490 h 758542"/>
              <a:gd name="connsiteX3" fmla="*/ 857108 w 876466"/>
              <a:gd name="connsiteY3" fmla="*/ 353901 h 758542"/>
              <a:gd name="connsiteX4" fmla="*/ 724390 w 876466"/>
              <a:gd name="connsiteY4" fmla="*/ 753309 h 758542"/>
              <a:gd name="connsiteX5" fmla="*/ 577303 w 876466"/>
              <a:gd name="connsiteY5" fmla="*/ 748566 h 758542"/>
              <a:gd name="connsiteX6" fmla="*/ 0 w 876466"/>
              <a:gd name="connsiteY6" fmla="*/ 462709 h 758542"/>
              <a:gd name="connsiteX7" fmla="*/ 187286 w 876466"/>
              <a:gd name="connsiteY7" fmla="*/ 0 h 758542"/>
              <a:gd name="connsiteX0" fmla="*/ 187286 w 876466"/>
              <a:gd name="connsiteY0" fmla="*/ 0 h 748566"/>
              <a:gd name="connsiteX1" fmla="*/ 638978 w 876466"/>
              <a:gd name="connsiteY1" fmla="*/ 132203 h 748566"/>
              <a:gd name="connsiteX2" fmla="*/ 876466 w 876466"/>
              <a:gd name="connsiteY2" fmla="*/ 267490 h 748566"/>
              <a:gd name="connsiteX3" fmla="*/ 857108 w 876466"/>
              <a:gd name="connsiteY3" fmla="*/ 353901 h 748566"/>
              <a:gd name="connsiteX4" fmla="*/ 710654 w 876466"/>
              <a:gd name="connsiteY4" fmla="*/ 738509 h 748566"/>
              <a:gd name="connsiteX5" fmla="*/ 577303 w 876466"/>
              <a:gd name="connsiteY5" fmla="*/ 748566 h 748566"/>
              <a:gd name="connsiteX6" fmla="*/ 0 w 876466"/>
              <a:gd name="connsiteY6" fmla="*/ 462709 h 748566"/>
              <a:gd name="connsiteX7" fmla="*/ 187286 w 876466"/>
              <a:gd name="connsiteY7" fmla="*/ 0 h 74856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2556"/>
              <a:gd name="connsiteX1" fmla="*/ 638978 w 876466"/>
              <a:gd name="connsiteY1" fmla="*/ 132203 h 752556"/>
              <a:gd name="connsiteX2" fmla="*/ 876466 w 876466"/>
              <a:gd name="connsiteY2" fmla="*/ 267490 h 752556"/>
              <a:gd name="connsiteX3" fmla="*/ 857108 w 876466"/>
              <a:gd name="connsiteY3" fmla="*/ 353901 h 752556"/>
              <a:gd name="connsiteX4" fmla="*/ 727824 w 876466"/>
              <a:gd name="connsiteY4" fmla="*/ 745909 h 752556"/>
              <a:gd name="connsiteX5" fmla="*/ 577303 w 876466"/>
              <a:gd name="connsiteY5" fmla="*/ 748566 h 752556"/>
              <a:gd name="connsiteX6" fmla="*/ 0 w 876466"/>
              <a:gd name="connsiteY6" fmla="*/ 462709 h 752556"/>
              <a:gd name="connsiteX7" fmla="*/ 187286 w 876466"/>
              <a:gd name="connsiteY7" fmla="*/ 0 h 752556"/>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187286 w 876466"/>
              <a:gd name="connsiteY7"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9108 w 876466"/>
              <a:gd name="connsiteY7" fmla="*/ 478557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6882 w 876466"/>
              <a:gd name="connsiteY7" fmla="*/ 493358 h 757487"/>
              <a:gd name="connsiteX8" fmla="*/ 187286 w 876466"/>
              <a:gd name="connsiteY8" fmla="*/ 0 h 757487"/>
              <a:gd name="connsiteX0" fmla="*/ 187286 w 876466"/>
              <a:gd name="connsiteY0" fmla="*/ 0 h 757487"/>
              <a:gd name="connsiteX1" fmla="*/ 638978 w 876466"/>
              <a:gd name="connsiteY1" fmla="*/ 132203 h 757487"/>
              <a:gd name="connsiteX2" fmla="*/ 876466 w 876466"/>
              <a:gd name="connsiteY2" fmla="*/ 267490 h 757487"/>
              <a:gd name="connsiteX3" fmla="*/ 857108 w 876466"/>
              <a:gd name="connsiteY3" fmla="*/ 353901 h 757487"/>
              <a:gd name="connsiteX4" fmla="*/ 727824 w 876466"/>
              <a:gd name="connsiteY4" fmla="*/ 745909 h 757487"/>
              <a:gd name="connsiteX5" fmla="*/ 577303 w 876466"/>
              <a:gd name="connsiteY5" fmla="*/ 748566 h 757487"/>
              <a:gd name="connsiteX6" fmla="*/ 0 w 876466"/>
              <a:gd name="connsiteY6" fmla="*/ 462709 h 757487"/>
              <a:gd name="connsiteX7" fmla="*/ 40014 w 876466"/>
              <a:gd name="connsiteY7" fmla="*/ 411958 h 757487"/>
              <a:gd name="connsiteX8" fmla="*/ 187286 w 876466"/>
              <a:gd name="connsiteY8" fmla="*/ 0 h 757487"/>
              <a:gd name="connsiteX0" fmla="*/ 147272 w 836452"/>
              <a:gd name="connsiteY0" fmla="*/ 0 h 757487"/>
              <a:gd name="connsiteX1" fmla="*/ 598964 w 836452"/>
              <a:gd name="connsiteY1" fmla="*/ 132203 h 757487"/>
              <a:gd name="connsiteX2" fmla="*/ 836452 w 836452"/>
              <a:gd name="connsiteY2" fmla="*/ 267490 h 757487"/>
              <a:gd name="connsiteX3" fmla="*/ 817094 w 836452"/>
              <a:gd name="connsiteY3" fmla="*/ 353901 h 757487"/>
              <a:gd name="connsiteX4" fmla="*/ 687810 w 836452"/>
              <a:gd name="connsiteY4" fmla="*/ 745909 h 757487"/>
              <a:gd name="connsiteX5" fmla="*/ 537289 w 836452"/>
              <a:gd name="connsiteY5" fmla="*/ 748566 h 757487"/>
              <a:gd name="connsiteX6" fmla="*/ 4629 w 836452"/>
              <a:gd name="connsiteY6" fmla="*/ 481209 h 757487"/>
              <a:gd name="connsiteX7" fmla="*/ 0 w 836452"/>
              <a:gd name="connsiteY7" fmla="*/ 411958 h 757487"/>
              <a:gd name="connsiteX8" fmla="*/ 147272 w 836452"/>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57487"/>
              <a:gd name="connsiteX1" fmla="*/ 629870 w 867358"/>
              <a:gd name="connsiteY1" fmla="*/ 132203 h 757487"/>
              <a:gd name="connsiteX2" fmla="*/ 867358 w 867358"/>
              <a:gd name="connsiteY2" fmla="*/ 267490 h 757487"/>
              <a:gd name="connsiteX3" fmla="*/ 848000 w 867358"/>
              <a:gd name="connsiteY3" fmla="*/ 353901 h 757487"/>
              <a:gd name="connsiteX4" fmla="*/ 718716 w 867358"/>
              <a:gd name="connsiteY4" fmla="*/ 745909 h 757487"/>
              <a:gd name="connsiteX5" fmla="*/ 568195 w 867358"/>
              <a:gd name="connsiteY5" fmla="*/ 748566 h 757487"/>
              <a:gd name="connsiteX6" fmla="*/ 35535 w 867358"/>
              <a:gd name="connsiteY6" fmla="*/ 481209 h 757487"/>
              <a:gd name="connsiteX7" fmla="*/ 0 w 867358"/>
              <a:gd name="connsiteY7" fmla="*/ 404559 h 757487"/>
              <a:gd name="connsiteX8" fmla="*/ 178178 w 867358"/>
              <a:gd name="connsiteY8" fmla="*/ 0 h 757487"/>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32453 w 867358"/>
              <a:gd name="connsiteY4" fmla="*/ 7126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48566"/>
              <a:gd name="connsiteX1" fmla="*/ 629870 w 867358"/>
              <a:gd name="connsiteY1" fmla="*/ 132203 h 748566"/>
              <a:gd name="connsiteX2" fmla="*/ 867358 w 867358"/>
              <a:gd name="connsiteY2" fmla="*/ 267490 h 748566"/>
              <a:gd name="connsiteX3" fmla="*/ 848000 w 867358"/>
              <a:gd name="connsiteY3" fmla="*/ 353901 h 748566"/>
              <a:gd name="connsiteX4" fmla="*/ 725585 w 867358"/>
              <a:gd name="connsiteY4" fmla="*/ 701508 h 748566"/>
              <a:gd name="connsiteX5" fmla="*/ 568195 w 867358"/>
              <a:gd name="connsiteY5" fmla="*/ 748566 h 748566"/>
              <a:gd name="connsiteX6" fmla="*/ 35535 w 867358"/>
              <a:gd name="connsiteY6" fmla="*/ 481209 h 748566"/>
              <a:gd name="connsiteX7" fmla="*/ 0 w 867358"/>
              <a:gd name="connsiteY7" fmla="*/ 404559 h 748566"/>
              <a:gd name="connsiteX8" fmla="*/ 178178 w 867358"/>
              <a:gd name="connsiteY8" fmla="*/ 0 h 748566"/>
              <a:gd name="connsiteX0" fmla="*/ 178178 w 867358"/>
              <a:gd name="connsiteY0" fmla="*/ 0 h 751898"/>
              <a:gd name="connsiteX1" fmla="*/ 629870 w 867358"/>
              <a:gd name="connsiteY1" fmla="*/ 132203 h 751898"/>
              <a:gd name="connsiteX2" fmla="*/ 867358 w 867358"/>
              <a:gd name="connsiteY2" fmla="*/ 267490 h 751898"/>
              <a:gd name="connsiteX3" fmla="*/ 848000 w 867358"/>
              <a:gd name="connsiteY3" fmla="*/ 353901 h 751898"/>
              <a:gd name="connsiteX4" fmla="*/ 698113 w 867358"/>
              <a:gd name="connsiteY4" fmla="*/ 727408 h 751898"/>
              <a:gd name="connsiteX5" fmla="*/ 568195 w 867358"/>
              <a:gd name="connsiteY5" fmla="*/ 748566 h 751898"/>
              <a:gd name="connsiteX6" fmla="*/ 35535 w 867358"/>
              <a:gd name="connsiteY6" fmla="*/ 481209 h 751898"/>
              <a:gd name="connsiteX7" fmla="*/ 0 w 867358"/>
              <a:gd name="connsiteY7" fmla="*/ 404559 h 751898"/>
              <a:gd name="connsiteX8" fmla="*/ 178178 w 867358"/>
              <a:gd name="connsiteY8" fmla="*/ 0 h 751898"/>
              <a:gd name="connsiteX0" fmla="*/ 178178 w 867358"/>
              <a:gd name="connsiteY0" fmla="*/ 0 h 754943"/>
              <a:gd name="connsiteX1" fmla="*/ 629870 w 867358"/>
              <a:gd name="connsiteY1" fmla="*/ 132203 h 754943"/>
              <a:gd name="connsiteX2" fmla="*/ 867358 w 867358"/>
              <a:gd name="connsiteY2" fmla="*/ 267490 h 754943"/>
              <a:gd name="connsiteX3" fmla="*/ 848000 w 867358"/>
              <a:gd name="connsiteY3" fmla="*/ 353901 h 754943"/>
              <a:gd name="connsiteX4" fmla="*/ 698113 w 867358"/>
              <a:gd name="connsiteY4" fmla="*/ 727408 h 754943"/>
              <a:gd name="connsiteX5" fmla="*/ 544157 w 867358"/>
              <a:gd name="connsiteY5" fmla="*/ 730066 h 754943"/>
              <a:gd name="connsiteX6" fmla="*/ 35535 w 867358"/>
              <a:gd name="connsiteY6" fmla="*/ 481209 h 754943"/>
              <a:gd name="connsiteX7" fmla="*/ 0 w 867358"/>
              <a:gd name="connsiteY7" fmla="*/ 404559 h 754943"/>
              <a:gd name="connsiteX8" fmla="*/ 178178 w 867358"/>
              <a:gd name="connsiteY8" fmla="*/ 0 h 754943"/>
              <a:gd name="connsiteX0" fmla="*/ 178178 w 867358"/>
              <a:gd name="connsiteY0" fmla="*/ 0 h 758494"/>
              <a:gd name="connsiteX1" fmla="*/ 629870 w 867358"/>
              <a:gd name="connsiteY1" fmla="*/ 132203 h 758494"/>
              <a:gd name="connsiteX2" fmla="*/ 867358 w 867358"/>
              <a:gd name="connsiteY2" fmla="*/ 267490 h 758494"/>
              <a:gd name="connsiteX3" fmla="*/ 848000 w 867358"/>
              <a:gd name="connsiteY3" fmla="*/ 353901 h 758494"/>
              <a:gd name="connsiteX4" fmla="*/ 698113 w 867358"/>
              <a:gd name="connsiteY4" fmla="*/ 727408 h 758494"/>
              <a:gd name="connsiteX5" fmla="*/ 544157 w 867358"/>
              <a:gd name="connsiteY5" fmla="*/ 730066 h 758494"/>
              <a:gd name="connsiteX6" fmla="*/ 35535 w 867358"/>
              <a:gd name="connsiteY6" fmla="*/ 481209 h 758494"/>
              <a:gd name="connsiteX7" fmla="*/ 0 w 867358"/>
              <a:gd name="connsiteY7" fmla="*/ 404559 h 758494"/>
              <a:gd name="connsiteX8" fmla="*/ 178178 w 867358"/>
              <a:gd name="connsiteY8" fmla="*/ 0 h 758494"/>
              <a:gd name="connsiteX0" fmla="*/ 178178 w 867358"/>
              <a:gd name="connsiteY0" fmla="*/ 0 h 749051"/>
              <a:gd name="connsiteX1" fmla="*/ 629870 w 867358"/>
              <a:gd name="connsiteY1" fmla="*/ 132203 h 749051"/>
              <a:gd name="connsiteX2" fmla="*/ 867358 w 867358"/>
              <a:gd name="connsiteY2" fmla="*/ 267490 h 749051"/>
              <a:gd name="connsiteX3" fmla="*/ 848000 w 867358"/>
              <a:gd name="connsiteY3" fmla="*/ 353901 h 749051"/>
              <a:gd name="connsiteX4" fmla="*/ 684377 w 867358"/>
              <a:gd name="connsiteY4" fmla="*/ 712608 h 749051"/>
              <a:gd name="connsiteX5" fmla="*/ 544157 w 867358"/>
              <a:gd name="connsiteY5" fmla="*/ 730066 h 749051"/>
              <a:gd name="connsiteX6" fmla="*/ 35535 w 867358"/>
              <a:gd name="connsiteY6" fmla="*/ 481209 h 749051"/>
              <a:gd name="connsiteX7" fmla="*/ 0 w 867358"/>
              <a:gd name="connsiteY7" fmla="*/ 404559 h 749051"/>
              <a:gd name="connsiteX8" fmla="*/ 178178 w 867358"/>
              <a:gd name="connsiteY8" fmla="*/ 0 h 749051"/>
              <a:gd name="connsiteX0" fmla="*/ 178178 w 867358"/>
              <a:gd name="connsiteY0" fmla="*/ 0 h 743140"/>
              <a:gd name="connsiteX1" fmla="*/ 629870 w 867358"/>
              <a:gd name="connsiteY1" fmla="*/ 132203 h 743140"/>
              <a:gd name="connsiteX2" fmla="*/ 867358 w 867358"/>
              <a:gd name="connsiteY2" fmla="*/ 267490 h 743140"/>
              <a:gd name="connsiteX3" fmla="*/ 848000 w 867358"/>
              <a:gd name="connsiteY3" fmla="*/ 353901 h 743140"/>
              <a:gd name="connsiteX4" fmla="*/ 684377 w 867358"/>
              <a:gd name="connsiteY4" fmla="*/ 712608 h 743140"/>
              <a:gd name="connsiteX5" fmla="*/ 544157 w 867358"/>
              <a:gd name="connsiteY5" fmla="*/ 730066 h 743140"/>
              <a:gd name="connsiteX6" fmla="*/ 35535 w 867358"/>
              <a:gd name="connsiteY6" fmla="*/ 481209 h 743140"/>
              <a:gd name="connsiteX7" fmla="*/ 0 w 867358"/>
              <a:gd name="connsiteY7" fmla="*/ 404559 h 743140"/>
              <a:gd name="connsiteX8" fmla="*/ 178178 w 867358"/>
              <a:gd name="connsiteY8" fmla="*/ 0 h 743140"/>
              <a:gd name="connsiteX0" fmla="*/ 178178 w 867358"/>
              <a:gd name="connsiteY0" fmla="*/ 0 h 739108"/>
              <a:gd name="connsiteX1" fmla="*/ 629870 w 867358"/>
              <a:gd name="connsiteY1" fmla="*/ 132203 h 739108"/>
              <a:gd name="connsiteX2" fmla="*/ 867358 w 867358"/>
              <a:gd name="connsiteY2" fmla="*/ 267490 h 739108"/>
              <a:gd name="connsiteX3" fmla="*/ 848000 w 867358"/>
              <a:gd name="connsiteY3" fmla="*/ 353901 h 739108"/>
              <a:gd name="connsiteX4" fmla="*/ 684377 w 867358"/>
              <a:gd name="connsiteY4" fmla="*/ 712608 h 739108"/>
              <a:gd name="connsiteX5" fmla="*/ 544157 w 867358"/>
              <a:gd name="connsiteY5" fmla="*/ 730066 h 739108"/>
              <a:gd name="connsiteX6" fmla="*/ 35535 w 867358"/>
              <a:gd name="connsiteY6" fmla="*/ 481209 h 739108"/>
              <a:gd name="connsiteX7" fmla="*/ 0 w 867358"/>
              <a:gd name="connsiteY7" fmla="*/ 404559 h 739108"/>
              <a:gd name="connsiteX8" fmla="*/ 178178 w 867358"/>
              <a:gd name="connsiteY8" fmla="*/ 0 h 739108"/>
              <a:gd name="connsiteX0" fmla="*/ 178178 w 867358"/>
              <a:gd name="connsiteY0" fmla="*/ 0 h 737449"/>
              <a:gd name="connsiteX1" fmla="*/ 629870 w 867358"/>
              <a:gd name="connsiteY1" fmla="*/ 132203 h 737449"/>
              <a:gd name="connsiteX2" fmla="*/ 867358 w 867358"/>
              <a:gd name="connsiteY2" fmla="*/ 267490 h 737449"/>
              <a:gd name="connsiteX3" fmla="*/ 848000 w 867358"/>
              <a:gd name="connsiteY3" fmla="*/ 353901 h 737449"/>
              <a:gd name="connsiteX4" fmla="*/ 684377 w 867358"/>
              <a:gd name="connsiteY4" fmla="*/ 712608 h 737449"/>
              <a:gd name="connsiteX5" fmla="*/ 489212 w 867358"/>
              <a:gd name="connsiteY5" fmla="*/ 700466 h 737449"/>
              <a:gd name="connsiteX6" fmla="*/ 35535 w 867358"/>
              <a:gd name="connsiteY6" fmla="*/ 481209 h 737449"/>
              <a:gd name="connsiteX7" fmla="*/ 0 w 867358"/>
              <a:gd name="connsiteY7" fmla="*/ 404559 h 737449"/>
              <a:gd name="connsiteX8" fmla="*/ 178178 w 867358"/>
              <a:gd name="connsiteY8" fmla="*/ 0 h 737449"/>
              <a:gd name="connsiteX0" fmla="*/ 178178 w 867358"/>
              <a:gd name="connsiteY0" fmla="*/ 0 h 725939"/>
              <a:gd name="connsiteX1" fmla="*/ 629870 w 867358"/>
              <a:gd name="connsiteY1" fmla="*/ 132203 h 725939"/>
              <a:gd name="connsiteX2" fmla="*/ 867358 w 867358"/>
              <a:gd name="connsiteY2" fmla="*/ 267490 h 725939"/>
              <a:gd name="connsiteX3" fmla="*/ 848000 w 867358"/>
              <a:gd name="connsiteY3" fmla="*/ 353901 h 725939"/>
              <a:gd name="connsiteX4" fmla="*/ 634022 w 867358"/>
              <a:gd name="connsiteY4" fmla="*/ 696650 h 725939"/>
              <a:gd name="connsiteX5" fmla="*/ 489212 w 867358"/>
              <a:gd name="connsiteY5" fmla="*/ 700466 h 725939"/>
              <a:gd name="connsiteX6" fmla="*/ 35535 w 867358"/>
              <a:gd name="connsiteY6" fmla="*/ 481209 h 725939"/>
              <a:gd name="connsiteX7" fmla="*/ 0 w 867358"/>
              <a:gd name="connsiteY7" fmla="*/ 404559 h 725939"/>
              <a:gd name="connsiteX8" fmla="*/ 178178 w 867358"/>
              <a:gd name="connsiteY8" fmla="*/ 0 h 725939"/>
              <a:gd name="connsiteX0" fmla="*/ 178178 w 867358"/>
              <a:gd name="connsiteY0" fmla="*/ 0 h 710948"/>
              <a:gd name="connsiteX1" fmla="*/ 629870 w 867358"/>
              <a:gd name="connsiteY1" fmla="*/ 132203 h 710948"/>
              <a:gd name="connsiteX2" fmla="*/ 867358 w 867358"/>
              <a:gd name="connsiteY2" fmla="*/ 267490 h 710948"/>
              <a:gd name="connsiteX3" fmla="*/ 848000 w 867358"/>
              <a:gd name="connsiteY3" fmla="*/ 353901 h 710948"/>
              <a:gd name="connsiteX4" fmla="*/ 634022 w 867358"/>
              <a:gd name="connsiteY4" fmla="*/ 696650 h 710948"/>
              <a:gd name="connsiteX5" fmla="*/ 489212 w 867358"/>
              <a:gd name="connsiteY5" fmla="*/ 700466 h 710948"/>
              <a:gd name="connsiteX6" fmla="*/ 35535 w 867358"/>
              <a:gd name="connsiteY6" fmla="*/ 481209 h 710948"/>
              <a:gd name="connsiteX7" fmla="*/ 0 w 867358"/>
              <a:gd name="connsiteY7" fmla="*/ 404559 h 710948"/>
              <a:gd name="connsiteX8" fmla="*/ 178178 w 867358"/>
              <a:gd name="connsiteY8" fmla="*/ 0 h 710948"/>
              <a:gd name="connsiteX0" fmla="*/ 178178 w 867358"/>
              <a:gd name="connsiteY0" fmla="*/ 0 h 703414"/>
              <a:gd name="connsiteX1" fmla="*/ 629870 w 867358"/>
              <a:gd name="connsiteY1" fmla="*/ 132203 h 703414"/>
              <a:gd name="connsiteX2" fmla="*/ 867358 w 867358"/>
              <a:gd name="connsiteY2" fmla="*/ 267490 h 703414"/>
              <a:gd name="connsiteX3" fmla="*/ 848000 w 867358"/>
              <a:gd name="connsiteY3" fmla="*/ 353901 h 703414"/>
              <a:gd name="connsiteX4" fmla="*/ 634022 w 867358"/>
              <a:gd name="connsiteY4" fmla="*/ 696650 h 703414"/>
              <a:gd name="connsiteX5" fmla="*/ 489212 w 867358"/>
              <a:gd name="connsiteY5" fmla="*/ 700466 h 703414"/>
              <a:gd name="connsiteX6" fmla="*/ 35535 w 867358"/>
              <a:gd name="connsiteY6" fmla="*/ 481209 h 703414"/>
              <a:gd name="connsiteX7" fmla="*/ 0 w 867358"/>
              <a:gd name="connsiteY7" fmla="*/ 404559 h 703414"/>
              <a:gd name="connsiteX8" fmla="*/ 178178 w 867358"/>
              <a:gd name="connsiteY8" fmla="*/ 0 h 703414"/>
              <a:gd name="connsiteX0" fmla="*/ 178178 w 867358"/>
              <a:gd name="connsiteY0" fmla="*/ 0 h 714374"/>
              <a:gd name="connsiteX1" fmla="*/ 629870 w 867358"/>
              <a:gd name="connsiteY1" fmla="*/ 132203 h 714374"/>
              <a:gd name="connsiteX2" fmla="*/ 867358 w 867358"/>
              <a:gd name="connsiteY2" fmla="*/ 267490 h 714374"/>
              <a:gd name="connsiteX3" fmla="*/ 848000 w 867358"/>
              <a:gd name="connsiteY3" fmla="*/ 353901 h 714374"/>
              <a:gd name="connsiteX4" fmla="*/ 634022 w 867358"/>
              <a:gd name="connsiteY4" fmla="*/ 696650 h 714374"/>
              <a:gd name="connsiteX5" fmla="*/ 435895 w 867358"/>
              <a:gd name="connsiteY5" fmla="*/ 662169 h 714374"/>
              <a:gd name="connsiteX6" fmla="*/ 35535 w 867358"/>
              <a:gd name="connsiteY6" fmla="*/ 481209 h 714374"/>
              <a:gd name="connsiteX7" fmla="*/ 0 w 867358"/>
              <a:gd name="connsiteY7" fmla="*/ 404559 h 714374"/>
              <a:gd name="connsiteX8" fmla="*/ 178178 w 867358"/>
              <a:gd name="connsiteY8" fmla="*/ 0 h 714374"/>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634022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706476"/>
              <a:gd name="connsiteX1" fmla="*/ 629870 w 867358"/>
              <a:gd name="connsiteY1" fmla="*/ 132203 h 706476"/>
              <a:gd name="connsiteX2" fmla="*/ 867358 w 867358"/>
              <a:gd name="connsiteY2" fmla="*/ 267490 h 706476"/>
              <a:gd name="connsiteX3" fmla="*/ 848000 w 867358"/>
              <a:gd name="connsiteY3" fmla="*/ 353901 h 706476"/>
              <a:gd name="connsiteX4" fmla="*/ 580705 w 867358"/>
              <a:gd name="connsiteY4" fmla="*/ 696650 h 706476"/>
              <a:gd name="connsiteX5" fmla="*/ 435895 w 867358"/>
              <a:gd name="connsiteY5" fmla="*/ 662169 h 706476"/>
              <a:gd name="connsiteX6" fmla="*/ 35535 w 867358"/>
              <a:gd name="connsiteY6" fmla="*/ 481209 h 706476"/>
              <a:gd name="connsiteX7" fmla="*/ 0 w 867358"/>
              <a:gd name="connsiteY7" fmla="*/ 404559 h 706476"/>
              <a:gd name="connsiteX8" fmla="*/ 178178 w 867358"/>
              <a:gd name="connsiteY8" fmla="*/ 0 h 706476"/>
              <a:gd name="connsiteX0" fmla="*/ 178178 w 867358"/>
              <a:gd name="connsiteY0" fmla="*/ 0 h 699703"/>
              <a:gd name="connsiteX1" fmla="*/ 629870 w 867358"/>
              <a:gd name="connsiteY1" fmla="*/ 132203 h 699703"/>
              <a:gd name="connsiteX2" fmla="*/ 867358 w 867358"/>
              <a:gd name="connsiteY2" fmla="*/ 267490 h 699703"/>
              <a:gd name="connsiteX3" fmla="*/ 848000 w 867358"/>
              <a:gd name="connsiteY3" fmla="*/ 353901 h 699703"/>
              <a:gd name="connsiteX4" fmla="*/ 580705 w 867358"/>
              <a:gd name="connsiteY4" fmla="*/ 696650 h 699703"/>
              <a:gd name="connsiteX5" fmla="*/ 163384 w 867358"/>
              <a:gd name="connsiteY5" fmla="*/ 528126 h 699703"/>
              <a:gd name="connsiteX6" fmla="*/ 35535 w 867358"/>
              <a:gd name="connsiteY6" fmla="*/ 481209 h 699703"/>
              <a:gd name="connsiteX7" fmla="*/ 0 w 867358"/>
              <a:gd name="connsiteY7" fmla="*/ 404559 h 699703"/>
              <a:gd name="connsiteX8" fmla="*/ 178178 w 867358"/>
              <a:gd name="connsiteY8" fmla="*/ 0 h 699703"/>
              <a:gd name="connsiteX0" fmla="*/ 178178 w 867358"/>
              <a:gd name="connsiteY0" fmla="*/ 0 h 700165"/>
              <a:gd name="connsiteX1" fmla="*/ 629870 w 867358"/>
              <a:gd name="connsiteY1" fmla="*/ 132203 h 700165"/>
              <a:gd name="connsiteX2" fmla="*/ 867358 w 867358"/>
              <a:gd name="connsiteY2" fmla="*/ 267490 h 700165"/>
              <a:gd name="connsiteX3" fmla="*/ 848000 w 867358"/>
              <a:gd name="connsiteY3" fmla="*/ 353901 h 700165"/>
              <a:gd name="connsiteX4" fmla="*/ 580705 w 867358"/>
              <a:gd name="connsiteY4" fmla="*/ 696650 h 700165"/>
              <a:gd name="connsiteX5" fmla="*/ 145612 w 867358"/>
              <a:gd name="connsiteY5" fmla="*/ 537700 h 700165"/>
              <a:gd name="connsiteX6" fmla="*/ 35535 w 867358"/>
              <a:gd name="connsiteY6" fmla="*/ 481209 h 700165"/>
              <a:gd name="connsiteX7" fmla="*/ 0 w 867358"/>
              <a:gd name="connsiteY7" fmla="*/ 404559 h 700165"/>
              <a:gd name="connsiteX8" fmla="*/ 178178 w 867358"/>
              <a:gd name="connsiteY8" fmla="*/ 0 h 700165"/>
              <a:gd name="connsiteX0" fmla="*/ 178178 w 867358"/>
              <a:gd name="connsiteY0" fmla="*/ 0 h 698312"/>
              <a:gd name="connsiteX1" fmla="*/ 629870 w 867358"/>
              <a:gd name="connsiteY1" fmla="*/ 132203 h 698312"/>
              <a:gd name="connsiteX2" fmla="*/ 867358 w 867358"/>
              <a:gd name="connsiteY2" fmla="*/ 267490 h 698312"/>
              <a:gd name="connsiteX3" fmla="*/ 848000 w 867358"/>
              <a:gd name="connsiteY3" fmla="*/ 353901 h 698312"/>
              <a:gd name="connsiteX4" fmla="*/ 580705 w 867358"/>
              <a:gd name="connsiteY4" fmla="*/ 696650 h 698312"/>
              <a:gd name="connsiteX5" fmla="*/ 35535 w 867358"/>
              <a:gd name="connsiteY5" fmla="*/ 481209 h 698312"/>
              <a:gd name="connsiteX6" fmla="*/ 0 w 867358"/>
              <a:gd name="connsiteY6" fmla="*/ 404559 h 698312"/>
              <a:gd name="connsiteX7" fmla="*/ 178178 w 867358"/>
              <a:gd name="connsiteY7" fmla="*/ 0 h 698312"/>
              <a:gd name="connsiteX0" fmla="*/ 178178 w 867358"/>
              <a:gd name="connsiteY0" fmla="*/ 0 h 699576"/>
              <a:gd name="connsiteX1" fmla="*/ 629870 w 867358"/>
              <a:gd name="connsiteY1" fmla="*/ 132203 h 699576"/>
              <a:gd name="connsiteX2" fmla="*/ 867358 w 867358"/>
              <a:gd name="connsiteY2" fmla="*/ 267490 h 699576"/>
              <a:gd name="connsiteX3" fmla="*/ 848000 w 867358"/>
              <a:gd name="connsiteY3" fmla="*/ 353901 h 699576"/>
              <a:gd name="connsiteX4" fmla="*/ 580705 w 867358"/>
              <a:gd name="connsiteY4" fmla="*/ 696650 h 699576"/>
              <a:gd name="connsiteX5" fmla="*/ 65156 w 867358"/>
              <a:gd name="connsiteY5" fmla="*/ 513123 h 699576"/>
              <a:gd name="connsiteX6" fmla="*/ 0 w 867358"/>
              <a:gd name="connsiteY6" fmla="*/ 404559 h 699576"/>
              <a:gd name="connsiteX7" fmla="*/ 178178 w 867358"/>
              <a:gd name="connsiteY7" fmla="*/ 0 h 699576"/>
              <a:gd name="connsiteX0" fmla="*/ 136902 w 826082"/>
              <a:gd name="connsiteY0" fmla="*/ 0 h 699576"/>
              <a:gd name="connsiteX1" fmla="*/ 588594 w 826082"/>
              <a:gd name="connsiteY1" fmla="*/ 132203 h 699576"/>
              <a:gd name="connsiteX2" fmla="*/ 826082 w 826082"/>
              <a:gd name="connsiteY2" fmla="*/ 267490 h 699576"/>
              <a:gd name="connsiteX3" fmla="*/ 806724 w 826082"/>
              <a:gd name="connsiteY3" fmla="*/ 353901 h 699576"/>
              <a:gd name="connsiteX4" fmla="*/ 539429 w 826082"/>
              <a:gd name="connsiteY4" fmla="*/ 696650 h 699576"/>
              <a:gd name="connsiteX5" fmla="*/ 23880 w 826082"/>
              <a:gd name="connsiteY5" fmla="*/ 513123 h 699576"/>
              <a:gd name="connsiteX6" fmla="*/ 136902 w 826082"/>
              <a:gd name="connsiteY6" fmla="*/ 0 h 699576"/>
              <a:gd name="connsiteX0" fmla="*/ 136902 w 826082"/>
              <a:gd name="connsiteY0" fmla="*/ 0 h 701174"/>
              <a:gd name="connsiteX1" fmla="*/ 588594 w 826082"/>
              <a:gd name="connsiteY1" fmla="*/ 132203 h 701174"/>
              <a:gd name="connsiteX2" fmla="*/ 826082 w 826082"/>
              <a:gd name="connsiteY2" fmla="*/ 267490 h 701174"/>
              <a:gd name="connsiteX3" fmla="*/ 806724 w 826082"/>
              <a:gd name="connsiteY3" fmla="*/ 353901 h 701174"/>
              <a:gd name="connsiteX4" fmla="*/ 539429 w 826082"/>
              <a:gd name="connsiteY4" fmla="*/ 696650 h 701174"/>
              <a:gd name="connsiteX5" fmla="*/ 23880 w 826082"/>
              <a:gd name="connsiteY5" fmla="*/ 513123 h 701174"/>
              <a:gd name="connsiteX6" fmla="*/ 136902 w 826082"/>
              <a:gd name="connsiteY6" fmla="*/ 0 h 701174"/>
              <a:gd name="connsiteX0" fmla="*/ 170569 w 859749"/>
              <a:gd name="connsiteY0" fmla="*/ 0 h 699261"/>
              <a:gd name="connsiteX1" fmla="*/ 622261 w 859749"/>
              <a:gd name="connsiteY1" fmla="*/ 132203 h 699261"/>
              <a:gd name="connsiteX2" fmla="*/ 859749 w 859749"/>
              <a:gd name="connsiteY2" fmla="*/ 267490 h 699261"/>
              <a:gd name="connsiteX3" fmla="*/ 840391 w 859749"/>
              <a:gd name="connsiteY3" fmla="*/ 353901 h 699261"/>
              <a:gd name="connsiteX4" fmla="*/ 573096 w 859749"/>
              <a:gd name="connsiteY4" fmla="*/ 696650 h 699261"/>
              <a:gd name="connsiteX5" fmla="*/ 19040 w 859749"/>
              <a:gd name="connsiteY5" fmla="*/ 484399 h 699261"/>
              <a:gd name="connsiteX6" fmla="*/ 170569 w 859749"/>
              <a:gd name="connsiteY6" fmla="*/ 0 h 699261"/>
              <a:gd name="connsiteX0" fmla="*/ 158370 w 862361"/>
              <a:gd name="connsiteY0" fmla="*/ 0 h 708865"/>
              <a:gd name="connsiteX1" fmla="*/ 624873 w 862361"/>
              <a:gd name="connsiteY1" fmla="*/ 141777 h 708865"/>
              <a:gd name="connsiteX2" fmla="*/ 862361 w 862361"/>
              <a:gd name="connsiteY2" fmla="*/ 277064 h 708865"/>
              <a:gd name="connsiteX3" fmla="*/ 843003 w 862361"/>
              <a:gd name="connsiteY3" fmla="*/ 363475 h 708865"/>
              <a:gd name="connsiteX4" fmla="*/ 575708 w 862361"/>
              <a:gd name="connsiteY4" fmla="*/ 706224 h 708865"/>
              <a:gd name="connsiteX5" fmla="*/ 21652 w 862361"/>
              <a:gd name="connsiteY5" fmla="*/ 493973 h 708865"/>
              <a:gd name="connsiteX6" fmla="*/ 158370 w 862361"/>
              <a:gd name="connsiteY6" fmla="*/ 0 h 708865"/>
              <a:gd name="connsiteX0" fmla="*/ 158370 w 862361"/>
              <a:gd name="connsiteY0" fmla="*/ 0 h 708647"/>
              <a:gd name="connsiteX1" fmla="*/ 624873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 name="connsiteX0" fmla="*/ 158370 w 862361"/>
              <a:gd name="connsiteY0" fmla="*/ 0 h 708647"/>
              <a:gd name="connsiteX1" fmla="*/ 598831 w 862361"/>
              <a:gd name="connsiteY1" fmla="*/ 141777 h 708647"/>
              <a:gd name="connsiteX2" fmla="*/ 862361 w 862361"/>
              <a:gd name="connsiteY2" fmla="*/ 277064 h 708647"/>
              <a:gd name="connsiteX3" fmla="*/ 831155 w 862361"/>
              <a:gd name="connsiteY3" fmla="*/ 369858 h 708647"/>
              <a:gd name="connsiteX4" fmla="*/ 575708 w 862361"/>
              <a:gd name="connsiteY4" fmla="*/ 706224 h 708647"/>
              <a:gd name="connsiteX5" fmla="*/ 21652 w 862361"/>
              <a:gd name="connsiteY5" fmla="*/ 493973 h 708647"/>
              <a:gd name="connsiteX6" fmla="*/ 158370 w 862361"/>
              <a:gd name="connsiteY6" fmla="*/ 0 h 708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2361" h="708647">
                <a:moveTo>
                  <a:pt x="158370" y="0"/>
                </a:moveTo>
                <a:cubicBezTo>
                  <a:pt x="308934" y="44068"/>
                  <a:pt x="464848" y="88921"/>
                  <a:pt x="598831" y="141777"/>
                </a:cubicBezTo>
                <a:cubicBezTo>
                  <a:pt x="740305" y="211509"/>
                  <a:pt x="737467" y="207332"/>
                  <a:pt x="862361" y="277064"/>
                </a:cubicBezTo>
                <a:lnTo>
                  <a:pt x="831155" y="369858"/>
                </a:lnTo>
                <a:cubicBezTo>
                  <a:pt x="807526" y="442194"/>
                  <a:pt x="710625" y="685538"/>
                  <a:pt x="575708" y="706224"/>
                </a:cubicBezTo>
                <a:cubicBezTo>
                  <a:pt x="440791" y="726910"/>
                  <a:pt x="91208" y="611677"/>
                  <a:pt x="21652" y="493973"/>
                </a:cubicBezTo>
                <a:cubicBezTo>
                  <a:pt x="-47904" y="376269"/>
                  <a:pt x="64251" y="63487"/>
                  <a:pt x="158370" y="0"/>
                </a:cubicBezTo>
                <a:close/>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1" name="任意多边形 150"/>
          <p:cNvSpPr/>
          <p:nvPr/>
        </p:nvSpPr>
        <p:spPr>
          <a:xfrm>
            <a:off x="9604892" y="2404491"/>
            <a:ext cx="473888" cy="193695"/>
          </a:xfrm>
          <a:custGeom>
            <a:avLst/>
            <a:gdLst>
              <a:gd name="connsiteX0" fmla="*/ 0 w 820730"/>
              <a:gd name="connsiteY0" fmla="*/ 298853 h 338997"/>
              <a:gd name="connsiteX1" fmla="*/ 361300 w 820730"/>
              <a:gd name="connsiteY1" fmla="*/ 115973 h 338997"/>
              <a:gd name="connsiteX2" fmla="*/ 758283 w 820730"/>
              <a:gd name="connsiteY2" fmla="*/ 0 h 338997"/>
              <a:gd name="connsiteX3" fmla="*/ 820730 w 820730"/>
              <a:gd name="connsiteY3" fmla="*/ 93671 h 338997"/>
              <a:gd name="connsiteX4" fmla="*/ 388062 w 820730"/>
              <a:gd name="connsiteY4" fmla="*/ 214104 h 338997"/>
              <a:gd name="connsiteX5" fmla="*/ 66907 w 820730"/>
              <a:gd name="connsiteY5" fmla="*/ 338997 h 338997"/>
              <a:gd name="connsiteX6" fmla="*/ 0 w 820730"/>
              <a:gd name="connsiteY6" fmla="*/ 298853 h 338997"/>
              <a:gd name="connsiteX0" fmla="*/ 0 w 820730"/>
              <a:gd name="connsiteY0" fmla="*/ 298853 h 338997"/>
              <a:gd name="connsiteX1" fmla="*/ 361300 w 820730"/>
              <a:gd name="connsiteY1" fmla="*/ 115973 h 338997"/>
              <a:gd name="connsiteX2" fmla="*/ 758283 w 820730"/>
              <a:gd name="connsiteY2" fmla="*/ 0 h 338997"/>
              <a:gd name="connsiteX3" fmla="*/ 820730 w 820730"/>
              <a:gd name="connsiteY3" fmla="*/ 93671 h 338997"/>
              <a:gd name="connsiteX4" fmla="*/ 388062 w 820730"/>
              <a:gd name="connsiteY4" fmla="*/ 214104 h 338997"/>
              <a:gd name="connsiteX5" fmla="*/ 66907 w 820730"/>
              <a:gd name="connsiteY5" fmla="*/ 338997 h 338997"/>
              <a:gd name="connsiteX6" fmla="*/ 0 w 820730"/>
              <a:gd name="connsiteY6" fmla="*/ 298853 h 338997"/>
              <a:gd name="connsiteX0" fmla="*/ 0 w 820730"/>
              <a:gd name="connsiteY0" fmla="*/ 298853 h 338997"/>
              <a:gd name="connsiteX1" fmla="*/ 361300 w 820730"/>
              <a:gd name="connsiteY1" fmla="*/ 115973 h 338997"/>
              <a:gd name="connsiteX2" fmla="*/ 758283 w 820730"/>
              <a:gd name="connsiteY2" fmla="*/ 0 h 338997"/>
              <a:gd name="connsiteX3" fmla="*/ 820730 w 820730"/>
              <a:gd name="connsiteY3" fmla="*/ 93671 h 338997"/>
              <a:gd name="connsiteX4" fmla="*/ 388062 w 820730"/>
              <a:gd name="connsiteY4" fmla="*/ 214104 h 338997"/>
              <a:gd name="connsiteX5" fmla="*/ 66907 w 820730"/>
              <a:gd name="connsiteY5" fmla="*/ 338997 h 338997"/>
              <a:gd name="connsiteX6" fmla="*/ 0 w 820730"/>
              <a:gd name="connsiteY6" fmla="*/ 298853 h 338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20730" h="338997">
                <a:moveTo>
                  <a:pt x="0" y="298853"/>
                </a:moveTo>
                <a:cubicBezTo>
                  <a:pt x="49066" y="261682"/>
                  <a:pt x="234920" y="165782"/>
                  <a:pt x="361300" y="115973"/>
                </a:cubicBezTo>
                <a:cubicBezTo>
                  <a:pt x="487680" y="66164"/>
                  <a:pt x="681711" y="3717"/>
                  <a:pt x="758283" y="0"/>
                </a:cubicBezTo>
                <a:lnTo>
                  <a:pt x="820730" y="93671"/>
                </a:lnTo>
                <a:cubicBezTo>
                  <a:pt x="759027" y="129355"/>
                  <a:pt x="513699" y="173216"/>
                  <a:pt x="388062" y="214104"/>
                </a:cubicBezTo>
                <a:cubicBezTo>
                  <a:pt x="262425" y="254992"/>
                  <a:pt x="131584" y="324872"/>
                  <a:pt x="66907" y="338997"/>
                </a:cubicBezTo>
                <a:lnTo>
                  <a:pt x="0" y="29885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2" name="任意多边形 151"/>
          <p:cNvSpPr/>
          <p:nvPr/>
        </p:nvSpPr>
        <p:spPr>
          <a:xfrm>
            <a:off x="8984350" y="2181917"/>
            <a:ext cx="207139" cy="355641"/>
          </a:xfrm>
          <a:custGeom>
            <a:avLst/>
            <a:gdLst>
              <a:gd name="connsiteX0" fmla="*/ 0 w 339969"/>
              <a:gd name="connsiteY0" fmla="*/ 93784 h 609600"/>
              <a:gd name="connsiteX1" fmla="*/ 187569 w 339969"/>
              <a:gd name="connsiteY1" fmla="*/ 375138 h 609600"/>
              <a:gd name="connsiteX2" fmla="*/ 316523 w 339969"/>
              <a:gd name="connsiteY2" fmla="*/ 609600 h 609600"/>
              <a:gd name="connsiteX3" fmla="*/ 339969 w 339969"/>
              <a:gd name="connsiteY3" fmla="*/ 480646 h 609600"/>
              <a:gd name="connsiteX4" fmla="*/ 58615 w 339969"/>
              <a:gd name="connsiteY4" fmla="*/ 0 h 609600"/>
              <a:gd name="connsiteX5" fmla="*/ 0 w 339969"/>
              <a:gd name="connsiteY5" fmla="*/ 93784 h 609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39969" h="609600">
                <a:moveTo>
                  <a:pt x="0" y="93784"/>
                </a:moveTo>
                <a:lnTo>
                  <a:pt x="187569" y="375138"/>
                </a:lnTo>
                <a:lnTo>
                  <a:pt x="316523" y="609600"/>
                </a:lnTo>
                <a:lnTo>
                  <a:pt x="339969" y="480646"/>
                </a:lnTo>
                <a:lnTo>
                  <a:pt x="58615" y="0"/>
                </a:lnTo>
                <a:lnTo>
                  <a:pt x="0" y="93784"/>
                </a:ln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3" name="任意多边形 152"/>
          <p:cNvSpPr/>
          <p:nvPr/>
        </p:nvSpPr>
        <p:spPr>
          <a:xfrm>
            <a:off x="8901412" y="3100390"/>
            <a:ext cx="51042" cy="46891"/>
          </a:xfrm>
          <a:custGeom>
            <a:avLst/>
            <a:gdLst>
              <a:gd name="connsiteX0" fmla="*/ 6250 w 54243"/>
              <a:gd name="connsiteY0" fmla="*/ 0 h 62600"/>
              <a:gd name="connsiteX1" fmla="*/ 3869 w 54243"/>
              <a:gd name="connsiteY1" fmla="*/ 54769 h 62600"/>
              <a:gd name="connsiteX2" fmla="*/ 51494 w 54243"/>
              <a:gd name="connsiteY2" fmla="*/ 61913 h 62600"/>
              <a:gd name="connsiteX3" fmla="*/ 44350 w 54243"/>
              <a:gd name="connsiteY3" fmla="*/ 61913 h 62600"/>
              <a:gd name="connsiteX0" fmla="*/ 2073 w 49373"/>
              <a:gd name="connsiteY0" fmla="*/ 0 h 63641"/>
              <a:gd name="connsiteX1" fmla="*/ 9217 w 49373"/>
              <a:gd name="connsiteY1" fmla="*/ 40481 h 63641"/>
              <a:gd name="connsiteX2" fmla="*/ 47317 w 49373"/>
              <a:gd name="connsiteY2" fmla="*/ 61913 h 63641"/>
              <a:gd name="connsiteX3" fmla="*/ 40173 w 49373"/>
              <a:gd name="connsiteY3" fmla="*/ 61913 h 63641"/>
              <a:gd name="connsiteX0" fmla="*/ 1392 w 48347"/>
              <a:gd name="connsiteY0" fmla="*/ 0 h 63641"/>
              <a:gd name="connsiteX1" fmla="*/ 13299 w 48347"/>
              <a:gd name="connsiteY1" fmla="*/ 40481 h 63641"/>
              <a:gd name="connsiteX2" fmla="*/ 46636 w 48347"/>
              <a:gd name="connsiteY2" fmla="*/ 61913 h 63641"/>
              <a:gd name="connsiteX3" fmla="*/ 39492 w 48347"/>
              <a:gd name="connsiteY3" fmla="*/ 61913 h 63641"/>
              <a:gd name="connsiteX0" fmla="*/ 1392 w 46636"/>
              <a:gd name="connsiteY0" fmla="*/ 0 h 61913"/>
              <a:gd name="connsiteX1" fmla="*/ 13299 w 46636"/>
              <a:gd name="connsiteY1" fmla="*/ 40481 h 61913"/>
              <a:gd name="connsiteX2" fmla="*/ 46636 w 46636"/>
              <a:gd name="connsiteY2" fmla="*/ 61913 h 61913"/>
              <a:gd name="connsiteX0" fmla="*/ 1742 w 66036"/>
              <a:gd name="connsiteY0" fmla="*/ 0 h 66676"/>
              <a:gd name="connsiteX1" fmla="*/ 13649 w 66036"/>
              <a:gd name="connsiteY1" fmla="*/ 40481 h 66676"/>
              <a:gd name="connsiteX2" fmla="*/ 66036 w 66036"/>
              <a:gd name="connsiteY2" fmla="*/ 66676 h 66676"/>
              <a:gd name="connsiteX0" fmla="*/ 1141 w 72578"/>
              <a:gd name="connsiteY0" fmla="*/ 0 h 66676"/>
              <a:gd name="connsiteX1" fmla="*/ 20191 w 72578"/>
              <a:gd name="connsiteY1" fmla="*/ 40481 h 66676"/>
              <a:gd name="connsiteX2" fmla="*/ 72578 w 72578"/>
              <a:gd name="connsiteY2" fmla="*/ 66676 h 66676"/>
            </a:gdLst>
            <a:ahLst/>
            <a:cxnLst>
              <a:cxn ang="0">
                <a:pos x="connsiteX0" y="connsiteY0"/>
              </a:cxn>
              <a:cxn ang="0">
                <a:pos x="connsiteX1" y="connsiteY1"/>
              </a:cxn>
              <a:cxn ang="0">
                <a:pos x="connsiteX2" y="connsiteY2"/>
              </a:cxn>
            </a:cxnLst>
            <a:rect l="l" t="t" r="r" b="b"/>
            <a:pathLst>
              <a:path w="72578" h="66676">
                <a:moveTo>
                  <a:pt x="1141" y="0"/>
                </a:moveTo>
                <a:cubicBezTo>
                  <a:pt x="-3820" y="22225"/>
                  <a:pt x="8285" y="29368"/>
                  <a:pt x="20191" y="40481"/>
                </a:cubicBezTo>
                <a:cubicBezTo>
                  <a:pt x="32097" y="51594"/>
                  <a:pt x="68213" y="63104"/>
                  <a:pt x="72578" y="66676"/>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4" name="任意多边形 153"/>
          <p:cNvSpPr/>
          <p:nvPr/>
        </p:nvSpPr>
        <p:spPr>
          <a:xfrm>
            <a:off x="8754438" y="3612708"/>
            <a:ext cx="95938" cy="11188"/>
          </a:xfrm>
          <a:custGeom>
            <a:avLst/>
            <a:gdLst>
              <a:gd name="connsiteX0" fmla="*/ 0 w 98077"/>
              <a:gd name="connsiteY0" fmla="*/ 24946 h 24946"/>
              <a:gd name="connsiteX1" fmla="*/ 56536 w 98077"/>
              <a:gd name="connsiteY1" fmla="*/ 366 h 24946"/>
              <a:gd name="connsiteX2" fmla="*/ 95865 w 98077"/>
              <a:gd name="connsiteY2" fmla="*/ 10198 h 24946"/>
              <a:gd name="connsiteX3" fmla="*/ 93407 w 98077"/>
              <a:gd name="connsiteY3" fmla="*/ 10198 h 24946"/>
              <a:gd name="connsiteX0" fmla="*/ 0 w 97728"/>
              <a:gd name="connsiteY0" fmla="*/ 14931 h 14931"/>
              <a:gd name="connsiteX1" fmla="*/ 61452 w 97728"/>
              <a:gd name="connsiteY1" fmla="*/ 2641 h 14931"/>
              <a:gd name="connsiteX2" fmla="*/ 95865 w 97728"/>
              <a:gd name="connsiteY2" fmla="*/ 183 h 14931"/>
              <a:gd name="connsiteX3" fmla="*/ 93407 w 97728"/>
              <a:gd name="connsiteY3" fmla="*/ 183 h 14931"/>
              <a:gd name="connsiteX0" fmla="*/ 0 w 95270"/>
              <a:gd name="connsiteY0" fmla="*/ 7557 h 7557"/>
              <a:gd name="connsiteX1" fmla="*/ 58994 w 95270"/>
              <a:gd name="connsiteY1" fmla="*/ 2641 h 7557"/>
              <a:gd name="connsiteX2" fmla="*/ 93407 w 95270"/>
              <a:gd name="connsiteY2" fmla="*/ 183 h 7557"/>
              <a:gd name="connsiteX3" fmla="*/ 90949 w 95270"/>
              <a:gd name="connsiteY3" fmla="*/ 183 h 7557"/>
              <a:gd name="connsiteX0" fmla="*/ 0 w 11094"/>
              <a:gd name="connsiteY0" fmla="*/ 9829 h 9829"/>
              <a:gd name="connsiteX1" fmla="*/ 6192 w 11094"/>
              <a:gd name="connsiteY1" fmla="*/ 3324 h 9829"/>
              <a:gd name="connsiteX2" fmla="*/ 9804 w 11094"/>
              <a:gd name="connsiteY2" fmla="*/ 71 h 9829"/>
              <a:gd name="connsiteX3" fmla="*/ 11094 w 11094"/>
              <a:gd name="connsiteY3" fmla="*/ 6576 h 9829"/>
              <a:gd name="connsiteX0" fmla="*/ 0 w 10698"/>
              <a:gd name="connsiteY0" fmla="*/ 10013 h 10013"/>
              <a:gd name="connsiteX1" fmla="*/ 6279 w 10698"/>
              <a:gd name="connsiteY1" fmla="*/ 3395 h 10013"/>
              <a:gd name="connsiteX2" fmla="*/ 9535 w 10698"/>
              <a:gd name="connsiteY2" fmla="*/ 85 h 10013"/>
              <a:gd name="connsiteX3" fmla="*/ 10698 w 10698"/>
              <a:gd name="connsiteY3" fmla="*/ 6703 h 10013"/>
              <a:gd name="connsiteX0" fmla="*/ 0 w 10698"/>
              <a:gd name="connsiteY0" fmla="*/ 16827 h 16827"/>
              <a:gd name="connsiteX1" fmla="*/ 6279 w 10698"/>
              <a:gd name="connsiteY1" fmla="*/ 282 h 16827"/>
              <a:gd name="connsiteX2" fmla="*/ 9535 w 10698"/>
              <a:gd name="connsiteY2" fmla="*/ 6899 h 16827"/>
              <a:gd name="connsiteX3" fmla="*/ 10698 w 10698"/>
              <a:gd name="connsiteY3" fmla="*/ 13517 h 16827"/>
              <a:gd name="connsiteX0" fmla="*/ 0 w 10698"/>
              <a:gd name="connsiteY0" fmla="*/ 16827 h 16827"/>
              <a:gd name="connsiteX1" fmla="*/ 6279 w 10698"/>
              <a:gd name="connsiteY1" fmla="*/ 282 h 16827"/>
              <a:gd name="connsiteX2" fmla="*/ 9535 w 10698"/>
              <a:gd name="connsiteY2" fmla="*/ 6899 h 16827"/>
              <a:gd name="connsiteX3" fmla="*/ 10698 w 10698"/>
              <a:gd name="connsiteY3" fmla="*/ 13517 h 16827"/>
              <a:gd name="connsiteX0" fmla="*/ 0 w 10698"/>
              <a:gd name="connsiteY0" fmla="*/ 10015 h 10015"/>
              <a:gd name="connsiteX1" fmla="*/ 6279 w 10698"/>
              <a:gd name="connsiteY1" fmla="*/ 3396 h 10015"/>
              <a:gd name="connsiteX2" fmla="*/ 9535 w 10698"/>
              <a:gd name="connsiteY2" fmla="*/ 87 h 10015"/>
              <a:gd name="connsiteX3" fmla="*/ 10698 w 10698"/>
              <a:gd name="connsiteY3" fmla="*/ 6705 h 10015"/>
              <a:gd name="connsiteX0" fmla="*/ 0 w 10465"/>
              <a:gd name="connsiteY0" fmla="*/ 23424 h 23424"/>
              <a:gd name="connsiteX1" fmla="*/ 6046 w 10465"/>
              <a:gd name="connsiteY1" fmla="*/ 3570 h 23424"/>
              <a:gd name="connsiteX2" fmla="*/ 9302 w 10465"/>
              <a:gd name="connsiteY2" fmla="*/ 261 h 23424"/>
              <a:gd name="connsiteX3" fmla="*/ 10465 w 10465"/>
              <a:gd name="connsiteY3" fmla="*/ 6879 h 23424"/>
              <a:gd name="connsiteX0" fmla="*/ 0 w 10652"/>
              <a:gd name="connsiteY0" fmla="*/ 20005 h 20005"/>
              <a:gd name="connsiteX1" fmla="*/ 6046 w 10652"/>
              <a:gd name="connsiteY1" fmla="*/ 151 h 20005"/>
              <a:gd name="connsiteX2" fmla="*/ 10263 w 10652"/>
              <a:gd name="connsiteY2" fmla="*/ 10519 h 20005"/>
              <a:gd name="connsiteX3" fmla="*/ 10465 w 10652"/>
              <a:gd name="connsiteY3" fmla="*/ 3460 h 20005"/>
              <a:gd name="connsiteX0" fmla="*/ 0 w 10263"/>
              <a:gd name="connsiteY0" fmla="*/ 20005 h 20005"/>
              <a:gd name="connsiteX1" fmla="*/ 6046 w 10263"/>
              <a:gd name="connsiteY1" fmla="*/ 151 h 20005"/>
              <a:gd name="connsiteX2" fmla="*/ 10263 w 10263"/>
              <a:gd name="connsiteY2" fmla="*/ 10519 h 20005"/>
              <a:gd name="connsiteX0" fmla="*/ 0 w 12426"/>
              <a:gd name="connsiteY0" fmla="*/ 23423 h 23423"/>
              <a:gd name="connsiteX1" fmla="*/ 6046 w 12426"/>
              <a:gd name="connsiteY1" fmla="*/ 3569 h 23423"/>
              <a:gd name="connsiteX2" fmla="*/ 12426 w 12426"/>
              <a:gd name="connsiteY2" fmla="*/ 260 h 23423"/>
              <a:gd name="connsiteX0" fmla="*/ 0 w 12907"/>
              <a:gd name="connsiteY0" fmla="*/ 21415 h 21415"/>
              <a:gd name="connsiteX1" fmla="*/ 6046 w 12907"/>
              <a:gd name="connsiteY1" fmla="*/ 1561 h 21415"/>
              <a:gd name="connsiteX2" fmla="*/ 12907 w 12907"/>
              <a:gd name="connsiteY2" fmla="*/ 1671 h 21415"/>
            </a:gdLst>
            <a:ahLst/>
            <a:cxnLst>
              <a:cxn ang="0">
                <a:pos x="connsiteX0" y="connsiteY0"/>
              </a:cxn>
              <a:cxn ang="0">
                <a:pos x="connsiteX1" y="connsiteY1"/>
              </a:cxn>
              <a:cxn ang="0">
                <a:pos x="connsiteX2" y="connsiteY2"/>
              </a:cxn>
            </a:cxnLst>
            <a:rect l="l" t="t" r="r" b="b"/>
            <a:pathLst>
              <a:path w="12907" h="21415">
                <a:moveTo>
                  <a:pt x="0" y="21415"/>
                </a:moveTo>
                <a:cubicBezTo>
                  <a:pt x="1919" y="6523"/>
                  <a:pt x="3895" y="4852"/>
                  <a:pt x="6046" y="1561"/>
                </a:cubicBezTo>
                <a:cubicBezTo>
                  <a:pt x="8197" y="-1730"/>
                  <a:pt x="12171" y="1120"/>
                  <a:pt x="12907" y="1671"/>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5" name="任意多边形 154"/>
          <p:cNvSpPr/>
          <p:nvPr/>
        </p:nvSpPr>
        <p:spPr>
          <a:xfrm>
            <a:off x="9449482" y="4296125"/>
            <a:ext cx="11791" cy="127488"/>
          </a:xfrm>
          <a:custGeom>
            <a:avLst/>
            <a:gdLst>
              <a:gd name="connsiteX0" fmla="*/ 0 w 8233"/>
              <a:gd name="connsiteY0" fmla="*/ 0 h 181280"/>
              <a:gd name="connsiteX1" fmla="*/ 7997 w 8233"/>
              <a:gd name="connsiteY1" fmla="*/ 101304 h 181280"/>
              <a:gd name="connsiteX2" fmla="*/ 5332 w 8233"/>
              <a:gd name="connsiteY2" fmla="*/ 181280 h 181280"/>
              <a:gd name="connsiteX0" fmla="*/ 0 w 20363"/>
              <a:gd name="connsiteY0" fmla="*/ 0 h 10000"/>
              <a:gd name="connsiteX1" fmla="*/ 19428 w 20363"/>
              <a:gd name="connsiteY1" fmla="*/ 5588 h 10000"/>
              <a:gd name="connsiteX2" fmla="*/ 16191 w 20363"/>
              <a:gd name="connsiteY2" fmla="*/ 10000 h 10000"/>
              <a:gd name="connsiteX0" fmla="*/ 0 w 20364"/>
              <a:gd name="connsiteY0" fmla="*/ 0 h 10000"/>
              <a:gd name="connsiteX1" fmla="*/ 19428 w 20364"/>
              <a:gd name="connsiteY1" fmla="*/ 5588 h 10000"/>
              <a:gd name="connsiteX2" fmla="*/ 16191 w 20364"/>
              <a:gd name="connsiteY2" fmla="*/ 10000 h 10000"/>
            </a:gdLst>
            <a:ahLst/>
            <a:cxnLst>
              <a:cxn ang="0">
                <a:pos x="connsiteX0" y="connsiteY0"/>
              </a:cxn>
              <a:cxn ang="0">
                <a:pos x="connsiteX1" y="connsiteY1"/>
              </a:cxn>
              <a:cxn ang="0">
                <a:pos x="connsiteX2" y="connsiteY2"/>
              </a:cxn>
            </a:cxnLst>
            <a:rect l="l" t="t" r="r" b="b"/>
            <a:pathLst>
              <a:path w="20364" h="10000">
                <a:moveTo>
                  <a:pt x="0" y="0"/>
                </a:moveTo>
                <a:cubicBezTo>
                  <a:pt x="17269" y="1814"/>
                  <a:pt x="16730" y="3921"/>
                  <a:pt x="19428" y="5588"/>
                </a:cubicBezTo>
                <a:cubicBezTo>
                  <a:pt x="22126" y="7255"/>
                  <a:pt x="18350" y="8627"/>
                  <a:pt x="16191" y="100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6" name="任意多边形 155"/>
          <p:cNvSpPr/>
          <p:nvPr/>
        </p:nvSpPr>
        <p:spPr>
          <a:xfrm>
            <a:off x="9876094" y="4719358"/>
            <a:ext cx="174644" cy="225343"/>
          </a:xfrm>
          <a:custGeom>
            <a:avLst/>
            <a:gdLst>
              <a:gd name="connsiteX0" fmla="*/ 190345 w 253793"/>
              <a:gd name="connsiteY0" fmla="*/ 67180 h 373224"/>
              <a:gd name="connsiteX1" fmla="*/ 134361 w 253793"/>
              <a:gd name="connsiteY1" fmla="*/ 108235 h 373224"/>
              <a:gd name="connsiteX2" fmla="*/ 138094 w 253793"/>
              <a:gd name="connsiteY2" fmla="*/ 156754 h 373224"/>
              <a:gd name="connsiteX3" fmla="*/ 194077 w 253793"/>
              <a:gd name="connsiteY3" fmla="*/ 272453 h 373224"/>
              <a:gd name="connsiteX4" fmla="*/ 216471 w 253793"/>
              <a:gd name="connsiteY4" fmla="*/ 298579 h 373224"/>
              <a:gd name="connsiteX5" fmla="*/ 253793 w 253793"/>
              <a:gd name="connsiteY5" fmla="*/ 306044 h 373224"/>
              <a:gd name="connsiteX6" fmla="*/ 197809 w 253793"/>
              <a:gd name="connsiteY6" fmla="*/ 373224 h 373224"/>
              <a:gd name="connsiteX7" fmla="*/ 82110 w 253793"/>
              <a:gd name="connsiteY7" fmla="*/ 250060 h 373224"/>
              <a:gd name="connsiteX8" fmla="*/ 29858 w 253793"/>
              <a:gd name="connsiteY8" fmla="*/ 171683 h 373224"/>
              <a:gd name="connsiteX9" fmla="*/ 0 w 253793"/>
              <a:gd name="connsiteY9" fmla="*/ 74644 h 373224"/>
              <a:gd name="connsiteX10" fmla="*/ 190345 w 253793"/>
              <a:gd name="connsiteY10" fmla="*/ 0 h 373224"/>
              <a:gd name="connsiteX11" fmla="*/ 190345 w 253793"/>
              <a:gd name="connsiteY11" fmla="*/ 67180 h 373224"/>
              <a:gd name="connsiteX0" fmla="*/ 190345 w 253793"/>
              <a:gd name="connsiteY0" fmla="*/ 67180 h 373224"/>
              <a:gd name="connsiteX1" fmla="*/ 134361 w 253793"/>
              <a:gd name="connsiteY1" fmla="*/ 108235 h 373224"/>
              <a:gd name="connsiteX2" fmla="*/ 138094 w 253793"/>
              <a:gd name="connsiteY2" fmla="*/ 156754 h 373224"/>
              <a:gd name="connsiteX3" fmla="*/ 194077 w 253793"/>
              <a:gd name="connsiteY3" fmla="*/ 272453 h 373224"/>
              <a:gd name="connsiteX4" fmla="*/ 216471 w 253793"/>
              <a:gd name="connsiteY4" fmla="*/ 298579 h 373224"/>
              <a:gd name="connsiteX5" fmla="*/ 253793 w 253793"/>
              <a:gd name="connsiteY5" fmla="*/ 306044 h 373224"/>
              <a:gd name="connsiteX6" fmla="*/ 197809 w 253793"/>
              <a:gd name="connsiteY6" fmla="*/ 373224 h 373224"/>
              <a:gd name="connsiteX7" fmla="*/ 82110 w 253793"/>
              <a:gd name="connsiteY7" fmla="*/ 250060 h 373224"/>
              <a:gd name="connsiteX8" fmla="*/ 41055 w 253793"/>
              <a:gd name="connsiteY8" fmla="*/ 171683 h 373224"/>
              <a:gd name="connsiteX9" fmla="*/ 0 w 253793"/>
              <a:gd name="connsiteY9" fmla="*/ 74644 h 373224"/>
              <a:gd name="connsiteX10" fmla="*/ 190345 w 253793"/>
              <a:gd name="connsiteY10" fmla="*/ 0 h 373224"/>
              <a:gd name="connsiteX11" fmla="*/ 190345 w 253793"/>
              <a:gd name="connsiteY11" fmla="*/ 67180 h 373224"/>
              <a:gd name="connsiteX0" fmla="*/ 190345 w 253793"/>
              <a:gd name="connsiteY0" fmla="*/ 47828 h 353872"/>
              <a:gd name="connsiteX1" fmla="*/ 134361 w 253793"/>
              <a:gd name="connsiteY1" fmla="*/ 88883 h 353872"/>
              <a:gd name="connsiteX2" fmla="*/ 138094 w 253793"/>
              <a:gd name="connsiteY2" fmla="*/ 137402 h 353872"/>
              <a:gd name="connsiteX3" fmla="*/ 194077 w 253793"/>
              <a:gd name="connsiteY3" fmla="*/ 253101 h 353872"/>
              <a:gd name="connsiteX4" fmla="*/ 216471 w 253793"/>
              <a:gd name="connsiteY4" fmla="*/ 279227 h 353872"/>
              <a:gd name="connsiteX5" fmla="*/ 253793 w 253793"/>
              <a:gd name="connsiteY5" fmla="*/ 286692 h 353872"/>
              <a:gd name="connsiteX6" fmla="*/ 197809 w 253793"/>
              <a:gd name="connsiteY6" fmla="*/ 353872 h 353872"/>
              <a:gd name="connsiteX7" fmla="*/ 82110 w 253793"/>
              <a:gd name="connsiteY7" fmla="*/ 230708 h 353872"/>
              <a:gd name="connsiteX8" fmla="*/ 41055 w 253793"/>
              <a:gd name="connsiteY8" fmla="*/ 152331 h 353872"/>
              <a:gd name="connsiteX9" fmla="*/ 0 w 253793"/>
              <a:gd name="connsiteY9" fmla="*/ 55292 h 353872"/>
              <a:gd name="connsiteX10" fmla="*/ 190345 w 253793"/>
              <a:gd name="connsiteY10" fmla="*/ 0 h 353872"/>
              <a:gd name="connsiteX11" fmla="*/ 190345 w 253793"/>
              <a:gd name="connsiteY11" fmla="*/ 47828 h 353872"/>
              <a:gd name="connsiteX0" fmla="*/ 185507 w 248955"/>
              <a:gd name="connsiteY0" fmla="*/ 47828 h 353872"/>
              <a:gd name="connsiteX1" fmla="*/ 129523 w 248955"/>
              <a:gd name="connsiteY1" fmla="*/ 88883 h 353872"/>
              <a:gd name="connsiteX2" fmla="*/ 133256 w 248955"/>
              <a:gd name="connsiteY2" fmla="*/ 137402 h 353872"/>
              <a:gd name="connsiteX3" fmla="*/ 189239 w 248955"/>
              <a:gd name="connsiteY3" fmla="*/ 253101 h 353872"/>
              <a:gd name="connsiteX4" fmla="*/ 211633 w 248955"/>
              <a:gd name="connsiteY4" fmla="*/ 279227 h 353872"/>
              <a:gd name="connsiteX5" fmla="*/ 248955 w 248955"/>
              <a:gd name="connsiteY5" fmla="*/ 286692 h 353872"/>
              <a:gd name="connsiteX6" fmla="*/ 192971 w 248955"/>
              <a:gd name="connsiteY6" fmla="*/ 353872 h 353872"/>
              <a:gd name="connsiteX7" fmla="*/ 77272 w 248955"/>
              <a:gd name="connsiteY7" fmla="*/ 230708 h 353872"/>
              <a:gd name="connsiteX8" fmla="*/ 36217 w 248955"/>
              <a:gd name="connsiteY8" fmla="*/ 152331 h 353872"/>
              <a:gd name="connsiteX9" fmla="*/ 0 w 248955"/>
              <a:gd name="connsiteY9" fmla="*/ 48035 h 353872"/>
              <a:gd name="connsiteX10" fmla="*/ 185507 w 248955"/>
              <a:gd name="connsiteY10" fmla="*/ 0 h 353872"/>
              <a:gd name="connsiteX11" fmla="*/ 185507 w 248955"/>
              <a:gd name="connsiteY11" fmla="*/ 47828 h 353872"/>
              <a:gd name="connsiteX0" fmla="*/ 185507 w 248955"/>
              <a:gd name="connsiteY0" fmla="*/ 47828 h 353872"/>
              <a:gd name="connsiteX1" fmla="*/ 129523 w 248955"/>
              <a:gd name="connsiteY1" fmla="*/ 88883 h 353872"/>
              <a:gd name="connsiteX2" fmla="*/ 133256 w 248955"/>
              <a:gd name="connsiteY2" fmla="*/ 137402 h 353872"/>
              <a:gd name="connsiteX3" fmla="*/ 189239 w 248955"/>
              <a:gd name="connsiteY3" fmla="*/ 253101 h 353872"/>
              <a:gd name="connsiteX4" fmla="*/ 211633 w 248955"/>
              <a:gd name="connsiteY4" fmla="*/ 279227 h 353872"/>
              <a:gd name="connsiteX5" fmla="*/ 248955 w 248955"/>
              <a:gd name="connsiteY5" fmla="*/ 286692 h 353872"/>
              <a:gd name="connsiteX6" fmla="*/ 192971 w 248955"/>
              <a:gd name="connsiteY6" fmla="*/ 353872 h 353872"/>
              <a:gd name="connsiteX7" fmla="*/ 77272 w 248955"/>
              <a:gd name="connsiteY7" fmla="*/ 230708 h 353872"/>
              <a:gd name="connsiteX8" fmla="*/ 36217 w 248955"/>
              <a:gd name="connsiteY8" fmla="*/ 152331 h 353872"/>
              <a:gd name="connsiteX9" fmla="*/ 0 w 248955"/>
              <a:gd name="connsiteY9" fmla="*/ 48035 h 353872"/>
              <a:gd name="connsiteX10" fmla="*/ 185507 w 248955"/>
              <a:gd name="connsiteY10" fmla="*/ 0 h 353872"/>
              <a:gd name="connsiteX11" fmla="*/ 65269 w 248955"/>
              <a:gd name="connsiteY11" fmla="*/ 32160 h 353872"/>
              <a:gd name="connsiteX12" fmla="*/ 185507 w 248955"/>
              <a:gd name="connsiteY12" fmla="*/ 47828 h 353872"/>
              <a:gd name="connsiteX0" fmla="*/ 185507 w 248955"/>
              <a:gd name="connsiteY0" fmla="*/ 47828 h 353872"/>
              <a:gd name="connsiteX1" fmla="*/ 129523 w 248955"/>
              <a:gd name="connsiteY1" fmla="*/ 88883 h 353872"/>
              <a:gd name="connsiteX2" fmla="*/ 133256 w 248955"/>
              <a:gd name="connsiteY2" fmla="*/ 137402 h 353872"/>
              <a:gd name="connsiteX3" fmla="*/ 189239 w 248955"/>
              <a:gd name="connsiteY3" fmla="*/ 253101 h 353872"/>
              <a:gd name="connsiteX4" fmla="*/ 211633 w 248955"/>
              <a:gd name="connsiteY4" fmla="*/ 279227 h 353872"/>
              <a:gd name="connsiteX5" fmla="*/ 248955 w 248955"/>
              <a:gd name="connsiteY5" fmla="*/ 286692 h 353872"/>
              <a:gd name="connsiteX6" fmla="*/ 192971 w 248955"/>
              <a:gd name="connsiteY6" fmla="*/ 353872 h 353872"/>
              <a:gd name="connsiteX7" fmla="*/ 77272 w 248955"/>
              <a:gd name="connsiteY7" fmla="*/ 230708 h 353872"/>
              <a:gd name="connsiteX8" fmla="*/ 36217 w 248955"/>
              <a:gd name="connsiteY8" fmla="*/ 152331 h 353872"/>
              <a:gd name="connsiteX9" fmla="*/ 0 w 248955"/>
              <a:gd name="connsiteY9" fmla="*/ 48035 h 353872"/>
              <a:gd name="connsiteX10" fmla="*/ 185507 w 248955"/>
              <a:gd name="connsiteY10" fmla="*/ 0 h 353872"/>
              <a:gd name="connsiteX11" fmla="*/ 191059 w 248955"/>
              <a:gd name="connsiteY11" fmla="*/ 24903 h 353872"/>
              <a:gd name="connsiteX12" fmla="*/ 185507 w 248955"/>
              <a:gd name="connsiteY12" fmla="*/ 47828 h 353872"/>
              <a:gd name="connsiteX0" fmla="*/ 185507 w 248955"/>
              <a:gd name="connsiteY0" fmla="*/ 26056 h 332100"/>
              <a:gd name="connsiteX1" fmla="*/ 129523 w 248955"/>
              <a:gd name="connsiteY1" fmla="*/ 67111 h 332100"/>
              <a:gd name="connsiteX2" fmla="*/ 133256 w 248955"/>
              <a:gd name="connsiteY2" fmla="*/ 115630 h 332100"/>
              <a:gd name="connsiteX3" fmla="*/ 189239 w 248955"/>
              <a:gd name="connsiteY3" fmla="*/ 231329 h 332100"/>
              <a:gd name="connsiteX4" fmla="*/ 211633 w 248955"/>
              <a:gd name="connsiteY4" fmla="*/ 257455 h 332100"/>
              <a:gd name="connsiteX5" fmla="*/ 248955 w 248955"/>
              <a:gd name="connsiteY5" fmla="*/ 264920 h 332100"/>
              <a:gd name="connsiteX6" fmla="*/ 192971 w 248955"/>
              <a:gd name="connsiteY6" fmla="*/ 332100 h 332100"/>
              <a:gd name="connsiteX7" fmla="*/ 77272 w 248955"/>
              <a:gd name="connsiteY7" fmla="*/ 208936 h 332100"/>
              <a:gd name="connsiteX8" fmla="*/ 36217 w 248955"/>
              <a:gd name="connsiteY8" fmla="*/ 130559 h 332100"/>
              <a:gd name="connsiteX9" fmla="*/ 0 w 248955"/>
              <a:gd name="connsiteY9" fmla="*/ 26263 h 332100"/>
              <a:gd name="connsiteX10" fmla="*/ 91164 w 248955"/>
              <a:gd name="connsiteY10" fmla="*/ 0 h 332100"/>
              <a:gd name="connsiteX11" fmla="*/ 191059 w 248955"/>
              <a:gd name="connsiteY11" fmla="*/ 3131 h 332100"/>
              <a:gd name="connsiteX12" fmla="*/ 185507 w 248955"/>
              <a:gd name="connsiteY12" fmla="*/ 26056 h 33210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77272 w 248955"/>
              <a:gd name="connsiteY7" fmla="*/ 227576 h 350740"/>
              <a:gd name="connsiteX8" fmla="*/ 36217 w 248955"/>
              <a:gd name="connsiteY8" fmla="*/ 149199 h 350740"/>
              <a:gd name="connsiteX9" fmla="*/ 0 w 248955"/>
              <a:gd name="connsiteY9" fmla="*/ 44903 h 350740"/>
              <a:gd name="connsiteX10" fmla="*/ 91164 w 248955"/>
              <a:gd name="connsiteY10" fmla="*/ 18640 h 350740"/>
              <a:gd name="connsiteX11" fmla="*/ 174126 w 248955"/>
              <a:gd name="connsiteY11" fmla="*/ 0 h 350740"/>
              <a:gd name="connsiteX12" fmla="*/ 185507 w 248955"/>
              <a:gd name="connsiteY12" fmla="*/ 44696 h 35074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77272 w 248955"/>
              <a:gd name="connsiteY7" fmla="*/ 227576 h 350740"/>
              <a:gd name="connsiteX8" fmla="*/ 70107 w 248955"/>
              <a:gd name="connsiteY8" fmla="*/ 169332 h 350740"/>
              <a:gd name="connsiteX9" fmla="*/ 36217 w 248955"/>
              <a:gd name="connsiteY9" fmla="*/ 149199 h 350740"/>
              <a:gd name="connsiteX10" fmla="*/ 0 w 248955"/>
              <a:gd name="connsiteY10" fmla="*/ 44903 h 350740"/>
              <a:gd name="connsiteX11" fmla="*/ 91164 w 248955"/>
              <a:gd name="connsiteY11" fmla="*/ 18640 h 350740"/>
              <a:gd name="connsiteX12" fmla="*/ 174126 w 248955"/>
              <a:gd name="connsiteY12" fmla="*/ 0 h 350740"/>
              <a:gd name="connsiteX13" fmla="*/ 185507 w 248955"/>
              <a:gd name="connsiteY13" fmla="*/ 44696 h 35074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77272 w 248955"/>
              <a:gd name="connsiteY7" fmla="*/ 227576 h 350740"/>
              <a:gd name="connsiteX8" fmla="*/ 36217 w 248955"/>
              <a:gd name="connsiteY8" fmla="*/ 149199 h 350740"/>
              <a:gd name="connsiteX9" fmla="*/ 0 w 248955"/>
              <a:gd name="connsiteY9" fmla="*/ 44903 h 350740"/>
              <a:gd name="connsiteX10" fmla="*/ 91164 w 248955"/>
              <a:gd name="connsiteY10" fmla="*/ 18640 h 350740"/>
              <a:gd name="connsiteX11" fmla="*/ 174126 w 248955"/>
              <a:gd name="connsiteY11" fmla="*/ 0 h 350740"/>
              <a:gd name="connsiteX12" fmla="*/ 185507 w 248955"/>
              <a:gd name="connsiteY12" fmla="*/ 44696 h 35074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77272 w 248955"/>
              <a:gd name="connsiteY7" fmla="*/ 227576 h 350740"/>
              <a:gd name="connsiteX8" fmla="*/ 53151 w 248955"/>
              <a:gd name="connsiteY8" fmla="*/ 149199 h 350740"/>
              <a:gd name="connsiteX9" fmla="*/ 0 w 248955"/>
              <a:gd name="connsiteY9" fmla="*/ 44903 h 350740"/>
              <a:gd name="connsiteX10" fmla="*/ 91164 w 248955"/>
              <a:gd name="connsiteY10" fmla="*/ 18640 h 350740"/>
              <a:gd name="connsiteX11" fmla="*/ 174126 w 248955"/>
              <a:gd name="connsiteY11" fmla="*/ 0 h 350740"/>
              <a:gd name="connsiteX12" fmla="*/ 185507 w 248955"/>
              <a:gd name="connsiteY12" fmla="*/ 44696 h 35074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77272 w 248955"/>
              <a:gd name="connsiteY7" fmla="*/ 227576 h 350740"/>
              <a:gd name="connsiteX8" fmla="*/ 53151 w 248955"/>
              <a:gd name="connsiteY8" fmla="*/ 149199 h 350740"/>
              <a:gd name="connsiteX9" fmla="*/ 0 w 248955"/>
              <a:gd name="connsiteY9" fmla="*/ 44903 h 350740"/>
              <a:gd name="connsiteX10" fmla="*/ 91164 w 248955"/>
              <a:gd name="connsiteY10" fmla="*/ 18640 h 350740"/>
              <a:gd name="connsiteX11" fmla="*/ 174126 w 248955"/>
              <a:gd name="connsiteY11" fmla="*/ 0 h 350740"/>
              <a:gd name="connsiteX12" fmla="*/ 185507 w 248955"/>
              <a:gd name="connsiteY12" fmla="*/ 44696 h 350740"/>
              <a:gd name="connsiteX0" fmla="*/ 185507 w 248955"/>
              <a:gd name="connsiteY0" fmla="*/ 44696 h 350740"/>
              <a:gd name="connsiteX1" fmla="*/ 129523 w 248955"/>
              <a:gd name="connsiteY1" fmla="*/ 85751 h 350740"/>
              <a:gd name="connsiteX2" fmla="*/ 133256 w 248955"/>
              <a:gd name="connsiteY2" fmla="*/ 134270 h 350740"/>
              <a:gd name="connsiteX3" fmla="*/ 189239 w 248955"/>
              <a:gd name="connsiteY3" fmla="*/ 249969 h 350740"/>
              <a:gd name="connsiteX4" fmla="*/ 211633 w 248955"/>
              <a:gd name="connsiteY4" fmla="*/ 276095 h 350740"/>
              <a:gd name="connsiteX5" fmla="*/ 248955 w 248955"/>
              <a:gd name="connsiteY5" fmla="*/ 283560 h 350740"/>
              <a:gd name="connsiteX6" fmla="*/ 192971 w 248955"/>
              <a:gd name="connsiteY6" fmla="*/ 350740 h 350740"/>
              <a:gd name="connsiteX7" fmla="*/ 111139 w 248955"/>
              <a:gd name="connsiteY7" fmla="*/ 246928 h 350740"/>
              <a:gd name="connsiteX8" fmla="*/ 53151 w 248955"/>
              <a:gd name="connsiteY8" fmla="*/ 149199 h 350740"/>
              <a:gd name="connsiteX9" fmla="*/ 0 w 248955"/>
              <a:gd name="connsiteY9" fmla="*/ 44903 h 350740"/>
              <a:gd name="connsiteX10" fmla="*/ 91164 w 248955"/>
              <a:gd name="connsiteY10" fmla="*/ 18640 h 350740"/>
              <a:gd name="connsiteX11" fmla="*/ 174126 w 248955"/>
              <a:gd name="connsiteY11" fmla="*/ 0 h 350740"/>
              <a:gd name="connsiteX12" fmla="*/ 185507 w 248955"/>
              <a:gd name="connsiteY12" fmla="*/ 44696 h 350740"/>
              <a:gd name="connsiteX0" fmla="*/ 185507 w 248955"/>
              <a:gd name="connsiteY0" fmla="*/ 44696 h 333807"/>
              <a:gd name="connsiteX1" fmla="*/ 129523 w 248955"/>
              <a:gd name="connsiteY1" fmla="*/ 85751 h 333807"/>
              <a:gd name="connsiteX2" fmla="*/ 133256 w 248955"/>
              <a:gd name="connsiteY2" fmla="*/ 134270 h 333807"/>
              <a:gd name="connsiteX3" fmla="*/ 189239 w 248955"/>
              <a:gd name="connsiteY3" fmla="*/ 249969 h 333807"/>
              <a:gd name="connsiteX4" fmla="*/ 211633 w 248955"/>
              <a:gd name="connsiteY4" fmla="*/ 276095 h 333807"/>
              <a:gd name="connsiteX5" fmla="*/ 248955 w 248955"/>
              <a:gd name="connsiteY5" fmla="*/ 283560 h 333807"/>
              <a:gd name="connsiteX6" fmla="*/ 185713 w 248955"/>
              <a:gd name="connsiteY6" fmla="*/ 333807 h 333807"/>
              <a:gd name="connsiteX7" fmla="*/ 111139 w 248955"/>
              <a:gd name="connsiteY7" fmla="*/ 246928 h 333807"/>
              <a:gd name="connsiteX8" fmla="*/ 53151 w 248955"/>
              <a:gd name="connsiteY8" fmla="*/ 149199 h 333807"/>
              <a:gd name="connsiteX9" fmla="*/ 0 w 248955"/>
              <a:gd name="connsiteY9" fmla="*/ 44903 h 333807"/>
              <a:gd name="connsiteX10" fmla="*/ 91164 w 248955"/>
              <a:gd name="connsiteY10" fmla="*/ 18640 h 333807"/>
              <a:gd name="connsiteX11" fmla="*/ 174126 w 248955"/>
              <a:gd name="connsiteY11" fmla="*/ 0 h 333807"/>
              <a:gd name="connsiteX12" fmla="*/ 185507 w 248955"/>
              <a:gd name="connsiteY12" fmla="*/ 44696 h 333807"/>
              <a:gd name="connsiteX0" fmla="*/ 185507 w 248955"/>
              <a:gd name="connsiteY0" fmla="*/ 44696 h 333807"/>
              <a:gd name="connsiteX1" fmla="*/ 129523 w 248955"/>
              <a:gd name="connsiteY1" fmla="*/ 85751 h 333807"/>
              <a:gd name="connsiteX2" fmla="*/ 133256 w 248955"/>
              <a:gd name="connsiteY2" fmla="*/ 134270 h 333807"/>
              <a:gd name="connsiteX3" fmla="*/ 189239 w 248955"/>
              <a:gd name="connsiteY3" fmla="*/ 249969 h 333807"/>
              <a:gd name="connsiteX4" fmla="*/ 211633 w 248955"/>
              <a:gd name="connsiteY4" fmla="*/ 276095 h 333807"/>
              <a:gd name="connsiteX5" fmla="*/ 248955 w 248955"/>
              <a:gd name="connsiteY5" fmla="*/ 276303 h 333807"/>
              <a:gd name="connsiteX6" fmla="*/ 185713 w 248955"/>
              <a:gd name="connsiteY6" fmla="*/ 333807 h 333807"/>
              <a:gd name="connsiteX7" fmla="*/ 111139 w 248955"/>
              <a:gd name="connsiteY7" fmla="*/ 246928 h 333807"/>
              <a:gd name="connsiteX8" fmla="*/ 53151 w 248955"/>
              <a:gd name="connsiteY8" fmla="*/ 149199 h 333807"/>
              <a:gd name="connsiteX9" fmla="*/ 0 w 248955"/>
              <a:gd name="connsiteY9" fmla="*/ 44903 h 333807"/>
              <a:gd name="connsiteX10" fmla="*/ 91164 w 248955"/>
              <a:gd name="connsiteY10" fmla="*/ 18640 h 333807"/>
              <a:gd name="connsiteX11" fmla="*/ 174126 w 248955"/>
              <a:gd name="connsiteY11" fmla="*/ 0 h 333807"/>
              <a:gd name="connsiteX12" fmla="*/ 185507 w 248955"/>
              <a:gd name="connsiteY12" fmla="*/ 44696 h 333807"/>
              <a:gd name="connsiteX0" fmla="*/ 185507 w 248955"/>
              <a:gd name="connsiteY0" fmla="*/ 44696 h 333807"/>
              <a:gd name="connsiteX1" fmla="*/ 129523 w 248955"/>
              <a:gd name="connsiteY1" fmla="*/ 85751 h 333807"/>
              <a:gd name="connsiteX2" fmla="*/ 133256 w 248955"/>
              <a:gd name="connsiteY2" fmla="*/ 134270 h 333807"/>
              <a:gd name="connsiteX3" fmla="*/ 211633 w 248955"/>
              <a:gd name="connsiteY3" fmla="*/ 276095 h 333807"/>
              <a:gd name="connsiteX4" fmla="*/ 248955 w 248955"/>
              <a:gd name="connsiteY4" fmla="*/ 276303 h 333807"/>
              <a:gd name="connsiteX5" fmla="*/ 185713 w 248955"/>
              <a:gd name="connsiteY5" fmla="*/ 333807 h 333807"/>
              <a:gd name="connsiteX6" fmla="*/ 111139 w 248955"/>
              <a:gd name="connsiteY6" fmla="*/ 246928 h 333807"/>
              <a:gd name="connsiteX7" fmla="*/ 53151 w 248955"/>
              <a:gd name="connsiteY7" fmla="*/ 149199 h 333807"/>
              <a:gd name="connsiteX8" fmla="*/ 0 w 248955"/>
              <a:gd name="connsiteY8" fmla="*/ 44903 h 333807"/>
              <a:gd name="connsiteX9" fmla="*/ 91164 w 248955"/>
              <a:gd name="connsiteY9" fmla="*/ 18640 h 333807"/>
              <a:gd name="connsiteX10" fmla="*/ 174126 w 248955"/>
              <a:gd name="connsiteY10" fmla="*/ 0 h 333807"/>
              <a:gd name="connsiteX11" fmla="*/ 185507 w 248955"/>
              <a:gd name="connsiteY11" fmla="*/ 44696 h 333807"/>
              <a:gd name="connsiteX0" fmla="*/ 185507 w 249496"/>
              <a:gd name="connsiteY0" fmla="*/ 44696 h 333807"/>
              <a:gd name="connsiteX1" fmla="*/ 129523 w 249496"/>
              <a:gd name="connsiteY1" fmla="*/ 85751 h 333807"/>
              <a:gd name="connsiteX2" fmla="*/ 133256 w 249496"/>
              <a:gd name="connsiteY2" fmla="*/ 134270 h 333807"/>
              <a:gd name="connsiteX3" fmla="*/ 211633 w 249496"/>
              <a:gd name="connsiteY3" fmla="*/ 276095 h 333807"/>
              <a:gd name="connsiteX4" fmla="*/ 248955 w 249496"/>
              <a:gd name="connsiteY4" fmla="*/ 276303 h 333807"/>
              <a:gd name="connsiteX5" fmla="*/ 185713 w 249496"/>
              <a:gd name="connsiteY5" fmla="*/ 333807 h 333807"/>
              <a:gd name="connsiteX6" fmla="*/ 111139 w 249496"/>
              <a:gd name="connsiteY6" fmla="*/ 246928 h 333807"/>
              <a:gd name="connsiteX7" fmla="*/ 53151 w 249496"/>
              <a:gd name="connsiteY7" fmla="*/ 149199 h 333807"/>
              <a:gd name="connsiteX8" fmla="*/ 0 w 249496"/>
              <a:gd name="connsiteY8" fmla="*/ 44903 h 333807"/>
              <a:gd name="connsiteX9" fmla="*/ 91164 w 249496"/>
              <a:gd name="connsiteY9" fmla="*/ 18640 h 333807"/>
              <a:gd name="connsiteX10" fmla="*/ 174126 w 249496"/>
              <a:gd name="connsiteY10" fmla="*/ 0 h 333807"/>
              <a:gd name="connsiteX11" fmla="*/ 185507 w 249496"/>
              <a:gd name="connsiteY11" fmla="*/ 44696 h 333807"/>
              <a:gd name="connsiteX0" fmla="*/ 185507 w 249266"/>
              <a:gd name="connsiteY0" fmla="*/ 44696 h 333807"/>
              <a:gd name="connsiteX1" fmla="*/ 129523 w 249266"/>
              <a:gd name="connsiteY1" fmla="*/ 85751 h 333807"/>
              <a:gd name="connsiteX2" fmla="*/ 133256 w 249266"/>
              <a:gd name="connsiteY2" fmla="*/ 134270 h 333807"/>
              <a:gd name="connsiteX3" fmla="*/ 192280 w 249266"/>
              <a:gd name="connsiteY3" fmla="*/ 242228 h 333807"/>
              <a:gd name="connsiteX4" fmla="*/ 248955 w 249266"/>
              <a:gd name="connsiteY4" fmla="*/ 276303 h 333807"/>
              <a:gd name="connsiteX5" fmla="*/ 185713 w 249266"/>
              <a:gd name="connsiteY5" fmla="*/ 333807 h 333807"/>
              <a:gd name="connsiteX6" fmla="*/ 111139 w 249266"/>
              <a:gd name="connsiteY6" fmla="*/ 246928 h 333807"/>
              <a:gd name="connsiteX7" fmla="*/ 53151 w 249266"/>
              <a:gd name="connsiteY7" fmla="*/ 149199 h 333807"/>
              <a:gd name="connsiteX8" fmla="*/ 0 w 249266"/>
              <a:gd name="connsiteY8" fmla="*/ 44903 h 333807"/>
              <a:gd name="connsiteX9" fmla="*/ 91164 w 249266"/>
              <a:gd name="connsiteY9" fmla="*/ 18640 h 333807"/>
              <a:gd name="connsiteX10" fmla="*/ 174126 w 249266"/>
              <a:gd name="connsiteY10" fmla="*/ 0 h 333807"/>
              <a:gd name="connsiteX11" fmla="*/ 185507 w 249266"/>
              <a:gd name="connsiteY11" fmla="*/ 44696 h 333807"/>
              <a:gd name="connsiteX0" fmla="*/ 185507 w 249250"/>
              <a:gd name="connsiteY0" fmla="*/ 44696 h 333807"/>
              <a:gd name="connsiteX1" fmla="*/ 129523 w 249250"/>
              <a:gd name="connsiteY1" fmla="*/ 85751 h 333807"/>
              <a:gd name="connsiteX2" fmla="*/ 133256 w 249250"/>
              <a:gd name="connsiteY2" fmla="*/ 134270 h 333807"/>
              <a:gd name="connsiteX3" fmla="*/ 189861 w 249250"/>
              <a:gd name="connsiteY3" fmla="*/ 242228 h 333807"/>
              <a:gd name="connsiteX4" fmla="*/ 248955 w 249250"/>
              <a:gd name="connsiteY4" fmla="*/ 276303 h 333807"/>
              <a:gd name="connsiteX5" fmla="*/ 185713 w 249250"/>
              <a:gd name="connsiteY5" fmla="*/ 333807 h 333807"/>
              <a:gd name="connsiteX6" fmla="*/ 111139 w 249250"/>
              <a:gd name="connsiteY6" fmla="*/ 246928 h 333807"/>
              <a:gd name="connsiteX7" fmla="*/ 53151 w 249250"/>
              <a:gd name="connsiteY7" fmla="*/ 149199 h 333807"/>
              <a:gd name="connsiteX8" fmla="*/ 0 w 249250"/>
              <a:gd name="connsiteY8" fmla="*/ 44903 h 333807"/>
              <a:gd name="connsiteX9" fmla="*/ 91164 w 249250"/>
              <a:gd name="connsiteY9" fmla="*/ 18640 h 333807"/>
              <a:gd name="connsiteX10" fmla="*/ 174126 w 249250"/>
              <a:gd name="connsiteY10" fmla="*/ 0 h 333807"/>
              <a:gd name="connsiteX11" fmla="*/ 185507 w 249250"/>
              <a:gd name="connsiteY11" fmla="*/ 44696 h 333807"/>
              <a:gd name="connsiteX0" fmla="*/ 185507 w 249250"/>
              <a:gd name="connsiteY0" fmla="*/ 44696 h 333807"/>
              <a:gd name="connsiteX1" fmla="*/ 129523 w 249250"/>
              <a:gd name="connsiteY1" fmla="*/ 85751 h 333807"/>
              <a:gd name="connsiteX2" fmla="*/ 133256 w 249250"/>
              <a:gd name="connsiteY2" fmla="*/ 134270 h 333807"/>
              <a:gd name="connsiteX3" fmla="*/ 189861 w 249250"/>
              <a:gd name="connsiteY3" fmla="*/ 242228 h 333807"/>
              <a:gd name="connsiteX4" fmla="*/ 248955 w 249250"/>
              <a:gd name="connsiteY4" fmla="*/ 276303 h 333807"/>
              <a:gd name="connsiteX5" fmla="*/ 185713 w 249250"/>
              <a:gd name="connsiteY5" fmla="*/ 333807 h 333807"/>
              <a:gd name="connsiteX6" fmla="*/ 111139 w 249250"/>
              <a:gd name="connsiteY6" fmla="*/ 246928 h 333807"/>
              <a:gd name="connsiteX7" fmla="*/ 53151 w 249250"/>
              <a:gd name="connsiteY7" fmla="*/ 149199 h 333807"/>
              <a:gd name="connsiteX8" fmla="*/ 0 w 249250"/>
              <a:gd name="connsiteY8" fmla="*/ 44903 h 333807"/>
              <a:gd name="connsiteX9" fmla="*/ 91164 w 249250"/>
              <a:gd name="connsiteY9" fmla="*/ 18640 h 333807"/>
              <a:gd name="connsiteX10" fmla="*/ 174126 w 249250"/>
              <a:gd name="connsiteY10" fmla="*/ 0 h 333807"/>
              <a:gd name="connsiteX11" fmla="*/ 185507 w 249250"/>
              <a:gd name="connsiteY11" fmla="*/ 44696 h 333807"/>
              <a:gd name="connsiteX0" fmla="*/ 185507 w 249250"/>
              <a:gd name="connsiteY0" fmla="*/ 44696 h 333807"/>
              <a:gd name="connsiteX1" fmla="*/ 129523 w 249250"/>
              <a:gd name="connsiteY1" fmla="*/ 85751 h 333807"/>
              <a:gd name="connsiteX2" fmla="*/ 133256 w 249250"/>
              <a:gd name="connsiteY2" fmla="*/ 134270 h 333807"/>
              <a:gd name="connsiteX3" fmla="*/ 189861 w 249250"/>
              <a:gd name="connsiteY3" fmla="*/ 242228 h 333807"/>
              <a:gd name="connsiteX4" fmla="*/ 248955 w 249250"/>
              <a:gd name="connsiteY4" fmla="*/ 276303 h 333807"/>
              <a:gd name="connsiteX5" fmla="*/ 185713 w 249250"/>
              <a:gd name="connsiteY5" fmla="*/ 333807 h 333807"/>
              <a:gd name="connsiteX6" fmla="*/ 111139 w 249250"/>
              <a:gd name="connsiteY6" fmla="*/ 246928 h 333807"/>
              <a:gd name="connsiteX7" fmla="*/ 53151 w 249250"/>
              <a:gd name="connsiteY7" fmla="*/ 149199 h 333807"/>
              <a:gd name="connsiteX8" fmla="*/ 0 w 249250"/>
              <a:gd name="connsiteY8" fmla="*/ 44903 h 333807"/>
              <a:gd name="connsiteX9" fmla="*/ 91164 w 249250"/>
              <a:gd name="connsiteY9" fmla="*/ 18640 h 333807"/>
              <a:gd name="connsiteX10" fmla="*/ 174126 w 249250"/>
              <a:gd name="connsiteY10" fmla="*/ 0 h 333807"/>
              <a:gd name="connsiteX11" fmla="*/ 185507 w 249250"/>
              <a:gd name="connsiteY11" fmla="*/ 44696 h 333807"/>
              <a:gd name="connsiteX0" fmla="*/ 187926 w 251669"/>
              <a:gd name="connsiteY0" fmla="*/ 44696 h 333807"/>
              <a:gd name="connsiteX1" fmla="*/ 131942 w 251669"/>
              <a:gd name="connsiteY1" fmla="*/ 85751 h 333807"/>
              <a:gd name="connsiteX2" fmla="*/ 135675 w 251669"/>
              <a:gd name="connsiteY2" fmla="*/ 134270 h 333807"/>
              <a:gd name="connsiteX3" fmla="*/ 192280 w 251669"/>
              <a:gd name="connsiteY3" fmla="*/ 242228 h 333807"/>
              <a:gd name="connsiteX4" fmla="*/ 251374 w 251669"/>
              <a:gd name="connsiteY4" fmla="*/ 276303 h 333807"/>
              <a:gd name="connsiteX5" fmla="*/ 188132 w 251669"/>
              <a:gd name="connsiteY5" fmla="*/ 333807 h 333807"/>
              <a:gd name="connsiteX6" fmla="*/ 113558 w 251669"/>
              <a:gd name="connsiteY6" fmla="*/ 246928 h 333807"/>
              <a:gd name="connsiteX7" fmla="*/ 55570 w 251669"/>
              <a:gd name="connsiteY7" fmla="*/ 149199 h 333807"/>
              <a:gd name="connsiteX8" fmla="*/ 0 w 251669"/>
              <a:gd name="connsiteY8" fmla="*/ 44903 h 333807"/>
              <a:gd name="connsiteX9" fmla="*/ 93583 w 251669"/>
              <a:gd name="connsiteY9" fmla="*/ 18640 h 333807"/>
              <a:gd name="connsiteX10" fmla="*/ 176545 w 251669"/>
              <a:gd name="connsiteY10" fmla="*/ 0 h 333807"/>
              <a:gd name="connsiteX11" fmla="*/ 187926 w 251669"/>
              <a:gd name="connsiteY11" fmla="*/ 44696 h 333807"/>
              <a:gd name="connsiteX0" fmla="*/ 187926 w 251669"/>
              <a:gd name="connsiteY0" fmla="*/ 44696 h 328969"/>
              <a:gd name="connsiteX1" fmla="*/ 131942 w 251669"/>
              <a:gd name="connsiteY1" fmla="*/ 85751 h 328969"/>
              <a:gd name="connsiteX2" fmla="*/ 135675 w 251669"/>
              <a:gd name="connsiteY2" fmla="*/ 134270 h 328969"/>
              <a:gd name="connsiteX3" fmla="*/ 192280 w 251669"/>
              <a:gd name="connsiteY3" fmla="*/ 242228 h 328969"/>
              <a:gd name="connsiteX4" fmla="*/ 251374 w 251669"/>
              <a:gd name="connsiteY4" fmla="*/ 276303 h 328969"/>
              <a:gd name="connsiteX5" fmla="*/ 188132 w 251669"/>
              <a:gd name="connsiteY5" fmla="*/ 328969 h 328969"/>
              <a:gd name="connsiteX6" fmla="*/ 113558 w 251669"/>
              <a:gd name="connsiteY6" fmla="*/ 246928 h 328969"/>
              <a:gd name="connsiteX7" fmla="*/ 55570 w 251669"/>
              <a:gd name="connsiteY7" fmla="*/ 149199 h 328969"/>
              <a:gd name="connsiteX8" fmla="*/ 0 w 251669"/>
              <a:gd name="connsiteY8" fmla="*/ 44903 h 328969"/>
              <a:gd name="connsiteX9" fmla="*/ 93583 w 251669"/>
              <a:gd name="connsiteY9" fmla="*/ 18640 h 328969"/>
              <a:gd name="connsiteX10" fmla="*/ 176545 w 251669"/>
              <a:gd name="connsiteY10" fmla="*/ 0 h 328969"/>
              <a:gd name="connsiteX11" fmla="*/ 187926 w 251669"/>
              <a:gd name="connsiteY11" fmla="*/ 44696 h 328969"/>
              <a:gd name="connsiteX0" fmla="*/ 187926 w 251669"/>
              <a:gd name="connsiteY0" fmla="*/ 44696 h 331766"/>
              <a:gd name="connsiteX1" fmla="*/ 131942 w 251669"/>
              <a:gd name="connsiteY1" fmla="*/ 85751 h 331766"/>
              <a:gd name="connsiteX2" fmla="*/ 135675 w 251669"/>
              <a:gd name="connsiteY2" fmla="*/ 134270 h 331766"/>
              <a:gd name="connsiteX3" fmla="*/ 192280 w 251669"/>
              <a:gd name="connsiteY3" fmla="*/ 242228 h 331766"/>
              <a:gd name="connsiteX4" fmla="*/ 251374 w 251669"/>
              <a:gd name="connsiteY4" fmla="*/ 276303 h 331766"/>
              <a:gd name="connsiteX5" fmla="*/ 188132 w 251669"/>
              <a:gd name="connsiteY5" fmla="*/ 328969 h 331766"/>
              <a:gd name="connsiteX6" fmla="*/ 113558 w 251669"/>
              <a:gd name="connsiteY6" fmla="*/ 246928 h 331766"/>
              <a:gd name="connsiteX7" fmla="*/ 55570 w 251669"/>
              <a:gd name="connsiteY7" fmla="*/ 149199 h 331766"/>
              <a:gd name="connsiteX8" fmla="*/ 0 w 251669"/>
              <a:gd name="connsiteY8" fmla="*/ 44903 h 331766"/>
              <a:gd name="connsiteX9" fmla="*/ 93583 w 251669"/>
              <a:gd name="connsiteY9" fmla="*/ 18640 h 331766"/>
              <a:gd name="connsiteX10" fmla="*/ 176545 w 251669"/>
              <a:gd name="connsiteY10" fmla="*/ 0 h 331766"/>
              <a:gd name="connsiteX11" fmla="*/ 187926 w 251669"/>
              <a:gd name="connsiteY11" fmla="*/ 44696 h 331766"/>
              <a:gd name="connsiteX0" fmla="*/ 187926 w 251669"/>
              <a:gd name="connsiteY0" fmla="*/ 44696 h 331766"/>
              <a:gd name="connsiteX1" fmla="*/ 131942 w 251669"/>
              <a:gd name="connsiteY1" fmla="*/ 85751 h 331766"/>
              <a:gd name="connsiteX2" fmla="*/ 135675 w 251669"/>
              <a:gd name="connsiteY2" fmla="*/ 134270 h 331766"/>
              <a:gd name="connsiteX3" fmla="*/ 192280 w 251669"/>
              <a:gd name="connsiteY3" fmla="*/ 242228 h 331766"/>
              <a:gd name="connsiteX4" fmla="*/ 251374 w 251669"/>
              <a:gd name="connsiteY4" fmla="*/ 276303 h 331766"/>
              <a:gd name="connsiteX5" fmla="*/ 195389 w 251669"/>
              <a:gd name="connsiteY5" fmla="*/ 328969 h 331766"/>
              <a:gd name="connsiteX6" fmla="*/ 113558 w 251669"/>
              <a:gd name="connsiteY6" fmla="*/ 246928 h 331766"/>
              <a:gd name="connsiteX7" fmla="*/ 55570 w 251669"/>
              <a:gd name="connsiteY7" fmla="*/ 149199 h 331766"/>
              <a:gd name="connsiteX8" fmla="*/ 0 w 251669"/>
              <a:gd name="connsiteY8" fmla="*/ 44903 h 331766"/>
              <a:gd name="connsiteX9" fmla="*/ 93583 w 251669"/>
              <a:gd name="connsiteY9" fmla="*/ 18640 h 331766"/>
              <a:gd name="connsiteX10" fmla="*/ 176545 w 251669"/>
              <a:gd name="connsiteY10" fmla="*/ 0 h 331766"/>
              <a:gd name="connsiteX11" fmla="*/ 187926 w 251669"/>
              <a:gd name="connsiteY11" fmla="*/ 44696 h 331766"/>
              <a:gd name="connsiteX0" fmla="*/ 187926 w 251669"/>
              <a:gd name="connsiteY0" fmla="*/ 44696 h 331766"/>
              <a:gd name="connsiteX1" fmla="*/ 131942 w 251669"/>
              <a:gd name="connsiteY1" fmla="*/ 85751 h 331766"/>
              <a:gd name="connsiteX2" fmla="*/ 135675 w 251669"/>
              <a:gd name="connsiteY2" fmla="*/ 134270 h 331766"/>
              <a:gd name="connsiteX3" fmla="*/ 192280 w 251669"/>
              <a:gd name="connsiteY3" fmla="*/ 242228 h 331766"/>
              <a:gd name="connsiteX4" fmla="*/ 251374 w 251669"/>
              <a:gd name="connsiteY4" fmla="*/ 276303 h 331766"/>
              <a:gd name="connsiteX5" fmla="*/ 212323 w 251669"/>
              <a:gd name="connsiteY5" fmla="*/ 328969 h 331766"/>
              <a:gd name="connsiteX6" fmla="*/ 113558 w 251669"/>
              <a:gd name="connsiteY6" fmla="*/ 246928 h 331766"/>
              <a:gd name="connsiteX7" fmla="*/ 55570 w 251669"/>
              <a:gd name="connsiteY7" fmla="*/ 149199 h 331766"/>
              <a:gd name="connsiteX8" fmla="*/ 0 w 251669"/>
              <a:gd name="connsiteY8" fmla="*/ 44903 h 331766"/>
              <a:gd name="connsiteX9" fmla="*/ 93583 w 251669"/>
              <a:gd name="connsiteY9" fmla="*/ 18640 h 331766"/>
              <a:gd name="connsiteX10" fmla="*/ 176545 w 251669"/>
              <a:gd name="connsiteY10" fmla="*/ 0 h 331766"/>
              <a:gd name="connsiteX11" fmla="*/ 187926 w 251669"/>
              <a:gd name="connsiteY11" fmla="*/ 44696 h 331766"/>
              <a:gd name="connsiteX0" fmla="*/ 187926 w 251669"/>
              <a:gd name="connsiteY0" fmla="*/ 44696 h 322451"/>
              <a:gd name="connsiteX1" fmla="*/ 131942 w 251669"/>
              <a:gd name="connsiteY1" fmla="*/ 85751 h 322451"/>
              <a:gd name="connsiteX2" fmla="*/ 135675 w 251669"/>
              <a:gd name="connsiteY2" fmla="*/ 134270 h 322451"/>
              <a:gd name="connsiteX3" fmla="*/ 192280 w 251669"/>
              <a:gd name="connsiteY3" fmla="*/ 242228 h 322451"/>
              <a:gd name="connsiteX4" fmla="*/ 251374 w 251669"/>
              <a:gd name="connsiteY4" fmla="*/ 276303 h 322451"/>
              <a:gd name="connsiteX5" fmla="*/ 207485 w 251669"/>
              <a:gd name="connsiteY5" fmla="*/ 319292 h 322451"/>
              <a:gd name="connsiteX6" fmla="*/ 113558 w 251669"/>
              <a:gd name="connsiteY6" fmla="*/ 246928 h 322451"/>
              <a:gd name="connsiteX7" fmla="*/ 55570 w 251669"/>
              <a:gd name="connsiteY7" fmla="*/ 149199 h 322451"/>
              <a:gd name="connsiteX8" fmla="*/ 0 w 251669"/>
              <a:gd name="connsiteY8" fmla="*/ 44903 h 322451"/>
              <a:gd name="connsiteX9" fmla="*/ 93583 w 251669"/>
              <a:gd name="connsiteY9" fmla="*/ 18640 h 322451"/>
              <a:gd name="connsiteX10" fmla="*/ 176545 w 251669"/>
              <a:gd name="connsiteY10" fmla="*/ 0 h 322451"/>
              <a:gd name="connsiteX11" fmla="*/ 187926 w 251669"/>
              <a:gd name="connsiteY11" fmla="*/ 44696 h 322451"/>
              <a:gd name="connsiteX0" fmla="*/ 187926 w 251669"/>
              <a:gd name="connsiteY0" fmla="*/ 44696 h 327097"/>
              <a:gd name="connsiteX1" fmla="*/ 131942 w 251669"/>
              <a:gd name="connsiteY1" fmla="*/ 85751 h 327097"/>
              <a:gd name="connsiteX2" fmla="*/ 135675 w 251669"/>
              <a:gd name="connsiteY2" fmla="*/ 134270 h 327097"/>
              <a:gd name="connsiteX3" fmla="*/ 192280 w 251669"/>
              <a:gd name="connsiteY3" fmla="*/ 242228 h 327097"/>
              <a:gd name="connsiteX4" fmla="*/ 251374 w 251669"/>
              <a:gd name="connsiteY4" fmla="*/ 276303 h 327097"/>
              <a:gd name="connsiteX5" fmla="*/ 207485 w 251669"/>
              <a:gd name="connsiteY5" fmla="*/ 324130 h 327097"/>
              <a:gd name="connsiteX6" fmla="*/ 113558 w 251669"/>
              <a:gd name="connsiteY6" fmla="*/ 246928 h 327097"/>
              <a:gd name="connsiteX7" fmla="*/ 55570 w 251669"/>
              <a:gd name="connsiteY7" fmla="*/ 149199 h 327097"/>
              <a:gd name="connsiteX8" fmla="*/ 0 w 251669"/>
              <a:gd name="connsiteY8" fmla="*/ 44903 h 327097"/>
              <a:gd name="connsiteX9" fmla="*/ 93583 w 251669"/>
              <a:gd name="connsiteY9" fmla="*/ 18640 h 327097"/>
              <a:gd name="connsiteX10" fmla="*/ 176545 w 251669"/>
              <a:gd name="connsiteY10" fmla="*/ 0 h 327097"/>
              <a:gd name="connsiteX11" fmla="*/ 187926 w 251669"/>
              <a:gd name="connsiteY11" fmla="*/ 44696 h 327097"/>
              <a:gd name="connsiteX0" fmla="*/ 175831 w 251669"/>
              <a:gd name="connsiteY0" fmla="*/ 54372 h 327097"/>
              <a:gd name="connsiteX1" fmla="*/ 131942 w 251669"/>
              <a:gd name="connsiteY1" fmla="*/ 85751 h 327097"/>
              <a:gd name="connsiteX2" fmla="*/ 135675 w 251669"/>
              <a:gd name="connsiteY2" fmla="*/ 134270 h 327097"/>
              <a:gd name="connsiteX3" fmla="*/ 192280 w 251669"/>
              <a:gd name="connsiteY3" fmla="*/ 242228 h 327097"/>
              <a:gd name="connsiteX4" fmla="*/ 251374 w 251669"/>
              <a:gd name="connsiteY4" fmla="*/ 276303 h 327097"/>
              <a:gd name="connsiteX5" fmla="*/ 207485 w 251669"/>
              <a:gd name="connsiteY5" fmla="*/ 324130 h 327097"/>
              <a:gd name="connsiteX6" fmla="*/ 113558 w 251669"/>
              <a:gd name="connsiteY6" fmla="*/ 246928 h 327097"/>
              <a:gd name="connsiteX7" fmla="*/ 55570 w 251669"/>
              <a:gd name="connsiteY7" fmla="*/ 149199 h 327097"/>
              <a:gd name="connsiteX8" fmla="*/ 0 w 251669"/>
              <a:gd name="connsiteY8" fmla="*/ 44903 h 327097"/>
              <a:gd name="connsiteX9" fmla="*/ 93583 w 251669"/>
              <a:gd name="connsiteY9" fmla="*/ 18640 h 327097"/>
              <a:gd name="connsiteX10" fmla="*/ 176545 w 251669"/>
              <a:gd name="connsiteY10" fmla="*/ 0 h 327097"/>
              <a:gd name="connsiteX11" fmla="*/ 175831 w 251669"/>
              <a:gd name="connsiteY11" fmla="*/ 54372 h 327097"/>
              <a:gd name="connsiteX0" fmla="*/ 185507 w 251669"/>
              <a:gd name="connsiteY0" fmla="*/ 54372 h 327097"/>
              <a:gd name="connsiteX1" fmla="*/ 131942 w 251669"/>
              <a:gd name="connsiteY1" fmla="*/ 85751 h 327097"/>
              <a:gd name="connsiteX2" fmla="*/ 135675 w 251669"/>
              <a:gd name="connsiteY2" fmla="*/ 134270 h 327097"/>
              <a:gd name="connsiteX3" fmla="*/ 192280 w 251669"/>
              <a:gd name="connsiteY3" fmla="*/ 242228 h 327097"/>
              <a:gd name="connsiteX4" fmla="*/ 251374 w 251669"/>
              <a:gd name="connsiteY4" fmla="*/ 276303 h 327097"/>
              <a:gd name="connsiteX5" fmla="*/ 207485 w 251669"/>
              <a:gd name="connsiteY5" fmla="*/ 324130 h 327097"/>
              <a:gd name="connsiteX6" fmla="*/ 113558 w 251669"/>
              <a:gd name="connsiteY6" fmla="*/ 246928 h 327097"/>
              <a:gd name="connsiteX7" fmla="*/ 55570 w 251669"/>
              <a:gd name="connsiteY7" fmla="*/ 149199 h 327097"/>
              <a:gd name="connsiteX8" fmla="*/ 0 w 251669"/>
              <a:gd name="connsiteY8" fmla="*/ 44903 h 327097"/>
              <a:gd name="connsiteX9" fmla="*/ 93583 w 251669"/>
              <a:gd name="connsiteY9" fmla="*/ 18640 h 327097"/>
              <a:gd name="connsiteX10" fmla="*/ 176545 w 251669"/>
              <a:gd name="connsiteY10" fmla="*/ 0 h 327097"/>
              <a:gd name="connsiteX11" fmla="*/ 185507 w 251669"/>
              <a:gd name="connsiteY11" fmla="*/ 54372 h 327097"/>
              <a:gd name="connsiteX0" fmla="*/ 185507 w 251669"/>
              <a:gd name="connsiteY0" fmla="*/ 54372 h 327097"/>
              <a:gd name="connsiteX1" fmla="*/ 131942 w 251669"/>
              <a:gd name="connsiteY1" fmla="*/ 85751 h 327097"/>
              <a:gd name="connsiteX2" fmla="*/ 135675 w 251669"/>
              <a:gd name="connsiteY2" fmla="*/ 134270 h 327097"/>
              <a:gd name="connsiteX3" fmla="*/ 192280 w 251669"/>
              <a:gd name="connsiteY3" fmla="*/ 242228 h 327097"/>
              <a:gd name="connsiteX4" fmla="*/ 251374 w 251669"/>
              <a:gd name="connsiteY4" fmla="*/ 276303 h 327097"/>
              <a:gd name="connsiteX5" fmla="*/ 207485 w 251669"/>
              <a:gd name="connsiteY5" fmla="*/ 324130 h 327097"/>
              <a:gd name="connsiteX6" fmla="*/ 113558 w 251669"/>
              <a:gd name="connsiteY6" fmla="*/ 246928 h 327097"/>
              <a:gd name="connsiteX7" fmla="*/ 55570 w 251669"/>
              <a:gd name="connsiteY7" fmla="*/ 149199 h 327097"/>
              <a:gd name="connsiteX8" fmla="*/ 0 w 251669"/>
              <a:gd name="connsiteY8" fmla="*/ 44903 h 327097"/>
              <a:gd name="connsiteX9" fmla="*/ 93583 w 251669"/>
              <a:gd name="connsiteY9" fmla="*/ 18640 h 327097"/>
              <a:gd name="connsiteX10" fmla="*/ 176545 w 251669"/>
              <a:gd name="connsiteY10" fmla="*/ 0 h 327097"/>
              <a:gd name="connsiteX11" fmla="*/ 185507 w 251669"/>
              <a:gd name="connsiteY11" fmla="*/ 54372 h 327097"/>
              <a:gd name="connsiteX0" fmla="*/ 175831 w 251669"/>
              <a:gd name="connsiteY0" fmla="*/ 54372 h 327097"/>
              <a:gd name="connsiteX1" fmla="*/ 131942 w 251669"/>
              <a:gd name="connsiteY1" fmla="*/ 85751 h 327097"/>
              <a:gd name="connsiteX2" fmla="*/ 135675 w 251669"/>
              <a:gd name="connsiteY2" fmla="*/ 134270 h 327097"/>
              <a:gd name="connsiteX3" fmla="*/ 192280 w 251669"/>
              <a:gd name="connsiteY3" fmla="*/ 242228 h 327097"/>
              <a:gd name="connsiteX4" fmla="*/ 251374 w 251669"/>
              <a:gd name="connsiteY4" fmla="*/ 276303 h 327097"/>
              <a:gd name="connsiteX5" fmla="*/ 207485 w 251669"/>
              <a:gd name="connsiteY5" fmla="*/ 324130 h 327097"/>
              <a:gd name="connsiteX6" fmla="*/ 113558 w 251669"/>
              <a:gd name="connsiteY6" fmla="*/ 246928 h 327097"/>
              <a:gd name="connsiteX7" fmla="*/ 55570 w 251669"/>
              <a:gd name="connsiteY7" fmla="*/ 149199 h 327097"/>
              <a:gd name="connsiteX8" fmla="*/ 0 w 251669"/>
              <a:gd name="connsiteY8" fmla="*/ 44903 h 327097"/>
              <a:gd name="connsiteX9" fmla="*/ 93583 w 251669"/>
              <a:gd name="connsiteY9" fmla="*/ 18640 h 327097"/>
              <a:gd name="connsiteX10" fmla="*/ 176545 w 251669"/>
              <a:gd name="connsiteY10" fmla="*/ 0 h 327097"/>
              <a:gd name="connsiteX11" fmla="*/ 175831 w 251669"/>
              <a:gd name="connsiteY11" fmla="*/ 54372 h 327097"/>
              <a:gd name="connsiteX0" fmla="*/ 172494 w 248332"/>
              <a:gd name="connsiteY0" fmla="*/ 54372 h 327097"/>
              <a:gd name="connsiteX1" fmla="*/ 128605 w 248332"/>
              <a:gd name="connsiteY1" fmla="*/ 85751 h 327097"/>
              <a:gd name="connsiteX2" fmla="*/ 132338 w 248332"/>
              <a:gd name="connsiteY2" fmla="*/ 134270 h 327097"/>
              <a:gd name="connsiteX3" fmla="*/ 188943 w 248332"/>
              <a:gd name="connsiteY3" fmla="*/ 242228 h 327097"/>
              <a:gd name="connsiteX4" fmla="*/ 248037 w 248332"/>
              <a:gd name="connsiteY4" fmla="*/ 276303 h 327097"/>
              <a:gd name="connsiteX5" fmla="*/ 204148 w 248332"/>
              <a:gd name="connsiteY5" fmla="*/ 324130 h 327097"/>
              <a:gd name="connsiteX6" fmla="*/ 110221 w 248332"/>
              <a:gd name="connsiteY6" fmla="*/ 246928 h 327097"/>
              <a:gd name="connsiteX7" fmla="*/ 52233 w 248332"/>
              <a:gd name="connsiteY7" fmla="*/ 149199 h 327097"/>
              <a:gd name="connsiteX8" fmla="*/ 0 w 248332"/>
              <a:gd name="connsiteY8" fmla="*/ 51577 h 327097"/>
              <a:gd name="connsiteX9" fmla="*/ 90246 w 248332"/>
              <a:gd name="connsiteY9" fmla="*/ 18640 h 327097"/>
              <a:gd name="connsiteX10" fmla="*/ 173208 w 248332"/>
              <a:gd name="connsiteY10" fmla="*/ 0 h 327097"/>
              <a:gd name="connsiteX11" fmla="*/ 172494 w 248332"/>
              <a:gd name="connsiteY11" fmla="*/ 54372 h 327097"/>
              <a:gd name="connsiteX0" fmla="*/ 172494 w 248332"/>
              <a:gd name="connsiteY0" fmla="*/ 54372 h 327097"/>
              <a:gd name="connsiteX1" fmla="*/ 128605 w 248332"/>
              <a:gd name="connsiteY1" fmla="*/ 85751 h 327097"/>
              <a:gd name="connsiteX2" fmla="*/ 132338 w 248332"/>
              <a:gd name="connsiteY2" fmla="*/ 134270 h 327097"/>
              <a:gd name="connsiteX3" fmla="*/ 188943 w 248332"/>
              <a:gd name="connsiteY3" fmla="*/ 242228 h 327097"/>
              <a:gd name="connsiteX4" fmla="*/ 248037 w 248332"/>
              <a:gd name="connsiteY4" fmla="*/ 276303 h 327097"/>
              <a:gd name="connsiteX5" fmla="*/ 204148 w 248332"/>
              <a:gd name="connsiteY5" fmla="*/ 324130 h 327097"/>
              <a:gd name="connsiteX6" fmla="*/ 110221 w 248332"/>
              <a:gd name="connsiteY6" fmla="*/ 246928 h 327097"/>
              <a:gd name="connsiteX7" fmla="*/ 52233 w 248332"/>
              <a:gd name="connsiteY7" fmla="*/ 149199 h 327097"/>
              <a:gd name="connsiteX8" fmla="*/ 0 w 248332"/>
              <a:gd name="connsiteY8" fmla="*/ 51577 h 327097"/>
              <a:gd name="connsiteX9" fmla="*/ 93583 w 248332"/>
              <a:gd name="connsiteY9" fmla="*/ 21977 h 327097"/>
              <a:gd name="connsiteX10" fmla="*/ 173208 w 248332"/>
              <a:gd name="connsiteY10" fmla="*/ 0 h 327097"/>
              <a:gd name="connsiteX11" fmla="*/ 172494 w 248332"/>
              <a:gd name="connsiteY11" fmla="*/ 54372 h 327097"/>
              <a:gd name="connsiteX0" fmla="*/ 172494 w 248332"/>
              <a:gd name="connsiteY0" fmla="*/ 54372 h 327097"/>
              <a:gd name="connsiteX1" fmla="*/ 128605 w 248332"/>
              <a:gd name="connsiteY1" fmla="*/ 85751 h 327097"/>
              <a:gd name="connsiteX2" fmla="*/ 132338 w 248332"/>
              <a:gd name="connsiteY2" fmla="*/ 134270 h 327097"/>
              <a:gd name="connsiteX3" fmla="*/ 188943 w 248332"/>
              <a:gd name="connsiteY3" fmla="*/ 242228 h 327097"/>
              <a:gd name="connsiteX4" fmla="*/ 248037 w 248332"/>
              <a:gd name="connsiteY4" fmla="*/ 276303 h 327097"/>
              <a:gd name="connsiteX5" fmla="*/ 204148 w 248332"/>
              <a:gd name="connsiteY5" fmla="*/ 324130 h 327097"/>
              <a:gd name="connsiteX6" fmla="*/ 110221 w 248332"/>
              <a:gd name="connsiteY6" fmla="*/ 246928 h 327097"/>
              <a:gd name="connsiteX7" fmla="*/ 52233 w 248332"/>
              <a:gd name="connsiteY7" fmla="*/ 149199 h 327097"/>
              <a:gd name="connsiteX8" fmla="*/ 0 w 248332"/>
              <a:gd name="connsiteY8" fmla="*/ 51577 h 327097"/>
              <a:gd name="connsiteX9" fmla="*/ 96920 w 248332"/>
              <a:gd name="connsiteY9" fmla="*/ 28651 h 327097"/>
              <a:gd name="connsiteX10" fmla="*/ 173208 w 248332"/>
              <a:gd name="connsiteY10" fmla="*/ 0 h 327097"/>
              <a:gd name="connsiteX11" fmla="*/ 172494 w 248332"/>
              <a:gd name="connsiteY11" fmla="*/ 54372 h 327097"/>
              <a:gd name="connsiteX0" fmla="*/ 172494 w 248332"/>
              <a:gd name="connsiteY0" fmla="*/ 54372 h 327097"/>
              <a:gd name="connsiteX1" fmla="*/ 128605 w 248332"/>
              <a:gd name="connsiteY1" fmla="*/ 85751 h 327097"/>
              <a:gd name="connsiteX2" fmla="*/ 132338 w 248332"/>
              <a:gd name="connsiteY2" fmla="*/ 134270 h 327097"/>
              <a:gd name="connsiteX3" fmla="*/ 188943 w 248332"/>
              <a:gd name="connsiteY3" fmla="*/ 242228 h 327097"/>
              <a:gd name="connsiteX4" fmla="*/ 248037 w 248332"/>
              <a:gd name="connsiteY4" fmla="*/ 276303 h 327097"/>
              <a:gd name="connsiteX5" fmla="*/ 204148 w 248332"/>
              <a:gd name="connsiteY5" fmla="*/ 324130 h 327097"/>
              <a:gd name="connsiteX6" fmla="*/ 110221 w 248332"/>
              <a:gd name="connsiteY6" fmla="*/ 246928 h 327097"/>
              <a:gd name="connsiteX7" fmla="*/ 52233 w 248332"/>
              <a:gd name="connsiteY7" fmla="*/ 149199 h 327097"/>
              <a:gd name="connsiteX8" fmla="*/ 0 w 248332"/>
              <a:gd name="connsiteY8" fmla="*/ 51577 h 327097"/>
              <a:gd name="connsiteX9" fmla="*/ 103594 w 248332"/>
              <a:gd name="connsiteY9" fmla="*/ 31989 h 327097"/>
              <a:gd name="connsiteX10" fmla="*/ 173208 w 248332"/>
              <a:gd name="connsiteY10" fmla="*/ 0 h 327097"/>
              <a:gd name="connsiteX11" fmla="*/ 172494 w 248332"/>
              <a:gd name="connsiteY11" fmla="*/ 54372 h 327097"/>
              <a:gd name="connsiteX0" fmla="*/ 172494 w 248332"/>
              <a:gd name="connsiteY0" fmla="*/ 47698 h 320423"/>
              <a:gd name="connsiteX1" fmla="*/ 128605 w 248332"/>
              <a:gd name="connsiteY1" fmla="*/ 79077 h 320423"/>
              <a:gd name="connsiteX2" fmla="*/ 132338 w 248332"/>
              <a:gd name="connsiteY2" fmla="*/ 127596 h 320423"/>
              <a:gd name="connsiteX3" fmla="*/ 188943 w 248332"/>
              <a:gd name="connsiteY3" fmla="*/ 235554 h 320423"/>
              <a:gd name="connsiteX4" fmla="*/ 248037 w 248332"/>
              <a:gd name="connsiteY4" fmla="*/ 269629 h 320423"/>
              <a:gd name="connsiteX5" fmla="*/ 204148 w 248332"/>
              <a:gd name="connsiteY5" fmla="*/ 317456 h 320423"/>
              <a:gd name="connsiteX6" fmla="*/ 110221 w 248332"/>
              <a:gd name="connsiteY6" fmla="*/ 240254 h 320423"/>
              <a:gd name="connsiteX7" fmla="*/ 52233 w 248332"/>
              <a:gd name="connsiteY7" fmla="*/ 142525 h 320423"/>
              <a:gd name="connsiteX8" fmla="*/ 0 w 248332"/>
              <a:gd name="connsiteY8" fmla="*/ 44903 h 320423"/>
              <a:gd name="connsiteX9" fmla="*/ 103594 w 248332"/>
              <a:gd name="connsiteY9" fmla="*/ 25315 h 320423"/>
              <a:gd name="connsiteX10" fmla="*/ 173208 w 248332"/>
              <a:gd name="connsiteY10" fmla="*/ 0 h 320423"/>
              <a:gd name="connsiteX11" fmla="*/ 172494 w 248332"/>
              <a:gd name="connsiteY11" fmla="*/ 47698 h 320423"/>
              <a:gd name="connsiteX0" fmla="*/ 172494 w 248332"/>
              <a:gd name="connsiteY0" fmla="*/ 47698 h 320423"/>
              <a:gd name="connsiteX1" fmla="*/ 128605 w 248332"/>
              <a:gd name="connsiteY1" fmla="*/ 79077 h 320423"/>
              <a:gd name="connsiteX2" fmla="*/ 132338 w 248332"/>
              <a:gd name="connsiteY2" fmla="*/ 127596 h 320423"/>
              <a:gd name="connsiteX3" fmla="*/ 188943 w 248332"/>
              <a:gd name="connsiteY3" fmla="*/ 235554 h 320423"/>
              <a:gd name="connsiteX4" fmla="*/ 248037 w 248332"/>
              <a:gd name="connsiteY4" fmla="*/ 269629 h 320423"/>
              <a:gd name="connsiteX5" fmla="*/ 204148 w 248332"/>
              <a:gd name="connsiteY5" fmla="*/ 317456 h 320423"/>
              <a:gd name="connsiteX6" fmla="*/ 110221 w 248332"/>
              <a:gd name="connsiteY6" fmla="*/ 240254 h 320423"/>
              <a:gd name="connsiteX7" fmla="*/ 52233 w 248332"/>
              <a:gd name="connsiteY7" fmla="*/ 142525 h 320423"/>
              <a:gd name="connsiteX8" fmla="*/ 0 w 248332"/>
              <a:gd name="connsiteY8" fmla="*/ 44903 h 320423"/>
              <a:gd name="connsiteX9" fmla="*/ 97675 w 248332"/>
              <a:gd name="connsiteY9" fmla="*/ 22356 h 320423"/>
              <a:gd name="connsiteX10" fmla="*/ 173208 w 248332"/>
              <a:gd name="connsiteY10" fmla="*/ 0 h 320423"/>
              <a:gd name="connsiteX11" fmla="*/ 172494 w 248332"/>
              <a:gd name="connsiteY11" fmla="*/ 47698 h 320423"/>
              <a:gd name="connsiteX0" fmla="*/ 172494 w 248332"/>
              <a:gd name="connsiteY0" fmla="*/ 47698 h 320423"/>
              <a:gd name="connsiteX1" fmla="*/ 128605 w 248332"/>
              <a:gd name="connsiteY1" fmla="*/ 79077 h 320423"/>
              <a:gd name="connsiteX2" fmla="*/ 132338 w 248332"/>
              <a:gd name="connsiteY2" fmla="*/ 127596 h 320423"/>
              <a:gd name="connsiteX3" fmla="*/ 188943 w 248332"/>
              <a:gd name="connsiteY3" fmla="*/ 235554 h 320423"/>
              <a:gd name="connsiteX4" fmla="*/ 248037 w 248332"/>
              <a:gd name="connsiteY4" fmla="*/ 269629 h 320423"/>
              <a:gd name="connsiteX5" fmla="*/ 204148 w 248332"/>
              <a:gd name="connsiteY5" fmla="*/ 317456 h 320423"/>
              <a:gd name="connsiteX6" fmla="*/ 110221 w 248332"/>
              <a:gd name="connsiteY6" fmla="*/ 240254 h 320423"/>
              <a:gd name="connsiteX7" fmla="*/ 52233 w 248332"/>
              <a:gd name="connsiteY7" fmla="*/ 142525 h 320423"/>
              <a:gd name="connsiteX8" fmla="*/ 0 w 248332"/>
              <a:gd name="connsiteY8" fmla="*/ 38984 h 320423"/>
              <a:gd name="connsiteX9" fmla="*/ 97675 w 248332"/>
              <a:gd name="connsiteY9" fmla="*/ 22356 h 320423"/>
              <a:gd name="connsiteX10" fmla="*/ 173208 w 248332"/>
              <a:gd name="connsiteY10" fmla="*/ 0 h 320423"/>
              <a:gd name="connsiteX11" fmla="*/ 172494 w 248332"/>
              <a:gd name="connsiteY11" fmla="*/ 47698 h 320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8332" h="320423">
                <a:moveTo>
                  <a:pt x="172494" y="47698"/>
                </a:moveTo>
                <a:cubicBezTo>
                  <a:pt x="165060" y="61990"/>
                  <a:pt x="135298" y="65761"/>
                  <a:pt x="128605" y="79077"/>
                </a:cubicBezTo>
                <a:cubicBezTo>
                  <a:pt x="121912" y="92393"/>
                  <a:pt x="122282" y="101517"/>
                  <a:pt x="132338" y="127596"/>
                </a:cubicBezTo>
                <a:cubicBezTo>
                  <a:pt x="142394" y="153675"/>
                  <a:pt x="169660" y="211882"/>
                  <a:pt x="188943" y="235554"/>
                </a:cubicBezTo>
                <a:cubicBezTo>
                  <a:pt x="208226" y="259226"/>
                  <a:pt x="252357" y="260010"/>
                  <a:pt x="248037" y="269629"/>
                </a:cubicBezTo>
                <a:lnTo>
                  <a:pt x="204148" y="317456"/>
                </a:lnTo>
                <a:cubicBezTo>
                  <a:pt x="183067" y="335011"/>
                  <a:pt x="132315" y="270216"/>
                  <a:pt x="110221" y="240254"/>
                </a:cubicBezTo>
                <a:cubicBezTo>
                  <a:pt x="86918" y="206664"/>
                  <a:pt x="70603" y="176070"/>
                  <a:pt x="52233" y="142525"/>
                </a:cubicBezTo>
                <a:cubicBezTo>
                  <a:pt x="33863" y="108980"/>
                  <a:pt x="17717" y="73749"/>
                  <a:pt x="0" y="38984"/>
                </a:cubicBezTo>
                <a:lnTo>
                  <a:pt x="97675" y="22356"/>
                </a:lnTo>
                <a:lnTo>
                  <a:pt x="173208" y="0"/>
                </a:lnTo>
                <a:lnTo>
                  <a:pt x="172494" y="47698"/>
                </a:lnTo>
                <a:close/>
              </a:path>
            </a:pathLst>
          </a:custGeom>
          <a:solidFill>
            <a:srgbClr val="622311"/>
          </a:solidFill>
          <a:ln>
            <a:solidFill>
              <a:srgbClr val="62231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7" name="任意多边形 156"/>
          <p:cNvSpPr/>
          <p:nvPr/>
        </p:nvSpPr>
        <p:spPr>
          <a:xfrm>
            <a:off x="8765167" y="4683278"/>
            <a:ext cx="517454" cy="601084"/>
          </a:xfrm>
          <a:custGeom>
            <a:avLst/>
            <a:gdLst>
              <a:gd name="connsiteX0" fmla="*/ 0 w 735785"/>
              <a:gd name="connsiteY0" fmla="*/ 33809 h 836241"/>
              <a:gd name="connsiteX1" fmla="*/ 109301 w 735785"/>
              <a:gd name="connsiteY1" fmla="*/ 1818 h 836241"/>
              <a:gd name="connsiteX2" fmla="*/ 183946 w 735785"/>
              <a:gd name="connsiteY2" fmla="*/ 7150 h 836241"/>
              <a:gd name="connsiteX3" fmla="*/ 295913 w 735785"/>
              <a:gd name="connsiteY3" fmla="*/ 33809 h 836241"/>
              <a:gd name="connsiteX4" fmla="*/ 453201 w 735785"/>
              <a:gd name="connsiteY4" fmla="*/ 148442 h 836241"/>
              <a:gd name="connsiteX5" fmla="*/ 618486 w 735785"/>
              <a:gd name="connsiteY5" fmla="*/ 380374 h 836241"/>
              <a:gd name="connsiteX6" fmla="*/ 687799 w 735785"/>
              <a:gd name="connsiteY6" fmla="*/ 564321 h 836241"/>
              <a:gd name="connsiteX7" fmla="*/ 719790 w 735785"/>
              <a:gd name="connsiteY7" fmla="*/ 681620 h 836241"/>
              <a:gd name="connsiteX8" fmla="*/ 735785 w 735785"/>
              <a:gd name="connsiteY8" fmla="*/ 836241 h 836241"/>
              <a:gd name="connsiteX0" fmla="*/ 0 w 735785"/>
              <a:gd name="connsiteY0" fmla="*/ 35990 h 838422"/>
              <a:gd name="connsiteX1" fmla="*/ 109301 w 735785"/>
              <a:gd name="connsiteY1" fmla="*/ 3999 h 838422"/>
              <a:gd name="connsiteX2" fmla="*/ 191944 w 735785"/>
              <a:gd name="connsiteY2" fmla="*/ 3999 h 838422"/>
              <a:gd name="connsiteX3" fmla="*/ 295913 w 735785"/>
              <a:gd name="connsiteY3" fmla="*/ 35990 h 838422"/>
              <a:gd name="connsiteX4" fmla="*/ 453201 w 735785"/>
              <a:gd name="connsiteY4" fmla="*/ 150623 h 838422"/>
              <a:gd name="connsiteX5" fmla="*/ 618486 w 735785"/>
              <a:gd name="connsiteY5" fmla="*/ 382555 h 838422"/>
              <a:gd name="connsiteX6" fmla="*/ 687799 w 735785"/>
              <a:gd name="connsiteY6" fmla="*/ 566502 h 838422"/>
              <a:gd name="connsiteX7" fmla="*/ 719790 w 735785"/>
              <a:gd name="connsiteY7" fmla="*/ 683801 h 838422"/>
              <a:gd name="connsiteX8" fmla="*/ 735785 w 735785"/>
              <a:gd name="connsiteY8" fmla="*/ 838422 h 838422"/>
              <a:gd name="connsiteX0" fmla="*/ 0 w 735785"/>
              <a:gd name="connsiteY0" fmla="*/ 35990 h 854702"/>
              <a:gd name="connsiteX1" fmla="*/ 109301 w 735785"/>
              <a:gd name="connsiteY1" fmla="*/ 3999 h 854702"/>
              <a:gd name="connsiteX2" fmla="*/ 191944 w 735785"/>
              <a:gd name="connsiteY2" fmla="*/ 3999 h 854702"/>
              <a:gd name="connsiteX3" fmla="*/ 295913 w 735785"/>
              <a:gd name="connsiteY3" fmla="*/ 35990 h 854702"/>
              <a:gd name="connsiteX4" fmla="*/ 453201 w 735785"/>
              <a:gd name="connsiteY4" fmla="*/ 150623 h 854702"/>
              <a:gd name="connsiteX5" fmla="*/ 618486 w 735785"/>
              <a:gd name="connsiteY5" fmla="*/ 382555 h 854702"/>
              <a:gd name="connsiteX6" fmla="*/ 687799 w 735785"/>
              <a:gd name="connsiteY6" fmla="*/ 566502 h 854702"/>
              <a:gd name="connsiteX7" fmla="*/ 719790 w 735785"/>
              <a:gd name="connsiteY7" fmla="*/ 683801 h 854702"/>
              <a:gd name="connsiteX8" fmla="*/ 735785 w 735785"/>
              <a:gd name="connsiteY8" fmla="*/ 854702 h 854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35785" h="854702">
                <a:moveTo>
                  <a:pt x="0" y="35990"/>
                </a:moveTo>
                <a:cubicBezTo>
                  <a:pt x="39321" y="22216"/>
                  <a:pt x="77310" y="9331"/>
                  <a:pt x="109301" y="3999"/>
                </a:cubicBezTo>
                <a:cubicBezTo>
                  <a:pt x="141292" y="-1333"/>
                  <a:pt x="160842" y="-1333"/>
                  <a:pt x="191944" y="3999"/>
                </a:cubicBezTo>
                <a:cubicBezTo>
                  <a:pt x="223046" y="9331"/>
                  <a:pt x="252370" y="11553"/>
                  <a:pt x="295913" y="35990"/>
                </a:cubicBezTo>
                <a:cubicBezTo>
                  <a:pt x="339456" y="60427"/>
                  <a:pt x="399439" y="92862"/>
                  <a:pt x="453201" y="150623"/>
                </a:cubicBezTo>
                <a:cubicBezTo>
                  <a:pt x="506963" y="208384"/>
                  <a:pt x="579386" y="313242"/>
                  <a:pt x="618486" y="382555"/>
                </a:cubicBezTo>
                <a:cubicBezTo>
                  <a:pt x="657586" y="451868"/>
                  <a:pt x="670915" y="516294"/>
                  <a:pt x="687799" y="566502"/>
                </a:cubicBezTo>
                <a:cubicBezTo>
                  <a:pt x="704683" y="616710"/>
                  <a:pt x="711792" y="638481"/>
                  <a:pt x="719790" y="683801"/>
                </a:cubicBezTo>
                <a:cubicBezTo>
                  <a:pt x="727788" y="729121"/>
                  <a:pt x="731786" y="800051"/>
                  <a:pt x="735785" y="854702"/>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8" name="任意多边形 157"/>
          <p:cNvSpPr/>
          <p:nvPr/>
        </p:nvSpPr>
        <p:spPr>
          <a:xfrm>
            <a:off x="8900155" y="5117302"/>
            <a:ext cx="358093" cy="7500"/>
          </a:xfrm>
          <a:custGeom>
            <a:avLst/>
            <a:gdLst>
              <a:gd name="connsiteX0" fmla="*/ 0 w 509184"/>
              <a:gd name="connsiteY0" fmla="*/ 10664 h 10664"/>
              <a:gd name="connsiteX1" fmla="*/ 509184 w 509184"/>
              <a:gd name="connsiteY1" fmla="*/ 0 h 10664"/>
            </a:gdLst>
            <a:ahLst/>
            <a:cxnLst>
              <a:cxn ang="0">
                <a:pos x="connsiteX0" y="connsiteY0"/>
              </a:cxn>
              <a:cxn ang="0">
                <a:pos x="connsiteX1" y="connsiteY1"/>
              </a:cxn>
            </a:cxnLst>
            <a:rect l="l" t="t" r="r" b="b"/>
            <a:pathLst>
              <a:path w="509184" h="10664">
                <a:moveTo>
                  <a:pt x="0" y="10664"/>
                </a:moveTo>
                <a:lnTo>
                  <a:pt x="509184" y="0"/>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9" name="任意多边形 158"/>
          <p:cNvSpPr/>
          <p:nvPr/>
        </p:nvSpPr>
        <p:spPr>
          <a:xfrm>
            <a:off x="9259105" y="4526004"/>
            <a:ext cx="153339" cy="553511"/>
          </a:xfrm>
          <a:custGeom>
            <a:avLst/>
            <a:gdLst>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14424 w 218038"/>
              <a:gd name="connsiteY5" fmla="*/ 77206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11884 w 218038"/>
              <a:gd name="connsiteY5" fmla="*/ 77968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11884 w 218038"/>
              <a:gd name="connsiteY5" fmla="*/ 77968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11884 w 218038"/>
              <a:gd name="connsiteY5" fmla="*/ 77968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11884 w 218038"/>
              <a:gd name="connsiteY5" fmla="*/ 77968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 name="connsiteX0" fmla="*/ 112753 w 218038"/>
              <a:gd name="connsiteY0" fmla="*/ 0 h 787056"/>
              <a:gd name="connsiteX1" fmla="*/ 171906 w 218038"/>
              <a:gd name="connsiteY1" fmla="*/ 51071 h 787056"/>
              <a:gd name="connsiteX2" fmla="*/ 218038 w 218038"/>
              <a:gd name="connsiteY2" fmla="*/ 161907 h 787056"/>
              <a:gd name="connsiteX3" fmla="*/ 138966 w 218038"/>
              <a:gd name="connsiteY3" fmla="*/ 782762 h 787056"/>
              <a:gd name="connsiteX4" fmla="*/ 133274 w 218038"/>
              <a:gd name="connsiteY4" fmla="*/ 787056 h 787056"/>
              <a:gd name="connsiteX5" fmla="*/ 109344 w 218038"/>
              <a:gd name="connsiteY5" fmla="*/ 779685 h 787056"/>
              <a:gd name="connsiteX6" fmla="*/ 59402 w 218038"/>
              <a:gd name="connsiteY6" fmla="*/ 575560 h 787056"/>
              <a:gd name="connsiteX7" fmla="*/ 4218 w 218038"/>
              <a:gd name="connsiteY7" fmla="*/ 452745 h 787056"/>
              <a:gd name="connsiteX8" fmla="*/ 0 w 218038"/>
              <a:gd name="connsiteY8" fmla="*/ 444915 h 787056"/>
              <a:gd name="connsiteX9" fmla="*/ 821 w 218038"/>
              <a:gd name="connsiteY9" fmla="*/ 429400 h 787056"/>
              <a:gd name="connsiteX10" fmla="*/ 112753 w 218038"/>
              <a:gd name="connsiteY10" fmla="*/ 0 h 787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8038" h="787056">
                <a:moveTo>
                  <a:pt x="112753" y="0"/>
                </a:moveTo>
                <a:cubicBezTo>
                  <a:pt x="130777" y="13637"/>
                  <a:pt x="153882" y="32354"/>
                  <a:pt x="171906" y="51071"/>
                </a:cubicBezTo>
                <a:cubicBezTo>
                  <a:pt x="188531" y="88016"/>
                  <a:pt x="198271" y="96682"/>
                  <a:pt x="218038" y="161907"/>
                </a:cubicBezTo>
                <a:lnTo>
                  <a:pt x="138966" y="782762"/>
                </a:lnTo>
                <a:lnTo>
                  <a:pt x="133274" y="787056"/>
                </a:lnTo>
                <a:cubicBezTo>
                  <a:pt x="126991" y="782059"/>
                  <a:pt x="115627" y="784682"/>
                  <a:pt x="109344" y="779685"/>
                </a:cubicBezTo>
                <a:cubicBezTo>
                  <a:pt x="108071" y="725304"/>
                  <a:pt x="76923" y="630050"/>
                  <a:pt x="59402" y="575560"/>
                </a:cubicBezTo>
                <a:cubicBezTo>
                  <a:pt x="41881" y="521070"/>
                  <a:pt x="25670" y="495757"/>
                  <a:pt x="4218" y="452745"/>
                </a:cubicBezTo>
                <a:lnTo>
                  <a:pt x="0" y="444915"/>
                </a:lnTo>
                <a:cubicBezTo>
                  <a:pt x="274" y="439743"/>
                  <a:pt x="547" y="434572"/>
                  <a:pt x="821" y="429400"/>
                </a:cubicBezTo>
                <a:cubicBezTo>
                  <a:pt x="38132" y="285420"/>
                  <a:pt x="77982" y="154140"/>
                  <a:pt x="112753" y="0"/>
                </a:cubicBezTo>
                <a:close/>
              </a:path>
            </a:pathLst>
          </a:custGeom>
          <a:solidFill>
            <a:srgbClr val="8497B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0" name="任意多边形 159"/>
          <p:cNvSpPr/>
          <p:nvPr/>
        </p:nvSpPr>
        <p:spPr>
          <a:xfrm>
            <a:off x="9582420" y="3698060"/>
            <a:ext cx="264259" cy="229057"/>
          </a:xfrm>
          <a:custGeom>
            <a:avLst/>
            <a:gdLst>
              <a:gd name="connsiteX0" fmla="*/ 0 w 391886"/>
              <a:gd name="connsiteY0" fmla="*/ 247928 h 328068"/>
              <a:gd name="connsiteX1" fmla="*/ 199942 w 391886"/>
              <a:gd name="connsiteY1" fmla="*/ 327904 h 328068"/>
              <a:gd name="connsiteX2" fmla="*/ 287916 w 391886"/>
              <a:gd name="connsiteY2" fmla="*/ 229266 h 328068"/>
              <a:gd name="connsiteX3" fmla="*/ 391886 w 391886"/>
              <a:gd name="connsiteY3" fmla="*/ 0 h 328068"/>
              <a:gd name="connsiteX0" fmla="*/ 0 w 391886"/>
              <a:gd name="connsiteY0" fmla="*/ 247928 h 328068"/>
              <a:gd name="connsiteX1" fmla="*/ 199942 w 391886"/>
              <a:gd name="connsiteY1" fmla="*/ 327904 h 328068"/>
              <a:gd name="connsiteX2" fmla="*/ 287916 w 391886"/>
              <a:gd name="connsiteY2" fmla="*/ 229266 h 328068"/>
              <a:gd name="connsiteX3" fmla="*/ 391886 w 391886"/>
              <a:gd name="connsiteY3" fmla="*/ 0 h 328068"/>
              <a:gd name="connsiteX0" fmla="*/ 0 w 391886"/>
              <a:gd name="connsiteY0" fmla="*/ 247928 h 328068"/>
              <a:gd name="connsiteX1" fmla="*/ 199942 w 391886"/>
              <a:gd name="connsiteY1" fmla="*/ 327904 h 328068"/>
              <a:gd name="connsiteX2" fmla="*/ 287916 w 391886"/>
              <a:gd name="connsiteY2" fmla="*/ 229266 h 328068"/>
              <a:gd name="connsiteX3" fmla="*/ 391886 w 391886"/>
              <a:gd name="connsiteY3" fmla="*/ 0 h 328068"/>
              <a:gd name="connsiteX0" fmla="*/ 0 w 391886"/>
              <a:gd name="connsiteY0" fmla="*/ 247928 h 327904"/>
              <a:gd name="connsiteX1" fmla="*/ 199942 w 391886"/>
              <a:gd name="connsiteY1" fmla="*/ 327904 h 327904"/>
              <a:gd name="connsiteX2" fmla="*/ 287916 w 391886"/>
              <a:gd name="connsiteY2" fmla="*/ 229266 h 327904"/>
              <a:gd name="connsiteX3" fmla="*/ 391886 w 391886"/>
              <a:gd name="connsiteY3" fmla="*/ 0 h 327904"/>
              <a:gd name="connsiteX0" fmla="*/ 0 w 391886"/>
              <a:gd name="connsiteY0" fmla="*/ 247928 h 338568"/>
              <a:gd name="connsiteX1" fmla="*/ 207939 w 391886"/>
              <a:gd name="connsiteY1" fmla="*/ 338568 h 338568"/>
              <a:gd name="connsiteX2" fmla="*/ 287916 w 391886"/>
              <a:gd name="connsiteY2" fmla="*/ 229266 h 338568"/>
              <a:gd name="connsiteX3" fmla="*/ 391886 w 391886"/>
              <a:gd name="connsiteY3" fmla="*/ 0 h 338568"/>
              <a:gd name="connsiteX0" fmla="*/ 0 w 391886"/>
              <a:gd name="connsiteY0" fmla="*/ 247928 h 333236"/>
              <a:gd name="connsiteX1" fmla="*/ 207939 w 391886"/>
              <a:gd name="connsiteY1" fmla="*/ 333236 h 333236"/>
              <a:gd name="connsiteX2" fmla="*/ 287916 w 391886"/>
              <a:gd name="connsiteY2" fmla="*/ 229266 h 333236"/>
              <a:gd name="connsiteX3" fmla="*/ 391886 w 391886"/>
              <a:gd name="connsiteY3" fmla="*/ 0 h 333236"/>
              <a:gd name="connsiteX0" fmla="*/ 0 w 391886"/>
              <a:gd name="connsiteY0" fmla="*/ 247928 h 333236"/>
              <a:gd name="connsiteX1" fmla="*/ 207939 w 391886"/>
              <a:gd name="connsiteY1" fmla="*/ 333236 h 333236"/>
              <a:gd name="connsiteX2" fmla="*/ 287916 w 391886"/>
              <a:gd name="connsiteY2" fmla="*/ 229266 h 333236"/>
              <a:gd name="connsiteX3" fmla="*/ 391886 w 391886"/>
              <a:gd name="connsiteY3" fmla="*/ 0 h 333236"/>
              <a:gd name="connsiteX0" fmla="*/ 0 w 391886"/>
              <a:gd name="connsiteY0" fmla="*/ 247928 h 333236"/>
              <a:gd name="connsiteX1" fmla="*/ 207939 w 391886"/>
              <a:gd name="connsiteY1" fmla="*/ 333236 h 333236"/>
              <a:gd name="connsiteX2" fmla="*/ 287916 w 391886"/>
              <a:gd name="connsiteY2" fmla="*/ 229266 h 333236"/>
              <a:gd name="connsiteX3" fmla="*/ 391886 w 391886"/>
              <a:gd name="connsiteY3" fmla="*/ 0 h 333236"/>
              <a:gd name="connsiteX0" fmla="*/ 0 w 391886"/>
              <a:gd name="connsiteY0" fmla="*/ 247928 h 333236"/>
              <a:gd name="connsiteX1" fmla="*/ 207939 w 391886"/>
              <a:gd name="connsiteY1" fmla="*/ 333236 h 333236"/>
              <a:gd name="connsiteX2" fmla="*/ 282584 w 391886"/>
              <a:gd name="connsiteY2" fmla="*/ 229266 h 333236"/>
              <a:gd name="connsiteX3" fmla="*/ 391886 w 391886"/>
              <a:gd name="connsiteY3" fmla="*/ 0 h 333236"/>
              <a:gd name="connsiteX0" fmla="*/ 0 w 388744"/>
              <a:gd name="connsiteY0" fmla="*/ 238501 h 333236"/>
              <a:gd name="connsiteX1" fmla="*/ 204797 w 388744"/>
              <a:gd name="connsiteY1" fmla="*/ 333236 h 333236"/>
              <a:gd name="connsiteX2" fmla="*/ 279442 w 388744"/>
              <a:gd name="connsiteY2" fmla="*/ 229266 h 333236"/>
              <a:gd name="connsiteX3" fmla="*/ 388744 w 388744"/>
              <a:gd name="connsiteY3" fmla="*/ 0 h 333236"/>
              <a:gd name="connsiteX0" fmla="*/ 0 w 379317"/>
              <a:gd name="connsiteY0" fmla="*/ 241643 h 336378"/>
              <a:gd name="connsiteX1" fmla="*/ 204797 w 379317"/>
              <a:gd name="connsiteY1" fmla="*/ 336378 h 336378"/>
              <a:gd name="connsiteX2" fmla="*/ 279442 w 379317"/>
              <a:gd name="connsiteY2" fmla="*/ 232408 h 336378"/>
              <a:gd name="connsiteX3" fmla="*/ 379317 w 379317"/>
              <a:gd name="connsiteY3" fmla="*/ 0 h 336378"/>
              <a:gd name="connsiteX0" fmla="*/ 0 w 379317"/>
              <a:gd name="connsiteY0" fmla="*/ 230969 h 325704"/>
              <a:gd name="connsiteX1" fmla="*/ 204797 w 379317"/>
              <a:gd name="connsiteY1" fmla="*/ 325704 h 325704"/>
              <a:gd name="connsiteX2" fmla="*/ 279442 w 379317"/>
              <a:gd name="connsiteY2" fmla="*/ 221734 h 325704"/>
              <a:gd name="connsiteX3" fmla="*/ 379317 w 379317"/>
              <a:gd name="connsiteY3" fmla="*/ 0 h 325704"/>
              <a:gd name="connsiteX0" fmla="*/ 0 w 375759"/>
              <a:gd name="connsiteY0" fmla="*/ 234527 h 325704"/>
              <a:gd name="connsiteX1" fmla="*/ 201239 w 375759"/>
              <a:gd name="connsiteY1" fmla="*/ 325704 h 325704"/>
              <a:gd name="connsiteX2" fmla="*/ 275884 w 375759"/>
              <a:gd name="connsiteY2" fmla="*/ 221734 h 325704"/>
              <a:gd name="connsiteX3" fmla="*/ 375759 w 375759"/>
              <a:gd name="connsiteY3" fmla="*/ 0 h 325704"/>
            </a:gdLst>
            <a:ahLst/>
            <a:cxnLst>
              <a:cxn ang="0">
                <a:pos x="connsiteX0" y="connsiteY0"/>
              </a:cxn>
              <a:cxn ang="0">
                <a:pos x="connsiteX1" y="connsiteY1"/>
              </a:cxn>
              <a:cxn ang="0">
                <a:pos x="connsiteX2" y="connsiteY2"/>
              </a:cxn>
              <a:cxn ang="0">
                <a:pos x="connsiteX3" y="connsiteY3"/>
              </a:cxn>
            </a:cxnLst>
            <a:rect l="l" t="t" r="r" b="b"/>
            <a:pathLst>
              <a:path w="375759" h="325704">
                <a:moveTo>
                  <a:pt x="0" y="234527"/>
                </a:moveTo>
                <a:cubicBezTo>
                  <a:pt x="75978" y="276070"/>
                  <a:pt x="142589" y="310153"/>
                  <a:pt x="201239" y="325704"/>
                </a:cubicBezTo>
                <a:cubicBezTo>
                  <a:pt x="249226" y="269275"/>
                  <a:pt x="246797" y="277797"/>
                  <a:pt x="275884" y="221734"/>
                </a:cubicBezTo>
                <a:cubicBezTo>
                  <a:pt x="304971" y="165671"/>
                  <a:pt x="339769" y="87307"/>
                  <a:pt x="375759" y="0"/>
                </a:cubicBezTo>
              </a:path>
            </a:pathLst>
          </a:custGeom>
          <a:solidFill>
            <a:srgbClr val="C4878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CCFF"/>
              </a:solidFill>
            </a:endParaRPr>
          </a:p>
        </p:txBody>
      </p:sp>
      <p:sp>
        <p:nvSpPr>
          <p:cNvPr id="161" name="任意多边形 160"/>
          <p:cNvSpPr/>
          <p:nvPr/>
        </p:nvSpPr>
        <p:spPr>
          <a:xfrm>
            <a:off x="9294792" y="3923477"/>
            <a:ext cx="114064" cy="87592"/>
          </a:xfrm>
          <a:custGeom>
            <a:avLst/>
            <a:gdLst>
              <a:gd name="connsiteX0" fmla="*/ 0 w 141292"/>
              <a:gd name="connsiteY0" fmla="*/ 47986 h 120994"/>
              <a:gd name="connsiteX1" fmla="*/ 79977 w 141292"/>
              <a:gd name="connsiteY1" fmla="*/ 119965 h 120994"/>
              <a:gd name="connsiteX2" fmla="*/ 141292 w 141292"/>
              <a:gd name="connsiteY2" fmla="*/ 0 h 120994"/>
              <a:gd name="connsiteX0" fmla="*/ 0 w 143958"/>
              <a:gd name="connsiteY0" fmla="*/ 61315 h 134842"/>
              <a:gd name="connsiteX1" fmla="*/ 79977 w 143958"/>
              <a:gd name="connsiteY1" fmla="*/ 133294 h 134842"/>
              <a:gd name="connsiteX2" fmla="*/ 143958 w 143958"/>
              <a:gd name="connsiteY2" fmla="*/ 0 h 134842"/>
              <a:gd name="connsiteX0" fmla="*/ 0 w 151956"/>
              <a:gd name="connsiteY0" fmla="*/ 37322 h 133726"/>
              <a:gd name="connsiteX1" fmla="*/ 87975 w 151956"/>
              <a:gd name="connsiteY1" fmla="*/ 133294 h 133726"/>
              <a:gd name="connsiteX2" fmla="*/ 151956 w 151956"/>
              <a:gd name="connsiteY2" fmla="*/ 0 h 133726"/>
              <a:gd name="connsiteX0" fmla="*/ 0 w 151956"/>
              <a:gd name="connsiteY0" fmla="*/ 37322 h 128431"/>
              <a:gd name="connsiteX1" fmla="*/ 93306 w 151956"/>
              <a:gd name="connsiteY1" fmla="*/ 127962 h 128431"/>
              <a:gd name="connsiteX2" fmla="*/ 151956 w 151956"/>
              <a:gd name="connsiteY2" fmla="*/ 0 h 128431"/>
              <a:gd name="connsiteX0" fmla="*/ 0 w 151956"/>
              <a:gd name="connsiteY0" fmla="*/ 37322 h 128431"/>
              <a:gd name="connsiteX1" fmla="*/ 93306 w 151956"/>
              <a:gd name="connsiteY1" fmla="*/ 127962 h 128431"/>
              <a:gd name="connsiteX2" fmla="*/ 151956 w 151956"/>
              <a:gd name="connsiteY2" fmla="*/ 0 h 128431"/>
              <a:gd name="connsiteX0" fmla="*/ 0 w 151956"/>
              <a:gd name="connsiteY0" fmla="*/ 37322 h 128431"/>
              <a:gd name="connsiteX1" fmla="*/ 93306 w 151956"/>
              <a:gd name="connsiteY1" fmla="*/ 127962 h 128431"/>
              <a:gd name="connsiteX2" fmla="*/ 151956 w 151956"/>
              <a:gd name="connsiteY2" fmla="*/ 0 h 128431"/>
              <a:gd name="connsiteX0" fmla="*/ 0 w 151956"/>
              <a:gd name="connsiteY0" fmla="*/ 37322 h 127962"/>
              <a:gd name="connsiteX1" fmla="*/ 93306 w 151956"/>
              <a:gd name="connsiteY1" fmla="*/ 127962 h 127962"/>
              <a:gd name="connsiteX2" fmla="*/ 151956 w 151956"/>
              <a:gd name="connsiteY2" fmla="*/ 0 h 127962"/>
              <a:gd name="connsiteX0" fmla="*/ 0 w 155368"/>
              <a:gd name="connsiteY0" fmla="*/ 27086 h 127962"/>
              <a:gd name="connsiteX1" fmla="*/ 96718 w 155368"/>
              <a:gd name="connsiteY1" fmla="*/ 127962 h 127962"/>
              <a:gd name="connsiteX2" fmla="*/ 155368 w 155368"/>
              <a:gd name="connsiteY2" fmla="*/ 0 h 127962"/>
              <a:gd name="connsiteX0" fmla="*/ 0 w 158780"/>
              <a:gd name="connsiteY0" fmla="*/ 40734 h 141610"/>
              <a:gd name="connsiteX1" fmla="*/ 96718 w 158780"/>
              <a:gd name="connsiteY1" fmla="*/ 141610 h 141610"/>
              <a:gd name="connsiteX2" fmla="*/ 158780 w 158780"/>
              <a:gd name="connsiteY2" fmla="*/ 0 h 141610"/>
              <a:gd name="connsiteX0" fmla="*/ 0 w 162192"/>
              <a:gd name="connsiteY0" fmla="*/ 23674 h 124550"/>
              <a:gd name="connsiteX1" fmla="*/ 96718 w 162192"/>
              <a:gd name="connsiteY1" fmla="*/ 124550 h 124550"/>
              <a:gd name="connsiteX2" fmla="*/ 162192 w 162192"/>
              <a:gd name="connsiteY2" fmla="*/ 0 h 124550"/>
            </a:gdLst>
            <a:ahLst/>
            <a:cxnLst>
              <a:cxn ang="0">
                <a:pos x="connsiteX0" y="connsiteY0"/>
              </a:cxn>
              <a:cxn ang="0">
                <a:pos x="connsiteX1" y="connsiteY1"/>
              </a:cxn>
              <a:cxn ang="0">
                <a:pos x="connsiteX2" y="connsiteY2"/>
              </a:cxn>
            </a:cxnLst>
            <a:rect l="l" t="t" r="r" b="b"/>
            <a:pathLst>
              <a:path w="162192" h="124550">
                <a:moveTo>
                  <a:pt x="0" y="23674"/>
                </a:moveTo>
                <a:cubicBezTo>
                  <a:pt x="28214" y="63662"/>
                  <a:pt x="66060" y="112109"/>
                  <a:pt x="96718" y="124550"/>
                </a:cubicBezTo>
                <a:cubicBezTo>
                  <a:pt x="130042" y="94337"/>
                  <a:pt x="143309" y="55983"/>
                  <a:pt x="162192" y="0"/>
                </a:cubicBezTo>
              </a:path>
            </a:pathLst>
          </a:custGeom>
          <a:solidFill>
            <a:srgbClr val="C4878C"/>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2" name="任意多边形 161"/>
          <p:cNvSpPr/>
          <p:nvPr/>
        </p:nvSpPr>
        <p:spPr>
          <a:xfrm>
            <a:off x="9399267" y="3863342"/>
            <a:ext cx="193508" cy="127455"/>
          </a:xfrm>
          <a:custGeom>
            <a:avLst/>
            <a:gdLst>
              <a:gd name="connsiteX0" fmla="*/ 0 w 294414"/>
              <a:gd name="connsiteY0" fmla="*/ 85308 h 144558"/>
              <a:gd name="connsiteX1" fmla="*/ 47986 w 294414"/>
              <a:gd name="connsiteY1" fmla="*/ 117299 h 144558"/>
              <a:gd name="connsiteX2" fmla="*/ 138627 w 294414"/>
              <a:gd name="connsiteY2" fmla="*/ 143958 h 144558"/>
              <a:gd name="connsiteX3" fmla="*/ 279919 w 294414"/>
              <a:gd name="connsiteY3" fmla="*/ 90640 h 144558"/>
              <a:gd name="connsiteX4" fmla="*/ 282585 w 294414"/>
              <a:gd name="connsiteY4" fmla="*/ 0 h 144558"/>
              <a:gd name="connsiteX0" fmla="*/ 0 w 294414"/>
              <a:gd name="connsiteY0" fmla="*/ 85308 h 144558"/>
              <a:gd name="connsiteX1" fmla="*/ 47986 w 294414"/>
              <a:gd name="connsiteY1" fmla="*/ 117299 h 144558"/>
              <a:gd name="connsiteX2" fmla="*/ 138627 w 294414"/>
              <a:gd name="connsiteY2" fmla="*/ 143958 h 144558"/>
              <a:gd name="connsiteX3" fmla="*/ 279919 w 294414"/>
              <a:gd name="connsiteY3" fmla="*/ 90640 h 144558"/>
              <a:gd name="connsiteX4" fmla="*/ 282585 w 294414"/>
              <a:gd name="connsiteY4" fmla="*/ 0 h 144558"/>
              <a:gd name="connsiteX0" fmla="*/ 0 w 294414"/>
              <a:gd name="connsiteY0" fmla="*/ 85308 h 144410"/>
              <a:gd name="connsiteX1" fmla="*/ 58649 w 294414"/>
              <a:gd name="connsiteY1" fmla="*/ 114633 h 144410"/>
              <a:gd name="connsiteX2" fmla="*/ 138627 w 294414"/>
              <a:gd name="connsiteY2" fmla="*/ 143958 h 144410"/>
              <a:gd name="connsiteX3" fmla="*/ 279919 w 294414"/>
              <a:gd name="connsiteY3" fmla="*/ 90640 h 144410"/>
              <a:gd name="connsiteX4" fmla="*/ 282585 w 294414"/>
              <a:gd name="connsiteY4" fmla="*/ 0 h 144410"/>
              <a:gd name="connsiteX0" fmla="*/ 0 w 297080"/>
              <a:gd name="connsiteY0" fmla="*/ 77310 h 144433"/>
              <a:gd name="connsiteX1" fmla="*/ 61315 w 297080"/>
              <a:gd name="connsiteY1" fmla="*/ 114633 h 144433"/>
              <a:gd name="connsiteX2" fmla="*/ 141293 w 297080"/>
              <a:gd name="connsiteY2" fmla="*/ 143958 h 144433"/>
              <a:gd name="connsiteX3" fmla="*/ 282585 w 297080"/>
              <a:gd name="connsiteY3" fmla="*/ 90640 h 144433"/>
              <a:gd name="connsiteX4" fmla="*/ 285251 w 297080"/>
              <a:gd name="connsiteY4" fmla="*/ 0 h 144433"/>
              <a:gd name="connsiteX0" fmla="*/ 0 w 297080"/>
              <a:gd name="connsiteY0" fmla="*/ 77310 h 144433"/>
              <a:gd name="connsiteX1" fmla="*/ 61315 w 297080"/>
              <a:gd name="connsiteY1" fmla="*/ 114633 h 144433"/>
              <a:gd name="connsiteX2" fmla="*/ 130629 w 297080"/>
              <a:gd name="connsiteY2" fmla="*/ 143958 h 144433"/>
              <a:gd name="connsiteX3" fmla="*/ 282585 w 297080"/>
              <a:gd name="connsiteY3" fmla="*/ 90640 h 144433"/>
              <a:gd name="connsiteX4" fmla="*/ 285251 w 297080"/>
              <a:gd name="connsiteY4" fmla="*/ 0 h 144433"/>
              <a:gd name="connsiteX0" fmla="*/ 0 w 297080"/>
              <a:gd name="connsiteY0" fmla="*/ 77310 h 144022"/>
              <a:gd name="connsiteX1" fmla="*/ 61315 w 297080"/>
              <a:gd name="connsiteY1" fmla="*/ 114633 h 144022"/>
              <a:gd name="connsiteX2" fmla="*/ 130629 w 297080"/>
              <a:gd name="connsiteY2" fmla="*/ 143958 h 144022"/>
              <a:gd name="connsiteX3" fmla="*/ 282585 w 297080"/>
              <a:gd name="connsiteY3" fmla="*/ 90640 h 144022"/>
              <a:gd name="connsiteX4" fmla="*/ 285251 w 297080"/>
              <a:gd name="connsiteY4" fmla="*/ 0 h 144022"/>
              <a:gd name="connsiteX0" fmla="*/ 0 w 288959"/>
              <a:gd name="connsiteY0" fmla="*/ 77310 h 144022"/>
              <a:gd name="connsiteX1" fmla="*/ 61315 w 288959"/>
              <a:gd name="connsiteY1" fmla="*/ 114633 h 144022"/>
              <a:gd name="connsiteX2" fmla="*/ 130629 w 288959"/>
              <a:gd name="connsiteY2" fmla="*/ 143958 h 144022"/>
              <a:gd name="connsiteX3" fmla="*/ 282585 w 288959"/>
              <a:gd name="connsiteY3" fmla="*/ 90640 h 144022"/>
              <a:gd name="connsiteX4" fmla="*/ 285251 w 288959"/>
              <a:gd name="connsiteY4" fmla="*/ 0 h 144022"/>
              <a:gd name="connsiteX0" fmla="*/ 0 w 282989"/>
              <a:gd name="connsiteY0" fmla="*/ 77310 h 144022"/>
              <a:gd name="connsiteX1" fmla="*/ 61315 w 282989"/>
              <a:gd name="connsiteY1" fmla="*/ 114633 h 144022"/>
              <a:gd name="connsiteX2" fmla="*/ 130629 w 282989"/>
              <a:gd name="connsiteY2" fmla="*/ 143958 h 144022"/>
              <a:gd name="connsiteX3" fmla="*/ 282585 w 282989"/>
              <a:gd name="connsiteY3" fmla="*/ 90640 h 144022"/>
              <a:gd name="connsiteX4" fmla="*/ 277253 w 282989"/>
              <a:gd name="connsiteY4" fmla="*/ 0 h 144022"/>
              <a:gd name="connsiteX0" fmla="*/ 0 w 282585"/>
              <a:gd name="connsiteY0" fmla="*/ 77310 h 144022"/>
              <a:gd name="connsiteX1" fmla="*/ 61315 w 282585"/>
              <a:gd name="connsiteY1" fmla="*/ 114633 h 144022"/>
              <a:gd name="connsiteX2" fmla="*/ 130629 w 282585"/>
              <a:gd name="connsiteY2" fmla="*/ 143958 h 144022"/>
              <a:gd name="connsiteX3" fmla="*/ 282585 w 282585"/>
              <a:gd name="connsiteY3" fmla="*/ 90640 h 144022"/>
              <a:gd name="connsiteX4" fmla="*/ 277253 w 282585"/>
              <a:gd name="connsiteY4" fmla="*/ 0 h 144022"/>
              <a:gd name="connsiteX0" fmla="*/ 0 w 282585"/>
              <a:gd name="connsiteY0" fmla="*/ 93306 h 160018"/>
              <a:gd name="connsiteX1" fmla="*/ 61315 w 282585"/>
              <a:gd name="connsiteY1" fmla="*/ 130629 h 160018"/>
              <a:gd name="connsiteX2" fmla="*/ 130629 w 282585"/>
              <a:gd name="connsiteY2" fmla="*/ 159954 h 160018"/>
              <a:gd name="connsiteX3" fmla="*/ 282585 w 282585"/>
              <a:gd name="connsiteY3" fmla="*/ 106636 h 160018"/>
              <a:gd name="connsiteX4" fmla="*/ 274587 w 282585"/>
              <a:gd name="connsiteY4" fmla="*/ 0 h 160018"/>
              <a:gd name="connsiteX0" fmla="*/ 4490 w 287075"/>
              <a:gd name="connsiteY0" fmla="*/ 93306 h 160012"/>
              <a:gd name="connsiteX1" fmla="*/ 4556 w 287075"/>
              <a:gd name="connsiteY1" fmla="*/ 106553 h 160012"/>
              <a:gd name="connsiteX2" fmla="*/ 65805 w 287075"/>
              <a:gd name="connsiteY2" fmla="*/ 130629 h 160012"/>
              <a:gd name="connsiteX3" fmla="*/ 135119 w 287075"/>
              <a:gd name="connsiteY3" fmla="*/ 159954 h 160012"/>
              <a:gd name="connsiteX4" fmla="*/ 287075 w 287075"/>
              <a:gd name="connsiteY4" fmla="*/ 106636 h 160012"/>
              <a:gd name="connsiteX5" fmla="*/ 279077 w 287075"/>
              <a:gd name="connsiteY5" fmla="*/ 0 h 160012"/>
              <a:gd name="connsiteX0" fmla="*/ 4490 w 287075"/>
              <a:gd name="connsiteY0" fmla="*/ 93306 h 160012"/>
              <a:gd name="connsiteX1" fmla="*/ 4556 w 287075"/>
              <a:gd name="connsiteY1" fmla="*/ 106553 h 160012"/>
              <a:gd name="connsiteX2" fmla="*/ 65805 w 287075"/>
              <a:gd name="connsiteY2" fmla="*/ 130629 h 160012"/>
              <a:gd name="connsiteX3" fmla="*/ 135119 w 287075"/>
              <a:gd name="connsiteY3" fmla="*/ 159954 h 160012"/>
              <a:gd name="connsiteX4" fmla="*/ 287075 w 287075"/>
              <a:gd name="connsiteY4" fmla="*/ 106636 h 160012"/>
              <a:gd name="connsiteX5" fmla="*/ 279077 w 287075"/>
              <a:gd name="connsiteY5" fmla="*/ 0 h 160012"/>
              <a:gd name="connsiteX0" fmla="*/ 4490 w 287075"/>
              <a:gd name="connsiteY0" fmla="*/ 109018 h 175724"/>
              <a:gd name="connsiteX1" fmla="*/ 4556 w 287075"/>
              <a:gd name="connsiteY1" fmla="*/ 122265 h 175724"/>
              <a:gd name="connsiteX2" fmla="*/ 65805 w 287075"/>
              <a:gd name="connsiteY2" fmla="*/ 146341 h 175724"/>
              <a:gd name="connsiteX3" fmla="*/ 135119 w 287075"/>
              <a:gd name="connsiteY3" fmla="*/ 175666 h 175724"/>
              <a:gd name="connsiteX4" fmla="*/ 287075 w 287075"/>
              <a:gd name="connsiteY4" fmla="*/ 122348 h 175724"/>
              <a:gd name="connsiteX5" fmla="*/ 282219 w 287075"/>
              <a:gd name="connsiteY5" fmla="*/ 0 h 175724"/>
              <a:gd name="connsiteX0" fmla="*/ 4490 w 287075"/>
              <a:gd name="connsiteY0" fmla="*/ 124729 h 191435"/>
              <a:gd name="connsiteX1" fmla="*/ 4556 w 287075"/>
              <a:gd name="connsiteY1" fmla="*/ 137976 h 191435"/>
              <a:gd name="connsiteX2" fmla="*/ 65805 w 287075"/>
              <a:gd name="connsiteY2" fmla="*/ 162052 h 191435"/>
              <a:gd name="connsiteX3" fmla="*/ 135119 w 287075"/>
              <a:gd name="connsiteY3" fmla="*/ 191377 h 191435"/>
              <a:gd name="connsiteX4" fmla="*/ 287075 w 287075"/>
              <a:gd name="connsiteY4" fmla="*/ 138059 h 191435"/>
              <a:gd name="connsiteX5" fmla="*/ 263365 w 287075"/>
              <a:gd name="connsiteY5" fmla="*/ 0 h 191435"/>
              <a:gd name="connsiteX0" fmla="*/ 714 w 283299"/>
              <a:gd name="connsiteY0" fmla="*/ 124729 h 191452"/>
              <a:gd name="connsiteX1" fmla="*/ 7065 w 283299"/>
              <a:gd name="connsiteY1" fmla="*/ 106554 h 191452"/>
              <a:gd name="connsiteX2" fmla="*/ 62029 w 283299"/>
              <a:gd name="connsiteY2" fmla="*/ 162052 h 191452"/>
              <a:gd name="connsiteX3" fmla="*/ 131343 w 283299"/>
              <a:gd name="connsiteY3" fmla="*/ 191377 h 191452"/>
              <a:gd name="connsiteX4" fmla="*/ 283299 w 283299"/>
              <a:gd name="connsiteY4" fmla="*/ 138059 h 191452"/>
              <a:gd name="connsiteX5" fmla="*/ 259589 w 283299"/>
              <a:gd name="connsiteY5" fmla="*/ 0 h 191452"/>
              <a:gd name="connsiteX0" fmla="*/ 18034 w 278623"/>
              <a:gd name="connsiteY0" fmla="*/ 143583 h 191452"/>
              <a:gd name="connsiteX1" fmla="*/ 2389 w 278623"/>
              <a:gd name="connsiteY1" fmla="*/ 106554 h 191452"/>
              <a:gd name="connsiteX2" fmla="*/ 57353 w 278623"/>
              <a:gd name="connsiteY2" fmla="*/ 162052 h 191452"/>
              <a:gd name="connsiteX3" fmla="*/ 126667 w 278623"/>
              <a:gd name="connsiteY3" fmla="*/ 191377 h 191452"/>
              <a:gd name="connsiteX4" fmla="*/ 278623 w 278623"/>
              <a:gd name="connsiteY4" fmla="*/ 138059 h 191452"/>
              <a:gd name="connsiteX5" fmla="*/ 254913 w 278623"/>
              <a:gd name="connsiteY5" fmla="*/ 0 h 191452"/>
              <a:gd name="connsiteX0" fmla="*/ 0 w 276234"/>
              <a:gd name="connsiteY0" fmla="*/ 106554 h 191452"/>
              <a:gd name="connsiteX1" fmla="*/ 54964 w 276234"/>
              <a:gd name="connsiteY1" fmla="*/ 162052 h 191452"/>
              <a:gd name="connsiteX2" fmla="*/ 124278 w 276234"/>
              <a:gd name="connsiteY2" fmla="*/ 191377 h 191452"/>
              <a:gd name="connsiteX3" fmla="*/ 276234 w 276234"/>
              <a:gd name="connsiteY3" fmla="*/ 138059 h 191452"/>
              <a:gd name="connsiteX4" fmla="*/ 252524 w 276234"/>
              <a:gd name="connsiteY4" fmla="*/ 0 h 191452"/>
              <a:gd name="connsiteX0" fmla="*/ 0 w 288803"/>
              <a:gd name="connsiteY0" fmla="*/ 90842 h 191465"/>
              <a:gd name="connsiteX1" fmla="*/ 67533 w 288803"/>
              <a:gd name="connsiteY1" fmla="*/ 162052 h 191465"/>
              <a:gd name="connsiteX2" fmla="*/ 136847 w 288803"/>
              <a:gd name="connsiteY2" fmla="*/ 191377 h 191465"/>
              <a:gd name="connsiteX3" fmla="*/ 288803 w 288803"/>
              <a:gd name="connsiteY3" fmla="*/ 138059 h 191465"/>
              <a:gd name="connsiteX4" fmla="*/ 265093 w 288803"/>
              <a:gd name="connsiteY4" fmla="*/ 0 h 191465"/>
              <a:gd name="connsiteX0" fmla="*/ 0 w 295627"/>
              <a:gd name="connsiteY0" fmla="*/ 80607 h 191476"/>
              <a:gd name="connsiteX1" fmla="*/ 74357 w 295627"/>
              <a:gd name="connsiteY1" fmla="*/ 162052 h 191476"/>
              <a:gd name="connsiteX2" fmla="*/ 143671 w 295627"/>
              <a:gd name="connsiteY2" fmla="*/ 191377 h 191476"/>
              <a:gd name="connsiteX3" fmla="*/ 295627 w 295627"/>
              <a:gd name="connsiteY3" fmla="*/ 138059 h 191476"/>
              <a:gd name="connsiteX4" fmla="*/ 271917 w 295627"/>
              <a:gd name="connsiteY4" fmla="*/ 0 h 191476"/>
              <a:gd name="connsiteX0" fmla="*/ 0 w 285391"/>
              <a:gd name="connsiteY0" fmla="*/ 97667 h 191459"/>
              <a:gd name="connsiteX1" fmla="*/ 64121 w 285391"/>
              <a:gd name="connsiteY1" fmla="*/ 162052 h 191459"/>
              <a:gd name="connsiteX2" fmla="*/ 133435 w 285391"/>
              <a:gd name="connsiteY2" fmla="*/ 191377 h 191459"/>
              <a:gd name="connsiteX3" fmla="*/ 285391 w 285391"/>
              <a:gd name="connsiteY3" fmla="*/ 138059 h 191459"/>
              <a:gd name="connsiteX4" fmla="*/ 261681 w 285391"/>
              <a:gd name="connsiteY4" fmla="*/ 0 h 191459"/>
              <a:gd name="connsiteX0" fmla="*/ 0 w 275155"/>
              <a:gd name="connsiteY0" fmla="*/ 97667 h 191459"/>
              <a:gd name="connsiteX1" fmla="*/ 53885 w 275155"/>
              <a:gd name="connsiteY1" fmla="*/ 162052 h 191459"/>
              <a:gd name="connsiteX2" fmla="*/ 123199 w 275155"/>
              <a:gd name="connsiteY2" fmla="*/ 191377 h 191459"/>
              <a:gd name="connsiteX3" fmla="*/ 275155 w 275155"/>
              <a:gd name="connsiteY3" fmla="*/ 138059 h 191459"/>
              <a:gd name="connsiteX4" fmla="*/ 251445 w 275155"/>
              <a:gd name="connsiteY4" fmla="*/ 0 h 191459"/>
              <a:gd name="connsiteX0" fmla="*/ 0 w 278567"/>
              <a:gd name="connsiteY0" fmla="*/ 87431 h 191468"/>
              <a:gd name="connsiteX1" fmla="*/ 57297 w 278567"/>
              <a:gd name="connsiteY1" fmla="*/ 162052 h 191468"/>
              <a:gd name="connsiteX2" fmla="*/ 126611 w 278567"/>
              <a:gd name="connsiteY2" fmla="*/ 191377 h 191468"/>
              <a:gd name="connsiteX3" fmla="*/ 278567 w 278567"/>
              <a:gd name="connsiteY3" fmla="*/ 138059 h 191468"/>
              <a:gd name="connsiteX4" fmla="*/ 254857 w 278567"/>
              <a:gd name="connsiteY4" fmla="*/ 0 h 191468"/>
              <a:gd name="connsiteX0" fmla="*/ 0 w 275155"/>
              <a:gd name="connsiteY0" fmla="*/ 101079 h 191456"/>
              <a:gd name="connsiteX1" fmla="*/ 53885 w 275155"/>
              <a:gd name="connsiteY1" fmla="*/ 162052 h 191456"/>
              <a:gd name="connsiteX2" fmla="*/ 123199 w 275155"/>
              <a:gd name="connsiteY2" fmla="*/ 191377 h 191456"/>
              <a:gd name="connsiteX3" fmla="*/ 275155 w 275155"/>
              <a:gd name="connsiteY3" fmla="*/ 138059 h 191456"/>
              <a:gd name="connsiteX4" fmla="*/ 251445 w 275155"/>
              <a:gd name="connsiteY4" fmla="*/ 0 h 191456"/>
              <a:gd name="connsiteX0" fmla="*/ 0 w 275155"/>
              <a:gd name="connsiteY0" fmla="*/ 87431 h 191468"/>
              <a:gd name="connsiteX1" fmla="*/ 53885 w 275155"/>
              <a:gd name="connsiteY1" fmla="*/ 162052 h 191468"/>
              <a:gd name="connsiteX2" fmla="*/ 123199 w 275155"/>
              <a:gd name="connsiteY2" fmla="*/ 191377 h 191468"/>
              <a:gd name="connsiteX3" fmla="*/ 275155 w 275155"/>
              <a:gd name="connsiteY3" fmla="*/ 138059 h 191468"/>
              <a:gd name="connsiteX4" fmla="*/ 251445 w 275155"/>
              <a:gd name="connsiteY4" fmla="*/ 0 h 191468"/>
              <a:gd name="connsiteX0" fmla="*/ 0 w 275155"/>
              <a:gd name="connsiteY0" fmla="*/ 77195 h 181232"/>
              <a:gd name="connsiteX1" fmla="*/ 53885 w 275155"/>
              <a:gd name="connsiteY1" fmla="*/ 151816 h 181232"/>
              <a:gd name="connsiteX2" fmla="*/ 123199 w 275155"/>
              <a:gd name="connsiteY2" fmla="*/ 181141 h 181232"/>
              <a:gd name="connsiteX3" fmla="*/ 275155 w 275155"/>
              <a:gd name="connsiteY3" fmla="*/ 127823 h 181232"/>
              <a:gd name="connsiteX4" fmla="*/ 248033 w 275155"/>
              <a:gd name="connsiteY4" fmla="*/ 0 h 1812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5155" h="181232">
                <a:moveTo>
                  <a:pt x="0" y="77195"/>
                </a:moveTo>
                <a:cubicBezTo>
                  <a:pt x="10219" y="83416"/>
                  <a:pt x="33352" y="134492"/>
                  <a:pt x="53885" y="151816"/>
                </a:cubicBezTo>
                <a:cubicBezTo>
                  <a:pt x="74418" y="169140"/>
                  <a:pt x="104983" y="182474"/>
                  <a:pt x="123199" y="181141"/>
                </a:cubicBezTo>
                <a:cubicBezTo>
                  <a:pt x="141415" y="179808"/>
                  <a:pt x="251162" y="151816"/>
                  <a:pt x="275155" y="127823"/>
                </a:cubicBezTo>
                <a:cubicBezTo>
                  <a:pt x="272490" y="117159"/>
                  <a:pt x="250699" y="33323"/>
                  <a:pt x="248033" y="0"/>
                </a:cubicBezTo>
              </a:path>
            </a:pathLst>
          </a:custGeom>
          <a:solidFill>
            <a:srgbClr val="536465"/>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3" name="任意多边形 162"/>
          <p:cNvSpPr/>
          <p:nvPr/>
        </p:nvSpPr>
        <p:spPr>
          <a:xfrm>
            <a:off x="9457823" y="3946302"/>
            <a:ext cx="626790" cy="221495"/>
          </a:xfrm>
          <a:custGeom>
            <a:avLst/>
            <a:gdLst>
              <a:gd name="connsiteX0" fmla="*/ 130629 w 809321"/>
              <a:gd name="connsiteY0" fmla="*/ 19699 h 297406"/>
              <a:gd name="connsiteX1" fmla="*/ 658475 w 809321"/>
              <a:gd name="connsiteY1" fmla="*/ 9035 h 297406"/>
              <a:gd name="connsiteX2" fmla="*/ 799767 w 809321"/>
              <a:gd name="connsiteY2" fmla="*/ 134332 h 297406"/>
              <a:gd name="connsiteX3" fmla="*/ 447870 w 809321"/>
              <a:gd name="connsiteY3" fmla="*/ 296951 h 297406"/>
              <a:gd name="connsiteX4" fmla="*/ 0 w 809321"/>
              <a:gd name="connsiteY4" fmla="*/ 81014 h 297406"/>
              <a:gd name="connsiteX0" fmla="*/ 130629 w 809321"/>
              <a:gd name="connsiteY0" fmla="*/ 19699 h 297406"/>
              <a:gd name="connsiteX1" fmla="*/ 658475 w 809321"/>
              <a:gd name="connsiteY1" fmla="*/ 9035 h 297406"/>
              <a:gd name="connsiteX2" fmla="*/ 799767 w 809321"/>
              <a:gd name="connsiteY2" fmla="*/ 134332 h 297406"/>
              <a:gd name="connsiteX3" fmla="*/ 447870 w 809321"/>
              <a:gd name="connsiteY3" fmla="*/ 296951 h 297406"/>
              <a:gd name="connsiteX4" fmla="*/ 0 w 809321"/>
              <a:gd name="connsiteY4" fmla="*/ 81014 h 297406"/>
              <a:gd name="connsiteX0" fmla="*/ 130629 w 799767"/>
              <a:gd name="connsiteY0" fmla="*/ 19699 h 297406"/>
              <a:gd name="connsiteX1" fmla="*/ 658475 w 799767"/>
              <a:gd name="connsiteY1" fmla="*/ 9035 h 297406"/>
              <a:gd name="connsiteX2" fmla="*/ 799767 w 799767"/>
              <a:gd name="connsiteY2" fmla="*/ 134332 h 297406"/>
              <a:gd name="connsiteX3" fmla="*/ 447870 w 799767"/>
              <a:gd name="connsiteY3" fmla="*/ 296951 h 297406"/>
              <a:gd name="connsiteX4" fmla="*/ 0 w 799767"/>
              <a:gd name="connsiteY4" fmla="*/ 81014 h 297406"/>
              <a:gd name="connsiteX0" fmla="*/ 130629 w 799767"/>
              <a:gd name="connsiteY0" fmla="*/ 36286 h 313993"/>
              <a:gd name="connsiteX1" fmla="*/ 658475 w 799767"/>
              <a:gd name="connsiteY1" fmla="*/ 25622 h 313993"/>
              <a:gd name="connsiteX2" fmla="*/ 799767 w 799767"/>
              <a:gd name="connsiteY2" fmla="*/ 150919 h 313993"/>
              <a:gd name="connsiteX3" fmla="*/ 447870 w 799767"/>
              <a:gd name="connsiteY3" fmla="*/ 313538 h 313993"/>
              <a:gd name="connsiteX4" fmla="*/ 0 w 799767"/>
              <a:gd name="connsiteY4" fmla="*/ 97601 h 313993"/>
              <a:gd name="connsiteX0" fmla="*/ 130629 w 799767"/>
              <a:gd name="connsiteY0" fmla="*/ 18515 h 296222"/>
              <a:gd name="connsiteX1" fmla="*/ 658475 w 799767"/>
              <a:gd name="connsiteY1" fmla="*/ 7851 h 296222"/>
              <a:gd name="connsiteX2" fmla="*/ 799767 w 799767"/>
              <a:gd name="connsiteY2" fmla="*/ 133148 h 296222"/>
              <a:gd name="connsiteX3" fmla="*/ 447870 w 799767"/>
              <a:gd name="connsiteY3" fmla="*/ 295767 h 296222"/>
              <a:gd name="connsiteX4" fmla="*/ 0 w 799767"/>
              <a:gd name="connsiteY4" fmla="*/ 79830 h 296222"/>
              <a:gd name="connsiteX0" fmla="*/ 130629 w 799767"/>
              <a:gd name="connsiteY0" fmla="*/ 18515 h 296222"/>
              <a:gd name="connsiteX1" fmla="*/ 658475 w 799767"/>
              <a:gd name="connsiteY1" fmla="*/ 7851 h 296222"/>
              <a:gd name="connsiteX2" fmla="*/ 799767 w 799767"/>
              <a:gd name="connsiteY2" fmla="*/ 133148 h 296222"/>
              <a:gd name="connsiteX3" fmla="*/ 447870 w 799767"/>
              <a:gd name="connsiteY3" fmla="*/ 295767 h 296222"/>
              <a:gd name="connsiteX4" fmla="*/ 0 w 799767"/>
              <a:gd name="connsiteY4" fmla="*/ 79830 h 296222"/>
              <a:gd name="connsiteX0" fmla="*/ 130629 w 799767"/>
              <a:gd name="connsiteY0" fmla="*/ 18515 h 296222"/>
              <a:gd name="connsiteX1" fmla="*/ 658475 w 799767"/>
              <a:gd name="connsiteY1" fmla="*/ 7851 h 296222"/>
              <a:gd name="connsiteX2" fmla="*/ 799767 w 799767"/>
              <a:gd name="connsiteY2" fmla="*/ 133148 h 296222"/>
              <a:gd name="connsiteX3" fmla="*/ 447870 w 799767"/>
              <a:gd name="connsiteY3" fmla="*/ 295767 h 296222"/>
              <a:gd name="connsiteX4" fmla="*/ 0 w 799767"/>
              <a:gd name="connsiteY4" fmla="*/ 79830 h 296222"/>
              <a:gd name="connsiteX0" fmla="*/ 130629 w 799767"/>
              <a:gd name="connsiteY0" fmla="*/ 12594 h 290301"/>
              <a:gd name="connsiteX1" fmla="*/ 658475 w 799767"/>
              <a:gd name="connsiteY1" fmla="*/ 1930 h 290301"/>
              <a:gd name="connsiteX2" fmla="*/ 799767 w 799767"/>
              <a:gd name="connsiteY2" fmla="*/ 127227 h 290301"/>
              <a:gd name="connsiteX3" fmla="*/ 447870 w 799767"/>
              <a:gd name="connsiteY3" fmla="*/ 289846 h 290301"/>
              <a:gd name="connsiteX4" fmla="*/ 0 w 799767"/>
              <a:gd name="connsiteY4" fmla="*/ 73909 h 290301"/>
              <a:gd name="connsiteX0" fmla="*/ 130629 w 799767"/>
              <a:gd name="connsiteY0" fmla="*/ 12594 h 290301"/>
              <a:gd name="connsiteX1" fmla="*/ 658475 w 799767"/>
              <a:gd name="connsiteY1" fmla="*/ 1930 h 290301"/>
              <a:gd name="connsiteX2" fmla="*/ 799767 w 799767"/>
              <a:gd name="connsiteY2" fmla="*/ 127227 h 290301"/>
              <a:gd name="connsiteX3" fmla="*/ 447870 w 799767"/>
              <a:gd name="connsiteY3" fmla="*/ 289846 h 290301"/>
              <a:gd name="connsiteX4" fmla="*/ 0 w 799767"/>
              <a:gd name="connsiteY4" fmla="*/ 73909 h 290301"/>
              <a:gd name="connsiteX0" fmla="*/ 130629 w 799767"/>
              <a:gd name="connsiteY0" fmla="*/ 12594 h 290267"/>
              <a:gd name="connsiteX1" fmla="*/ 658475 w 799767"/>
              <a:gd name="connsiteY1" fmla="*/ 1930 h 290267"/>
              <a:gd name="connsiteX2" fmla="*/ 799767 w 799767"/>
              <a:gd name="connsiteY2" fmla="*/ 127227 h 290267"/>
              <a:gd name="connsiteX3" fmla="*/ 447870 w 799767"/>
              <a:gd name="connsiteY3" fmla="*/ 289846 h 290267"/>
              <a:gd name="connsiteX4" fmla="*/ 0 w 799767"/>
              <a:gd name="connsiteY4" fmla="*/ 73909 h 290267"/>
              <a:gd name="connsiteX0" fmla="*/ 130629 w 799767"/>
              <a:gd name="connsiteY0" fmla="*/ 12594 h 290267"/>
              <a:gd name="connsiteX1" fmla="*/ 658475 w 799767"/>
              <a:gd name="connsiteY1" fmla="*/ 1930 h 290267"/>
              <a:gd name="connsiteX2" fmla="*/ 799767 w 799767"/>
              <a:gd name="connsiteY2" fmla="*/ 127227 h 290267"/>
              <a:gd name="connsiteX3" fmla="*/ 447870 w 799767"/>
              <a:gd name="connsiteY3" fmla="*/ 289846 h 290267"/>
              <a:gd name="connsiteX4" fmla="*/ 0 w 799767"/>
              <a:gd name="connsiteY4" fmla="*/ 73909 h 290267"/>
              <a:gd name="connsiteX0" fmla="*/ 130629 w 799767"/>
              <a:gd name="connsiteY0" fmla="*/ 12594 h 289846"/>
              <a:gd name="connsiteX1" fmla="*/ 658475 w 799767"/>
              <a:gd name="connsiteY1" fmla="*/ 1930 h 289846"/>
              <a:gd name="connsiteX2" fmla="*/ 799767 w 799767"/>
              <a:gd name="connsiteY2" fmla="*/ 127227 h 289846"/>
              <a:gd name="connsiteX3" fmla="*/ 447870 w 799767"/>
              <a:gd name="connsiteY3" fmla="*/ 289846 h 289846"/>
              <a:gd name="connsiteX4" fmla="*/ 0 w 799767"/>
              <a:gd name="connsiteY4" fmla="*/ 73909 h 289846"/>
              <a:gd name="connsiteX0" fmla="*/ 130629 w 799767"/>
              <a:gd name="connsiteY0" fmla="*/ 12594 h 289846"/>
              <a:gd name="connsiteX1" fmla="*/ 658475 w 799767"/>
              <a:gd name="connsiteY1" fmla="*/ 1930 h 289846"/>
              <a:gd name="connsiteX2" fmla="*/ 799767 w 799767"/>
              <a:gd name="connsiteY2" fmla="*/ 127227 h 289846"/>
              <a:gd name="connsiteX3" fmla="*/ 447870 w 799767"/>
              <a:gd name="connsiteY3" fmla="*/ 289846 h 289846"/>
              <a:gd name="connsiteX4" fmla="*/ 0 w 799767"/>
              <a:gd name="connsiteY4" fmla="*/ 73909 h 289846"/>
              <a:gd name="connsiteX0" fmla="*/ 133771 w 802909"/>
              <a:gd name="connsiteY0" fmla="*/ 12594 h 289846"/>
              <a:gd name="connsiteX1" fmla="*/ 661617 w 802909"/>
              <a:gd name="connsiteY1" fmla="*/ 1930 h 289846"/>
              <a:gd name="connsiteX2" fmla="*/ 802909 w 802909"/>
              <a:gd name="connsiteY2" fmla="*/ 127227 h 289846"/>
              <a:gd name="connsiteX3" fmla="*/ 451012 w 802909"/>
              <a:gd name="connsiteY3" fmla="*/ 289846 h 289846"/>
              <a:gd name="connsiteX4" fmla="*/ 0 w 802909"/>
              <a:gd name="connsiteY4" fmla="*/ 67625 h 289846"/>
              <a:gd name="connsiteX0" fmla="*/ 136913 w 806051"/>
              <a:gd name="connsiteY0" fmla="*/ 12594 h 289846"/>
              <a:gd name="connsiteX1" fmla="*/ 664759 w 806051"/>
              <a:gd name="connsiteY1" fmla="*/ 1930 h 289846"/>
              <a:gd name="connsiteX2" fmla="*/ 806051 w 806051"/>
              <a:gd name="connsiteY2" fmla="*/ 127227 h 289846"/>
              <a:gd name="connsiteX3" fmla="*/ 454154 w 806051"/>
              <a:gd name="connsiteY3" fmla="*/ 289846 h 289846"/>
              <a:gd name="connsiteX4" fmla="*/ 0 w 806051"/>
              <a:gd name="connsiteY4" fmla="*/ 70767 h 289846"/>
              <a:gd name="connsiteX0" fmla="*/ 147149 w 816287"/>
              <a:gd name="connsiteY0" fmla="*/ 12594 h 289846"/>
              <a:gd name="connsiteX1" fmla="*/ 674995 w 816287"/>
              <a:gd name="connsiteY1" fmla="*/ 1930 h 289846"/>
              <a:gd name="connsiteX2" fmla="*/ 816287 w 816287"/>
              <a:gd name="connsiteY2" fmla="*/ 127227 h 289846"/>
              <a:gd name="connsiteX3" fmla="*/ 464390 w 816287"/>
              <a:gd name="connsiteY3" fmla="*/ 289846 h 289846"/>
              <a:gd name="connsiteX4" fmla="*/ 0 w 816287"/>
              <a:gd name="connsiteY4" fmla="*/ 74179 h 289846"/>
              <a:gd name="connsiteX0" fmla="*/ 147149 w 816287"/>
              <a:gd name="connsiteY0" fmla="*/ 12594 h 289846"/>
              <a:gd name="connsiteX1" fmla="*/ 674995 w 816287"/>
              <a:gd name="connsiteY1" fmla="*/ 1930 h 289846"/>
              <a:gd name="connsiteX2" fmla="*/ 816287 w 816287"/>
              <a:gd name="connsiteY2" fmla="*/ 127227 h 289846"/>
              <a:gd name="connsiteX3" fmla="*/ 464390 w 816287"/>
              <a:gd name="connsiteY3" fmla="*/ 289846 h 289846"/>
              <a:gd name="connsiteX4" fmla="*/ 0 w 816287"/>
              <a:gd name="connsiteY4" fmla="*/ 74179 h 289846"/>
              <a:gd name="connsiteX0" fmla="*/ 147149 w 816287"/>
              <a:gd name="connsiteY0" fmla="*/ 17521 h 294773"/>
              <a:gd name="connsiteX1" fmla="*/ 205796 w 816287"/>
              <a:gd name="connsiteY1" fmla="*/ 16606 h 294773"/>
              <a:gd name="connsiteX2" fmla="*/ 674995 w 816287"/>
              <a:gd name="connsiteY2" fmla="*/ 6857 h 294773"/>
              <a:gd name="connsiteX3" fmla="*/ 816287 w 816287"/>
              <a:gd name="connsiteY3" fmla="*/ 132154 h 294773"/>
              <a:gd name="connsiteX4" fmla="*/ 464390 w 816287"/>
              <a:gd name="connsiteY4" fmla="*/ 294773 h 294773"/>
              <a:gd name="connsiteX5" fmla="*/ 0 w 816287"/>
              <a:gd name="connsiteY5" fmla="*/ 79106 h 294773"/>
              <a:gd name="connsiteX0" fmla="*/ 147149 w 816287"/>
              <a:gd name="connsiteY0" fmla="*/ 17521 h 294773"/>
              <a:gd name="connsiteX1" fmla="*/ 205796 w 816287"/>
              <a:gd name="connsiteY1" fmla="*/ 16606 h 294773"/>
              <a:gd name="connsiteX2" fmla="*/ 674995 w 816287"/>
              <a:gd name="connsiteY2" fmla="*/ 6857 h 294773"/>
              <a:gd name="connsiteX3" fmla="*/ 816287 w 816287"/>
              <a:gd name="connsiteY3" fmla="*/ 132154 h 294773"/>
              <a:gd name="connsiteX4" fmla="*/ 464390 w 816287"/>
              <a:gd name="connsiteY4" fmla="*/ 294773 h 294773"/>
              <a:gd name="connsiteX5" fmla="*/ 0 w 816287"/>
              <a:gd name="connsiteY5" fmla="*/ 79106 h 294773"/>
              <a:gd name="connsiteX0" fmla="*/ 140325 w 816287"/>
              <a:gd name="connsiteY0" fmla="*/ 3874 h 294773"/>
              <a:gd name="connsiteX1" fmla="*/ 205796 w 816287"/>
              <a:gd name="connsiteY1" fmla="*/ 16606 h 294773"/>
              <a:gd name="connsiteX2" fmla="*/ 674995 w 816287"/>
              <a:gd name="connsiteY2" fmla="*/ 6857 h 294773"/>
              <a:gd name="connsiteX3" fmla="*/ 816287 w 816287"/>
              <a:gd name="connsiteY3" fmla="*/ 132154 h 294773"/>
              <a:gd name="connsiteX4" fmla="*/ 464390 w 816287"/>
              <a:gd name="connsiteY4" fmla="*/ 294773 h 294773"/>
              <a:gd name="connsiteX5" fmla="*/ 0 w 816287"/>
              <a:gd name="connsiteY5" fmla="*/ 79106 h 294773"/>
              <a:gd name="connsiteX0" fmla="*/ 7260 w 816287"/>
              <a:gd name="connsiteY0" fmla="*/ 85761 h 294773"/>
              <a:gd name="connsiteX1" fmla="*/ 205796 w 816287"/>
              <a:gd name="connsiteY1" fmla="*/ 16606 h 294773"/>
              <a:gd name="connsiteX2" fmla="*/ 674995 w 816287"/>
              <a:gd name="connsiteY2" fmla="*/ 6857 h 294773"/>
              <a:gd name="connsiteX3" fmla="*/ 816287 w 816287"/>
              <a:gd name="connsiteY3" fmla="*/ 132154 h 294773"/>
              <a:gd name="connsiteX4" fmla="*/ 464390 w 816287"/>
              <a:gd name="connsiteY4" fmla="*/ 294773 h 294773"/>
              <a:gd name="connsiteX5" fmla="*/ 0 w 816287"/>
              <a:gd name="connsiteY5" fmla="*/ 79106 h 294773"/>
              <a:gd name="connsiteX0" fmla="*/ 0 w 809027"/>
              <a:gd name="connsiteY0" fmla="*/ 85761 h 294773"/>
              <a:gd name="connsiteX1" fmla="*/ 198536 w 809027"/>
              <a:gd name="connsiteY1" fmla="*/ 16606 h 294773"/>
              <a:gd name="connsiteX2" fmla="*/ 667735 w 809027"/>
              <a:gd name="connsiteY2" fmla="*/ 6857 h 294773"/>
              <a:gd name="connsiteX3" fmla="*/ 809027 w 809027"/>
              <a:gd name="connsiteY3" fmla="*/ 132154 h 294773"/>
              <a:gd name="connsiteX4" fmla="*/ 457130 w 809027"/>
              <a:gd name="connsiteY4" fmla="*/ 294773 h 294773"/>
              <a:gd name="connsiteX5" fmla="*/ 16623 w 809027"/>
              <a:gd name="connsiteY5" fmla="*/ 113225 h 294773"/>
              <a:gd name="connsiteX0" fmla="*/ 0 w 846559"/>
              <a:gd name="connsiteY0" fmla="*/ 61877 h 294773"/>
              <a:gd name="connsiteX1" fmla="*/ 236068 w 846559"/>
              <a:gd name="connsiteY1" fmla="*/ 16606 h 294773"/>
              <a:gd name="connsiteX2" fmla="*/ 705267 w 846559"/>
              <a:gd name="connsiteY2" fmla="*/ 6857 h 294773"/>
              <a:gd name="connsiteX3" fmla="*/ 846559 w 846559"/>
              <a:gd name="connsiteY3" fmla="*/ 132154 h 294773"/>
              <a:gd name="connsiteX4" fmla="*/ 494662 w 846559"/>
              <a:gd name="connsiteY4" fmla="*/ 294773 h 294773"/>
              <a:gd name="connsiteX5" fmla="*/ 54155 w 846559"/>
              <a:gd name="connsiteY5" fmla="*/ 113225 h 294773"/>
              <a:gd name="connsiteX0" fmla="*/ 0 w 846559"/>
              <a:gd name="connsiteY0" fmla="*/ 62496 h 295392"/>
              <a:gd name="connsiteX1" fmla="*/ 201949 w 846559"/>
              <a:gd name="connsiteY1" fmla="*/ 13813 h 295392"/>
              <a:gd name="connsiteX2" fmla="*/ 705267 w 846559"/>
              <a:gd name="connsiteY2" fmla="*/ 7476 h 295392"/>
              <a:gd name="connsiteX3" fmla="*/ 846559 w 846559"/>
              <a:gd name="connsiteY3" fmla="*/ 132773 h 295392"/>
              <a:gd name="connsiteX4" fmla="*/ 494662 w 846559"/>
              <a:gd name="connsiteY4" fmla="*/ 295392 h 295392"/>
              <a:gd name="connsiteX5" fmla="*/ 54155 w 846559"/>
              <a:gd name="connsiteY5" fmla="*/ 113844 h 295392"/>
              <a:gd name="connsiteX0" fmla="*/ 0 w 846559"/>
              <a:gd name="connsiteY0" fmla="*/ 62496 h 295392"/>
              <a:gd name="connsiteX1" fmla="*/ 225832 w 846559"/>
              <a:gd name="connsiteY1" fmla="*/ 13813 h 295392"/>
              <a:gd name="connsiteX2" fmla="*/ 705267 w 846559"/>
              <a:gd name="connsiteY2" fmla="*/ 7476 h 295392"/>
              <a:gd name="connsiteX3" fmla="*/ 846559 w 846559"/>
              <a:gd name="connsiteY3" fmla="*/ 132773 h 295392"/>
              <a:gd name="connsiteX4" fmla="*/ 494662 w 846559"/>
              <a:gd name="connsiteY4" fmla="*/ 295392 h 295392"/>
              <a:gd name="connsiteX5" fmla="*/ 54155 w 846559"/>
              <a:gd name="connsiteY5" fmla="*/ 113844 h 295392"/>
              <a:gd name="connsiteX0" fmla="*/ 0 w 846559"/>
              <a:gd name="connsiteY0" fmla="*/ 62496 h 295392"/>
              <a:gd name="connsiteX1" fmla="*/ 225832 w 846559"/>
              <a:gd name="connsiteY1" fmla="*/ 13813 h 295392"/>
              <a:gd name="connsiteX2" fmla="*/ 705267 w 846559"/>
              <a:gd name="connsiteY2" fmla="*/ 7476 h 295392"/>
              <a:gd name="connsiteX3" fmla="*/ 846559 w 846559"/>
              <a:gd name="connsiteY3" fmla="*/ 132773 h 295392"/>
              <a:gd name="connsiteX4" fmla="*/ 494662 w 846559"/>
              <a:gd name="connsiteY4" fmla="*/ 295392 h 295392"/>
              <a:gd name="connsiteX5" fmla="*/ 54155 w 846559"/>
              <a:gd name="connsiteY5" fmla="*/ 113844 h 295392"/>
              <a:gd name="connsiteX0" fmla="*/ 0 w 846559"/>
              <a:gd name="connsiteY0" fmla="*/ 64126 h 297022"/>
              <a:gd name="connsiteX1" fmla="*/ 161005 w 846559"/>
              <a:gd name="connsiteY1" fmla="*/ 8619 h 297022"/>
              <a:gd name="connsiteX2" fmla="*/ 705267 w 846559"/>
              <a:gd name="connsiteY2" fmla="*/ 9106 h 297022"/>
              <a:gd name="connsiteX3" fmla="*/ 846559 w 846559"/>
              <a:gd name="connsiteY3" fmla="*/ 134403 h 297022"/>
              <a:gd name="connsiteX4" fmla="*/ 494662 w 846559"/>
              <a:gd name="connsiteY4" fmla="*/ 297022 h 297022"/>
              <a:gd name="connsiteX5" fmla="*/ 54155 w 846559"/>
              <a:gd name="connsiteY5" fmla="*/ 115474 h 297022"/>
              <a:gd name="connsiteX0" fmla="*/ 0 w 846559"/>
              <a:gd name="connsiteY0" fmla="*/ 64126 h 297022"/>
              <a:gd name="connsiteX1" fmla="*/ 161005 w 846559"/>
              <a:gd name="connsiteY1" fmla="*/ 8619 h 297022"/>
              <a:gd name="connsiteX2" fmla="*/ 705267 w 846559"/>
              <a:gd name="connsiteY2" fmla="*/ 9106 h 297022"/>
              <a:gd name="connsiteX3" fmla="*/ 846559 w 846559"/>
              <a:gd name="connsiteY3" fmla="*/ 134403 h 297022"/>
              <a:gd name="connsiteX4" fmla="*/ 494662 w 846559"/>
              <a:gd name="connsiteY4" fmla="*/ 297022 h 297022"/>
              <a:gd name="connsiteX5" fmla="*/ 54155 w 846559"/>
              <a:gd name="connsiteY5" fmla="*/ 115474 h 297022"/>
              <a:gd name="connsiteX0" fmla="*/ 0 w 846559"/>
              <a:gd name="connsiteY0" fmla="*/ 64126 h 297022"/>
              <a:gd name="connsiteX1" fmla="*/ 161005 w 846559"/>
              <a:gd name="connsiteY1" fmla="*/ 8619 h 297022"/>
              <a:gd name="connsiteX2" fmla="*/ 705267 w 846559"/>
              <a:gd name="connsiteY2" fmla="*/ 9106 h 297022"/>
              <a:gd name="connsiteX3" fmla="*/ 846559 w 846559"/>
              <a:gd name="connsiteY3" fmla="*/ 134403 h 297022"/>
              <a:gd name="connsiteX4" fmla="*/ 494662 w 846559"/>
              <a:gd name="connsiteY4" fmla="*/ 297022 h 297022"/>
              <a:gd name="connsiteX5" fmla="*/ 54155 w 846559"/>
              <a:gd name="connsiteY5" fmla="*/ 115474 h 297022"/>
              <a:gd name="connsiteX0" fmla="*/ 0 w 846559"/>
              <a:gd name="connsiteY0" fmla="*/ 64126 h 297022"/>
              <a:gd name="connsiteX1" fmla="*/ 161005 w 846559"/>
              <a:gd name="connsiteY1" fmla="*/ 8619 h 297022"/>
              <a:gd name="connsiteX2" fmla="*/ 705267 w 846559"/>
              <a:gd name="connsiteY2" fmla="*/ 9106 h 297022"/>
              <a:gd name="connsiteX3" fmla="*/ 846559 w 846559"/>
              <a:gd name="connsiteY3" fmla="*/ 134403 h 297022"/>
              <a:gd name="connsiteX4" fmla="*/ 494662 w 846559"/>
              <a:gd name="connsiteY4" fmla="*/ 297022 h 297022"/>
              <a:gd name="connsiteX5" fmla="*/ 54155 w 846559"/>
              <a:gd name="connsiteY5" fmla="*/ 115474 h 297022"/>
              <a:gd name="connsiteX0" fmla="*/ 3848 w 850407"/>
              <a:gd name="connsiteY0" fmla="*/ 64126 h 297022"/>
              <a:gd name="connsiteX1" fmla="*/ 164853 w 850407"/>
              <a:gd name="connsiteY1" fmla="*/ 8619 h 297022"/>
              <a:gd name="connsiteX2" fmla="*/ 709115 w 850407"/>
              <a:gd name="connsiteY2" fmla="*/ 9106 h 297022"/>
              <a:gd name="connsiteX3" fmla="*/ 850407 w 850407"/>
              <a:gd name="connsiteY3" fmla="*/ 134403 h 297022"/>
              <a:gd name="connsiteX4" fmla="*/ 498510 w 850407"/>
              <a:gd name="connsiteY4" fmla="*/ 297022 h 297022"/>
              <a:gd name="connsiteX5" fmla="*/ 0 w 850407"/>
              <a:gd name="connsiteY5" fmla="*/ 67707 h 297022"/>
              <a:gd name="connsiteX0" fmla="*/ 3848 w 850407"/>
              <a:gd name="connsiteY0" fmla="*/ 64126 h 297022"/>
              <a:gd name="connsiteX1" fmla="*/ 164853 w 850407"/>
              <a:gd name="connsiteY1" fmla="*/ 8619 h 297022"/>
              <a:gd name="connsiteX2" fmla="*/ 709115 w 850407"/>
              <a:gd name="connsiteY2" fmla="*/ 9106 h 297022"/>
              <a:gd name="connsiteX3" fmla="*/ 850407 w 850407"/>
              <a:gd name="connsiteY3" fmla="*/ 134403 h 297022"/>
              <a:gd name="connsiteX4" fmla="*/ 498510 w 850407"/>
              <a:gd name="connsiteY4" fmla="*/ 297022 h 297022"/>
              <a:gd name="connsiteX5" fmla="*/ 0 w 850407"/>
              <a:gd name="connsiteY5" fmla="*/ 67707 h 297022"/>
              <a:gd name="connsiteX0" fmla="*/ 3848 w 838336"/>
              <a:gd name="connsiteY0" fmla="*/ 64126 h 297022"/>
              <a:gd name="connsiteX1" fmla="*/ 164853 w 838336"/>
              <a:gd name="connsiteY1" fmla="*/ 8619 h 297022"/>
              <a:gd name="connsiteX2" fmla="*/ 709115 w 838336"/>
              <a:gd name="connsiteY2" fmla="*/ 9106 h 297022"/>
              <a:gd name="connsiteX3" fmla="*/ 838336 w 838336"/>
              <a:gd name="connsiteY3" fmla="*/ 134403 h 297022"/>
              <a:gd name="connsiteX4" fmla="*/ 498510 w 838336"/>
              <a:gd name="connsiteY4" fmla="*/ 297022 h 297022"/>
              <a:gd name="connsiteX5" fmla="*/ 0 w 838336"/>
              <a:gd name="connsiteY5" fmla="*/ 67707 h 297022"/>
              <a:gd name="connsiteX0" fmla="*/ 3848 w 838336"/>
              <a:gd name="connsiteY0" fmla="*/ 64126 h 297022"/>
              <a:gd name="connsiteX1" fmla="*/ 164853 w 838336"/>
              <a:gd name="connsiteY1" fmla="*/ 8619 h 297022"/>
              <a:gd name="connsiteX2" fmla="*/ 709115 w 838336"/>
              <a:gd name="connsiteY2" fmla="*/ 9106 h 297022"/>
              <a:gd name="connsiteX3" fmla="*/ 838336 w 838336"/>
              <a:gd name="connsiteY3" fmla="*/ 134403 h 297022"/>
              <a:gd name="connsiteX4" fmla="*/ 498510 w 838336"/>
              <a:gd name="connsiteY4" fmla="*/ 297022 h 297022"/>
              <a:gd name="connsiteX5" fmla="*/ 0 w 838336"/>
              <a:gd name="connsiteY5" fmla="*/ 67707 h 297022"/>
              <a:gd name="connsiteX0" fmla="*/ 3848 w 874195"/>
              <a:gd name="connsiteY0" fmla="*/ 64126 h 297022"/>
              <a:gd name="connsiteX1" fmla="*/ 164853 w 874195"/>
              <a:gd name="connsiteY1" fmla="*/ 8619 h 297022"/>
              <a:gd name="connsiteX2" fmla="*/ 709115 w 874195"/>
              <a:gd name="connsiteY2" fmla="*/ 9106 h 297022"/>
              <a:gd name="connsiteX3" fmla="*/ 874195 w 874195"/>
              <a:gd name="connsiteY3" fmla="*/ 164285 h 297022"/>
              <a:gd name="connsiteX4" fmla="*/ 498510 w 874195"/>
              <a:gd name="connsiteY4" fmla="*/ 297022 h 297022"/>
              <a:gd name="connsiteX5" fmla="*/ 0 w 874195"/>
              <a:gd name="connsiteY5" fmla="*/ 67707 h 297022"/>
              <a:gd name="connsiteX0" fmla="*/ 3848 w 874195"/>
              <a:gd name="connsiteY0" fmla="*/ 64126 h 314951"/>
              <a:gd name="connsiteX1" fmla="*/ 164853 w 874195"/>
              <a:gd name="connsiteY1" fmla="*/ 8619 h 314951"/>
              <a:gd name="connsiteX2" fmla="*/ 709115 w 874195"/>
              <a:gd name="connsiteY2" fmla="*/ 9106 h 314951"/>
              <a:gd name="connsiteX3" fmla="*/ 874195 w 874195"/>
              <a:gd name="connsiteY3" fmla="*/ 164285 h 314951"/>
              <a:gd name="connsiteX4" fmla="*/ 552298 w 874195"/>
              <a:gd name="connsiteY4" fmla="*/ 314951 h 314951"/>
              <a:gd name="connsiteX5" fmla="*/ 0 w 874195"/>
              <a:gd name="connsiteY5" fmla="*/ 67707 h 314951"/>
              <a:gd name="connsiteX0" fmla="*/ 20907 w 891254"/>
              <a:gd name="connsiteY0" fmla="*/ 64126 h 314951"/>
              <a:gd name="connsiteX1" fmla="*/ 181912 w 891254"/>
              <a:gd name="connsiteY1" fmla="*/ 8619 h 314951"/>
              <a:gd name="connsiteX2" fmla="*/ 726174 w 891254"/>
              <a:gd name="connsiteY2" fmla="*/ 9106 h 314951"/>
              <a:gd name="connsiteX3" fmla="*/ 891254 w 891254"/>
              <a:gd name="connsiteY3" fmla="*/ 164285 h 314951"/>
              <a:gd name="connsiteX4" fmla="*/ 569357 w 891254"/>
              <a:gd name="connsiteY4" fmla="*/ 314951 h 314951"/>
              <a:gd name="connsiteX5" fmla="*/ 0 w 891254"/>
              <a:gd name="connsiteY5" fmla="*/ 50648 h 314951"/>
              <a:gd name="connsiteX0" fmla="*/ 20907 w 891254"/>
              <a:gd name="connsiteY0" fmla="*/ 64126 h 314951"/>
              <a:gd name="connsiteX1" fmla="*/ 181912 w 891254"/>
              <a:gd name="connsiteY1" fmla="*/ 8619 h 314951"/>
              <a:gd name="connsiteX2" fmla="*/ 726174 w 891254"/>
              <a:gd name="connsiteY2" fmla="*/ 9106 h 314951"/>
              <a:gd name="connsiteX3" fmla="*/ 891254 w 891254"/>
              <a:gd name="connsiteY3" fmla="*/ 164285 h 314951"/>
              <a:gd name="connsiteX4" fmla="*/ 569357 w 891254"/>
              <a:gd name="connsiteY4" fmla="*/ 314951 h 314951"/>
              <a:gd name="connsiteX5" fmla="*/ 0 w 891254"/>
              <a:gd name="connsiteY5" fmla="*/ 50648 h 314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91254" h="314951">
                <a:moveTo>
                  <a:pt x="20907" y="64126"/>
                </a:moveTo>
                <a:cubicBezTo>
                  <a:pt x="30681" y="63974"/>
                  <a:pt x="121047" y="30457"/>
                  <a:pt x="181912" y="8619"/>
                </a:cubicBezTo>
                <a:cubicBezTo>
                  <a:pt x="269886" y="6842"/>
                  <a:pt x="624426" y="-10152"/>
                  <a:pt x="726174" y="9106"/>
                </a:cubicBezTo>
                <a:cubicBezTo>
                  <a:pt x="795042" y="57535"/>
                  <a:pt x="839788" y="99952"/>
                  <a:pt x="891254" y="164285"/>
                </a:cubicBezTo>
                <a:cubicBezTo>
                  <a:pt x="829494" y="201608"/>
                  <a:pt x="731976" y="259855"/>
                  <a:pt x="569357" y="314951"/>
                </a:cubicBezTo>
                <a:cubicBezTo>
                  <a:pt x="430732" y="263411"/>
                  <a:pt x="174349" y="167821"/>
                  <a:pt x="0" y="50648"/>
                </a:cubicBezTo>
              </a:path>
            </a:pathLst>
          </a:custGeom>
          <a:solidFill>
            <a:srgbClr val="90A2A3"/>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4" name="任意多边形 163"/>
          <p:cNvSpPr/>
          <p:nvPr/>
        </p:nvSpPr>
        <p:spPr>
          <a:xfrm>
            <a:off x="9706830" y="3945471"/>
            <a:ext cx="276552" cy="176726"/>
          </a:xfrm>
          <a:custGeom>
            <a:avLst/>
            <a:gdLst>
              <a:gd name="connsiteX0" fmla="*/ 0 w 381223"/>
              <a:gd name="connsiteY0" fmla="*/ 207939 h 207939"/>
              <a:gd name="connsiteX1" fmla="*/ 202608 w 381223"/>
              <a:gd name="connsiteY1" fmla="*/ 119965 h 207939"/>
              <a:gd name="connsiteX2" fmla="*/ 381223 w 381223"/>
              <a:gd name="connsiteY2" fmla="*/ 0 h 207939"/>
              <a:gd name="connsiteX0" fmla="*/ 26898 w 408121"/>
              <a:gd name="connsiteY0" fmla="*/ 207939 h 212802"/>
              <a:gd name="connsiteX1" fmla="*/ 12356 w 408121"/>
              <a:gd name="connsiteY1" fmla="*/ 205763 h 212802"/>
              <a:gd name="connsiteX2" fmla="*/ 229506 w 408121"/>
              <a:gd name="connsiteY2" fmla="*/ 119965 h 212802"/>
              <a:gd name="connsiteX3" fmla="*/ 408121 w 408121"/>
              <a:gd name="connsiteY3" fmla="*/ 0 h 212802"/>
              <a:gd name="connsiteX0" fmla="*/ 30456 w 411679"/>
              <a:gd name="connsiteY0" fmla="*/ 207939 h 207939"/>
              <a:gd name="connsiteX1" fmla="*/ 11647 w 411679"/>
              <a:gd name="connsiteY1" fmla="*/ 145665 h 207939"/>
              <a:gd name="connsiteX2" fmla="*/ 233064 w 411679"/>
              <a:gd name="connsiteY2" fmla="*/ 119965 h 207939"/>
              <a:gd name="connsiteX3" fmla="*/ 411679 w 411679"/>
              <a:gd name="connsiteY3" fmla="*/ 0 h 207939"/>
              <a:gd name="connsiteX0" fmla="*/ 109573 w 405434"/>
              <a:gd name="connsiteY0" fmla="*/ 242281 h 242281"/>
              <a:gd name="connsiteX1" fmla="*/ 5402 w 405434"/>
              <a:gd name="connsiteY1" fmla="*/ 145665 h 242281"/>
              <a:gd name="connsiteX2" fmla="*/ 226819 w 405434"/>
              <a:gd name="connsiteY2" fmla="*/ 119965 h 242281"/>
              <a:gd name="connsiteX3" fmla="*/ 405434 w 405434"/>
              <a:gd name="connsiteY3" fmla="*/ 0 h 242281"/>
              <a:gd name="connsiteX0" fmla="*/ 53074 w 348935"/>
              <a:gd name="connsiteY0" fmla="*/ 242281 h 242281"/>
              <a:gd name="connsiteX1" fmla="*/ 8656 w 348935"/>
              <a:gd name="connsiteY1" fmla="*/ 192884 h 242281"/>
              <a:gd name="connsiteX2" fmla="*/ 170320 w 348935"/>
              <a:gd name="connsiteY2" fmla="*/ 119965 h 242281"/>
              <a:gd name="connsiteX3" fmla="*/ 348935 w 348935"/>
              <a:gd name="connsiteY3" fmla="*/ 0 h 242281"/>
              <a:gd name="connsiteX0" fmla="*/ 60924 w 356785"/>
              <a:gd name="connsiteY0" fmla="*/ 242281 h 242281"/>
              <a:gd name="connsiteX1" fmla="*/ 7970 w 356785"/>
              <a:gd name="connsiteY1" fmla="*/ 214348 h 242281"/>
              <a:gd name="connsiteX2" fmla="*/ 178170 w 356785"/>
              <a:gd name="connsiteY2" fmla="*/ 119965 h 242281"/>
              <a:gd name="connsiteX3" fmla="*/ 356785 w 356785"/>
              <a:gd name="connsiteY3" fmla="*/ 0 h 242281"/>
              <a:gd name="connsiteX0" fmla="*/ 56050 w 351911"/>
              <a:gd name="connsiteY0" fmla="*/ 242281 h 246083"/>
              <a:gd name="connsiteX1" fmla="*/ 62849 w 351911"/>
              <a:gd name="connsiteY1" fmla="*/ 244397 h 246083"/>
              <a:gd name="connsiteX2" fmla="*/ 3096 w 351911"/>
              <a:gd name="connsiteY2" fmla="*/ 214348 h 246083"/>
              <a:gd name="connsiteX3" fmla="*/ 173296 w 351911"/>
              <a:gd name="connsiteY3" fmla="*/ 119965 h 246083"/>
              <a:gd name="connsiteX4" fmla="*/ 351911 w 351911"/>
              <a:gd name="connsiteY4" fmla="*/ 0 h 246083"/>
              <a:gd name="connsiteX0" fmla="*/ 59294 w 355155"/>
              <a:gd name="connsiteY0" fmla="*/ 242281 h 317569"/>
              <a:gd name="connsiteX1" fmla="*/ 23412 w 355155"/>
              <a:gd name="connsiteY1" fmla="*/ 317373 h 317569"/>
              <a:gd name="connsiteX2" fmla="*/ 6340 w 355155"/>
              <a:gd name="connsiteY2" fmla="*/ 214348 h 317569"/>
              <a:gd name="connsiteX3" fmla="*/ 176540 w 355155"/>
              <a:gd name="connsiteY3" fmla="*/ 119965 h 317569"/>
              <a:gd name="connsiteX4" fmla="*/ 355155 w 355155"/>
              <a:gd name="connsiteY4" fmla="*/ 0 h 317569"/>
              <a:gd name="connsiteX0" fmla="*/ 405011 w 405013"/>
              <a:gd name="connsiteY0" fmla="*/ 31938 h 317428"/>
              <a:gd name="connsiteX1" fmla="*/ 23412 w 405013"/>
              <a:gd name="connsiteY1" fmla="*/ 317373 h 317428"/>
              <a:gd name="connsiteX2" fmla="*/ 6340 w 405013"/>
              <a:gd name="connsiteY2" fmla="*/ 214348 h 317428"/>
              <a:gd name="connsiteX3" fmla="*/ 176540 w 405013"/>
              <a:gd name="connsiteY3" fmla="*/ 119965 h 317428"/>
              <a:gd name="connsiteX4" fmla="*/ 355155 w 405013"/>
              <a:gd name="connsiteY4" fmla="*/ 0 h 317428"/>
              <a:gd name="connsiteX0" fmla="*/ 401615 w 401617"/>
              <a:gd name="connsiteY0" fmla="*/ 31938 h 244470"/>
              <a:gd name="connsiteX1" fmla="*/ 66965 w 401617"/>
              <a:gd name="connsiteY1" fmla="*/ 244397 h 244470"/>
              <a:gd name="connsiteX2" fmla="*/ 2944 w 401617"/>
              <a:gd name="connsiteY2" fmla="*/ 214348 h 244470"/>
              <a:gd name="connsiteX3" fmla="*/ 173144 w 401617"/>
              <a:gd name="connsiteY3" fmla="*/ 119965 h 244470"/>
              <a:gd name="connsiteX4" fmla="*/ 351759 w 401617"/>
              <a:gd name="connsiteY4" fmla="*/ 0 h 244470"/>
              <a:gd name="connsiteX0" fmla="*/ 405636 w 425831"/>
              <a:gd name="connsiteY0" fmla="*/ 31938 h 254393"/>
              <a:gd name="connsiteX1" fmla="*/ 399630 w 425831"/>
              <a:gd name="connsiteY1" fmla="*/ 46932 h 254393"/>
              <a:gd name="connsiteX2" fmla="*/ 70986 w 425831"/>
              <a:gd name="connsiteY2" fmla="*/ 244397 h 254393"/>
              <a:gd name="connsiteX3" fmla="*/ 6965 w 425831"/>
              <a:gd name="connsiteY3" fmla="*/ 214348 h 254393"/>
              <a:gd name="connsiteX4" fmla="*/ 177165 w 425831"/>
              <a:gd name="connsiteY4" fmla="*/ 119965 h 254393"/>
              <a:gd name="connsiteX5" fmla="*/ 355780 w 425831"/>
              <a:gd name="connsiteY5" fmla="*/ 0 h 254393"/>
              <a:gd name="connsiteX0" fmla="*/ 405636 w 502363"/>
              <a:gd name="connsiteY0" fmla="*/ 31938 h 254393"/>
              <a:gd name="connsiteX1" fmla="*/ 489261 w 502363"/>
              <a:gd name="connsiteY1" fmla="*/ 107030 h 254393"/>
              <a:gd name="connsiteX2" fmla="*/ 70986 w 502363"/>
              <a:gd name="connsiteY2" fmla="*/ 244397 h 254393"/>
              <a:gd name="connsiteX3" fmla="*/ 6965 w 502363"/>
              <a:gd name="connsiteY3" fmla="*/ 214348 h 254393"/>
              <a:gd name="connsiteX4" fmla="*/ 177165 w 502363"/>
              <a:gd name="connsiteY4" fmla="*/ 119965 h 254393"/>
              <a:gd name="connsiteX5" fmla="*/ 355780 w 502363"/>
              <a:gd name="connsiteY5" fmla="*/ 0 h 254393"/>
              <a:gd name="connsiteX0" fmla="*/ 358687 w 499634"/>
              <a:gd name="connsiteY0" fmla="*/ 0 h 256796"/>
              <a:gd name="connsiteX1" fmla="*/ 489261 w 499634"/>
              <a:gd name="connsiteY1" fmla="*/ 109433 h 256796"/>
              <a:gd name="connsiteX2" fmla="*/ 70986 w 499634"/>
              <a:gd name="connsiteY2" fmla="*/ 246800 h 256796"/>
              <a:gd name="connsiteX3" fmla="*/ 6965 w 499634"/>
              <a:gd name="connsiteY3" fmla="*/ 216751 h 256796"/>
              <a:gd name="connsiteX4" fmla="*/ 177165 w 499634"/>
              <a:gd name="connsiteY4" fmla="*/ 122368 h 256796"/>
              <a:gd name="connsiteX5" fmla="*/ 355780 w 499634"/>
              <a:gd name="connsiteY5" fmla="*/ 2403 h 256796"/>
              <a:gd name="connsiteX0" fmla="*/ 358687 w 416842"/>
              <a:gd name="connsiteY0" fmla="*/ 0 h 256796"/>
              <a:gd name="connsiteX1" fmla="*/ 399631 w 416842"/>
              <a:gd name="connsiteY1" fmla="*/ 45043 h 256796"/>
              <a:gd name="connsiteX2" fmla="*/ 70986 w 416842"/>
              <a:gd name="connsiteY2" fmla="*/ 246800 h 256796"/>
              <a:gd name="connsiteX3" fmla="*/ 6965 w 416842"/>
              <a:gd name="connsiteY3" fmla="*/ 216751 h 256796"/>
              <a:gd name="connsiteX4" fmla="*/ 177165 w 416842"/>
              <a:gd name="connsiteY4" fmla="*/ 122368 h 256796"/>
              <a:gd name="connsiteX5" fmla="*/ 355780 w 416842"/>
              <a:gd name="connsiteY5" fmla="*/ 2403 h 256796"/>
              <a:gd name="connsiteX0" fmla="*/ 358687 w 416842"/>
              <a:gd name="connsiteY0" fmla="*/ 0 h 256796"/>
              <a:gd name="connsiteX1" fmla="*/ 399631 w 416842"/>
              <a:gd name="connsiteY1" fmla="*/ 45043 h 256796"/>
              <a:gd name="connsiteX2" fmla="*/ 70986 w 416842"/>
              <a:gd name="connsiteY2" fmla="*/ 246800 h 256796"/>
              <a:gd name="connsiteX3" fmla="*/ 6965 w 416842"/>
              <a:gd name="connsiteY3" fmla="*/ 216751 h 256796"/>
              <a:gd name="connsiteX4" fmla="*/ 177165 w 416842"/>
              <a:gd name="connsiteY4" fmla="*/ 122368 h 256796"/>
              <a:gd name="connsiteX5" fmla="*/ 355780 w 416842"/>
              <a:gd name="connsiteY5" fmla="*/ 2403 h 256796"/>
              <a:gd name="connsiteX0" fmla="*/ 358687 w 399631"/>
              <a:gd name="connsiteY0" fmla="*/ 0 h 256796"/>
              <a:gd name="connsiteX1" fmla="*/ 399631 w 399631"/>
              <a:gd name="connsiteY1" fmla="*/ 45043 h 256796"/>
              <a:gd name="connsiteX2" fmla="*/ 70986 w 399631"/>
              <a:gd name="connsiteY2" fmla="*/ 246800 h 256796"/>
              <a:gd name="connsiteX3" fmla="*/ 6965 w 399631"/>
              <a:gd name="connsiteY3" fmla="*/ 216751 h 256796"/>
              <a:gd name="connsiteX4" fmla="*/ 177165 w 399631"/>
              <a:gd name="connsiteY4" fmla="*/ 122368 h 256796"/>
              <a:gd name="connsiteX5" fmla="*/ 355780 w 399631"/>
              <a:gd name="connsiteY5" fmla="*/ 2403 h 256796"/>
              <a:gd name="connsiteX0" fmla="*/ 358687 w 411519"/>
              <a:gd name="connsiteY0" fmla="*/ 0 h 256796"/>
              <a:gd name="connsiteX1" fmla="*/ 411519 w 411519"/>
              <a:gd name="connsiteY1" fmla="*/ 36075 h 256796"/>
              <a:gd name="connsiteX2" fmla="*/ 70986 w 411519"/>
              <a:gd name="connsiteY2" fmla="*/ 246800 h 256796"/>
              <a:gd name="connsiteX3" fmla="*/ 6965 w 411519"/>
              <a:gd name="connsiteY3" fmla="*/ 216751 h 256796"/>
              <a:gd name="connsiteX4" fmla="*/ 177165 w 411519"/>
              <a:gd name="connsiteY4" fmla="*/ 122368 h 256796"/>
              <a:gd name="connsiteX5" fmla="*/ 355780 w 411519"/>
              <a:gd name="connsiteY5" fmla="*/ 2403 h 256796"/>
              <a:gd name="connsiteX0" fmla="*/ 358687 w 411519"/>
              <a:gd name="connsiteY0" fmla="*/ 0 h 256796"/>
              <a:gd name="connsiteX1" fmla="*/ 411519 w 411519"/>
              <a:gd name="connsiteY1" fmla="*/ 36075 h 256796"/>
              <a:gd name="connsiteX2" fmla="*/ 70986 w 411519"/>
              <a:gd name="connsiteY2" fmla="*/ 246800 h 256796"/>
              <a:gd name="connsiteX3" fmla="*/ 6965 w 411519"/>
              <a:gd name="connsiteY3" fmla="*/ 216751 h 256796"/>
              <a:gd name="connsiteX4" fmla="*/ 177165 w 411519"/>
              <a:gd name="connsiteY4" fmla="*/ 122368 h 256796"/>
              <a:gd name="connsiteX5" fmla="*/ 355780 w 411519"/>
              <a:gd name="connsiteY5" fmla="*/ 2403 h 256796"/>
              <a:gd name="connsiteX0" fmla="*/ 358687 w 411519"/>
              <a:gd name="connsiteY0" fmla="*/ 0 h 256796"/>
              <a:gd name="connsiteX1" fmla="*/ 411519 w 411519"/>
              <a:gd name="connsiteY1" fmla="*/ 36075 h 256796"/>
              <a:gd name="connsiteX2" fmla="*/ 70986 w 411519"/>
              <a:gd name="connsiteY2" fmla="*/ 246800 h 256796"/>
              <a:gd name="connsiteX3" fmla="*/ 6965 w 411519"/>
              <a:gd name="connsiteY3" fmla="*/ 216751 h 256796"/>
              <a:gd name="connsiteX4" fmla="*/ 177165 w 411519"/>
              <a:gd name="connsiteY4" fmla="*/ 122368 h 256796"/>
              <a:gd name="connsiteX5" fmla="*/ 355780 w 411519"/>
              <a:gd name="connsiteY5" fmla="*/ 2403 h 256796"/>
              <a:gd name="connsiteX0" fmla="*/ 358291 w 411123"/>
              <a:gd name="connsiteY0" fmla="*/ 0 h 246800"/>
              <a:gd name="connsiteX1" fmla="*/ 411123 w 411123"/>
              <a:gd name="connsiteY1" fmla="*/ 36075 h 246800"/>
              <a:gd name="connsiteX2" fmla="*/ 70590 w 411123"/>
              <a:gd name="connsiteY2" fmla="*/ 246800 h 246800"/>
              <a:gd name="connsiteX3" fmla="*/ 6569 w 411123"/>
              <a:gd name="connsiteY3" fmla="*/ 216751 h 246800"/>
              <a:gd name="connsiteX4" fmla="*/ 176769 w 411123"/>
              <a:gd name="connsiteY4" fmla="*/ 122368 h 246800"/>
              <a:gd name="connsiteX5" fmla="*/ 355384 w 411123"/>
              <a:gd name="connsiteY5" fmla="*/ 2403 h 246800"/>
              <a:gd name="connsiteX0" fmla="*/ 351722 w 404554"/>
              <a:gd name="connsiteY0" fmla="*/ 0 h 246800"/>
              <a:gd name="connsiteX1" fmla="*/ 404554 w 404554"/>
              <a:gd name="connsiteY1" fmla="*/ 36075 h 246800"/>
              <a:gd name="connsiteX2" fmla="*/ 64021 w 404554"/>
              <a:gd name="connsiteY2" fmla="*/ 246800 h 246800"/>
              <a:gd name="connsiteX3" fmla="*/ 0 w 404554"/>
              <a:gd name="connsiteY3" fmla="*/ 216751 h 246800"/>
              <a:gd name="connsiteX4" fmla="*/ 170200 w 404554"/>
              <a:gd name="connsiteY4" fmla="*/ 122368 h 246800"/>
              <a:gd name="connsiteX5" fmla="*/ 348815 w 404554"/>
              <a:gd name="connsiteY5" fmla="*/ 2403 h 246800"/>
              <a:gd name="connsiteX0" fmla="*/ 360639 w 413471"/>
              <a:gd name="connsiteY0" fmla="*/ 0 h 246800"/>
              <a:gd name="connsiteX1" fmla="*/ 413471 w 413471"/>
              <a:gd name="connsiteY1" fmla="*/ 36075 h 246800"/>
              <a:gd name="connsiteX2" fmla="*/ 72938 w 413471"/>
              <a:gd name="connsiteY2" fmla="*/ 246800 h 246800"/>
              <a:gd name="connsiteX3" fmla="*/ 0 w 413471"/>
              <a:gd name="connsiteY3" fmla="*/ 216751 h 246800"/>
              <a:gd name="connsiteX4" fmla="*/ 179117 w 413471"/>
              <a:gd name="connsiteY4" fmla="*/ 122368 h 246800"/>
              <a:gd name="connsiteX5" fmla="*/ 357732 w 413471"/>
              <a:gd name="connsiteY5" fmla="*/ 2403 h 246800"/>
              <a:gd name="connsiteX0" fmla="*/ 360639 w 413471"/>
              <a:gd name="connsiteY0" fmla="*/ 0 h 249789"/>
              <a:gd name="connsiteX1" fmla="*/ 413471 w 413471"/>
              <a:gd name="connsiteY1" fmla="*/ 36075 h 249789"/>
              <a:gd name="connsiteX2" fmla="*/ 64022 w 413471"/>
              <a:gd name="connsiteY2" fmla="*/ 249789 h 249789"/>
              <a:gd name="connsiteX3" fmla="*/ 0 w 413471"/>
              <a:gd name="connsiteY3" fmla="*/ 216751 h 249789"/>
              <a:gd name="connsiteX4" fmla="*/ 179117 w 413471"/>
              <a:gd name="connsiteY4" fmla="*/ 122368 h 249789"/>
              <a:gd name="connsiteX5" fmla="*/ 357732 w 413471"/>
              <a:gd name="connsiteY5" fmla="*/ 2403 h 249789"/>
              <a:gd name="connsiteX0" fmla="*/ 363611 w 416443"/>
              <a:gd name="connsiteY0" fmla="*/ 0 h 249789"/>
              <a:gd name="connsiteX1" fmla="*/ 416443 w 416443"/>
              <a:gd name="connsiteY1" fmla="*/ 36075 h 249789"/>
              <a:gd name="connsiteX2" fmla="*/ 66994 w 416443"/>
              <a:gd name="connsiteY2" fmla="*/ 249789 h 249789"/>
              <a:gd name="connsiteX3" fmla="*/ 0 w 416443"/>
              <a:gd name="connsiteY3" fmla="*/ 222730 h 249789"/>
              <a:gd name="connsiteX4" fmla="*/ 182089 w 416443"/>
              <a:gd name="connsiteY4" fmla="*/ 122368 h 249789"/>
              <a:gd name="connsiteX5" fmla="*/ 360704 w 416443"/>
              <a:gd name="connsiteY5" fmla="*/ 2403 h 249789"/>
              <a:gd name="connsiteX0" fmla="*/ 354695 w 407527"/>
              <a:gd name="connsiteY0" fmla="*/ 0 h 249789"/>
              <a:gd name="connsiteX1" fmla="*/ 407527 w 407527"/>
              <a:gd name="connsiteY1" fmla="*/ 36075 h 249789"/>
              <a:gd name="connsiteX2" fmla="*/ 58078 w 407527"/>
              <a:gd name="connsiteY2" fmla="*/ 249789 h 249789"/>
              <a:gd name="connsiteX3" fmla="*/ 0 w 407527"/>
              <a:gd name="connsiteY3" fmla="*/ 222730 h 249789"/>
              <a:gd name="connsiteX4" fmla="*/ 173173 w 407527"/>
              <a:gd name="connsiteY4" fmla="*/ 122368 h 249789"/>
              <a:gd name="connsiteX5" fmla="*/ 351788 w 407527"/>
              <a:gd name="connsiteY5" fmla="*/ 2403 h 249789"/>
              <a:gd name="connsiteX0" fmla="*/ 354695 w 407527"/>
              <a:gd name="connsiteY0" fmla="*/ 0 h 249789"/>
              <a:gd name="connsiteX1" fmla="*/ 407527 w 407527"/>
              <a:gd name="connsiteY1" fmla="*/ 36075 h 249789"/>
              <a:gd name="connsiteX2" fmla="*/ 58078 w 407527"/>
              <a:gd name="connsiteY2" fmla="*/ 249789 h 249789"/>
              <a:gd name="connsiteX3" fmla="*/ 0 w 407527"/>
              <a:gd name="connsiteY3" fmla="*/ 222730 h 249789"/>
              <a:gd name="connsiteX4" fmla="*/ 173173 w 407527"/>
              <a:gd name="connsiteY4" fmla="*/ 122368 h 249789"/>
              <a:gd name="connsiteX5" fmla="*/ 351788 w 407527"/>
              <a:gd name="connsiteY5" fmla="*/ 2403 h 2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7527" h="249789">
                <a:moveTo>
                  <a:pt x="354695" y="0"/>
                </a:moveTo>
                <a:cubicBezTo>
                  <a:pt x="353694" y="2499"/>
                  <a:pt x="368643" y="9632"/>
                  <a:pt x="407527" y="36075"/>
                </a:cubicBezTo>
                <a:cubicBezTo>
                  <a:pt x="351752" y="71485"/>
                  <a:pt x="123522" y="221886"/>
                  <a:pt x="58078" y="249789"/>
                </a:cubicBezTo>
                <a:cubicBezTo>
                  <a:pt x="-4394" y="223886"/>
                  <a:pt x="35091" y="246457"/>
                  <a:pt x="0" y="222730"/>
                </a:cubicBezTo>
                <a:cubicBezTo>
                  <a:pt x="18408" y="201992"/>
                  <a:pt x="114542" y="159089"/>
                  <a:pt x="173173" y="122368"/>
                </a:cubicBezTo>
                <a:cubicBezTo>
                  <a:pt x="231804" y="85647"/>
                  <a:pt x="294249" y="45057"/>
                  <a:pt x="351788" y="2403"/>
                </a:cubicBezTo>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5" name="任意多边形 164"/>
          <p:cNvSpPr/>
          <p:nvPr/>
        </p:nvSpPr>
        <p:spPr>
          <a:xfrm>
            <a:off x="9798919" y="4011070"/>
            <a:ext cx="287087" cy="156125"/>
          </a:xfrm>
          <a:custGeom>
            <a:avLst/>
            <a:gdLst>
              <a:gd name="connsiteX0" fmla="*/ 0 w 346566"/>
              <a:gd name="connsiteY0" fmla="*/ 197275 h 197275"/>
              <a:gd name="connsiteX1" fmla="*/ 154622 w 346566"/>
              <a:gd name="connsiteY1" fmla="*/ 127962 h 197275"/>
              <a:gd name="connsiteX2" fmla="*/ 346566 w 346566"/>
              <a:gd name="connsiteY2" fmla="*/ 0 h 197275"/>
              <a:gd name="connsiteX0" fmla="*/ 0 w 361364"/>
              <a:gd name="connsiteY0" fmla="*/ 205983 h 205983"/>
              <a:gd name="connsiteX1" fmla="*/ 154622 w 361364"/>
              <a:gd name="connsiteY1" fmla="*/ 136670 h 205983"/>
              <a:gd name="connsiteX2" fmla="*/ 346566 w 361364"/>
              <a:gd name="connsiteY2" fmla="*/ 8708 h 205983"/>
              <a:gd name="connsiteX3" fmla="*/ 348542 w 361364"/>
              <a:gd name="connsiteY3" fmla="*/ 11520 h 205983"/>
              <a:gd name="connsiteX0" fmla="*/ 0 w 421988"/>
              <a:gd name="connsiteY0" fmla="*/ 200134 h 200134"/>
              <a:gd name="connsiteX1" fmla="*/ 154622 w 421988"/>
              <a:gd name="connsiteY1" fmla="*/ 130821 h 200134"/>
              <a:gd name="connsiteX2" fmla="*/ 346566 w 421988"/>
              <a:gd name="connsiteY2" fmla="*/ 2859 h 200134"/>
              <a:gd name="connsiteX3" fmla="*/ 421988 w 421988"/>
              <a:gd name="connsiteY3" fmla="*/ 82699 h 200134"/>
              <a:gd name="connsiteX0" fmla="*/ 0 w 428636"/>
              <a:gd name="connsiteY0" fmla="*/ 200134 h 200134"/>
              <a:gd name="connsiteX1" fmla="*/ 154622 w 428636"/>
              <a:gd name="connsiteY1" fmla="*/ 130821 h 200134"/>
              <a:gd name="connsiteX2" fmla="*/ 346566 w 428636"/>
              <a:gd name="connsiteY2" fmla="*/ 2859 h 200134"/>
              <a:gd name="connsiteX3" fmla="*/ 421988 w 428636"/>
              <a:gd name="connsiteY3" fmla="*/ 82699 h 200134"/>
              <a:gd name="connsiteX4" fmla="*/ 425326 w 428636"/>
              <a:gd name="connsiteY4" fmla="*/ 82699 h 200134"/>
              <a:gd name="connsiteX0" fmla="*/ 0 w 422357"/>
              <a:gd name="connsiteY0" fmla="*/ 200134 h 217498"/>
              <a:gd name="connsiteX1" fmla="*/ 154622 w 422357"/>
              <a:gd name="connsiteY1" fmla="*/ 130821 h 217498"/>
              <a:gd name="connsiteX2" fmla="*/ 346566 w 422357"/>
              <a:gd name="connsiteY2" fmla="*/ 2859 h 217498"/>
              <a:gd name="connsiteX3" fmla="*/ 421988 w 422357"/>
              <a:gd name="connsiteY3" fmla="*/ 82699 h 217498"/>
              <a:gd name="connsiteX4" fmla="*/ 94822 w 422357"/>
              <a:gd name="connsiteY4" fmla="*/ 217498 h 217498"/>
              <a:gd name="connsiteX0" fmla="*/ 0 w 422357"/>
              <a:gd name="connsiteY0" fmla="*/ 200134 h 230762"/>
              <a:gd name="connsiteX1" fmla="*/ 154622 w 422357"/>
              <a:gd name="connsiteY1" fmla="*/ 130821 h 230762"/>
              <a:gd name="connsiteX2" fmla="*/ 346566 w 422357"/>
              <a:gd name="connsiteY2" fmla="*/ 2859 h 230762"/>
              <a:gd name="connsiteX3" fmla="*/ 421988 w 422357"/>
              <a:gd name="connsiteY3" fmla="*/ 82699 h 230762"/>
              <a:gd name="connsiteX4" fmla="*/ 94822 w 422357"/>
              <a:gd name="connsiteY4" fmla="*/ 217498 h 230762"/>
              <a:gd name="connsiteX5" fmla="*/ 84806 w 422357"/>
              <a:gd name="connsiteY5" fmla="*/ 227125 h 230762"/>
              <a:gd name="connsiteX0" fmla="*/ 0 w 422357"/>
              <a:gd name="connsiteY0" fmla="*/ 200134 h 224561"/>
              <a:gd name="connsiteX1" fmla="*/ 154622 w 422357"/>
              <a:gd name="connsiteY1" fmla="*/ 130821 h 224561"/>
              <a:gd name="connsiteX2" fmla="*/ 346566 w 422357"/>
              <a:gd name="connsiteY2" fmla="*/ 2859 h 224561"/>
              <a:gd name="connsiteX3" fmla="*/ 421988 w 422357"/>
              <a:gd name="connsiteY3" fmla="*/ 82699 h 224561"/>
              <a:gd name="connsiteX4" fmla="*/ 94822 w 422357"/>
              <a:gd name="connsiteY4" fmla="*/ 217498 h 224561"/>
              <a:gd name="connsiteX5" fmla="*/ 8023 w 422357"/>
              <a:gd name="connsiteY5" fmla="*/ 198240 h 224561"/>
              <a:gd name="connsiteX0" fmla="*/ 0 w 422357"/>
              <a:gd name="connsiteY0" fmla="*/ 200134 h 224561"/>
              <a:gd name="connsiteX1" fmla="*/ 154622 w 422357"/>
              <a:gd name="connsiteY1" fmla="*/ 130821 h 224561"/>
              <a:gd name="connsiteX2" fmla="*/ 346566 w 422357"/>
              <a:gd name="connsiteY2" fmla="*/ 2859 h 224561"/>
              <a:gd name="connsiteX3" fmla="*/ 421988 w 422357"/>
              <a:gd name="connsiteY3" fmla="*/ 82699 h 224561"/>
              <a:gd name="connsiteX4" fmla="*/ 94822 w 422357"/>
              <a:gd name="connsiteY4" fmla="*/ 217498 h 224561"/>
              <a:gd name="connsiteX5" fmla="*/ 8023 w 422357"/>
              <a:gd name="connsiteY5" fmla="*/ 198240 h 224561"/>
              <a:gd name="connsiteX0" fmla="*/ 0 w 422357"/>
              <a:gd name="connsiteY0" fmla="*/ 197275 h 221702"/>
              <a:gd name="connsiteX1" fmla="*/ 154622 w 422357"/>
              <a:gd name="connsiteY1" fmla="*/ 127962 h 221702"/>
              <a:gd name="connsiteX2" fmla="*/ 346566 w 422357"/>
              <a:gd name="connsiteY2" fmla="*/ 0 h 221702"/>
              <a:gd name="connsiteX3" fmla="*/ 421988 w 422357"/>
              <a:gd name="connsiteY3" fmla="*/ 79840 h 221702"/>
              <a:gd name="connsiteX4" fmla="*/ 94822 w 422357"/>
              <a:gd name="connsiteY4" fmla="*/ 214639 h 221702"/>
              <a:gd name="connsiteX5" fmla="*/ 8023 w 422357"/>
              <a:gd name="connsiteY5" fmla="*/ 195381 h 221702"/>
              <a:gd name="connsiteX0" fmla="*/ 0 w 421988"/>
              <a:gd name="connsiteY0" fmla="*/ 197275 h 221702"/>
              <a:gd name="connsiteX1" fmla="*/ 154622 w 421988"/>
              <a:gd name="connsiteY1" fmla="*/ 127962 h 221702"/>
              <a:gd name="connsiteX2" fmla="*/ 346566 w 421988"/>
              <a:gd name="connsiteY2" fmla="*/ 0 h 221702"/>
              <a:gd name="connsiteX3" fmla="*/ 421988 w 421988"/>
              <a:gd name="connsiteY3" fmla="*/ 79840 h 221702"/>
              <a:gd name="connsiteX4" fmla="*/ 94822 w 421988"/>
              <a:gd name="connsiteY4" fmla="*/ 214639 h 221702"/>
              <a:gd name="connsiteX5" fmla="*/ 8023 w 421988"/>
              <a:gd name="connsiteY5" fmla="*/ 195381 h 221702"/>
              <a:gd name="connsiteX0" fmla="*/ 0 w 421988"/>
              <a:gd name="connsiteY0" fmla="*/ 197275 h 221702"/>
              <a:gd name="connsiteX1" fmla="*/ 154622 w 421988"/>
              <a:gd name="connsiteY1" fmla="*/ 127962 h 221702"/>
              <a:gd name="connsiteX2" fmla="*/ 346566 w 421988"/>
              <a:gd name="connsiteY2" fmla="*/ 0 h 221702"/>
              <a:gd name="connsiteX3" fmla="*/ 421988 w 421988"/>
              <a:gd name="connsiteY3" fmla="*/ 79840 h 221702"/>
              <a:gd name="connsiteX4" fmla="*/ 94822 w 421988"/>
              <a:gd name="connsiteY4" fmla="*/ 214639 h 221702"/>
              <a:gd name="connsiteX5" fmla="*/ 8023 w 421988"/>
              <a:gd name="connsiteY5" fmla="*/ 195381 h 221702"/>
              <a:gd name="connsiteX0" fmla="*/ 0 w 421988"/>
              <a:gd name="connsiteY0" fmla="*/ 197275 h 253152"/>
              <a:gd name="connsiteX1" fmla="*/ 154622 w 421988"/>
              <a:gd name="connsiteY1" fmla="*/ 127962 h 253152"/>
              <a:gd name="connsiteX2" fmla="*/ 346566 w 421988"/>
              <a:gd name="connsiteY2" fmla="*/ 0 h 253152"/>
              <a:gd name="connsiteX3" fmla="*/ 421988 w 421988"/>
              <a:gd name="connsiteY3" fmla="*/ 79840 h 253152"/>
              <a:gd name="connsiteX4" fmla="*/ 94822 w 421988"/>
              <a:gd name="connsiteY4" fmla="*/ 214639 h 253152"/>
              <a:gd name="connsiteX5" fmla="*/ 21377 w 421988"/>
              <a:gd name="connsiteY5" fmla="*/ 253152 h 253152"/>
              <a:gd name="connsiteX0" fmla="*/ 0 w 421988"/>
              <a:gd name="connsiteY0" fmla="*/ 197275 h 222523"/>
              <a:gd name="connsiteX1" fmla="*/ 154622 w 421988"/>
              <a:gd name="connsiteY1" fmla="*/ 127962 h 222523"/>
              <a:gd name="connsiteX2" fmla="*/ 346566 w 421988"/>
              <a:gd name="connsiteY2" fmla="*/ 0 h 222523"/>
              <a:gd name="connsiteX3" fmla="*/ 421988 w 421988"/>
              <a:gd name="connsiteY3" fmla="*/ 79840 h 222523"/>
              <a:gd name="connsiteX4" fmla="*/ 94822 w 421988"/>
              <a:gd name="connsiteY4" fmla="*/ 214639 h 222523"/>
              <a:gd name="connsiteX5" fmla="*/ 14700 w 421988"/>
              <a:gd name="connsiteY5" fmla="*/ 201800 h 222523"/>
              <a:gd name="connsiteX0" fmla="*/ 0 w 421988"/>
              <a:gd name="connsiteY0" fmla="*/ 197275 h 221353"/>
              <a:gd name="connsiteX1" fmla="*/ 154622 w 421988"/>
              <a:gd name="connsiteY1" fmla="*/ 127962 h 221353"/>
              <a:gd name="connsiteX2" fmla="*/ 346566 w 421988"/>
              <a:gd name="connsiteY2" fmla="*/ 0 h 221353"/>
              <a:gd name="connsiteX3" fmla="*/ 421988 w 421988"/>
              <a:gd name="connsiteY3" fmla="*/ 79840 h 221353"/>
              <a:gd name="connsiteX4" fmla="*/ 94822 w 421988"/>
              <a:gd name="connsiteY4" fmla="*/ 214639 h 221353"/>
              <a:gd name="connsiteX5" fmla="*/ 11362 w 421988"/>
              <a:gd name="connsiteY5" fmla="*/ 192172 h 221353"/>
              <a:gd name="connsiteX0" fmla="*/ 0 w 421988"/>
              <a:gd name="connsiteY0" fmla="*/ 197275 h 214639"/>
              <a:gd name="connsiteX1" fmla="*/ 154622 w 421988"/>
              <a:gd name="connsiteY1" fmla="*/ 127962 h 214639"/>
              <a:gd name="connsiteX2" fmla="*/ 346566 w 421988"/>
              <a:gd name="connsiteY2" fmla="*/ 0 h 214639"/>
              <a:gd name="connsiteX3" fmla="*/ 421988 w 421988"/>
              <a:gd name="connsiteY3" fmla="*/ 79840 h 214639"/>
              <a:gd name="connsiteX4" fmla="*/ 94822 w 421988"/>
              <a:gd name="connsiteY4" fmla="*/ 214639 h 214639"/>
              <a:gd name="connsiteX5" fmla="*/ 11362 w 421988"/>
              <a:gd name="connsiteY5" fmla="*/ 192172 h 214639"/>
              <a:gd name="connsiteX0" fmla="*/ 0 w 421988"/>
              <a:gd name="connsiteY0" fmla="*/ 197275 h 230687"/>
              <a:gd name="connsiteX1" fmla="*/ 154622 w 421988"/>
              <a:gd name="connsiteY1" fmla="*/ 127962 h 230687"/>
              <a:gd name="connsiteX2" fmla="*/ 346566 w 421988"/>
              <a:gd name="connsiteY2" fmla="*/ 0 h 230687"/>
              <a:gd name="connsiteX3" fmla="*/ 421988 w 421988"/>
              <a:gd name="connsiteY3" fmla="*/ 79840 h 230687"/>
              <a:gd name="connsiteX4" fmla="*/ 78130 w 421988"/>
              <a:gd name="connsiteY4" fmla="*/ 230687 h 230687"/>
              <a:gd name="connsiteX5" fmla="*/ 11362 w 421988"/>
              <a:gd name="connsiteY5" fmla="*/ 192172 h 230687"/>
              <a:gd name="connsiteX0" fmla="*/ 5331 w 427319"/>
              <a:gd name="connsiteY0" fmla="*/ 197275 h 230687"/>
              <a:gd name="connsiteX1" fmla="*/ 159953 w 427319"/>
              <a:gd name="connsiteY1" fmla="*/ 127962 h 230687"/>
              <a:gd name="connsiteX2" fmla="*/ 351897 w 427319"/>
              <a:gd name="connsiteY2" fmla="*/ 0 h 230687"/>
              <a:gd name="connsiteX3" fmla="*/ 427319 w 427319"/>
              <a:gd name="connsiteY3" fmla="*/ 79840 h 230687"/>
              <a:gd name="connsiteX4" fmla="*/ 83461 w 427319"/>
              <a:gd name="connsiteY4" fmla="*/ 230687 h 230687"/>
              <a:gd name="connsiteX5" fmla="*/ 0 w 427319"/>
              <a:gd name="connsiteY5" fmla="*/ 195381 h 230687"/>
              <a:gd name="connsiteX0" fmla="*/ 5331 w 427319"/>
              <a:gd name="connsiteY0" fmla="*/ 197275 h 230687"/>
              <a:gd name="connsiteX1" fmla="*/ 159953 w 427319"/>
              <a:gd name="connsiteY1" fmla="*/ 127962 h 230687"/>
              <a:gd name="connsiteX2" fmla="*/ 351897 w 427319"/>
              <a:gd name="connsiteY2" fmla="*/ 0 h 230687"/>
              <a:gd name="connsiteX3" fmla="*/ 427319 w 427319"/>
              <a:gd name="connsiteY3" fmla="*/ 76631 h 230687"/>
              <a:gd name="connsiteX4" fmla="*/ 83461 w 427319"/>
              <a:gd name="connsiteY4" fmla="*/ 230687 h 230687"/>
              <a:gd name="connsiteX5" fmla="*/ 0 w 427319"/>
              <a:gd name="connsiteY5" fmla="*/ 195381 h 230687"/>
              <a:gd name="connsiteX0" fmla="*/ 5331 w 430657"/>
              <a:gd name="connsiteY0" fmla="*/ 197275 h 230687"/>
              <a:gd name="connsiteX1" fmla="*/ 159953 w 430657"/>
              <a:gd name="connsiteY1" fmla="*/ 127962 h 230687"/>
              <a:gd name="connsiteX2" fmla="*/ 351897 w 430657"/>
              <a:gd name="connsiteY2" fmla="*/ 0 h 230687"/>
              <a:gd name="connsiteX3" fmla="*/ 430657 w 430657"/>
              <a:gd name="connsiteY3" fmla="*/ 76631 h 230687"/>
              <a:gd name="connsiteX4" fmla="*/ 83461 w 430657"/>
              <a:gd name="connsiteY4" fmla="*/ 230687 h 230687"/>
              <a:gd name="connsiteX5" fmla="*/ 0 w 430657"/>
              <a:gd name="connsiteY5" fmla="*/ 195381 h 230687"/>
              <a:gd name="connsiteX0" fmla="*/ 0 w 425326"/>
              <a:gd name="connsiteY0" fmla="*/ 197275 h 230687"/>
              <a:gd name="connsiteX1" fmla="*/ 154622 w 425326"/>
              <a:gd name="connsiteY1" fmla="*/ 127962 h 230687"/>
              <a:gd name="connsiteX2" fmla="*/ 346566 w 425326"/>
              <a:gd name="connsiteY2" fmla="*/ 0 h 230687"/>
              <a:gd name="connsiteX3" fmla="*/ 425326 w 425326"/>
              <a:gd name="connsiteY3" fmla="*/ 76631 h 230687"/>
              <a:gd name="connsiteX4" fmla="*/ 78130 w 425326"/>
              <a:gd name="connsiteY4" fmla="*/ 230687 h 230687"/>
              <a:gd name="connsiteX5" fmla="*/ 4683 w 425326"/>
              <a:gd name="connsiteY5" fmla="*/ 195381 h 230687"/>
              <a:gd name="connsiteX0" fmla="*/ 0 w 425326"/>
              <a:gd name="connsiteY0" fmla="*/ 197275 h 230687"/>
              <a:gd name="connsiteX1" fmla="*/ 154622 w 425326"/>
              <a:gd name="connsiteY1" fmla="*/ 127962 h 230687"/>
              <a:gd name="connsiteX2" fmla="*/ 346566 w 425326"/>
              <a:gd name="connsiteY2" fmla="*/ 0 h 230687"/>
              <a:gd name="connsiteX3" fmla="*/ 425326 w 425326"/>
              <a:gd name="connsiteY3" fmla="*/ 76631 h 230687"/>
              <a:gd name="connsiteX4" fmla="*/ 78130 w 425326"/>
              <a:gd name="connsiteY4" fmla="*/ 230687 h 230687"/>
              <a:gd name="connsiteX5" fmla="*/ 19160 w 425326"/>
              <a:gd name="connsiteY5" fmla="*/ 195381 h 230687"/>
              <a:gd name="connsiteX0" fmla="*/ 0 w 429986"/>
              <a:gd name="connsiteY0" fmla="*/ 197275 h 230687"/>
              <a:gd name="connsiteX1" fmla="*/ 154622 w 429986"/>
              <a:gd name="connsiteY1" fmla="*/ 127962 h 230687"/>
              <a:gd name="connsiteX2" fmla="*/ 346566 w 429986"/>
              <a:gd name="connsiteY2" fmla="*/ 0 h 230687"/>
              <a:gd name="connsiteX3" fmla="*/ 429986 w 429986"/>
              <a:gd name="connsiteY3" fmla="*/ 76631 h 230687"/>
              <a:gd name="connsiteX4" fmla="*/ 78130 w 429986"/>
              <a:gd name="connsiteY4" fmla="*/ 230687 h 230687"/>
              <a:gd name="connsiteX5" fmla="*/ 19160 w 429986"/>
              <a:gd name="connsiteY5" fmla="*/ 195381 h 230687"/>
              <a:gd name="connsiteX0" fmla="*/ 0 w 429986"/>
              <a:gd name="connsiteY0" fmla="*/ 197275 h 230687"/>
              <a:gd name="connsiteX1" fmla="*/ 154622 w 429986"/>
              <a:gd name="connsiteY1" fmla="*/ 127962 h 230687"/>
              <a:gd name="connsiteX2" fmla="*/ 346566 w 429986"/>
              <a:gd name="connsiteY2" fmla="*/ 0 h 230687"/>
              <a:gd name="connsiteX3" fmla="*/ 429986 w 429986"/>
              <a:gd name="connsiteY3" fmla="*/ 76631 h 230687"/>
              <a:gd name="connsiteX4" fmla="*/ 78130 w 429986"/>
              <a:gd name="connsiteY4" fmla="*/ 230687 h 230687"/>
              <a:gd name="connsiteX5" fmla="*/ 14500 w 429986"/>
              <a:gd name="connsiteY5" fmla="*/ 195381 h 230687"/>
              <a:gd name="connsiteX0" fmla="*/ 0 w 429986"/>
              <a:gd name="connsiteY0" fmla="*/ 197275 h 230687"/>
              <a:gd name="connsiteX1" fmla="*/ 154622 w 429986"/>
              <a:gd name="connsiteY1" fmla="*/ 127962 h 230687"/>
              <a:gd name="connsiteX2" fmla="*/ 346566 w 429986"/>
              <a:gd name="connsiteY2" fmla="*/ 0 h 230687"/>
              <a:gd name="connsiteX3" fmla="*/ 429986 w 429986"/>
              <a:gd name="connsiteY3" fmla="*/ 76631 h 230687"/>
              <a:gd name="connsiteX4" fmla="*/ 78130 w 429986"/>
              <a:gd name="connsiteY4" fmla="*/ 230687 h 230687"/>
              <a:gd name="connsiteX5" fmla="*/ 5180 w 429986"/>
              <a:gd name="connsiteY5" fmla="*/ 195381 h 230687"/>
              <a:gd name="connsiteX0" fmla="*/ 0 w 429986"/>
              <a:gd name="connsiteY0" fmla="*/ 191653 h 225065"/>
              <a:gd name="connsiteX1" fmla="*/ 154622 w 429986"/>
              <a:gd name="connsiteY1" fmla="*/ 122340 h 225065"/>
              <a:gd name="connsiteX2" fmla="*/ 329024 w 429986"/>
              <a:gd name="connsiteY2" fmla="*/ 0 h 225065"/>
              <a:gd name="connsiteX3" fmla="*/ 429986 w 429986"/>
              <a:gd name="connsiteY3" fmla="*/ 71009 h 225065"/>
              <a:gd name="connsiteX4" fmla="*/ 78130 w 429986"/>
              <a:gd name="connsiteY4" fmla="*/ 225065 h 225065"/>
              <a:gd name="connsiteX5" fmla="*/ 5180 w 429986"/>
              <a:gd name="connsiteY5" fmla="*/ 189759 h 225065"/>
              <a:gd name="connsiteX0" fmla="*/ 0 w 429986"/>
              <a:gd name="connsiteY0" fmla="*/ 191653 h 219444"/>
              <a:gd name="connsiteX1" fmla="*/ 154622 w 429986"/>
              <a:gd name="connsiteY1" fmla="*/ 122340 h 219444"/>
              <a:gd name="connsiteX2" fmla="*/ 329024 w 429986"/>
              <a:gd name="connsiteY2" fmla="*/ 0 h 219444"/>
              <a:gd name="connsiteX3" fmla="*/ 429986 w 429986"/>
              <a:gd name="connsiteY3" fmla="*/ 71009 h 219444"/>
              <a:gd name="connsiteX4" fmla="*/ 95674 w 429986"/>
              <a:gd name="connsiteY4" fmla="*/ 219444 h 219444"/>
              <a:gd name="connsiteX5" fmla="*/ 5180 w 429986"/>
              <a:gd name="connsiteY5" fmla="*/ 189759 h 219444"/>
              <a:gd name="connsiteX0" fmla="*/ 0 w 429986"/>
              <a:gd name="connsiteY0" fmla="*/ 191653 h 219444"/>
              <a:gd name="connsiteX1" fmla="*/ 154622 w 429986"/>
              <a:gd name="connsiteY1" fmla="*/ 122340 h 219444"/>
              <a:gd name="connsiteX2" fmla="*/ 329024 w 429986"/>
              <a:gd name="connsiteY2" fmla="*/ 0 h 219444"/>
              <a:gd name="connsiteX3" fmla="*/ 429986 w 429986"/>
              <a:gd name="connsiteY3" fmla="*/ 71009 h 219444"/>
              <a:gd name="connsiteX4" fmla="*/ 95674 w 429986"/>
              <a:gd name="connsiteY4" fmla="*/ 219444 h 219444"/>
              <a:gd name="connsiteX5" fmla="*/ 5180 w 429986"/>
              <a:gd name="connsiteY5" fmla="*/ 189759 h 219444"/>
              <a:gd name="connsiteX0" fmla="*/ 0 w 429986"/>
              <a:gd name="connsiteY0" fmla="*/ 191653 h 224239"/>
              <a:gd name="connsiteX1" fmla="*/ 154622 w 429986"/>
              <a:gd name="connsiteY1" fmla="*/ 122340 h 224239"/>
              <a:gd name="connsiteX2" fmla="*/ 329024 w 429986"/>
              <a:gd name="connsiteY2" fmla="*/ 0 h 224239"/>
              <a:gd name="connsiteX3" fmla="*/ 429986 w 429986"/>
              <a:gd name="connsiteY3" fmla="*/ 71009 h 224239"/>
              <a:gd name="connsiteX4" fmla="*/ 95674 w 429986"/>
              <a:gd name="connsiteY4" fmla="*/ 219444 h 224239"/>
              <a:gd name="connsiteX5" fmla="*/ 5180 w 429986"/>
              <a:gd name="connsiteY5" fmla="*/ 189759 h 224239"/>
              <a:gd name="connsiteX0" fmla="*/ 0 w 429986"/>
              <a:gd name="connsiteY0" fmla="*/ 191653 h 224239"/>
              <a:gd name="connsiteX1" fmla="*/ 154622 w 429986"/>
              <a:gd name="connsiteY1" fmla="*/ 122340 h 224239"/>
              <a:gd name="connsiteX2" fmla="*/ 329024 w 429986"/>
              <a:gd name="connsiteY2" fmla="*/ 0 h 224239"/>
              <a:gd name="connsiteX3" fmla="*/ 429986 w 429986"/>
              <a:gd name="connsiteY3" fmla="*/ 71009 h 224239"/>
              <a:gd name="connsiteX4" fmla="*/ 95674 w 429986"/>
              <a:gd name="connsiteY4" fmla="*/ 219444 h 224239"/>
              <a:gd name="connsiteX5" fmla="*/ 5180 w 429986"/>
              <a:gd name="connsiteY5" fmla="*/ 189759 h 224239"/>
              <a:gd name="connsiteX0" fmla="*/ 0 w 429986"/>
              <a:gd name="connsiteY0" fmla="*/ 191653 h 224239"/>
              <a:gd name="connsiteX1" fmla="*/ 154622 w 429986"/>
              <a:gd name="connsiteY1" fmla="*/ 122340 h 224239"/>
              <a:gd name="connsiteX2" fmla="*/ 329024 w 429986"/>
              <a:gd name="connsiteY2" fmla="*/ 0 h 224239"/>
              <a:gd name="connsiteX3" fmla="*/ 429986 w 429986"/>
              <a:gd name="connsiteY3" fmla="*/ 71009 h 224239"/>
              <a:gd name="connsiteX4" fmla="*/ 95674 w 429986"/>
              <a:gd name="connsiteY4" fmla="*/ 219444 h 224239"/>
              <a:gd name="connsiteX5" fmla="*/ 5180 w 429986"/>
              <a:gd name="connsiteY5" fmla="*/ 189759 h 224239"/>
              <a:gd name="connsiteX0" fmla="*/ 0 w 429986"/>
              <a:gd name="connsiteY0" fmla="*/ 191653 h 225179"/>
              <a:gd name="connsiteX1" fmla="*/ 154622 w 429986"/>
              <a:gd name="connsiteY1" fmla="*/ 122340 h 225179"/>
              <a:gd name="connsiteX2" fmla="*/ 329024 w 429986"/>
              <a:gd name="connsiteY2" fmla="*/ 0 h 225179"/>
              <a:gd name="connsiteX3" fmla="*/ 429986 w 429986"/>
              <a:gd name="connsiteY3" fmla="*/ 71009 h 225179"/>
              <a:gd name="connsiteX4" fmla="*/ 95674 w 429986"/>
              <a:gd name="connsiteY4" fmla="*/ 219444 h 225179"/>
              <a:gd name="connsiteX5" fmla="*/ 5180 w 429986"/>
              <a:gd name="connsiteY5" fmla="*/ 189759 h 225179"/>
              <a:gd name="connsiteX0" fmla="*/ 0 w 429986"/>
              <a:gd name="connsiteY0" fmla="*/ 191653 h 225179"/>
              <a:gd name="connsiteX1" fmla="*/ 154622 w 429986"/>
              <a:gd name="connsiteY1" fmla="*/ 122340 h 225179"/>
              <a:gd name="connsiteX2" fmla="*/ 329024 w 429986"/>
              <a:gd name="connsiteY2" fmla="*/ 0 h 225179"/>
              <a:gd name="connsiteX3" fmla="*/ 429986 w 429986"/>
              <a:gd name="connsiteY3" fmla="*/ 71009 h 225179"/>
              <a:gd name="connsiteX4" fmla="*/ 95674 w 429986"/>
              <a:gd name="connsiteY4" fmla="*/ 219444 h 225179"/>
              <a:gd name="connsiteX5" fmla="*/ 1902 w 429986"/>
              <a:gd name="connsiteY5" fmla="*/ 189759 h 225179"/>
              <a:gd name="connsiteX0" fmla="*/ 0 w 429986"/>
              <a:gd name="connsiteY0" fmla="*/ 197889 h 231415"/>
              <a:gd name="connsiteX1" fmla="*/ 154622 w 429986"/>
              <a:gd name="connsiteY1" fmla="*/ 128576 h 231415"/>
              <a:gd name="connsiteX2" fmla="*/ 345415 w 429986"/>
              <a:gd name="connsiteY2" fmla="*/ 0 h 231415"/>
              <a:gd name="connsiteX3" fmla="*/ 429986 w 429986"/>
              <a:gd name="connsiteY3" fmla="*/ 77245 h 231415"/>
              <a:gd name="connsiteX4" fmla="*/ 95674 w 429986"/>
              <a:gd name="connsiteY4" fmla="*/ 225680 h 231415"/>
              <a:gd name="connsiteX5" fmla="*/ 1902 w 429986"/>
              <a:gd name="connsiteY5" fmla="*/ 195995 h 231415"/>
              <a:gd name="connsiteX0" fmla="*/ 0 w 429986"/>
              <a:gd name="connsiteY0" fmla="*/ 191653 h 225179"/>
              <a:gd name="connsiteX1" fmla="*/ 154622 w 429986"/>
              <a:gd name="connsiteY1" fmla="*/ 122340 h 225179"/>
              <a:gd name="connsiteX2" fmla="*/ 332303 w 429986"/>
              <a:gd name="connsiteY2" fmla="*/ 0 h 225179"/>
              <a:gd name="connsiteX3" fmla="*/ 429986 w 429986"/>
              <a:gd name="connsiteY3" fmla="*/ 71009 h 225179"/>
              <a:gd name="connsiteX4" fmla="*/ 95674 w 429986"/>
              <a:gd name="connsiteY4" fmla="*/ 219444 h 225179"/>
              <a:gd name="connsiteX5" fmla="*/ 1902 w 429986"/>
              <a:gd name="connsiteY5" fmla="*/ 189759 h 225179"/>
              <a:gd name="connsiteX0" fmla="*/ 0 w 416874"/>
              <a:gd name="connsiteY0" fmla="*/ 191653 h 225179"/>
              <a:gd name="connsiteX1" fmla="*/ 154622 w 416874"/>
              <a:gd name="connsiteY1" fmla="*/ 122340 h 225179"/>
              <a:gd name="connsiteX2" fmla="*/ 332303 w 416874"/>
              <a:gd name="connsiteY2" fmla="*/ 0 h 225179"/>
              <a:gd name="connsiteX3" fmla="*/ 416874 w 416874"/>
              <a:gd name="connsiteY3" fmla="*/ 71009 h 225179"/>
              <a:gd name="connsiteX4" fmla="*/ 95674 w 416874"/>
              <a:gd name="connsiteY4" fmla="*/ 219444 h 225179"/>
              <a:gd name="connsiteX5" fmla="*/ 1902 w 416874"/>
              <a:gd name="connsiteY5" fmla="*/ 189759 h 225179"/>
              <a:gd name="connsiteX0" fmla="*/ 17767 w 434641"/>
              <a:gd name="connsiteY0" fmla="*/ 191653 h 225605"/>
              <a:gd name="connsiteX1" fmla="*/ 172389 w 434641"/>
              <a:gd name="connsiteY1" fmla="*/ 122340 h 225605"/>
              <a:gd name="connsiteX2" fmla="*/ 350070 w 434641"/>
              <a:gd name="connsiteY2" fmla="*/ 0 h 225605"/>
              <a:gd name="connsiteX3" fmla="*/ 434641 w 434641"/>
              <a:gd name="connsiteY3" fmla="*/ 71009 h 225605"/>
              <a:gd name="connsiteX4" fmla="*/ 113441 w 434641"/>
              <a:gd name="connsiteY4" fmla="*/ 219444 h 225605"/>
              <a:gd name="connsiteX5" fmla="*/ 0 w 434641"/>
              <a:gd name="connsiteY5" fmla="*/ 192878 h 225605"/>
              <a:gd name="connsiteX0" fmla="*/ 17767 w 434641"/>
              <a:gd name="connsiteY0" fmla="*/ 191653 h 224863"/>
              <a:gd name="connsiteX1" fmla="*/ 172389 w 434641"/>
              <a:gd name="connsiteY1" fmla="*/ 122340 h 224863"/>
              <a:gd name="connsiteX2" fmla="*/ 350070 w 434641"/>
              <a:gd name="connsiteY2" fmla="*/ 0 h 224863"/>
              <a:gd name="connsiteX3" fmla="*/ 434641 w 434641"/>
              <a:gd name="connsiteY3" fmla="*/ 71009 h 224863"/>
              <a:gd name="connsiteX4" fmla="*/ 113441 w 434641"/>
              <a:gd name="connsiteY4" fmla="*/ 219444 h 224863"/>
              <a:gd name="connsiteX5" fmla="*/ 0 w 434641"/>
              <a:gd name="connsiteY5" fmla="*/ 192878 h 224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4641" h="224863">
                <a:moveTo>
                  <a:pt x="17767" y="191653"/>
                </a:moveTo>
                <a:cubicBezTo>
                  <a:pt x="66197" y="173436"/>
                  <a:pt x="117005" y="154282"/>
                  <a:pt x="172389" y="122340"/>
                </a:cubicBezTo>
                <a:cubicBezTo>
                  <a:pt x="227773" y="90398"/>
                  <a:pt x="282978" y="47541"/>
                  <a:pt x="350070" y="0"/>
                </a:cubicBezTo>
                <a:cubicBezTo>
                  <a:pt x="369036" y="24075"/>
                  <a:pt x="434229" y="70423"/>
                  <a:pt x="434641" y="71009"/>
                </a:cubicBezTo>
                <a:cubicBezTo>
                  <a:pt x="397692" y="97154"/>
                  <a:pt x="112746" y="219444"/>
                  <a:pt x="113441" y="219444"/>
                </a:cubicBezTo>
                <a:cubicBezTo>
                  <a:pt x="67844" y="237453"/>
                  <a:pt x="49833" y="205892"/>
                  <a:pt x="0" y="192878"/>
                </a:cubicBezTo>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6" name="任意多边形 165"/>
          <p:cNvSpPr/>
          <p:nvPr/>
        </p:nvSpPr>
        <p:spPr>
          <a:xfrm>
            <a:off x="9937908" y="3401470"/>
            <a:ext cx="251021" cy="282837"/>
          </a:xfrm>
          <a:custGeom>
            <a:avLst/>
            <a:gdLst>
              <a:gd name="connsiteX0" fmla="*/ 2606 w 367141"/>
              <a:gd name="connsiteY0" fmla="*/ 225767 h 397370"/>
              <a:gd name="connsiteX1" fmla="*/ 95912 w 367141"/>
              <a:gd name="connsiteY1" fmla="*/ 279085 h 397370"/>
              <a:gd name="connsiteX2" fmla="*/ 178554 w 367141"/>
              <a:gd name="connsiteY2" fmla="*/ 396384 h 397370"/>
              <a:gd name="connsiteX3" fmla="*/ 354503 w 367141"/>
              <a:gd name="connsiteY3" fmla="*/ 207106 h 397370"/>
              <a:gd name="connsiteX4" fmla="*/ 346505 w 367141"/>
              <a:gd name="connsiteY4" fmla="*/ 140459 h 397370"/>
              <a:gd name="connsiteX5" fmla="*/ 293187 w 367141"/>
              <a:gd name="connsiteY5" fmla="*/ 49819 h 397370"/>
              <a:gd name="connsiteX6" fmla="*/ 205213 w 367141"/>
              <a:gd name="connsiteY6" fmla="*/ 9830 h 397370"/>
              <a:gd name="connsiteX7" fmla="*/ 2606 w 367141"/>
              <a:gd name="connsiteY7" fmla="*/ 225767 h 397370"/>
              <a:gd name="connsiteX0" fmla="*/ 2606 w 367141"/>
              <a:gd name="connsiteY0" fmla="*/ 225767 h 397370"/>
              <a:gd name="connsiteX1" fmla="*/ 95912 w 367141"/>
              <a:gd name="connsiteY1" fmla="*/ 279085 h 397370"/>
              <a:gd name="connsiteX2" fmla="*/ 178554 w 367141"/>
              <a:gd name="connsiteY2" fmla="*/ 396384 h 397370"/>
              <a:gd name="connsiteX3" fmla="*/ 354503 w 367141"/>
              <a:gd name="connsiteY3" fmla="*/ 207106 h 397370"/>
              <a:gd name="connsiteX4" fmla="*/ 346505 w 367141"/>
              <a:gd name="connsiteY4" fmla="*/ 140459 h 397370"/>
              <a:gd name="connsiteX5" fmla="*/ 293187 w 367141"/>
              <a:gd name="connsiteY5" fmla="*/ 49819 h 397370"/>
              <a:gd name="connsiteX6" fmla="*/ 205213 w 367141"/>
              <a:gd name="connsiteY6" fmla="*/ 9830 h 397370"/>
              <a:gd name="connsiteX7" fmla="*/ 2606 w 367141"/>
              <a:gd name="connsiteY7" fmla="*/ 225767 h 397370"/>
              <a:gd name="connsiteX0" fmla="*/ 4797 w 369332"/>
              <a:gd name="connsiteY0" fmla="*/ 225767 h 397370"/>
              <a:gd name="connsiteX1" fmla="*/ 98103 w 369332"/>
              <a:gd name="connsiteY1" fmla="*/ 279085 h 397370"/>
              <a:gd name="connsiteX2" fmla="*/ 180745 w 369332"/>
              <a:gd name="connsiteY2" fmla="*/ 396384 h 397370"/>
              <a:gd name="connsiteX3" fmla="*/ 356694 w 369332"/>
              <a:gd name="connsiteY3" fmla="*/ 207106 h 397370"/>
              <a:gd name="connsiteX4" fmla="*/ 348696 w 369332"/>
              <a:gd name="connsiteY4" fmla="*/ 140459 h 397370"/>
              <a:gd name="connsiteX5" fmla="*/ 295378 w 369332"/>
              <a:gd name="connsiteY5" fmla="*/ 49819 h 397370"/>
              <a:gd name="connsiteX6" fmla="*/ 207404 w 369332"/>
              <a:gd name="connsiteY6" fmla="*/ 9830 h 397370"/>
              <a:gd name="connsiteX7" fmla="*/ 4797 w 369332"/>
              <a:gd name="connsiteY7" fmla="*/ 225767 h 397370"/>
              <a:gd name="connsiteX0" fmla="*/ 4797 w 369332"/>
              <a:gd name="connsiteY0" fmla="*/ 225767 h 398223"/>
              <a:gd name="connsiteX1" fmla="*/ 98103 w 369332"/>
              <a:gd name="connsiteY1" fmla="*/ 279085 h 398223"/>
              <a:gd name="connsiteX2" fmla="*/ 180745 w 369332"/>
              <a:gd name="connsiteY2" fmla="*/ 396384 h 398223"/>
              <a:gd name="connsiteX3" fmla="*/ 356694 w 369332"/>
              <a:gd name="connsiteY3" fmla="*/ 207106 h 398223"/>
              <a:gd name="connsiteX4" fmla="*/ 348696 w 369332"/>
              <a:gd name="connsiteY4" fmla="*/ 140459 h 398223"/>
              <a:gd name="connsiteX5" fmla="*/ 295378 w 369332"/>
              <a:gd name="connsiteY5" fmla="*/ 49819 h 398223"/>
              <a:gd name="connsiteX6" fmla="*/ 207404 w 369332"/>
              <a:gd name="connsiteY6" fmla="*/ 9830 h 398223"/>
              <a:gd name="connsiteX7" fmla="*/ 4797 w 369332"/>
              <a:gd name="connsiteY7" fmla="*/ 225767 h 398223"/>
              <a:gd name="connsiteX0" fmla="*/ 4797 w 368345"/>
              <a:gd name="connsiteY0" fmla="*/ 225767 h 393063"/>
              <a:gd name="connsiteX1" fmla="*/ 98103 w 368345"/>
              <a:gd name="connsiteY1" fmla="*/ 279085 h 393063"/>
              <a:gd name="connsiteX2" fmla="*/ 194074 w 368345"/>
              <a:gd name="connsiteY2" fmla="*/ 391052 h 393063"/>
              <a:gd name="connsiteX3" fmla="*/ 356694 w 368345"/>
              <a:gd name="connsiteY3" fmla="*/ 207106 h 393063"/>
              <a:gd name="connsiteX4" fmla="*/ 348696 w 368345"/>
              <a:gd name="connsiteY4" fmla="*/ 140459 h 393063"/>
              <a:gd name="connsiteX5" fmla="*/ 295378 w 368345"/>
              <a:gd name="connsiteY5" fmla="*/ 49819 h 393063"/>
              <a:gd name="connsiteX6" fmla="*/ 207404 w 368345"/>
              <a:gd name="connsiteY6" fmla="*/ 9830 h 393063"/>
              <a:gd name="connsiteX7" fmla="*/ 4797 w 368345"/>
              <a:gd name="connsiteY7" fmla="*/ 225767 h 393063"/>
              <a:gd name="connsiteX0" fmla="*/ 4797 w 368345"/>
              <a:gd name="connsiteY0" fmla="*/ 225767 h 398164"/>
              <a:gd name="connsiteX1" fmla="*/ 98103 w 368345"/>
              <a:gd name="connsiteY1" fmla="*/ 279085 h 398164"/>
              <a:gd name="connsiteX2" fmla="*/ 194074 w 368345"/>
              <a:gd name="connsiteY2" fmla="*/ 391052 h 398164"/>
              <a:gd name="connsiteX3" fmla="*/ 356694 w 368345"/>
              <a:gd name="connsiteY3" fmla="*/ 207106 h 398164"/>
              <a:gd name="connsiteX4" fmla="*/ 348696 w 368345"/>
              <a:gd name="connsiteY4" fmla="*/ 140459 h 398164"/>
              <a:gd name="connsiteX5" fmla="*/ 295378 w 368345"/>
              <a:gd name="connsiteY5" fmla="*/ 49819 h 398164"/>
              <a:gd name="connsiteX6" fmla="*/ 207404 w 368345"/>
              <a:gd name="connsiteY6" fmla="*/ 9830 h 398164"/>
              <a:gd name="connsiteX7" fmla="*/ 4797 w 368345"/>
              <a:gd name="connsiteY7" fmla="*/ 225767 h 398164"/>
              <a:gd name="connsiteX0" fmla="*/ 151 w 363699"/>
              <a:gd name="connsiteY0" fmla="*/ 225767 h 398164"/>
              <a:gd name="connsiteX1" fmla="*/ 93457 w 363699"/>
              <a:gd name="connsiteY1" fmla="*/ 279085 h 398164"/>
              <a:gd name="connsiteX2" fmla="*/ 189428 w 363699"/>
              <a:gd name="connsiteY2" fmla="*/ 391052 h 398164"/>
              <a:gd name="connsiteX3" fmla="*/ 352048 w 363699"/>
              <a:gd name="connsiteY3" fmla="*/ 207106 h 398164"/>
              <a:gd name="connsiteX4" fmla="*/ 344050 w 363699"/>
              <a:gd name="connsiteY4" fmla="*/ 140459 h 398164"/>
              <a:gd name="connsiteX5" fmla="*/ 290732 w 363699"/>
              <a:gd name="connsiteY5" fmla="*/ 49819 h 398164"/>
              <a:gd name="connsiteX6" fmla="*/ 202758 w 363699"/>
              <a:gd name="connsiteY6" fmla="*/ 9830 h 398164"/>
              <a:gd name="connsiteX7" fmla="*/ 151 w 363699"/>
              <a:gd name="connsiteY7" fmla="*/ 225767 h 398164"/>
              <a:gd name="connsiteX0" fmla="*/ 151 w 367880"/>
              <a:gd name="connsiteY0" fmla="*/ 225767 h 398164"/>
              <a:gd name="connsiteX1" fmla="*/ 93457 w 367880"/>
              <a:gd name="connsiteY1" fmla="*/ 279085 h 398164"/>
              <a:gd name="connsiteX2" fmla="*/ 189428 w 367880"/>
              <a:gd name="connsiteY2" fmla="*/ 391052 h 398164"/>
              <a:gd name="connsiteX3" fmla="*/ 352048 w 367880"/>
              <a:gd name="connsiteY3" fmla="*/ 207106 h 398164"/>
              <a:gd name="connsiteX4" fmla="*/ 354714 w 367880"/>
              <a:gd name="connsiteY4" fmla="*/ 137793 h 398164"/>
              <a:gd name="connsiteX5" fmla="*/ 290732 w 367880"/>
              <a:gd name="connsiteY5" fmla="*/ 49819 h 398164"/>
              <a:gd name="connsiteX6" fmla="*/ 202758 w 367880"/>
              <a:gd name="connsiteY6" fmla="*/ 9830 h 398164"/>
              <a:gd name="connsiteX7" fmla="*/ 151 w 367880"/>
              <a:gd name="connsiteY7" fmla="*/ 225767 h 398164"/>
              <a:gd name="connsiteX0" fmla="*/ 153 w 367606"/>
              <a:gd name="connsiteY0" fmla="*/ 225764 h 398161"/>
              <a:gd name="connsiteX1" fmla="*/ 93459 w 367606"/>
              <a:gd name="connsiteY1" fmla="*/ 279082 h 398161"/>
              <a:gd name="connsiteX2" fmla="*/ 189430 w 367606"/>
              <a:gd name="connsiteY2" fmla="*/ 391049 h 398161"/>
              <a:gd name="connsiteX3" fmla="*/ 352050 w 367606"/>
              <a:gd name="connsiteY3" fmla="*/ 207103 h 398161"/>
              <a:gd name="connsiteX4" fmla="*/ 354716 w 367606"/>
              <a:gd name="connsiteY4" fmla="*/ 137790 h 398161"/>
              <a:gd name="connsiteX5" fmla="*/ 296066 w 367606"/>
              <a:gd name="connsiteY5" fmla="*/ 47150 h 398161"/>
              <a:gd name="connsiteX6" fmla="*/ 202760 w 367606"/>
              <a:gd name="connsiteY6" fmla="*/ 9827 h 398161"/>
              <a:gd name="connsiteX7" fmla="*/ 153 w 367606"/>
              <a:gd name="connsiteY7" fmla="*/ 225764 h 398161"/>
              <a:gd name="connsiteX0" fmla="*/ 153 w 367606"/>
              <a:gd name="connsiteY0" fmla="*/ 228162 h 400559"/>
              <a:gd name="connsiteX1" fmla="*/ 93459 w 367606"/>
              <a:gd name="connsiteY1" fmla="*/ 281480 h 400559"/>
              <a:gd name="connsiteX2" fmla="*/ 189430 w 367606"/>
              <a:gd name="connsiteY2" fmla="*/ 393447 h 400559"/>
              <a:gd name="connsiteX3" fmla="*/ 352050 w 367606"/>
              <a:gd name="connsiteY3" fmla="*/ 209501 h 400559"/>
              <a:gd name="connsiteX4" fmla="*/ 354716 w 367606"/>
              <a:gd name="connsiteY4" fmla="*/ 140188 h 400559"/>
              <a:gd name="connsiteX5" fmla="*/ 296066 w 367606"/>
              <a:gd name="connsiteY5" fmla="*/ 49548 h 400559"/>
              <a:gd name="connsiteX6" fmla="*/ 202760 w 367606"/>
              <a:gd name="connsiteY6" fmla="*/ 12225 h 400559"/>
              <a:gd name="connsiteX7" fmla="*/ 153 w 367606"/>
              <a:gd name="connsiteY7" fmla="*/ 228162 h 400559"/>
              <a:gd name="connsiteX0" fmla="*/ 153 w 367606"/>
              <a:gd name="connsiteY0" fmla="*/ 228162 h 400559"/>
              <a:gd name="connsiteX1" fmla="*/ 93459 w 367606"/>
              <a:gd name="connsiteY1" fmla="*/ 281480 h 400559"/>
              <a:gd name="connsiteX2" fmla="*/ 189430 w 367606"/>
              <a:gd name="connsiteY2" fmla="*/ 393447 h 400559"/>
              <a:gd name="connsiteX3" fmla="*/ 352050 w 367606"/>
              <a:gd name="connsiteY3" fmla="*/ 209501 h 400559"/>
              <a:gd name="connsiteX4" fmla="*/ 354716 w 367606"/>
              <a:gd name="connsiteY4" fmla="*/ 140188 h 400559"/>
              <a:gd name="connsiteX5" fmla="*/ 296066 w 367606"/>
              <a:gd name="connsiteY5" fmla="*/ 49548 h 400559"/>
              <a:gd name="connsiteX6" fmla="*/ 202760 w 367606"/>
              <a:gd name="connsiteY6" fmla="*/ 12225 h 400559"/>
              <a:gd name="connsiteX7" fmla="*/ 153 w 367606"/>
              <a:gd name="connsiteY7" fmla="*/ 228162 h 400559"/>
              <a:gd name="connsiteX0" fmla="*/ 153 w 366809"/>
              <a:gd name="connsiteY0" fmla="*/ 228162 h 400559"/>
              <a:gd name="connsiteX1" fmla="*/ 93459 w 366809"/>
              <a:gd name="connsiteY1" fmla="*/ 281480 h 400559"/>
              <a:gd name="connsiteX2" fmla="*/ 189430 w 366809"/>
              <a:gd name="connsiteY2" fmla="*/ 393447 h 400559"/>
              <a:gd name="connsiteX3" fmla="*/ 352050 w 366809"/>
              <a:gd name="connsiteY3" fmla="*/ 209501 h 400559"/>
              <a:gd name="connsiteX4" fmla="*/ 354716 w 366809"/>
              <a:gd name="connsiteY4" fmla="*/ 140188 h 400559"/>
              <a:gd name="connsiteX5" fmla="*/ 296066 w 366809"/>
              <a:gd name="connsiteY5" fmla="*/ 49548 h 400559"/>
              <a:gd name="connsiteX6" fmla="*/ 202760 w 366809"/>
              <a:gd name="connsiteY6" fmla="*/ 12225 h 400559"/>
              <a:gd name="connsiteX7" fmla="*/ 153 w 366809"/>
              <a:gd name="connsiteY7" fmla="*/ 228162 h 400559"/>
              <a:gd name="connsiteX0" fmla="*/ 153 w 362956"/>
              <a:gd name="connsiteY0" fmla="*/ 228162 h 400559"/>
              <a:gd name="connsiteX1" fmla="*/ 93459 w 362956"/>
              <a:gd name="connsiteY1" fmla="*/ 281480 h 400559"/>
              <a:gd name="connsiteX2" fmla="*/ 189430 w 362956"/>
              <a:gd name="connsiteY2" fmla="*/ 393447 h 400559"/>
              <a:gd name="connsiteX3" fmla="*/ 352050 w 362956"/>
              <a:gd name="connsiteY3" fmla="*/ 209501 h 400559"/>
              <a:gd name="connsiteX4" fmla="*/ 344052 w 362956"/>
              <a:gd name="connsiteY4" fmla="*/ 118861 h 400559"/>
              <a:gd name="connsiteX5" fmla="*/ 296066 w 362956"/>
              <a:gd name="connsiteY5" fmla="*/ 49548 h 400559"/>
              <a:gd name="connsiteX6" fmla="*/ 202760 w 362956"/>
              <a:gd name="connsiteY6" fmla="*/ 12225 h 400559"/>
              <a:gd name="connsiteX7" fmla="*/ 153 w 362956"/>
              <a:gd name="connsiteY7" fmla="*/ 228162 h 400559"/>
              <a:gd name="connsiteX0" fmla="*/ 153 w 365413"/>
              <a:gd name="connsiteY0" fmla="*/ 228162 h 400559"/>
              <a:gd name="connsiteX1" fmla="*/ 93459 w 365413"/>
              <a:gd name="connsiteY1" fmla="*/ 281480 h 400559"/>
              <a:gd name="connsiteX2" fmla="*/ 189430 w 365413"/>
              <a:gd name="connsiteY2" fmla="*/ 393447 h 400559"/>
              <a:gd name="connsiteX3" fmla="*/ 352050 w 365413"/>
              <a:gd name="connsiteY3" fmla="*/ 209501 h 400559"/>
              <a:gd name="connsiteX4" fmla="*/ 344052 w 365413"/>
              <a:gd name="connsiteY4" fmla="*/ 118861 h 400559"/>
              <a:gd name="connsiteX5" fmla="*/ 296066 w 365413"/>
              <a:gd name="connsiteY5" fmla="*/ 49548 h 400559"/>
              <a:gd name="connsiteX6" fmla="*/ 202760 w 365413"/>
              <a:gd name="connsiteY6" fmla="*/ 12225 h 400559"/>
              <a:gd name="connsiteX7" fmla="*/ 153 w 365413"/>
              <a:gd name="connsiteY7" fmla="*/ 228162 h 400559"/>
              <a:gd name="connsiteX0" fmla="*/ 153 w 365413"/>
              <a:gd name="connsiteY0" fmla="*/ 228162 h 400559"/>
              <a:gd name="connsiteX1" fmla="*/ 93459 w 365413"/>
              <a:gd name="connsiteY1" fmla="*/ 281480 h 400559"/>
              <a:gd name="connsiteX2" fmla="*/ 189430 w 365413"/>
              <a:gd name="connsiteY2" fmla="*/ 393447 h 400559"/>
              <a:gd name="connsiteX3" fmla="*/ 352050 w 365413"/>
              <a:gd name="connsiteY3" fmla="*/ 209501 h 400559"/>
              <a:gd name="connsiteX4" fmla="*/ 344052 w 365413"/>
              <a:gd name="connsiteY4" fmla="*/ 118861 h 400559"/>
              <a:gd name="connsiteX5" fmla="*/ 296066 w 365413"/>
              <a:gd name="connsiteY5" fmla="*/ 49548 h 400559"/>
              <a:gd name="connsiteX6" fmla="*/ 202760 w 365413"/>
              <a:gd name="connsiteY6" fmla="*/ 12225 h 400559"/>
              <a:gd name="connsiteX7" fmla="*/ 153 w 365413"/>
              <a:gd name="connsiteY7" fmla="*/ 228162 h 400559"/>
              <a:gd name="connsiteX0" fmla="*/ 153 w 362956"/>
              <a:gd name="connsiteY0" fmla="*/ 228162 h 400559"/>
              <a:gd name="connsiteX1" fmla="*/ 93459 w 362956"/>
              <a:gd name="connsiteY1" fmla="*/ 281480 h 400559"/>
              <a:gd name="connsiteX2" fmla="*/ 189430 w 362956"/>
              <a:gd name="connsiteY2" fmla="*/ 393447 h 400559"/>
              <a:gd name="connsiteX3" fmla="*/ 352050 w 362956"/>
              <a:gd name="connsiteY3" fmla="*/ 209501 h 400559"/>
              <a:gd name="connsiteX4" fmla="*/ 344052 w 362956"/>
              <a:gd name="connsiteY4" fmla="*/ 118861 h 400559"/>
              <a:gd name="connsiteX5" fmla="*/ 296066 w 362956"/>
              <a:gd name="connsiteY5" fmla="*/ 49548 h 400559"/>
              <a:gd name="connsiteX6" fmla="*/ 202760 w 362956"/>
              <a:gd name="connsiteY6" fmla="*/ 12225 h 400559"/>
              <a:gd name="connsiteX7" fmla="*/ 153 w 362956"/>
              <a:gd name="connsiteY7" fmla="*/ 228162 h 400559"/>
              <a:gd name="connsiteX0" fmla="*/ 153 w 362956"/>
              <a:gd name="connsiteY0" fmla="*/ 228162 h 400559"/>
              <a:gd name="connsiteX1" fmla="*/ 93459 w 362956"/>
              <a:gd name="connsiteY1" fmla="*/ 281480 h 400559"/>
              <a:gd name="connsiteX2" fmla="*/ 189430 w 362956"/>
              <a:gd name="connsiteY2" fmla="*/ 393447 h 400559"/>
              <a:gd name="connsiteX3" fmla="*/ 352050 w 362956"/>
              <a:gd name="connsiteY3" fmla="*/ 209501 h 400559"/>
              <a:gd name="connsiteX4" fmla="*/ 344052 w 362956"/>
              <a:gd name="connsiteY4" fmla="*/ 118861 h 400559"/>
              <a:gd name="connsiteX5" fmla="*/ 296066 w 362956"/>
              <a:gd name="connsiteY5" fmla="*/ 49548 h 400559"/>
              <a:gd name="connsiteX6" fmla="*/ 202760 w 362956"/>
              <a:gd name="connsiteY6" fmla="*/ 12225 h 400559"/>
              <a:gd name="connsiteX7" fmla="*/ 153 w 362956"/>
              <a:gd name="connsiteY7" fmla="*/ 228162 h 400559"/>
              <a:gd name="connsiteX0" fmla="*/ 153 w 362956"/>
              <a:gd name="connsiteY0" fmla="*/ 228162 h 400559"/>
              <a:gd name="connsiteX1" fmla="*/ 93459 w 362956"/>
              <a:gd name="connsiteY1" fmla="*/ 281480 h 400559"/>
              <a:gd name="connsiteX2" fmla="*/ 189430 w 362956"/>
              <a:gd name="connsiteY2" fmla="*/ 393447 h 400559"/>
              <a:gd name="connsiteX3" fmla="*/ 352050 w 362956"/>
              <a:gd name="connsiteY3" fmla="*/ 209501 h 400559"/>
              <a:gd name="connsiteX4" fmla="*/ 344052 w 362956"/>
              <a:gd name="connsiteY4" fmla="*/ 118861 h 400559"/>
              <a:gd name="connsiteX5" fmla="*/ 296066 w 362956"/>
              <a:gd name="connsiteY5" fmla="*/ 49548 h 400559"/>
              <a:gd name="connsiteX6" fmla="*/ 202760 w 362956"/>
              <a:gd name="connsiteY6" fmla="*/ 12225 h 400559"/>
              <a:gd name="connsiteX7" fmla="*/ 153 w 362956"/>
              <a:gd name="connsiteY7" fmla="*/ 228162 h 400559"/>
              <a:gd name="connsiteX0" fmla="*/ 132 w 362935"/>
              <a:gd name="connsiteY0" fmla="*/ 222372 h 394769"/>
              <a:gd name="connsiteX1" fmla="*/ 93438 w 362935"/>
              <a:gd name="connsiteY1" fmla="*/ 275690 h 394769"/>
              <a:gd name="connsiteX2" fmla="*/ 189409 w 362935"/>
              <a:gd name="connsiteY2" fmla="*/ 387657 h 394769"/>
              <a:gd name="connsiteX3" fmla="*/ 352029 w 362935"/>
              <a:gd name="connsiteY3" fmla="*/ 203711 h 394769"/>
              <a:gd name="connsiteX4" fmla="*/ 344031 w 362935"/>
              <a:gd name="connsiteY4" fmla="*/ 113071 h 394769"/>
              <a:gd name="connsiteX5" fmla="*/ 296045 w 362935"/>
              <a:gd name="connsiteY5" fmla="*/ 43758 h 394769"/>
              <a:gd name="connsiteX6" fmla="*/ 202739 w 362935"/>
              <a:gd name="connsiteY6" fmla="*/ 6435 h 394769"/>
              <a:gd name="connsiteX7" fmla="*/ 132 w 362935"/>
              <a:gd name="connsiteY7" fmla="*/ 222372 h 394769"/>
              <a:gd name="connsiteX0" fmla="*/ 4479 w 367282"/>
              <a:gd name="connsiteY0" fmla="*/ 229197 h 401594"/>
              <a:gd name="connsiteX1" fmla="*/ 97785 w 367282"/>
              <a:gd name="connsiteY1" fmla="*/ 282515 h 401594"/>
              <a:gd name="connsiteX2" fmla="*/ 193756 w 367282"/>
              <a:gd name="connsiteY2" fmla="*/ 394482 h 401594"/>
              <a:gd name="connsiteX3" fmla="*/ 356376 w 367282"/>
              <a:gd name="connsiteY3" fmla="*/ 210536 h 401594"/>
              <a:gd name="connsiteX4" fmla="*/ 348378 w 367282"/>
              <a:gd name="connsiteY4" fmla="*/ 119896 h 401594"/>
              <a:gd name="connsiteX5" fmla="*/ 300392 w 367282"/>
              <a:gd name="connsiteY5" fmla="*/ 50583 h 401594"/>
              <a:gd name="connsiteX6" fmla="*/ 201754 w 367282"/>
              <a:gd name="connsiteY6" fmla="*/ 5262 h 401594"/>
              <a:gd name="connsiteX7" fmla="*/ 4479 w 367282"/>
              <a:gd name="connsiteY7" fmla="*/ 229197 h 401594"/>
              <a:gd name="connsiteX0" fmla="*/ 4479 w 369645"/>
              <a:gd name="connsiteY0" fmla="*/ 229197 h 401594"/>
              <a:gd name="connsiteX1" fmla="*/ 97785 w 369645"/>
              <a:gd name="connsiteY1" fmla="*/ 282515 h 401594"/>
              <a:gd name="connsiteX2" fmla="*/ 193756 w 369645"/>
              <a:gd name="connsiteY2" fmla="*/ 394482 h 401594"/>
              <a:gd name="connsiteX3" fmla="*/ 356376 w 369645"/>
              <a:gd name="connsiteY3" fmla="*/ 210536 h 401594"/>
              <a:gd name="connsiteX4" fmla="*/ 348378 w 369645"/>
              <a:gd name="connsiteY4" fmla="*/ 119896 h 401594"/>
              <a:gd name="connsiteX5" fmla="*/ 300392 w 369645"/>
              <a:gd name="connsiteY5" fmla="*/ 50583 h 401594"/>
              <a:gd name="connsiteX6" fmla="*/ 201754 w 369645"/>
              <a:gd name="connsiteY6" fmla="*/ 5262 h 401594"/>
              <a:gd name="connsiteX7" fmla="*/ 4479 w 369645"/>
              <a:gd name="connsiteY7" fmla="*/ 229197 h 401594"/>
              <a:gd name="connsiteX0" fmla="*/ 4479 w 369044"/>
              <a:gd name="connsiteY0" fmla="*/ 229197 h 401594"/>
              <a:gd name="connsiteX1" fmla="*/ 97785 w 369044"/>
              <a:gd name="connsiteY1" fmla="*/ 282515 h 401594"/>
              <a:gd name="connsiteX2" fmla="*/ 193756 w 369044"/>
              <a:gd name="connsiteY2" fmla="*/ 394482 h 401594"/>
              <a:gd name="connsiteX3" fmla="*/ 356376 w 369044"/>
              <a:gd name="connsiteY3" fmla="*/ 210536 h 401594"/>
              <a:gd name="connsiteX4" fmla="*/ 353710 w 369044"/>
              <a:gd name="connsiteY4" fmla="*/ 117230 h 401594"/>
              <a:gd name="connsiteX5" fmla="*/ 300392 w 369044"/>
              <a:gd name="connsiteY5" fmla="*/ 50583 h 401594"/>
              <a:gd name="connsiteX6" fmla="*/ 201754 w 369044"/>
              <a:gd name="connsiteY6" fmla="*/ 5262 h 401594"/>
              <a:gd name="connsiteX7" fmla="*/ 4479 w 369044"/>
              <a:gd name="connsiteY7" fmla="*/ 229197 h 401594"/>
              <a:gd name="connsiteX0" fmla="*/ 4479 w 369044"/>
              <a:gd name="connsiteY0" fmla="*/ 229197 h 401594"/>
              <a:gd name="connsiteX1" fmla="*/ 97785 w 369044"/>
              <a:gd name="connsiteY1" fmla="*/ 282515 h 401594"/>
              <a:gd name="connsiteX2" fmla="*/ 193756 w 369044"/>
              <a:gd name="connsiteY2" fmla="*/ 394482 h 401594"/>
              <a:gd name="connsiteX3" fmla="*/ 356376 w 369044"/>
              <a:gd name="connsiteY3" fmla="*/ 210536 h 401594"/>
              <a:gd name="connsiteX4" fmla="*/ 353710 w 369044"/>
              <a:gd name="connsiteY4" fmla="*/ 117230 h 401594"/>
              <a:gd name="connsiteX5" fmla="*/ 300392 w 369044"/>
              <a:gd name="connsiteY5" fmla="*/ 50583 h 401594"/>
              <a:gd name="connsiteX6" fmla="*/ 201754 w 369044"/>
              <a:gd name="connsiteY6" fmla="*/ 5262 h 401594"/>
              <a:gd name="connsiteX7" fmla="*/ 4479 w 369044"/>
              <a:gd name="connsiteY7" fmla="*/ 229197 h 401594"/>
              <a:gd name="connsiteX0" fmla="*/ 4479 w 369044"/>
              <a:gd name="connsiteY0" fmla="*/ 229197 h 401594"/>
              <a:gd name="connsiteX1" fmla="*/ 97785 w 369044"/>
              <a:gd name="connsiteY1" fmla="*/ 282515 h 401594"/>
              <a:gd name="connsiteX2" fmla="*/ 193756 w 369044"/>
              <a:gd name="connsiteY2" fmla="*/ 394482 h 401594"/>
              <a:gd name="connsiteX3" fmla="*/ 356376 w 369044"/>
              <a:gd name="connsiteY3" fmla="*/ 210536 h 401594"/>
              <a:gd name="connsiteX4" fmla="*/ 353710 w 369044"/>
              <a:gd name="connsiteY4" fmla="*/ 117230 h 401594"/>
              <a:gd name="connsiteX5" fmla="*/ 300392 w 369044"/>
              <a:gd name="connsiteY5" fmla="*/ 50583 h 401594"/>
              <a:gd name="connsiteX6" fmla="*/ 201754 w 369044"/>
              <a:gd name="connsiteY6" fmla="*/ 5262 h 401594"/>
              <a:gd name="connsiteX7" fmla="*/ 4479 w 369044"/>
              <a:gd name="connsiteY7" fmla="*/ 229197 h 401594"/>
              <a:gd name="connsiteX0" fmla="*/ 4479 w 368126"/>
              <a:gd name="connsiteY0" fmla="*/ 229197 h 401594"/>
              <a:gd name="connsiteX1" fmla="*/ 97785 w 368126"/>
              <a:gd name="connsiteY1" fmla="*/ 282515 h 401594"/>
              <a:gd name="connsiteX2" fmla="*/ 193756 w 368126"/>
              <a:gd name="connsiteY2" fmla="*/ 394482 h 401594"/>
              <a:gd name="connsiteX3" fmla="*/ 356376 w 368126"/>
              <a:gd name="connsiteY3" fmla="*/ 210536 h 401594"/>
              <a:gd name="connsiteX4" fmla="*/ 351044 w 368126"/>
              <a:gd name="connsiteY4" fmla="*/ 117230 h 401594"/>
              <a:gd name="connsiteX5" fmla="*/ 300392 w 368126"/>
              <a:gd name="connsiteY5" fmla="*/ 50583 h 401594"/>
              <a:gd name="connsiteX6" fmla="*/ 201754 w 368126"/>
              <a:gd name="connsiteY6" fmla="*/ 5262 h 401594"/>
              <a:gd name="connsiteX7" fmla="*/ 4479 w 368126"/>
              <a:gd name="connsiteY7" fmla="*/ 229197 h 401594"/>
              <a:gd name="connsiteX0" fmla="*/ 5491 w 358474"/>
              <a:gd name="connsiteY0" fmla="*/ 220456 h 406182"/>
              <a:gd name="connsiteX1" fmla="*/ 88133 w 358474"/>
              <a:gd name="connsiteY1" fmla="*/ 287103 h 406182"/>
              <a:gd name="connsiteX2" fmla="*/ 184104 w 358474"/>
              <a:gd name="connsiteY2" fmla="*/ 399070 h 406182"/>
              <a:gd name="connsiteX3" fmla="*/ 346724 w 358474"/>
              <a:gd name="connsiteY3" fmla="*/ 215124 h 406182"/>
              <a:gd name="connsiteX4" fmla="*/ 341392 w 358474"/>
              <a:gd name="connsiteY4" fmla="*/ 121818 h 406182"/>
              <a:gd name="connsiteX5" fmla="*/ 290740 w 358474"/>
              <a:gd name="connsiteY5" fmla="*/ 55171 h 406182"/>
              <a:gd name="connsiteX6" fmla="*/ 192102 w 358474"/>
              <a:gd name="connsiteY6" fmla="*/ 9850 h 406182"/>
              <a:gd name="connsiteX7" fmla="*/ 5491 w 358474"/>
              <a:gd name="connsiteY7" fmla="*/ 220456 h 406182"/>
              <a:gd name="connsiteX0" fmla="*/ 3952 w 356935"/>
              <a:gd name="connsiteY0" fmla="*/ 211743 h 397469"/>
              <a:gd name="connsiteX1" fmla="*/ 86594 w 356935"/>
              <a:gd name="connsiteY1" fmla="*/ 278390 h 397469"/>
              <a:gd name="connsiteX2" fmla="*/ 182565 w 356935"/>
              <a:gd name="connsiteY2" fmla="*/ 390357 h 397469"/>
              <a:gd name="connsiteX3" fmla="*/ 345185 w 356935"/>
              <a:gd name="connsiteY3" fmla="*/ 206411 h 397469"/>
              <a:gd name="connsiteX4" fmla="*/ 339853 w 356935"/>
              <a:gd name="connsiteY4" fmla="*/ 113105 h 397469"/>
              <a:gd name="connsiteX5" fmla="*/ 289201 w 356935"/>
              <a:gd name="connsiteY5" fmla="*/ 46458 h 397469"/>
              <a:gd name="connsiteX6" fmla="*/ 166570 w 356935"/>
              <a:gd name="connsiteY6" fmla="*/ 11801 h 397469"/>
              <a:gd name="connsiteX7" fmla="*/ 3952 w 356935"/>
              <a:gd name="connsiteY7" fmla="*/ 211743 h 397469"/>
              <a:gd name="connsiteX0" fmla="*/ 3952 w 356935"/>
              <a:gd name="connsiteY0" fmla="*/ 216449 h 402175"/>
              <a:gd name="connsiteX1" fmla="*/ 86594 w 356935"/>
              <a:gd name="connsiteY1" fmla="*/ 283096 h 402175"/>
              <a:gd name="connsiteX2" fmla="*/ 182565 w 356935"/>
              <a:gd name="connsiteY2" fmla="*/ 395063 h 402175"/>
              <a:gd name="connsiteX3" fmla="*/ 345185 w 356935"/>
              <a:gd name="connsiteY3" fmla="*/ 211117 h 402175"/>
              <a:gd name="connsiteX4" fmla="*/ 339853 w 356935"/>
              <a:gd name="connsiteY4" fmla="*/ 117811 h 402175"/>
              <a:gd name="connsiteX5" fmla="*/ 289201 w 356935"/>
              <a:gd name="connsiteY5" fmla="*/ 51164 h 402175"/>
              <a:gd name="connsiteX6" fmla="*/ 166570 w 356935"/>
              <a:gd name="connsiteY6" fmla="*/ 16507 h 402175"/>
              <a:gd name="connsiteX7" fmla="*/ 3952 w 356935"/>
              <a:gd name="connsiteY7" fmla="*/ 216449 h 40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6935" h="402175">
                <a:moveTo>
                  <a:pt x="3952" y="216449"/>
                </a:moveTo>
                <a:cubicBezTo>
                  <a:pt x="-9377" y="260881"/>
                  <a:pt x="9283" y="230667"/>
                  <a:pt x="86594" y="283096"/>
                </a:cubicBezTo>
                <a:cubicBezTo>
                  <a:pt x="147910" y="364849"/>
                  <a:pt x="142133" y="423055"/>
                  <a:pt x="182565" y="395063"/>
                </a:cubicBezTo>
                <a:cubicBezTo>
                  <a:pt x="222997" y="367071"/>
                  <a:pt x="318970" y="257326"/>
                  <a:pt x="345185" y="211117"/>
                </a:cubicBezTo>
                <a:cubicBezTo>
                  <a:pt x="371400" y="164908"/>
                  <a:pt x="346518" y="147136"/>
                  <a:pt x="339853" y="117811"/>
                </a:cubicBezTo>
                <a:cubicBezTo>
                  <a:pt x="330522" y="96484"/>
                  <a:pt x="331411" y="102260"/>
                  <a:pt x="289201" y="51164"/>
                </a:cubicBezTo>
                <a:cubicBezTo>
                  <a:pt x="238993" y="13398"/>
                  <a:pt x="198116" y="-21703"/>
                  <a:pt x="166570" y="16507"/>
                </a:cubicBezTo>
                <a:cubicBezTo>
                  <a:pt x="135024" y="54717"/>
                  <a:pt x="17281" y="172017"/>
                  <a:pt x="3952" y="216449"/>
                </a:cubicBezTo>
                <a:close/>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7" name="任意多边形 166"/>
          <p:cNvSpPr/>
          <p:nvPr/>
        </p:nvSpPr>
        <p:spPr>
          <a:xfrm>
            <a:off x="8782504" y="4592645"/>
            <a:ext cx="540807" cy="508218"/>
          </a:xfrm>
          <a:custGeom>
            <a:avLst/>
            <a:gdLst>
              <a:gd name="connsiteX0" fmla="*/ 911608 w 914274"/>
              <a:gd name="connsiteY0" fmla="*/ 211837 h 1084277"/>
              <a:gd name="connsiteX1" fmla="*/ 914274 w 914274"/>
              <a:gd name="connsiteY1" fmla="*/ 214503 h 1084277"/>
              <a:gd name="connsiteX2" fmla="*/ 911567 w 914274"/>
              <a:gd name="connsiteY2" fmla="*/ 212147 h 1084277"/>
              <a:gd name="connsiteX3" fmla="*/ 667823 w 914274"/>
              <a:gd name="connsiteY3" fmla="*/ 0 h 1084277"/>
              <a:gd name="connsiteX4" fmla="*/ 911567 w 914274"/>
              <a:gd name="connsiteY4" fmla="*/ 212147 h 1084277"/>
              <a:gd name="connsiteX5" fmla="*/ 874285 w 914274"/>
              <a:gd name="connsiteY5" fmla="*/ 494421 h 1084277"/>
              <a:gd name="connsiteX6" fmla="*/ 845454 w 914274"/>
              <a:gd name="connsiteY6" fmla="*/ 766834 h 1084277"/>
              <a:gd name="connsiteX7" fmla="*/ 791396 w 914274"/>
              <a:gd name="connsiteY7" fmla="*/ 1011604 h 1084277"/>
              <a:gd name="connsiteX8" fmla="*/ 763165 w 914274"/>
              <a:gd name="connsiteY8" fmla="*/ 1065174 h 1084277"/>
              <a:gd name="connsiteX9" fmla="*/ 750554 w 914274"/>
              <a:gd name="connsiteY9" fmla="*/ 1084277 h 1084277"/>
              <a:gd name="connsiteX10" fmla="*/ 750934 w 914274"/>
              <a:gd name="connsiteY10" fmla="*/ 1082668 h 1084277"/>
              <a:gd name="connsiteX11" fmla="*/ 753981 w 914274"/>
              <a:gd name="connsiteY11" fmla="*/ 1057094 h 1084277"/>
              <a:gd name="connsiteX12" fmla="*/ 721655 w 914274"/>
              <a:gd name="connsiteY12" fmla="*/ 860000 h 1084277"/>
              <a:gd name="connsiteX13" fmla="*/ 670470 w 914274"/>
              <a:gd name="connsiteY13" fmla="*/ 706993 h 1084277"/>
              <a:gd name="connsiteX14" fmla="*/ 584264 w 914274"/>
              <a:gd name="connsiteY14" fmla="*/ 530645 h 1084277"/>
              <a:gd name="connsiteX15" fmla="*/ 498058 w 914274"/>
              <a:gd name="connsiteY15" fmla="*/ 408757 h 1084277"/>
              <a:gd name="connsiteX16" fmla="*/ 409160 w 914274"/>
              <a:gd name="connsiteY16" fmla="*/ 310211 h 1084277"/>
              <a:gd name="connsiteX17" fmla="*/ 317567 w 914274"/>
              <a:gd name="connsiteY17" fmla="*/ 242783 h 1084277"/>
              <a:gd name="connsiteX18" fmla="*/ 216514 w 914274"/>
              <a:gd name="connsiteY18" fmla="*/ 205058 h 1084277"/>
              <a:gd name="connsiteX19" fmla="*/ 104748 w 914274"/>
              <a:gd name="connsiteY19" fmla="*/ 211664 h 1084277"/>
              <a:gd name="connsiteX20" fmla="*/ 8996 w 914274"/>
              <a:gd name="connsiteY20" fmla="*/ 250848 h 1084277"/>
              <a:gd name="connsiteX21" fmla="*/ 0 w 914274"/>
              <a:gd name="connsiteY21" fmla="*/ 254798 h 1084277"/>
              <a:gd name="connsiteX22" fmla="*/ 13343 w 914274"/>
              <a:gd name="connsiteY22" fmla="*/ 230021 h 1084277"/>
              <a:gd name="connsiteX23" fmla="*/ 50527 w 914274"/>
              <a:gd name="connsiteY23" fmla="*/ 187844 h 1084277"/>
              <a:gd name="connsiteX24" fmla="*/ 173156 w 914274"/>
              <a:gd name="connsiteY24" fmla="*/ 139858 h 1084277"/>
              <a:gd name="connsiteX25" fmla="*/ 325112 w 914274"/>
              <a:gd name="connsiteY25" fmla="*/ 153187 h 1084277"/>
              <a:gd name="connsiteX26" fmla="*/ 474402 w 914274"/>
              <a:gd name="connsiteY26" fmla="*/ 238496 h 1084277"/>
              <a:gd name="connsiteX27" fmla="*/ 552341 w 914274"/>
              <a:gd name="connsiteY27" fmla="*/ 320332 h 1084277"/>
              <a:gd name="connsiteX28" fmla="*/ 595353 w 914274"/>
              <a:gd name="connsiteY28" fmla="*/ 376179 h 1084277"/>
              <a:gd name="connsiteX0" fmla="*/ 911608 w 914274"/>
              <a:gd name="connsiteY0" fmla="*/ 76532 h 948972"/>
              <a:gd name="connsiteX1" fmla="*/ 914274 w 914274"/>
              <a:gd name="connsiteY1" fmla="*/ 79198 h 948972"/>
              <a:gd name="connsiteX2" fmla="*/ 911567 w 914274"/>
              <a:gd name="connsiteY2" fmla="*/ 76842 h 948972"/>
              <a:gd name="connsiteX3" fmla="*/ 911608 w 914274"/>
              <a:gd name="connsiteY3" fmla="*/ 76532 h 948972"/>
              <a:gd name="connsiteX4" fmla="*/ 760065 w 914274"/>
              <a:gd name="connsiteY4" fmla="*/ 325905 h 948972"/>
              <a:gd name="connsiteX5" fmla="*/ 911567 w 914274"/>
              <a:gd name="connsiteY5" fmla="*/ 76842 h 948972"/>
              <a:gd name="connsiteX6" fmla="*/ 874285 w 914274"/>
              <a:gd name="connsiteY6" fmla="*/ 359116 h 948972"/>
              <a:gd name="connsiteX7" fmla="*/ 845454 w 914274"/>
              <a:gd name="connsiteY7" fmla="*/ 631529 h 948972"/>
              <a:gd name="connsiteX8" fmla="*/ 791396 w 914274"/>
              <a:gd name="connsiteY8" fmla="*/ 876299 h 948972"/>
              <a:gd name="connsiteX9" fmla="*/ 763165 w 914274"/>
              <a:gd name="connsiteY9" fmla="*/ 929869 h 948972"/>
              <a:gd name="connsiteX10" fmla="*/ 750554 w 914274"/>
              <a:gd name="connsiteY10" fmla="*/ 948972 h 948972"/>
              <a:gd name="connsiteX11" fmla="*/ 750934 w 914274"/>
              <a:gd name="connsiteY11" fmla="*/ 947363 h 948972"/>
              <a:gd name="connsiteX12" fmla="*/ 753981 w 914274"/>
              <a:gd name="connsiteY12" fmla="*/ 921789 h 948972"/>
              <a:gd name="connsiteX13" fmla="*/ 721655 w 914274"/>
              <a:gd name="connsiteY13" fmla="*/ 724695 h 948972"/>
              <a:gd name="connsiteX14" fmla="*/ 670470 w 914274"/>
              <a:gd name="connsiteY14" fmla="*/ 571688 h 948972"/>
              <a:gd name="connsiteX15" fmla="*/ 584264 w 914274"/>
              <a:gd name="connsiteY15" fmla="*/ 395340 h 948972"/>
              <a:gd name="connsiteX16" fmla="*/ 498058 w 914274"/>
              <a:gd name="connsiteY16" fmla="*/ 273452 h 948972"/>
              <a:gd name="connsiteX17" fmla="*/ 409160 w 914274"/>
              <a:gd name="connsiteY17" fmla="*/ 174906 h 948972"/>
              <a:gd name="connsiteX18" fmla="*/ 317567 w 914274"/>
              <a:gd name="connsiteY18" fmla="*/ 107478 h 948972"/>
              <a:gd name="connsiteX19" fmla="*/ 216514 w 914274"/>
              <a:gd name="connsiteY19" fmla="*/ 69753 h 948972"/>
              <a:gd name="connsiteX20" fmla="*/ 104748 w 914274"/>
              <a:gd name="connsiteY20" fmla="*/ 76359 h 948972"/>
              <a:gd name="connsiteX21" fmla="*/ 8996 w 914274"/>
              <a:gd name="connsiteY21" fmla="*/ 115543 h 948972"/>
              <a:gd name="connsiteX22" fmla="*/ 0 w 914274"/>
              <a:gd name="connsiteY22" fmla="*/ 119493 h 948972"/>
              <a:gd name="connsiteX23" fmla="*/ 13343 w 914274"/>
              <a:gd name="connsiteY23" fmla="*/ 94716 h 948972"/>
              <a:gd name="connsiteX24" fmla="*/ 50527 w 914274"/>
              <a:gd name="connsiteY24" fmla="*/ 52539 h 948972"/>
              <a:gd name="connsiteX25" fmla="*/ 173156 w 914274"/>
              <a:gd name="connsiteY25" fmla="*/ 4553 h 948972"/>
              <a:gd name="connsiteX26" fmla="*/ 325112 w 914274"/>
              <a:gd name="connsiteY26" fmla="*/ 17882 h 948972"/>
              <a:gd name="connsiteX27" fmla="*/ 474402 w 914274"/>
              <a:gd name="connsiteY27" fmla="*/ 103191 h 948972"/>
              <a:gd name="connsiteX28" fmla="*/ 552341 w 914274"/>
              <a:gd name="connsiteY28" fmla="*/ 185027 h 948972"/>
              <a:gd name="connsiteX29" fmla="*/ 595353 w 914274"/>
              <a:gd name="connsiteY29" fmla="*/ 240874 h 948972"/>
              <a:gd name="connsiteX30" fmla="*/ 760065 w 914274"/>
              <a:gd name="connsiteY30" fmla="*/ 325905 h 948972"/>
              <a:gd name="connsiteX0" fmla="*/ 911608 w 914274"/>
              <a:gd name="connsiteY0" fmla="*/ 76532 h 948972"/>
              <a:gd name="connsiteX1" fmla="*/ 914274 w 914274"/>
              <a:gd name="connsiteY1" fmla="*/ 79198 h 948972"/>
              <a:gd name="connsiteX2" fmla="*/ 911567 w 914274"/>
              <a:gd name="connsiteY2" fmla="*/ 76842 h 948972"/>
              <a:gd name="connsiteX3" fmla="*/ 911608 w 914274"/>
              <a:gd name="connsiteY3" fmla="*/ 76532 h 948972"/>
              <a:gd name="connsiteX4" fmla="*/ 760065 w 914274"/>
              <a:gd name="connsiteY4" fmla="*/ 325905 h 948972"/>
              <a:gd name="connsiteX5" fmla="*/ 779220 w 914274"/>
              <a:gd name="connsiteY5" fmla="*/ 413726 h 948972"/>
              <a:gd name="connsiteX6" fmla="*/ 874285 w 914274"/>
              <a:gd name="connsiteY6" fmla="*/ 359116 h 948972"/>
              <a:gd name="connsiteX7" fmla="*/ 845454 w 914274"/>
              <a:gd name="connsiteY7" fmla="*/ 631529 h 948972"/>
              <a:gd name="connsiteX8" fmla="*/ 791396 w 914274"/>
              <a:gd name="connsiteY8" fmla="*/ 876299 h 948972"/>
              <a:gd name="connsiteX9" fmla="*/ 763165 w 914274"/>
              <a:gd name="connsiteY9" fmla="*/ 929869 h 948972"/>
              <a:gd name="connsiteX10" fmla="*/ 750554 w 914274"/>
              <a:gd name="connsiteY10" fmla="*/ 948972 h 948972"/>
              <a:gd name="connsiteX11" fmla="*/ 750934 w 914274"/>
              <a:gd name="connsiteY11" fmla="*/ 947363 h 948972"/>
              <a:gd name="connsiteX12" fmla="*/ 753981 w 914274"/>
              <a:gd name="connsiteY12" fmla="*/ 921789 h 948972"/>
              <a:gd name="connsiteX13" fmla="*/ 721655 w 914274"/>
              <a:gd name="connsiteY13" fmla="*/ 724695 h 948972"/>
              <a:gd name="connsiteX14" fmla="*/ 670470 w 914274"/>
              <a:gd name="connsiteY14" fmla="*/ 571688 h 948972"/>
              <a:gd name="connsiteX15" fmla="*/ 584264 w 914274"/>
              <a:gd name="connsiteY15" fmla="*/ 395340 h 948972"/>
              <a:gd name="connsiteX16" fmla="*/ 498058 w 914274"/>
              <a:gd name="connsiteY16" fmla="*/ 273452 h 948972"/>
              <a:gd name="connsiteX17" fmla="*/ 409160 w 914274"/>
              <a:gd name="connsiteY17" fmla="*/ 174906 h 948972"/>
              <a:gd name="connsiteX18" fmla="*/ 317567 w 914274"/>
              <a:gd name="connsiteY18" fmla="*/ 107478 h 948972"/>
              <a:gd name="connsiteX19" fmla="*/ 216514 w 914274"/>
              <a:gd name="connsiteY19" fmla="*/ 69753 h 948972"/>
              <a:gd name="connsiteX20" fmla="*/ 104748 w 914274"/>
              <a:gd name="connsiteY20" fmla="*/ 76359 h 948972"/>
              <a:gd name="connsiteX21" fmla="*/ 8996 w 914274"/>
              <a:gd name="connsiteY21" fmla="*/ 115543 h 948972"/>
              <a:gd name="connsiteX22" fmla="*/ 0 w 914274"/>
              <a:gd name="connsiteY22" fmla="*/ 119493 h 948972"/>
              <a:gd name="connsiteX23" fmla="*/ 13343 w 914274"/>
              <a:gd name="connsiteY23" fmla="*/ 94716 h 948972"/>
              <a:gd name="connsiteX24" fmla="*/ 50527 w 914274"/>
              <a:gd name="connsiteY24" fmla="*/ 52539 h 948972"/>
              <a:gd name="connsiteX25" fmla="*/ 173156 w 914274"/>
              <a:gd name="connsiteY25" fmla="*/ 4553 h 948972"/>
              <a:gd name="connsiteX26" fmla="*/ 325112 w 914274"/>
              <a:gd name="connsiteY26" fmla="*/ 17882 h 948972"/>
              <a:gd name="connsiteX27" fmla="*/ 474402 w 914274"/>
              <a:gd name="connsiteY27" fmla="*/ 103191 h 948972"/>
              <a:gd name="connsiteX28" fmla="*/ 552341 w 914274"/>
              <a:gd name="connsiteY28" fmla="*/ 185027 h 948972"/>
              <a:gd name="connsiteX29" fmla="*/ 595353 w 914274"/>
              <a:gd name="connsiteY29" fmla="*/ 240874 h 948972"/>
              <a:gd name="connsiteX30" fmla="*/ 760065 w 914274"/>
              <a:gd name="connsiteY30" fmla="*/ 325905 h 948972"/>
              <a:gd name="connsiteX0" fmla="*/ 911608 w 914274"/>
              <a:gd name="connsiteY0" fmla="*/ 76532 h 948972"/>
              <a:gd name="connsiteX1" fmla="*/ 914274 w 914274"/>
              <a:gd name="connsiteY1" fmla="*/ 79198 h 948972"/>
              <a:gd name="connsiteX2" fmla="*/ 911567 w 914274"/>
              <a:gd name="connsiteY2" fmla="*/ 76842 h 948972"/>
              <a:gd name="connsiteX3" fmla="*/ 911608 w 914274"/>
              <a:gd name="connsiteY3" fmla="*/ 76532 h 948972"/>
              <a:gd name="connsiteX4" fmla="*/ 760065 w 914274"/>
              <a:gd name="connsiteY4" fmla="*/ 325905 h 948972"/>
              <a:gd name="connsiteX5" fmla="*/ 779220 w 914274"/>
              <a:gd name="connsiteY5" fmla="*/ 413726 h 948972"/>
              <a:gd name="connsiteX6" fmla="*/ 874285 w 914274"/>
              <a:gd name="connsiteY6" fmla="*/ 359116 h 948972"/>
              <a:gd name="connsiteX7" fmla="*/ 822517 w 914274"/>
              <a:gd name="connsiteY7" fmla="*/ 468802 h 948972"/>
              <a:gd name="connsiteX8" fmla="*/ 845454 w 914274"/>
              <a:gd name="connsiteY8" fmla="*/ 631529 h 948972"/>
              <a:gd name="connsiteX9" fmla="*/ 791396 w 914274"/>
              <a:gd name="connsiteY9" fmla="*/ 876299 h 948972"/>
              <a:gd name="connsiteX10" fmla="*/ 763165 w 914274"/>
              <a:gd name="connsiteY10" fmla="*/ 929869 h 948972"/>
              <a:gd name="connsiteX11" fmla="*/ 750554 w 914274"/>
              <a:gd name="connsiteY11" fmla="*/ 948972 h 948972"/>
              <a:gd name="connsiteX12" fmla="*/ 750934 w 914274"/>
              <a:gd name="connsiteY12" fmla="*/ 947363 h 948972"/>
              <a:gd name="connsiteX13" fmla="*/ 753981 w 914274"/>
              <a:gd name="connsiteY13" fmla="*/ 921789 h 948972"/>
              <a:gd name="connsiteX14" fmla="*/ 721655 w 914274"/>
              <a:gd name="connsiteY14" fmla="*/ 724695 h 948972"/>
              <a:gd name="connsiteX15" fmla="*/ 670470 w 914274"/>
              <a:gd name="connsiteY15" fmla="*/ 571688 h 948972"/>
              <a:gd name="connsiteX16" fmla="*/ 584264 w 914274"/>
              <a:gd name="connsiteY16" fmla="*/ 395340 h 948972"/>
              <a:gd name="connsiteX17" fmla="*/ 498058 w 914274"/>
              <a:gd name="connsiteY17" fmla="*/ 273452 h 948972"/>
              <a:gd name="connsiteX18" fmla="*/ 409160 w 914274"/>
              <a:gd name="connsiteY18" fmla="*/ 174906 h 948972"/>
              <a:gd name="connsiteX19" fmla="*/ 317567 w 914274"/>
              <a:gd name="connsiteY19" fmla="*/ 107478 h 948972"/>
              <a:gd name="connsiteX20" fmla="*/ 216514 w 914274"/>
              <a:gd name="connsiteY20" fmla="*/ 69753 h 948972"/>
              <a:gd name="connsiteX21" fmla="*/ 104748 w 914274"/>
              <a:gd name="connsiteY21" fmla="*/ 76359 h 948972"/>
              <a:gd name="connsiteX22" fmla="*/ 8996 w 914274"/>
              <a:gd name="connsiteY22" fmla="*/ 115543 h 948972"/>
              <a:gd name="connsiteX23" fmla="*/ 0 w 914274"/>
              <a:gd name="connsiteY23" fmla="*/ 119493 h 948972"/>
              <a:gd name="connsiteX24" fmla="*/ 13343 w 914274"/>
              <a:gd name="connsiteY24" fmla="*/ 94716 h 948972"/>
              <a:gd name="connsiteX25" fmla="*/ 50527 w 914274"/>
              <a:gd name="connsiteY25" fmla="*/ 52539 h 948972"/>
              <a:gd name="connsiteX26" fmla="*/ 173156 w 914274"/>
              <a:gd name="connsiteY26" fmla="*/ 4553 h 948972"/>
              <a:gd name="connsiteX27" fmla="*/ 325112 w 914274"/>
              <a:gd name="connsiteY27" fmla="*/ 17882 h 948972"/>
              <a:gd name="connsiteX28" fmla="*/ 474402 w 914274"/>
              <a:gd name="connsiteY28" fmla="*/ 103191 h 948972"/>
              <a:gd name="connsiteX29" fmla="*/ 552341 w 914274"/>
              <a:gd name="connsiteY29" fmla="*/ 185027 h 948972"/>
              <a:gd name="connsiteX30" fmla="*/ 595353 w 914274"/>
              <a:gd name="connsiteY30" fmla="*/ 240874 h 948972"/>
              <a:gd name="connsiteX31" fmla="*/ 760065 w 914274"/>
              <a:gd name="connsiteY31" fmla="*/ 325905 h 948972"/>
              <a:gd name="connsiteX0" fmla="*/ 911567 w 914274"/>
              <a:gd name="connsiteY0" fmla="*/ 76842 h 948972"/>
              <a:gd name="connsiteX1" fmla="*/ 914274 w 914274"/>
              <a:gd name="connsiteY1" fmla="*/ 79198 h 948972"/>
              <a:gd name="connsiteX2" fmla="*/ 911567 w 914274"/>
              <a:gd name="connsiteY2" fmla="*/ 76842 h 948972"/>
              <a:gd name="connsiteX3" fmla="*/ 760065 w 914274"/>
              <a:gd name="connsiteY3" fmla="*/ 325905 h 948972"/>
              <a:gd name="connsiteX4" fmla="*/ 779220 w 914274"/>
              <a:gd name="connsiteY4" fmla="*/ 413726 h 948972"/>
              <a:gd name="connsiteX5" fmla="*/ 874285 w 914274"/>
              <a:gd name="connsiteY5" fmla="*/ 359116 h 948972"/>
              <a:gd name="connsiteX6" fmla="*/ 822517 w 914274"/>
              <a:gd name="connsiteY6" fmla="*/ 468802 h 948972"/>
              <a:gd name="connsiteX7" fmla="*/ 845454 w 914274"/>
              <a:gd name="connsiteY7" fmla="*/ 631529 h 948972"/>
              <a:gd name="connsiteX8" fmla="*/ 791396 w 914274"/>
              <a:gd name="connsiteY8" fmla="*/ 876299 h 948972"/>
              <a:gd name="connsiteX9" fmla="*/ 763165 w 914274"/>
              <a:gd name="connsiteY9" fmla="*/ 929869 h 948972"/>
              <a:gd name="connsiteX10" fmla="*/ 750554 w 914274"/>
              <a:gd name="connsiteY10" fmla="*/ 948972 h 948972"/>
              <a:gd name="connsiteX11" fmla="*/ 750934 w 914274"/>
              <a:gd name="connsiteY11" fmla="*/ 947363 h 948972"/>
              <a:gd name="connsiteX12" fmla="*/ 753981 w 914274"/>
              <a:gd name="connsiteY12" fmla="*/ 921789 h 948972"/>
              <a:gd name="connsiteX13" fmla="*/ 721655 w 914274"/>
              <a:gd name="connsiteY13" fmla="*/ 724695 h 948972"/>
              <a:gd name="connsiteX14" fmla="*/ 670470 w 914274"/>
              <a:gd name="connsiteY14" fmla="*/ 571688 h 948972"/>
              <a:gd name="connsiteX15" fmla="*/ 584264 w 914274"/>
              <a:gd name="connsiteY15" fmla="*/ 395340 h 948972"/>
              <a:gd name="connsiteX16" fmla="*/ 498058 w 914274"/>
              <a:gd name="connsiteY16" fmla="*/ 273452 h 948972"/>
              <a:gd name="connsiteX17" fmla="*/ 409160 w 914274"/>
              <a:gd name="connsiteY17" fmla="*/ 174906 h 948972"/>
              <a:gd name="connsiteX18" fmla="*/ 317567 w 914274"/>
              <a:gd name="connsiteY18" fmla="*/ 107478 h 948972"/>
              <a:gd name="connsiteX19" fmla="*/ 216514 w 914274"/>
              <a:gd name="connsiteY19" fmla="*/ 69753 h 948972"/>
              <a:gd name="connsiteX20" fmla="*/ 104748 w 914274"/>
              <a:gd name="connsiteY20" fmla="*/ 76359 h 948972"/>
              <a:gd name="connsiteX21" fmla="*/ 8996 w 914274"/>
              <a:gd name="connsiteY21" fmla="*/ 115543 h 948972"/>
              <a:gd name="connsiteX22" fmla="*/ 0 w 914274"/>
              <a:gd name="connsiteY22" fmla="*/ 119493 h 948972"/>
              <a:gd name="connsiteX23" fmla="*/ 13343 w 914274"/>
              <a:gd name="connsiteY23" fmla="*/ 94716 h 948972"/>
              <a:gd name="connsiteX24" fmla="*/ 50527 w 914274"/>
              <a:gd name="connsiteY24" fmla="*/ 52539 h 948972"/>
              <a:gd name="connsiteX25" fmla="*/ 173156 w 914274"/>
              <a:gd name="connsiteY25" fmla="*/ 4553 h 948972"/>
              <a:gd name="connsiteX26" fmla="*/ 325112 w 914274"/>
              <a:gd name="connsiteY26" fmla="*/ 17882 h 948972"/>
              <a:gd name="connsiteX27" fmla="*/ 474402 w 914274"/>
              <a:gd name="connsiteY27" fmla="*/ 103191 h 948972"/>
              <a:gd name="connsiteX28" fmla="*/ 552341 w 914274"/>
              <a:gd name="connsiteY28" fmla="*/ 185027 h 948972"/>
              <a:gd name="connsiteX29" fmla="*/ 595353 w 914274"/>
              <a:gd name="connsiteY29" fmla="*/ 240874 h 948972"/>
              <a:gd name="connsiteX30" fmla="*/ 760065 w 914274"/>
              <a:gd name="connsiteY30" fmla="*/ 325905 h 948972"/>
              <a:gd name="connsiteX0" fmla="*/ 760065 w 876343"/>
              <a:gd name="connsiteY0" fmla="*/ 325905 h 948972"/>
              <a:gd name="connsiteX1" fmla="*/ 779220 w 876343"/>
              <a:gd name="connsiteY1" fmla="*/ 413726 h 948972"/>
              <a:gd name="connsiteX2" fmla="*/ 874285 w 876343"/>
              <a:gd name="connsiteY2" fmla="*/ 359116 h 948972"/>
              <a:gd name="connsiteX3" fmla="*/ 822517 w 876343"/>
              <a:gd name="connsiteY3" fmla="*/ 468802 h 948972"/>
              <a:gd name="connsiteX4" fmla="*/ 845454 w 876343"/>
              <a:gd name="connsiteY4" fmla="*/ 631529 h 948972"/>
              <a:gd name="connsiteX5" fmla="*/ 791396 w 876343"/>
              <a:gd name="connsiteY5" fmla="*/ 876299 h 948972"/>
              <a:gd name="connsiteX6" fmla="*/ 763165 w 876343"/>
              <a:gd name="connsiteY6" fmla="*/ 929869 h 948972"/>
              <a:gd name="connsiteX7" fmla="*/ 750554 w 876343"/>
              <a:gd name="connsiteY7" fmla="*/ 948972 h 948972"/>
              <a:gd name="connsiteX8" fmla="*/ 750934 w 876343"/>
              <a:gd name="connsiteY8" fmla="*/ 947363 h 948972"/>
              <a:gd name="connsiteX9" fmla="*/ 753981 w 876343"/>
              <a:gd name="connsiteY9" fmla="*/ 921789 h 948972"/>
              <a:gd name="connsiteX10" fmla="*/ 721655 w 876343"/>
              <a:gd name="connsiteY10" fmla="*/ 724695 h 948972"/>
              <a:gd name="connsiteX11" fmla="*/ 670470 w 876343"/>
              <a:gd name="connsiteY11" fmla="*/ 571688 h 948972"/>
              <a:gd name="connsiteX12" fmla="*/ 584264 w 876343"/>
              <a:gd name="connsiteY12" fmla="*/ 395340 h 948972"/>
              <a:gd name="connsiteX13" fmla="*/ 498058 w 876343"/>
              <a:gd name="connsiteY13" fmla="*/ 273452 h 948972"/>
              <a:gd name="connsiteX14" fmla="*/ 409160 w 876343"/>
              <a:gd name="connsiteY14" fmla="*/ 174906 h 948972"/>
              <a:gd name="connsiteX15" fmla="*/ 317567 w 876343"/>
              <a:gd name="connsiteY15" fmla="*/ 107478 h 948972"/>
              <a:gd name="connsiteX16" fmla="*/ 216514 w 876343"/>
              <a:gd name="connsiteY16" fmla="*/ 69753 h 948972"/>
              <a:gd name="connsiteX17" fmla="*/ 104748 w 876343"/>
              <a:gd name="connsiteY17" fmla="*/ 76359 h 948972"/>
              <a:gd name="connsiteX18" fmla="*/ 8996 w 876343"/>
              <a:gd name="connsiteY18" fmla="*/ 115543 h 948972"/>
              <a:gd name="connsiteX19" fmla="*/ 0 w 876343"/>
              <a:gd name="connsiteY19" fmla="*/ 119493 h 948972"/>
              <a:gd name="connsiteX20" fmla="*/ 13343 w 876343"/>
              <a:gd name="connsiteY20" fmla="*/ 94716 h 948972"/>
              <a:gd name="connsiteX21" fmla="*/ 50527 w 876343"/>
              <a:gd name="connsiteY21" fmla="*/ 52539 h 948972"/>
              <a:gd name="connsiteX22" fmla="*/ 173156 w 876343"/>
              <a:gd name="connsiteY22" fmla="*/ 4553 h 948972"/>
              <a:gd name="connsiteX23" fmla="*/ 325112 w 876343"/>
              <a:gd name="connsiteY23" fmla="*/ 17882 h 948972"/>
              <a:gd name="connsiteX24" fmla="*/ 474402 w 876343"/>
              <a:gd name="connsiteY24" fmla="*/ 103191 h 948972"/>
              <a:gd name="connsiteX25" fmla="*/ 552341 w 876343"/>
              <a:gd name="connsiteY25" fmla="*/ 185027 h 948972"/>
              <a:gd name="connsiteX26" fmla="*/ 595353 w 876343"/>
              <a:gd name="connsiteY26" fmla="*/ 240874 h 948972"/>
              <a:gd name="connsiteX27" fmla="*/ 760065 w 876343"/>
              <a:gd name="connsiteY27" fmla="*/ 325905 h 948972"/>
              <a:gd name="connsiteX0" fmla="*/ 760065 w 847684"/>
              <a:gd name="connsiteY0" fmla="*/ 325905 h 948972"/>
              <a:gd name="connsiteX1" fmla="*/ 779220 w 847684"/>
              <a:gd name="connsiteY1" fmla="*/ 413726 h 948972"/>
              <a:gd name="connsiteX2" fmla="*/ 822517 w 847684"/>
              <a:gd name="connsiteY2" fmla="*/ 468802 h 948972"/>
              <a:gd name="connsiteX3" fmla="*/ 845454 w 847684"/>
              <a:gd name="connsiteY3" fmla="*/ 631529 h 948972"/>
              <a:gd name="connsiteX4" fmla="*/ 791396 w 847684"/>
              <a:gd name="connsiteY4" fmla="*/ 876299 h 948972"/>
              <a:gd name="connsiteX5" fmla="*/ 763165 w 847684"/>
              <a:gd name="connsiteY5" fmla="*/ 929869 h 948972"/>
              <a:gd name="connsiteX6" fmla="*/ 750554 w 847684"/>
              <a:gd name="connsiteY6" fmla="*/ 948972 h 948972"/>
              <a:gd name="connsiteX7" fmla="*/ 750934 w 847684"/>
              <a:gd name="connsiteY7" fmla="*/ 947363 h 948972"/>
              <a:gd name="connsiteX8" fmla="*/ 753981 w 847684"/>
              <a:gd name="connsiteY8" fmla="*/ 921789 h 948972"/>
              <a:gd name="connsiteX9" fmla="*/ 721655 w 847684"/>
              <a:gd name="connsiteY9" fmla="*/ 724695 h 948972"/>
              <a:gd name="connsiteX10" fmla="*/ 670470 w 847684"/>
              <a:gd name="connsiteY10" fmla="*/ 571688 h 948972"/>
              <a:gd name="connsiteX11" fmla="*/ 584264 w 847684"/>
              <a:gd name="connsiteY11" fmla="*/ 395340 h 948972"/>
              <a:gd name="connsiteX12" fmla="*/ 498058 w 847684"/>
              <a:gd name="connsiteY12" fmla="*/ 273452 h 948972"/>
              <a:gd name="connsiteX13" fmla="*/ 409160 w 847684"/>
              <a:gd name="connsiteY13" fmla="*/ 174906 h 948972"/>
              <a:gd name="connsiteX14" fmla="*/ 317567 w 847684"/>
              <a:gd name="connsiteY14" fmla="*/ 107478 h 948972"/>
              <a:gd name="connsiteX15" fmla="*/ 216514 w 847684"/>
              <a:gd name="connsiteY15" fmla="*/ 69753 h 948972"/>
              <a:gd name="connsiteX16" fmla="*/ 104748 w 847684"/>
              <a:gd name="connsiteY16" fmla="*/ 76359 h 948972"/>
              <a:gd name="connsiteX17" fmla="*/ 8996 w 847684"/>
              <a:gd name="connsiteY17" fmla="*/ 115543 h 948972"/>
              <a:gd name="connsiteX18" fmla="*/ 0 w 847684"/>
              <a:gd name="connsiteY18" fmla="*/ 119493 h 948972"/>
              <a:gd name="connsiteX19" fmla="*/ 13343 w 847684"/>
              <a:gd name="connsiteY19" fmla="*/ 94716 h 948972"/>
              <a:gd name="connsiteX20" fmla="*/ 50527 w 847684"/>
              <a:gd name="connsiteY20" fmla="*/ 52539 h 948972"/>
              <a:gd name="connsiteX21" fmla="*/ 173156 w 847684"/>
              <a:gd name="connsiteY21" fmla="*/ 4553 h 948972"/>
              <a:gd name="connsiteX22" fmla="*/ 325112 w 847684"/>
              <a:gd name="connsiteY22" fmla="*/ 17882 h 948972"/>
              <a:gd name="connsiteX23" fmla="*/ 474402 w 847684"/>
              <a:gd name="connsiteY23" fmla="*/ 103191 h 948972"/>
              <a:gd name="connsiteX24" fmla="*/ 552341 w 847684"/>
              <a:gd name="connsiteY24" fmla="*/ 185027 h 948972"/>
              <a:gd name="connsiteX25" fmla="*/ 595353 w 847684"/>
              <a:gd name="connsiteY25" fmla="*/ 240874 h 948972"/>
              <a:gd name="connsiteX26" fmla="*/ 760065 w 847684"/>
              <a:gd name="connsiteY26" fmla="*/ 325905 h 948972"/>
              <a:gd name="connsiteX0" fmla="*/ 595353 w 847684"/>
              <a:gd name="connsiteY0" fmla="*/ 240874 h 948972"/>
              <a:gd name="connsiteX1" fmla="*/ 779220 w 847684"/>
              <a:gd name="connsiteY1" fmla="*/ 413726 h 948972"/>
              <a:gd name="connsiteX2" fmla="*/ 822517 w 847684"/>
              <a:gd name="connsiteY2" fmla="*/ 468802 h 948972"/>
              <a:gd name="connsiteX3" fmla="*/ 845454 w 847684"/>
              <a:gd name="connsiteY3" fmla="*/ 631529 h 948972"/>
              <a:gd name="connsiteX4" fmla="*/ 791396 w 847684"/>
              <a:gd name="connsiteY4" fmla="*/ 876299 h 948972"/>
              <a:gd name="connsiteX5" fmla="*/ 763165 w 847684"/>
              <a:gd name="connsiteY5" fmla="*/ 929869 h 948972"/>
              <a:gd name="connsiteX6" fmla="*/ 750554 w 847684"/>
              <a:gd name="connsiteY6" fmla="*/ 948972 h 948972"/>
              <a:gd name="connsiteX7" fmla="*/ 750934 w 847684"/>
              <a:gd name="connsiteY7" fmla="*/ 947363 h 948972"/>
              <a:gd name="connsiteX8" fmla="*/ 753981 w 847684"/>
              <a:gd name="connsiteY8" fmla="*/ 921789 h 948972"/>
              <a:gd name="connsiteX9" fmla="*/ 721655 w 847684"/>
              <a:gd name="connsiteY9" fmla="*/ 724695 h 948972"/>
              <a:gd name="connsiteX10" fmla="*/ 670470 w 847684"/>
              <a:gd name="connsiteY10" fmla="*/ 571688 h 948972"/>
              <a:gd name="connsiteX11" fmla="*/ 584264 w 847684"/>
              <a:gd name="connsiteY11" fmla="*/ 395340 h 948972"/>
              <a:gd name="connsiteX12" fmla="*/ 498058 w 847684"/>
              <a:gd name="connsiteY12" fmla="*/ 273452 h 948972"/>
              <a:gd name="connsiteX13" fmla="*/ 409160 w 847684"/>
              <a:gd name="connsiteY13" fmla="*/ 174906 h 948972"/>
              <a:gd name="connsiteX14" fmla="*/ 317567 w 847684"/>
              <a:gd name="connsiteY14" fmla="*/ 107478 h 948972"/>
              <a:gd name="connsiteX15" fmla="*/ 216514 w 847684"/>
              <a:gd name="connsiteY15" fmla="*/ 69753 h 948972"/>
              <a:gd name="connsiteX16" fmla="*/ 104748 w 847684"/>
              <a:gd name="connsiteY16" fmla="*/ 76359 h 948972"/>
              <a:gd name="connsiteX17" fmla="*/ 8996 w 847684"/>
              <a:gd name="connsiteY17" fmla="*/ 115543 h 948972"/>
              <a:gd name="connsiteX18" fmla="*/ 0 w 847684"/>
              <a:gd name="connsiteY18" fmla="*/ 119493 h 948972"/>
              <a:gd name="connsiteX19" fmla="*/ 13343 w 847684"/>
              <a:gd name="connsiteY19" fmla="*/ 94716 h 948972"/>
              <a:gd name="connsiteX20" fmla="*/ 50527 w 847684"/>
              <a:gd name="connsiteY20" fmla="*/ 52539 h 948972"/>
              <a:gd name="connsiteX21" fmla="*/ 173156 w 847684"/>
              <a:gd name="connsiteY21" fmla="*/ 4553 h 948972"/>
              <a:gd name="connsiteX22" fmla="*/ 325112 w 847684"/>
              <a:gd name="connsiteY22" fmla="*/ 17882 h 948972"/>
              <a:gd name="connsiteX23" fmla="*/ 474402 w 847684"/>
              <a:gd name="connsiteY23" fmla="*/ 103191 h 948972"/>
              <a:gd name="connsiteX24" fmla="*/ 552341 w 847684"/>
              <a:gd name="connsiteY24" fmla="*/ 185027 h 948972"/>
              <a:gd name="connsiteX25" fmla="*/ 595353 w 847684"/>
              <a:gd name="connsiteY25" fmla="*/ 240874 h 948972"/>
              <a:gd name="connsiteX0" fmla="*/ 595353 w 847684"/>
              <a:gd name="connsiteY0" fmla="*/ 240874 h 948972"/>
              <a:gd name="connsiteX1" fmla="*/ 735104 w 847684"/>
              <a:gd name="connsiteY1" fmla="*/ 417736 h 948972"/>
              <a:gd name="connsiteX2" fmla="*/ 822517 w 847684"/>
              <a:gd name="connsiteY2" fmla="*/ 468802 h 948972"/>
              <a:gd name="connsiteX3" fmla="*/ 845454 w 847684"/>
              <a:gd name="connsiteY3" fmla="*/ 631529 h 948972"/>
              <a:gd name="connsiteX4" fmla="*/ 791396 w 847684"/>
              <a:gd name="connsiteY4" fmla="*/ 876299 h 948972"/>
              <a:gd name="connsiteX5" fmla="*/ 763165 w 847684"/>
              <a:gd name="connsiteY5" fmla="*/ 929869 h 948972"/>
              <a:gd name="connsiteX6" fmla="*/ 750554 w 847684"/>
              <a:gd name="connsiteY6" fmla="*/ 948972 h 948972"/>
              <a:gd name="connsiteX7" fmla="*/ 750934 w 847684"/>
              <a:gd name="connsiteY7" fmla="*/ 947363 h 948972"/>
              <a:gd name="connsiteX8" fmla="*/ 753981 w 847684"/>
              <a:gd name="connsiteY8" fmla="*/ 921789 h 948972"/>
              <a:gd name="connsiteX9" fmla="*/ 721655 w 847684"/>
              <a:gd name="connsiteY9" fmla="*/ 724695 h 948972"/>
              <a:gd name="connsiteX10" fmla="*/ 670470 w 847684"/>
              <a:gd name="connsiteY10" fmla="*/ 571688 h 948972"/>
              <a:gd name="connsiteX11" fmla="*/ 584264 w 847684"/>
              <a:gd name="connsiteY11" fmla="*/ 395340 h 948972"/>
              <a:gd name="connsiteX12" fmla="*/ 498058 w 847684"/>
              <a:gd name="connsiteY12" fmla="*/ 273452 h 948972"/>
              <a:gd name="connsiteX13" fmla="*/ 409160 w 847684"/>
              <a:gd name="connsiteY13" fmla="*/ 174906 h 948972"/>
              <a:gd name="connsiteX14" fmla="*/ 317567 w 847684"/>
              <a:gd name="connsiteY14" fmla="*/ 107478 h 948972"/>
              <a:gd name="connsiteX15" fmla="*/ 216514 w 847684"/>
              <a:gd name="connsiteY15" fmla="*/ 69753 h 948972"/>
              <a:gd name="connsiteX16" fmla="*/ 104748 w 847684"/>
              <a:gd name="connsiteY16" fmla="*/ 76359 h 948972"/>
              <a:gd name="connsiteX17" fmla="*/ 8996 w 847684"/>
              <a:gd name="connsiteY17" fmla="*/ 115543 h 948972"/>
              <a:gd name="connsiteX18" fmla="*/ 0 w 847684"/>
              <a:gd name="connsiteY18" fmla="*/ 119493 h 948972"/>
              <a:gd name="connsiteX19" fmla="*/ 13343 w 847684"/>
              <a:gd name="connsiteY19" fmla="*/ 94716 h 948972"/>
              <a:gd name="connsiteX20" fmla="*/ 50527 w 847684"/>
              <a:gd name="connsiteY20" fmla="*/ 52539 h 948972"/>
              <a:gd name="connsiteX21" fmla="*/ 173156 w 847684"/>
              <a:gd name="connsiteY21" fmla="*/ 4553 h 948972"/>
              <a:gd name="connsiteX22" fmla="*/ 325112 w 847684"/>
              <a:gd name="connsiteY22" fmla="*/ 17882 h 948972"/>
              <a:gd name="connsiteX23" fmla="*/ 474402 w 847684"/>
              <a:gd name="connsiteY23" fmla="*/ 103191 h 948972"/>
              <a:gd name="connsiteX24" fmla="*/ 552341 w 847684"/>
              <a:gd name="connsiteY24" fmla="*/ 185027 h 948972"/>
              <a:gd name="connsiteX25" fmla="*/ 595353 w 847684"/>
              <a:gd name="connsiteY25" fmla="*/ 240874 h 948972"/>
              <a:gd name="connsiteX0" fmla="*/ 595353 w 846661"/>
              <a:gd name="connsiteY0" fmla="*/ 240874 h 948972"/>
              <a:gd name="connsiteX1" fmla="*/ 735104 w 846661"/>
              <a:gd name="connsiteY1" fmla="*/ 417736 h 948972"/>
              <a:gd name="connsiteX2" fmla="*/ 782412 w 846661"/>
              <a:gd name="connsiteY2" fmla="*/ 492865 h 948972"/>
              <a:gd name="connsiteX3" fmla="*/ 845454 w 846661"/>
              <a:gd name="connsiteY3" fmla="*/ 631529 h 948972"/>
              <a:gd name="connsiteX4" fmla="*/ 791396 w 846661"/>
              <a:gd name="connsiteY4" fmla="*/ 876299 h 948972"/>
              <a:gd name="connsiteX5" fmla="*/ 763165 w 846661"/>
              <a:gd name="connsiteY5" fmla="*/ 929869 h 948972"/>
              <a:gd name="connsiteX6" fmla="*/ 750554 w 846661"/>
              <a:gd name="connsiteY6" fmla="*/ 948972 h 948972"/>
              <a:gd name="connsiteX7" fmla="*/ 750934 w 846661"/>
              <a:gd name="connsiteY7" fmla="*/ 947363 h 948972"/>
              <a:gd name="connsiteX8" fmla="*/ 753981 w 846661"/>
              <a:gd name="connsiteY8" fmla="*/ 921789 h 948972"/>
              <a:gd name="connsiteX9" fmla="*/ 721655 w 846661"/>
              <a:gd name="connsiteY9" fmla="*/ 724695 h 948972"/>
              <a:gd name="connsiteX10" fmla="*/ 670470 w 846661"/>
              <a:gd name="connsiteY10" fmla="*/ 571688 h 948972"/>
              <a:gd name="connsiteX11" fmla="*/ 584264 w 846661"/>
              <a:gd name="connsiteY11" fmla="*/ 395340 h 948972"/>
              <a:gd name="connsiteX12" fmla="*/ 498058 w 846661"/>
              <a:gd name="connsiteY12" fmla="*/ 273452 h 948972"/>
              <a:gd name="connsiteX13" fmla="*/ 409160 w 846661"/>
              <a:gd name="connsiteY13" fmla="*/ 174906 h 948972"/>
              <a:gd name="connsiteX14" fmla="*/ 317567 w 846661"/>
              <a:gd name="connsiteY14" fmla="*/ 107478 h 948972"/>
              <a:gd name="connsiteX15" fmla="*/ 216514 w 846661"/>
              <a:gd name="connsiteY15" fmla="*/ 69753 h 948972"/>
              <a:gd name="connsiteX16" fmla="*/ 104748 w 846661"/>
              <a:gd name="connsiteY16" fmla="*/ 76359 h 948972"/>
              <a:gd name="connsiteX17" fmla="*/ 8996 w 846661"/>
              <a:gd name="connsiteY17" fmla="*/ 115543 h 948972"/>
              <a:gd name="connsiteX18" fmla="*/ 0 w 846661"/>
              <a:gd name="connsiteY18" fmla="*/ 119493 h 948972"/>
              <a:gd name="connsiteX19" fmla="*/ 13343 w 846661"/>
              <a:gd name="connsiteY19" fmla="*/ 94716 h 948972"/>
              <a:gd name="connsiteX20" fmla="*/ 50527 w 846661"/>
              <a:gd name="connsiteY20" fmla="*/ 52539 h 948972"/>
              <a:gd name="connsiteX21" fmla="*/ 173156 w 846661"/>
              <a:gd name="connsiteY21" fmla="*/ 4553 h 948972"/>
              <a:gd name="connsiteX22" fmla="*/ 325112 w 846661"/>
              <a:gd name="connsiteY22" fmla="*/ 17882 h 948972"/>
              <a:gd name="connsiteX23" fmla="*/ 474402 w 846661"/>
              <a:gd name="connsiteY23" fmla="*/ 103191 h 948972"/>
              <a:gd name="connsiteX24" fmla="*/ 552341 w 846661"/>
              <a:gd name="connsiteY24" fmla="*/ 185027 h 948972"/>
              <a:gd name="connsiteX25" fmla="*/ 595353 w 846661"/>
              <a:gd name="connsiteY25" fmla="*/ 240874 h 948972"/>
              <a:gd name="connsiteX0" fmla="*/ 595353 w 815276"/>
              <a:gd name="connsiteY0" fmla="*/ 240874 h 948972"/>
              <a:gd name="connsiteX1" fmla="*/ 735104 w 815276"/>
              <a:gd name="connsiteY1" fmla="*/ 417736 h 948972"/>
              <a:gd name="connsiteX2" fmla="*/ 782412 w 815276"/>
              <a:gd name="connsiteY2" fmla="*/ 492865 h 948972"/>
              <a:gd name="connsiteX3" fmla="*/ 813370 w 815276"/>
              <a:gd name="connsiteY3" fmla="*/ 639550 h 948972"/>
              <a:gd name="connsiteX4" fmla="*/ 791396 w 815276"/>
              <a:gd name="connsiteY4" fmla="*/ 876299 h 948972"/>
              <a:gd name="connsiteX5" fmla="*/ 763165 w 815276"/>
              <a:gd name="connsiteY5" fmla="*/ 929869 h 948972"/>
              <a:gd name="connsiteX6" fmla="*/ 750554 w 815276"/>
              <a:gd name="connsiteY6" fmla="*/ 948972 h 948972"/>
              <a:gd name="connsiteX7" fmla="*/ 750934 w 815276"/>
              <a:gd name="connsiteY7" fmla="*/ 947363 h 948972"/>
              <a:gd name="connsiteX8" fmla="*/ 753981 w 815276"/>
              <a:gd name="connsiteY8" fmla="*/ 921789 h 948972"/>
              <a:gd name="connsiteX9" fmla="*/ 721655 w 815276"/>
              <a:gd name="connsiteY9" fmla="*/ 724695 h 948972"/>
              <a:gd name="connsiteX10" fmla="*/ 670470 w 815276"/>
              <a:gd name="connsiteY10" fmla="*/ 571688 h 948972"/>
              <a:gd name="connsiteX11" fmla="*/ 584264 w 815276"/>
              <a:gd name="connsiteY11" fmla="*/ 395340 h 948972"/>
              <a:gd name="connsiteX12" fmla="*/ 498058 w 815276"/>
              <a:gd name="connsiteY12" fmla="*/ 273452 h 948972"/>
              <a:gd name="connsiteX13" fmla="*/ 409160 w 815276"/>
              <a:gd name="connsiteY13" fmla="*/ 174906 h 948972"/>
              <a:gd name="connsiteX14" fmla="*/ 317567 w 815276"/>
              <a:gd name="connsiteY14" fmla="*/ 107478 h 948972"/>
              <a:gd name="connsiteX15" fmla="*/ 216514 w 815276"/>
              <a:gd name="connsiteY15" fmla="*/ 69753 h 948972"/>
              <a:gd name="connsiteX16" fmla="*/ 104748 w 815276"/>
              <a:gd name="connsiteY16" fmla="*/ 76359 h 948972"/>
              <a:gd name="connsiteX17" fmla="*/ 8996 w 815276"/>
              <a:gd name="connsiteY17" fmla="*/ 115543 h 948972"/>
              <a:gd name="connsiteX18" fmla="*/ 0 w 815276"/>
              <a:gd name="connsiteY18" fmla="*/ 119493 h 948972"/>
              <a:gd name="connsiteX19" fmla="*/ 13343 w 815276"/>
              <a:gd name="connsiteY19" fmla="*/ 94716 h 948972"/>
              <a:gd name="connsiteX20" fmla="*/ 50527 w 815276"/>
              <a:gd name="connsiteY20" fmla="*/ 52539 h 948972"/>
              <a:gd name="connsiteX21" fmla="*/ 173156 w 815276"/>
              <a:gd name="connsiteY21" fmla="*/ 4553 h 948972"/>
              <a:gd name="connsiteX22" fmla="*/ 325112 w 815276"/>
              <a:gd name="connsiteY22" fmla="*/ 17882 h 948972"/>
              <a:gd name="connsiteX23" fmla="*/ 474402 w 815276"/>
              <a:gd name="connsiteY23" fmla="*/ 103191 h 948972"/>
              <a:gd name="connsiteX24" fmla="*/ 552341 w 815276"/>
              <a:gd name="connsiteY24" fmla="*/ 185027 h 948972"/>
              <a:gd name="connsiteX25" fmla="*/ 595353 w 815276"/>
              <a:gd name="connsiteY25" fmla="*/ 240874 h 948972"/>
              <a:gd name="connsiteX0" fmla="*/ 595353 w 815276"/>
              <a:gd name="connsiteY0" fmla="*/ 240874 h 948972"/>
              <a:gd name="connsiteX1" fmla="*/ 735104 w 815276"/>
              <a:gd name="connsiteY1" fmla="*/ 417736 h 948972"/>
              <a:gd name="connsiteX2" fmla="*/ 782412 w 815276"/>
              <a:gd name="connsiteY2" fmla="*/ 492865 h 948972"/>
              <a:gd name="connsiteX3" fmla="*/ 813370 w 815276"/>
              <a:gd name="connsiteY3" fmla="*/ 639550 h 948972"/>
              <a:gd name="connsiteX4" fmla="*/ 791396 w 815276"/>
              <a:gd name="connsiteY4" fmla="*/ 876299 h 948972"/>
              <a:gd name="connsiteX5" fmla="*/ 763165 w 815276"/>
              <a:gd name="connsiteY5" fmla="*/ 929869 h 948972"/>
              <a:gd name="connsiteX6" fmla="*/ 750554 w 815276"/>
              <a:gd name="connsiteY6" fmla="*/ 948972 h 948972"/>
              <a:gd name="connsiteX7" fmla="*/ 750934 w 815276"/>
              <a:gd name="connsiteY7" fmla="*/ 947363 h 948972"/>
              <a:gd name="connsiteX8" fmla="*/ 749970 w 815276"/>
              <a:gd name="connsiteY8" fmla="*/ 669125 h 948972"/>
              <a:gd name="connsiteX9" fmla="*/ 721655 w 815276"/>
              <a:gd name="connsiteY9" fmla="*/ 724695 h 948972"/>
              <a:gd name="connsiteX10" fmla="*/ 670470 w 815276"/>
              <a:gd name="connsiteY10" fmla="*/ 571688 h 948972"/>
              <a:gd name="connsiteX11" fmla="*/ 584264 w 815276"/>
              <a:gd name="connsiteY11" fmla="*/ 395340 h 948972"/>
              <a:gd name="connsiteX12" fmla="*/ 498058 w 815276"/>
              <a:gd name="connsiteY12" fmla="*/ 273452 h 948972"/>
              <a:gd name="connsiteX13" fmla="*/ 409160 w 815276"/>
              <a:gd name="connsiteY13" fmla="*/ 174906 h 948972"/>
              <a:gd name="connsiteX14" fmla="*/ 317567 w 815276"/>
              <a:gd name="connsiteY14" fmla="*/ 107478 h 948972"/>
              <a:gd name="connsiteX15" fmla="*/ 216514 w 815276"/>
              <a:gd name="connsiteY15" fmla="*/ 69753 h 948972"/>
              <a:gd name="connsiteX16" fmla="*/ 104748 w 815276"/>
              <a:gd name="connsiteY16" fmla="*/ 76359 h 948972"/>
              <a:gd name="connsiteX17" fmla="*/ 8996 w 815276"/>
              <a:gd name="connsiteY17" fmla="*/ 115543 h 948972"/>
              <a:gd name="connsiteX18" fmla="*/ 0 w 815276"/>
              <a:gd name="connsiteY18" fmla="*/ 119493 h 948972"/>
              <a:gd name="connsiteX19" fmla="*/ 13343 w 815276"/>
              <a:gd name="connsiteY19" fmla="*/ 94716 h 948972"/>
              <a:gd name="connsiteX20" fmla="*/ 50527 w 815276"/>
              <a:gd name="connsiteY20" fmla="*/ 52539 h 948972"/>
              <a:gd name="connsiteX21" fmla="*/ 173156 w 815276"/>
              <a:gd name="connsiteY21" fmla="*/ 4553 h 948972"/>
              <a:gd name="connsiteX22" fmla="*/ 325112 w 815276"/>
              <a:gd name="connsiteY22" fmla="*/ 17882 h 948972"/>
              <a:gd name="connsiteX23" fmla="*/ 474402 w 815276"/>
              <a:gd name="connsiteY23" fmla="*/ 103191 h 948972"/>
              <a:gd name="connsiteX24" fmla="*/ 552341 w 815276"/>
              <a:gd name="connsiteY24" fmla="*/ 185027 h 948972"/>
              <a:gd name="connsiteX25" fmla="*/ 595353 w 815276"/>
              <a:gd name="connsiteY25" fmla="*/ 240874 h 948972"/>
              <a:gd name="connsiteX0" fmla="*/ 595353 w 815276"/>
              <a:gd name="connsiteY0" fmla="*/ 240874 h 948972"/>
              <a:gd name="connsiteX1" fmla="*/ 735104 w 815276"/>
              <a:gd name="connsiteY1" fmla="*/ 417736 h 948972"/>
              <a:gd name="connsiteX2" fmla="*/ 782412 w 815276"/>
              <a:gd name="connsiteY2" fmla="*/ 492865 h 948972"/>
              <a:gd name="connsiteX3" fmla="*/ 813370 w 815276"/>
              <a:gd name="connsiteY3" fmla="*/ 639550 h 948972"/>
              <a:gd name="connsiteX4" fmla="*/ 791396 w 815276"/>
              <a:gd name="connsiteY4" fmla="*/ 876299 h 948972"/>
              <a:gd name="connsiteX5" fmla="*/ 763165 w 815276"/>
              <a:gd name="connsiteY5" fmla="*/ 929869 h 948972"/>
              <a:gd name="connsiteX6" fmla="*/ 750554 w 815276"/>
              <a:gd name="connsiteY6" fmla="*/ 948972 h 948972"/>
              <a:gd name="connsiteX7" fmla="*/ 750934 w 815276"/>
              <a:gd name="connsiteY7" fmla="*/ 947363 h 948972"/>
              <a:gd name="connsiteX8" fmla="*/ 721655 w 815276"/>
              <a:gd name="connsiteY8" fmla="*/ 724695 h 948972"/>
              <a:gd name="connsiteX9" fmla="*/ 670470 w 815276"/>
              <a:gd name="connsiteY9" fmla="*/ 571688 h 948972"/>
              <a:gd name="connsiteX10" fmla="*/ 584264 w 815276"/>
              <a:gd name="connsiteY10" fmla="*/ 395340 h 948972"/>
              <a:gd name="connsiteX11" fmla="*/ 498058 w 815276"/>
              <a:gd name="connsiteY11" fmla="*/ 273452 h 948972"/>
              <a:gd name="connsiteX12" fmla="*/ 409160 w 815276"/>
              <a:gd name="connsiteY12" fmla="*/ 174906 h 948972"/>
              <a:gd name="connsiteX13" fmla="*/ 317567 w 815276"/>
              <a:gd name="connsiteY13" fmla="*/ 107478 h 948972"/>
              <a:gd name="connsiteX14" fmla="*/ 216514 w 815276"/>
              <a:gd name="connsiteY14" fmla="*/ 69753 h 948972"/>
              <a:gd name="connsiteX15" fmla="*/ 104748 w 815276"/>
              <a:gd name="connsiteY15" fmla="*/ 76359 h 948972"/>
              <a:gd name="connsiteX16" fmla="*/ 8996 w 815276"/>
              <a:gd name="connsiteY16" fmla="*/ 115543 h 948972"/>
              <a:gd name="connsiteX17" fmla="*/ 0 w 815276"/>
              <a:gd name="connsiteY17" fmla="*/ 119493 h 948972"/>
              <a:gd name="connsiteX18" fmla="*/ 13343 w 815276"/>
              <a:gd name="connsiteY18" fmla="*/ 94716 h 948972"/>
              <a:gd name="connsiteX19" fmla="*/ 50527 w 815276"/>
              <a:gd name="connsiteY19" fmla="*/ 52539 h 948972"/>
              <a:gd name="connsiteX20" fmla="*/ 173156 w 815276"/>
              <a:gd name="connsiteY20" fmla="*/ 4553 h 948972"/>
              <a:gd name="connsiteX21" fmla="*/ 325112 w 815276"/>
              <a:gd name="connsiteY21" fmla="*/ 17882 h 948972"/>
              <a:gd name="connsiteX22" fmla="*/ 474402 w 815276"/>
              <a:gd name="connsiteY22" fmla="*/ 103191 h 948972"/>
              <a:gd name="connsiteX23" fmla="*/ 552341 w 815276"/>
              <a:gd name="connsiteY23" fmla="*/ 185027 h 948972"/>
              <a:gd name="connsiteX24" fmla="*/ 595353 w 815276"/>
              <a:gd name="connsiteY24" fmla="*/ 240874 h 948972"/>
              <a:gd name="connsiteX0" fmla="*/ 595353 w 815276"/>
              <a:gd name="connsiteY0" fmla="*/ 240874 h 959194"/>
              <a:gd name="connsiteX1" fmla="*/ 735104 w 815276"/>
              <a:gd name="connsiteY1" fmla="*/ 417736 h 959194"/>
              <a:gd name="connsiteX2" fmla="*/ 782412 w 815276"/>
              <a:gd name="connsiteY2" fmla="*/ 492865 h 959194"/>
              <a:gd name="connsiteX3" fmla="*/ 813370 w 815276"/>
              <a:gd name="connsiteY3" fmla="*/ 639550 h 959194"/>
              <a:gd name="connsiteX4" fmla="*/ 791396 w 815276"/>
              <a:gd name="connsiteY4" fmla="*/ 876299 h 959194"/>
              <a:gd name="connsiteX5" fmla="*/ 763165 w 815276"/>
              <a:gd name="connsiteY5" fmla="*/ 929869 h 959194"/>
              <a:gd name="connsiteX6" fmla="*/ 750554 w 815276"/>
              <a:gd name="connsiteY6" fmla="*/ 948972 h 959194"/>
              <a:gd name="connsiteX7" fmla="*/ 750934 w 815276"/>
              <a:gd name="connsiteY7" fmla="*/ 947363 h 959194"/>
              <a:gd name="connsiteX8" fmla="*/ 755289 w 815276"/>
              <a:gd name="connsiteY8" fmla="*/ 941299 h 959194"/>
              <a:gd name="connsiteX9" fmla="*/ 721655 w 815276"/>
              <a:gd name="connsiteY9" fmla="*/ 724695 h 959194"/>
              <a:gd name="connsiteX10" fmla="*/ 670470 w 815276"/>
              <a:gd name="connsiteY10" fmla="*/ 571688 h 959194"/>
              <a:gd name="connsiteX11" fmla="*/ 584264 w 815276"/>
              <a:gd name="connsiteY11" fmla="*/ 395340 h 959194"/>
              <a:gd name="connsiteX12" fmla="*/ 498058 w 815276"/>
              <a:gd name="connsiteY12" fmla="*/ 273452 h 959194"/>
              <a:gd name="connsiteX13" fmla="*/ 409160 w 815276"/>
              <a:gd name="connsiteY13" fmla="*/ 174906 h 959194"/>
              <a:gd name="connsiteX14" fmla="*/ 317567 w 815276"/>
              <a:gd name="connsiteY14" fmla="*/ 107478 h 959194"/>
              <a:gd name="connsiteX15" fmla="*/ 216514 w 815276"/>
              <a:gd name="connsiteY15" fmla="*/ 69753 h 959194"/>
              <a:gd name="connsiteX16" fmla="*/ 104748 w 815276"/>
              <a:gd name="connsiteY16" fmla="*/ 76359 h 959194"/>
              <a:gd name="connsiteX17" fmla="*/ 8996 w 815276"/>
              <a:gd name="connsiteY17" fmla="*/ 115543 h 959194"/>
              <a:gd name="connsiteX18" fmla="*/ 0 w 815276"/>
              <a:gd name="connsiteY18" fmla="*/ 119493 h 959194"/>
              <a:gd name="connsiteX19" fmla="*/ 13343 w 815276"/>
              <a:gd name="connsiteY19" fmla="*/ 94716 h 959194"/>
              <a:gd name="connsiteX20" fmla="*/ 50527 w 815276"/>
              <a:gd name="connsiteY20" fmla="*/ 52539 h 959194"/>
              <a:gd name="connsiteX21" fmla="*/ 173156 w 815276"/>
              <a:gd name="connsiteY21" fmla="*/ 4553 h 959194"/>
              <a:gd name="connsiteX22" fmla="*/ 325112 w 815276"/>
              <a:gd name="connsiteY22" fmla="*/ 17882 h 959194"/>
              <a:gd name="connsiteX23" fmla="*/ 474402 w 815276"/>
              <a:gd name="connsiteY23" fmla="*/ 103191 h 959194"/>
              <a:gd name="connsiteX24" fmla="*/ 552341 w 815276"/>
              <a:gd name="connsiteY24" fmla="*/ 185027 h 959194"/>
              <a:gd name="connsiteX25" fmla="*/ 595353 w 815276"/>
              <a:gd name="connsiteY25" fmla="*/ 240874 h 959194"/>
              <a:gd name="connsiteX0" fmla="*/ 595353 w 815276"/>
              <a:gd name="connsiteY0" fmla="*/ 240874 h 959194"/>
              <a:gd name="connsiteX1" fmla="*/ 735104 w 815276"/>
              <a:gd name="connsiteY1" fmla="*/ 417736 h 959194"/>
              <a:gd name="connsiteX2" fmla="*/ 782412 w 815276"/>
              <a:gd name="connsiteY2" fmla="*/ 492865 h 959194"/>
              <a:gd name="connsiteX3" fmla="*/ 813370 w 815276"/>
              <a:gd name="connsiteY3" fmla="*/ 639550 h 959194"/>
              <a:gd name="connsiteX4" fmla="*/ 763165 w 815276"/>
              <a:gd name="connsiteY4" fmla="*/ 929869 h 959194"/>
              <a:gd name="connsiteX5" fmla="*/ 750554 w 815276"/>
              <a:gd name="connsiteY5" fmla="*/ 948972 h 959194"/>
              <a:gd name="connsiteX6" fmla="*/ 750934 w 815276"/>
              <a:gd name="connsiteY6" fmla="*/ 947363 h 959194"/>
              <a:gd name="connsiteX7" fmla="*/ 755289 w 815276"/>
              <a:gd name="connsiteY7" fmla="*/ 941299 h 959194"/>
              <a:gd name="connsiteX8" fmla="*/ 721655 w 815276"/>
              <a:gd name="connsiteY8" fmla="*/ 724695 h 959194"/>
              <a:gd name="connsiteX9" fmla="*/ 670470 w 815276"/>
              <a:gd name="connsiteY9" fmla="*/ 571688 h 959194"/>
              <a:gd name="connsiteX10" fmla="*/ 584264 w 815276"/>
              <a:gd name="connsiteY10" fmla="*/ 395340 h 959194"/>
              <a:gd name="connsiteX11" fmla="*/ 498058 w 815276"/>
              <a:gd name="connsiteY11" fmla="*/ 273452 h 959194"/>
              <a:gd name="connsiteX12" fmla="*/ 409160 w 815276"/>
              <a:gd name="connsiteY12" fmla="*/ 174906 h 959194"/>
              <a:gd name="connsiteX13" fmla="*/ 317567 w 815276"/>
              <a:gd name="connsiteY13" fmla="*/ 107478 h 959194"/>
              <a:gd name="connsiteX14" fmla="*/ 216514 w 815276"/>
              <a:gd name="connsiteY14" fmla="*/ 69753 h 959194"/>
              <a:gd name="connsiteX15" fmla="*/ 104748 w 815276"/>
              <a:gd name="connsiteY15" fmla="*/ 76359 h 959194"/>
              <a:gd name="connsiteX16" fmla="*/ 8996 w 815276"/>
              <a:gd name="connsiteY16" fmla="*/ 115543 h 959194"/>
              <a:gd name="connsiteX17" fmla="*/ 0 w 815276"/>
              <a:gd name="connsiteY17" fmla="*/ 119493 h 959194"/>
              <a:gd name="connsiteX18" fmla="*/ 13343 w 815276"/>
              <a:gd name="connsiteY18" fmla="*/ 94716 h 959194"/>
              <a:gd name="connsiteX19" fmla="*/ 50527 w 815276"/>
              <a:gd name="connsiteY19" fmla="*/ 52539 h 959194"/>
              <a:gd name="connsiteX20" fmla="*/ 173156 w 815276"/>
              <a:gd name="connsiteY20" fmla="*/ 4553 h 959194"/>
              <a:gd name="connsiteX21" fmla="*/ 325112 w 815276"/>
              <a:gd name="connsiteY21" fmla="*/ 17882 h 959194"/>
              <a:gd name="connsiteX22" fmla="*/ 474402 w 815276"/>
              <a:gd name="connsiteY22" fmla="*/ 103191 h 959194"/>
              <a:gd name="connsiteX23" fmla="*/ 552341 w 815276"/>
              <a:gd name="connsiteY23" fmla="*/ 185027 h 959194"/>
              <a:gd name="connsiteX24" fmla="*/ 595353 w 815276"/>
              <a:gd name="connsiteY24" fmla="*/ 240874 h 959194"/>
              <a:gd name="connsiteX0" fmla="*/ 595353 w 815276"/>
              <a:gd name="connsiteY0" fmla="*/ 240874 h 948972"/>
              <a:gd name="connsiteX1" fmla="*/ 735104 w 815276"/>
              <a:gd name="connsiteY1" fmla="*/ 417736 h 948972"/>
              <a:gd name="connsiteX2" fmla="*/ 782412 w 815276"/>
              <a:gd name="connsiteY2" fmla="*/ 492865 h 948972"/>
              <a:gd name="connsiteX3" fmla="*/ 813370 w 815276"/>
              <a:gd name="connsiteY3" fmla="*/ 639550 h 948972"/>
              <a:gd name="connsiteX4" fmla="*/ 763165 w 815276"/>
              <a:gd name="connsiteY4" fmla="*/ 929869 h 948972"/>
              <a:gd name="connsiteX5" fmla="*/ 750554 w 815276"/>
              <a:gd name="connsiteY5" fmla="*/ 948972 h 948972"/>
              <a:gd name="connsiteX6" fmla="*/ 750934 w 815276"/>
              <a:gd name="connsiteY6" fmla="*/ 947363 h 948972"/>
              <a:gd name="connsiteX7" fmla="*/ 791384 w 815276"/>
              <a:gd name="connsiteY7" fmla="*/ 780878 h 948972"/>
              <a:gd name="connsiteX8" fmla="*/ 721655 w 815276"/>
              <a:gd name="connsiteY8" fmla="*/ 724695 h 948972"/>
              <a:gd name="connsiteX9" fmla="*/ 670470 w 815276"/>
              <a:gd name="connsiteY9" fmla="*/ 571688 h 948972"/>
              <a:gd name="connsiteX10" fmla="*/ 584264 w 815276"/>
              <a:gd name="connsiteY10" fmla="*/ 395340 h 948972"/>
              <a:gd name="connsiteX11" fmla="*/ 498058 w 815276"/>
              <a:gd name="connsiteY11" fmla="*/ 273452 h 948972"/>
              <a:gd name="connsiteX12" fmla="*/ 409160 w 815276"/>
              <a:gd name="connsiteY12" fmla="*/ 174906 h 948972"/>
              <a:gd name="connsiteX13" fmla="*/ 317567 w 815276"/>
              <a:gd name="connsiteY13" fmla="*/ 107478 h 948972"/>
              <a:gd name="connsiteX14" fmla="*/ 216514 w 815276"/>
              <a:gd name="connsiteY14" fmla="*/ 69753 h 948972"/>
              <a:gd name="connsiteX15" fmla="*/ 104748 w 815276"/>
              <a:gd name="connsiteY15" fmla="*/ 76359 h 948972"/>
              <a:gd name="connsiteX16" fmla="*/ 8996 w 815276"/>
              <a:gd name="connsiteY16" fmla="*/ 115543 h 948972"/>
              <a:gd name="connsiteX17" fmla="*/ 0 w 815276"/>
              <a:gd name="connsiteY17" fmla="*/ 119493 h 948972"/>
              <a:gd name="connsiteX18" fmla="*/ 13343 w 815276"/>
              <a:gd name="connsiteY18" fmla="*/ 94716 h 948972"/>
              <a:gd name="connsiteX19" fmla="*/ 50527 w 815276"/>
              <a:gd name="connsiteY19" fmla="*/ 52539 h 948972"/>
              <a:gd name="connsiteX20" fmla="*/ 173156 w 815276"/>
              <a:gd name="connsiteY20" fmla="*/ 4553 h 948972"/>
              <a:gd name="connsiteX21" fmla="*/ 325112 w 815276"/>
              <a:gd name="connsiteY21" fmla="*/ 17882 h 948972"/>
              <a:gd name="connsiteX22" fmla="*/ 474402 w 815276"/>
              <a:gd name="connsiteY22" fmla="*/ 103191 h 948972"/>
              <a:gd name="connsiteX23" fmla="*/ 552341 w 815276"/>
              <a:gd name="connsiteY23" fmla="*/ 185027 h 948972"/>
              <a:gd name="connsiteX24" fmla="*/ 595353 w 815276"/>
              <a:gd name="connsiteY24" fmla="*/ 240874 h 948972"/>
              <a:gd name="connsiteX0" fmla="*/ 595353 w 815276"/>
              <a:gd name="connsiteY0" fmla="*/ 240874 h 948972"/>
              <a:gd name="connsiteX1" fmla="*/ 735104 w 815276"/>
              <a:gd name="connsiteY1" fmla="*/ 417736 h 948972"/>
              <a:gd name="connsiteX2" fmla="*/ 782412 w 815276"/>
              <a:gd name="connsiteY2" fmla="*/ 492865 h 948972"/>
              <a:gd name="connsiteX3" fmla="*/ 813370 w 815276"/>
              <a:gd name="connsiteY3" fmla="*/ 639550 h 948972"/>
              <a:gd name="connsiteX4" fmla="*/ 763165 w 815276"/>
              <a:gd name="connsiteY4" fmla="*/ 929869 h 948972"/>
              <a:gd name="connsiteX5" fmla="*/ 750554 w 815276"/>
              <a:gd name="connsiteY5" fmla="*/ 948972 h 948972"/>
              <a:gd name="connsiteX6" fmla="*/ 791384 w 815276"/>
              <a:gd name="connsiteY6" fmla="*/ 780878 h 948972"/>
              <a:gd name="connsiteX7" fmla="*/ 721655 w 815276"/>
              <a:gd name="connsiteY7" fmla="*/ 724695 h 948972"/>
              <a:gd name="connsiteX8" fmla="*/ 670470 w 815276"/>
              <a:gd name="connsiteY8" fmla="*/ 571688 h 948972"/>
              <a:gd name="connsiteX9" fmla="*/ 584264 w 815276"/>
              <a:gd name="connsiteY9" fmla="*/ 395340 h 948972"/>
              <a:gd name="connsiteX10" fmla="*/ 498058 w 815276"/>
              <a:gd name="connsiteY10" fmla="*/ 273452 h 948972"/>
              <a:gd name="connsiteX11" fmla="*/ 409160 w 815276"/>
              <a:gd name="connsiteY11" fmla="*/ 174906 h 948972"/>
              <a:gd name="connsiteX12" fmla="*/ 317567 w 815276"/>
              <a:gd name="connsiteY12" fmla="*/ 107478 h 948972"/>
              <a:gd name="connsiteX13" fmla="*/ 216514 w 815276"/>
              <a:gd name="connsiteY13" fmla="*/ 69753 h 948972"/>
              <a:gd name="connsiteX14" fmla="*/ 104748 w 815276"/>
              <a:gd name="connsiteY14" fmla="*/ 76359 h 948972"/>
              <a:gd name="connsiteX15" fmla="*/ 8996 w 815276"/>
              <a:gd name="connsiteY15" fmla="*/ 115543 h 948972"/>
              <a:gd name="connsiteX16" fmla="*/ 0 w 815276"/>
              <a:gd name="connsiteY16" fmla="*/ 119493 h 948972"/>
              <a:gd name="connsiteX17" fmla="*/ 13343 w 815276"/>
              <a:gd name="connsiteY17" fmla="*/ 94716 h 948972"/>
              <a:gd name="connsiteX18" fmla="*/ 50527 w 815276"/>
              <a:gd name="connsiteY18" fmla="*/ 52539 h 948972"/>
              <a:gd name="connsiteX19" fmla="*/ 173156 w 815276"/>
              <a:gd name="connsiteY19" fmla="*/ 4553 h 948972"/>
              <a:gd name="connsiteX20" fmla="*/ 325112 w 815276"/>
              <a:gd name="connsiteY20" fmla="*/ 17882 h 948972"/>
              <a:gd name="connsiteX21" fmla="*/ 474402 w 815276"/>
              <a:gd name="connsiteY21" fmla="*/ 103191 h 948972"/>
              <a:gd name="connsiteX22" fmla="*/ 552341 w 815276"/>
              <a:gd name="connsiteY22" fmla="*/ 185027 h 948972"/>
              <a:gd name="connsiteX23" fmla="*/ 595353 w 815276"/>
              <a:gd name="connsiteY23" fmla="*/ 240874 h 948972"/>
              <a:gd name="connsiteX0" fmla="*/ 595353 w 815276"/>
              <a:gd name="connsiteY0" fmla="*/ 240874 h 929869"/>
              <a:gd name="connsiteX1" fmla="*/ 735104 w 815276"/>
              <a:gd name="connsiteY1" fmla="*/ 417736 h 929869"/>
              <a:gd name="connsiteX2" fmla="*/ 782412 w 815276"/>
              <a:gd name="connsiteY2" fmla="*/ 492865 h 929869"/>
              <a:gd name="connsiteX3" fmla="*/ 813370 w 815276"/>
              <a:gd name="connsiteY3" fmla="*/ 639550 h 929869"/>
              <a:gd name="connsiteX4" fmla="*/ 763165 w 815276"/>
              <a:gd name="connsiteY4" fmla="*/ 929869 h 929869"/>
              <a:gd name="connsiteX5" fmla="*/ 791384 w 815276"/>
              <a:gd name="connsiteY5" fmla="*/ 780878 h 929869"/>
              <a:gd name="connsiteX6" fmla="*/ 721655 w 815276"/>
              <a:gd name="connsiteY6" fmla="*/ 724695 h 929869"/>
              <a:gd name="connsiteX7" fmla="*/ 670470 w 815276"/>
              <a:gd name="connsiteY7" fmla="*/ 571688 h 929869"/>
              <a:gd name="connsiteX8" fmla="*/ 584264 w 815276"/>
              <a:gd name="connsiteY8" fmla="*/ 395340 h 929869"/>
              <a:gd name="connsiteX9" fmla="*/ 498058 w 815276"/>
              <a:gd name="connsiteY9" fmla="*/ 273452 h 929869"/>
              <a:gd name="connsiteX10" fmla="*/ 409160 w 815276"/>
              <a:gd name="connsiteY10" fmla="*/ 174906 h 929869"/>
              <a:gd name="connsiteX11" fmla="*/ 317567 w 815276"/>
              <a:gd name="connsiteY11" fmla="*/ 107478 h 929869"/>
              <a:gd name="connsiteX12" fmla="*/ 216514 w 815276"/>
              <a:gd name="connsiteY12" fmla="*/ 69753 h 929869"/>
              <a:gd name="connsiteX13" fmla="*/ 104748 w 815276"/>
              <a:gd name="connsiteY13" fmla="*/ 76359 h 929869"/>
              <a:gd name="connsiteX14" fmla="*/ 8996 w 815276"/>
              <a:gd name="connsiteY14" fmla="*/ 115543 h 929869"/>
              <a:gd name="connsiteX15" fmla="*/ 0 w 815276"/>
              <a:gd name="connsiteY15" fmla="*/ 119493 h 929869"/>
              <a:gd name="connsiteX16" fmla="*/ 13343 w 815276"/>
              <a:gd name="connsiteY16" fmla="*/ 94716 h 929869"/>
              <a:gd name="connsiteX17" fmla="*/ 50527 w 815276"/>
              <a:gd name="connsiteY17" fmla="*/ 52539 h 929869"/>
              <a:gd name="connsiteX18" fmla="*/ 173156 w 815276"/>
              <a:gd name="connsiteY18" fmla="*/ 4553 h 929869"/>
              <a:gd name="connsiteX19" fmla="*/ 325112 w 815276"/>
              <a:gd name="connsiteY19" fmla="*/ 17882 h 929869"/>
              <a:gd name="connsiteX20" fmla="*/ 474402 w 815276"/>
              <a:gd name="connsiteY20" fmla="*/ 103191 h 929869"/>
              <a:gd name="connsiteX21" fmla="*/ 552341 w 815276"/>
              <a:gd name="connsiteY21" fmla="*/ 185027 h 929869"/>
              <a:gd name="connsiteX22" fmla="*/ 595353 w 815276"/>
              <a:gd name="connsiteY22" fmla="*/ 240874 h 929869"/>
              <a:gd name="connsiteX0" fmla="*/ 595353 w 815276"/>
              <a:gd name="connsiteY0" fmla="*/ 240874 h 784082"/>
              <a:gd name="connsiteX1" fmla="*/ 735104 w 815276"/>
              <a:gd name="connsiteY1" fmla="*/ 417736 h 784082"/>
              <a:gd name="connsiteX2" fmla="*/ 782412 w 815276"/>
              <a:gd name="connsiteY2" fmla="*/ 492865 h 784082"/>
              <a:gd name="connsiteX3" fmla="*/ 813370 w 815276"/>
              <a:gd name="connsiteY3" fmla="*/ 639550 h 784082"/>
              <a:gd name="connsiteX4" fmla="*/ 791384 w 815276"/>
              <a:gd name="connsiteY4" fmla="*/ 780878 h 784082"/>
              <a:gd name="connsiteX5" fmla="*/ 721655 w 815276"/>
              <a:gd name="connsiteY5" fmla="*/ 724695 h 784082"/>
              <a:gd name="connsiteX6" fmla="*/ 670470 w 815276"/>
              <a:gd name="connsiteY6" fmla="*/ 571688 h 784082"/>
              <a:gd name="connsiteX7" fmla="*/ 584264 w 815276"/>
              <a:gd name="connsiteY7" fmla="*/ 395340 h 784082"/>
              <a:gd name="connsiteX8" fmla="*/ 498058 w 815276"/>
              <a:gd name="connsiteY8" fmla="*/ 273452 h 784082"/>
              <a:gd name="connsiteX9" fmla="*/ 409160 w 815276"/>
              <a:gd name="connsiteY9" fmla="*/ 174906 h 784082"/>
              <a:gd name="connsiteX10" fmla="*/ 317567 w 815276"/>
              <a:gd name="connsiteY10" fmla="*/ 107478 h 784082"/>
              <a:gd name="connsiteX11" fmla="*/ 216514 w 815276"/>
              <a:gd name="connsiteY11" fmla="*/ 69753 h 784082"/>
              <a:gd name="connsiteX12" fmla="*/ 104748 w 815276"/>
              <a:gd name="connsiteY12" fmla="*/ 76359 h 784082"/>
              <a:gd name="connsiteX13" fmla="*/ 8996 w 815276"/>
              <a:gd name="connsiteY13" fmla="*/ 115543 h 784082"/>
              <a:gd name="connsiteX14" fmla="*/ 0 w 815276"/>
              <a:gd name="connsiteY14" fmla="*/ 119493 h 784082"/>
              <a:gd name="connsiteX15" fmla="*/ 13343 w 815276"/>
              <a:gd name="connsiteY15" fmla="*/ 94716 h 784082"/>
              <a:gd name="connsiteX16" fmla="*/ 50527 w 815276"/>
              <a:gd name="connsiteY16" fmla="*/ 52539 h 784082"/>
              <a:gd name="connsiteX17" fmla="*/ 173156 w 815276"/>
              <a:gd name="connsiteY17" fmla="*/ 4553 h 784082"/>
              <a:gd name="connsiteX18" fmla="*/ 325112 w 815276"/>
              <a:gd name="connsiteY18" fmla="*/ 17882 h 784082"/>
              <a:gd name="connsiteX19" fmla="*/ 474402 w 815276"/>
              <a:gd name="connsiteY19" fmla="*/ 103191 h 784082"/>
              <a:gd name="connsiteX20" fmla="*/ 552341 w 815276"/>
              <a:gd name="connsiteY20" fmla="*/ 185027 h 784082"/>
              <a:gd name="connsiteX21" fmla="*/ 595353 w 815276"/>
              <a:gd name="connsiteY21" fmla="*/ 240874 h 784082"/>
              <a:gd name="connsiteX0" fmla="*/ 595353 w 815276"/>
              <a:gd name="connsiteY0" fmla="*/ 240874 h 726135"/>
              <a:gd name="connsiteX1" fmla="*/ 735104 w 815276"/>
              <a:gd name="connsiteY1" fmla="*/ 417736 h 726135"/>
              <a:gd name="connsiteX2" fmla="*/ 782412 w 815276"/>
              <a:gd name="connsiteY2" fmla="*/ 492865 h 726135"/>
              <a:gd name="connsiteX3" fmla="*/ 813370 w 815276"/>
              <a:gd name="connsiteY3" fmla="*/ 639550 h 726135"/>
              <a:gd name="connsiteX4" fmla="*/ 721655 w 815276"/>
              <a:gd name="connsiteY4" fmla="*/ 724695 h 726135"/>
              <a:gd name="connsiteX5" fmla="*/ 670470 w 815276"/>
              <a:gd name="connsiteY5" fmla="*/ 571688 h 726135"/>
              <a:gd name="connsiteX6" fmla="*/ 584264 w 815276"/>
              <a:gd name="connsiteY6" fmla="*/ 395340 h 726135"/>
              <a:gd name="connsiteX7" fmla="*/ 498058 w 815276"/>
              <a:gd name="connsiteY7" fmla="*/ 273452 h 726135"/>
              <a:gd name="connsiteX8" fmla="*/ 409160 w 815276"/>
              <a:gd name="connsiteY8" fmla="*/ 174906 h 726135"/>
              <a:gd name="connsiteX9" fmla="*/ 317567 w 815276"/>
              <a:gd name="connsiteY9" fmla="*/ 107478 h 726135"/>
              <a:gd name="connsiteX10" fmla="*/ 216514 w 815276"/>
              <a:gd name="connsiteY10" fmla="*/ 69753 h 726135"/>
              <a:gd name="connsiteX11" fmla="*/ 104748 w 815276"/>
              <a:gd name="connsiteY11" fmla="*/ 76359 h 726135"/>
              <a:gd name="connsiteX12" fmla="*/ 8996 w 815276"/>
              <a:gd name="connsiteY12" fmla="*/ 115543 h 726135"/>
              <a:gd name="connsiteX13" fmla="*/ 0 w 815276"/>
              <a:gd name="connsiteY13" fmla="*/ 119493 h 726135"/>
              <a:gd name="connsiteX14" fmla="*/ 13343 w 815276"/>
              <a:gd name="connsiteY14" fmla="*/ 94716 h 726135"/>
              <a:gd name="connsiteX15" fmla="*/ 50527 w 815276"/>
              <a:gd name="connsiteY15" fmla="*/ 52539 h 726135"/>
              <a:gd name="connsiteX16" fmla="*/ 173156 w 815276"/>
              <a:gd name="connsiteY16" fmla="*/ 4553 h 726135"/>
              <a:gd name="connsiteX17" fmla="*/ 325112 w 815276"/>
              <a:gd name="connsiteY17" fmla="*/ 17882 h 726135"/>
              <a:gd name="connsiteX18" fmla="*/ 474402 w 815276"/>
              <a:gd name="connsiteY18" fmla="*/ 103191 h 726135"/>
              <a:gd name="connsiteX19" fmla="*/ 552341 w 815276"/>
              <a:gd name="connsiteY19" fmla="*/ 185027 h 726135"/>
              <a:gd name="connsiteX20" fmla="*/ 595353 w 815276"/>
              <a:gd name="connsiteY20" fmla="*/ 240874 h 726135"/>
              <a:gd name="connsiteX0" fmla="*/ 595353 w 782412"/>
              <a:gd name="connsiteY0" fmla="*/ 240874 h 725763"/>
              <a:gd name="connsiteX1" fmla="*/ 735104 w 782412"/>
              <a:gd name="connsiteY1" fmla="*/ 417736 h 725763"/>
              <a:gd name="connsiteX2" fmla="*/ 782412 w 782412"/>
              <a:gd name="connsiteY2" fmla="*/ 492865 h 725763"/>
              <a:gd name="connsiteX3" fmla="*/ 721655 w 782412"/>
              <a:gd name="connsiteY3" fmla="*/ 724695 h 725763"/>
              <a:gd name="connsiteX4" fmla="*/ 670470 w 782412"/>
              <a:gd name="connsiteY4" fmla="*/ 571688 h 725763"/>
              <a:gd name="connsiteX5" fmla="*/ 584264 w 782412"/>
              <a:gd name="connsiteY5" fmla="*/ 395340 h 725763"/>
              <a:gd name="connsiteX6" fmla="*/ 498058 w 782412"/>
              <a:gd name="connsiteY6" fmla="*/ 273452 h 725763"/>
              <a:gd name="connsiteX7" fmla="*/ 409160 w 782412"/>
              <a:gd name="connsiteY7" fmla="*/ 174906 h 725763"/>
              <a:gd name="connsiteX8" fmla="*/ 317567 w 782412"/>
              <a:gd name="connsiteY8" fmla="*/ 107478 h 725763"/>
              <a:gd name="connsiteX9" fmla="*/ 216514 w 782412"/>
              <a:gd name="connsiteY9" fmla="*/ 69753 h 725763"/>
              <a:gd name="connsiteX10" fmla="*/ 104748 w 782412"/>
              <a:gd name="connsiteY10" fmla="*/ 76359 h 725763"/>
              <a:gd name="connsiteX11" fmla="*/ 8996 w 782412"/>
              <a:gd name="connsiteY11" fmla="*/ 115543 h 725763"/>
              <a:gd name="connsiteX12" fmla="*/ 0 w 782412"/>
              <a:gd name="connsiteY12" fmla="*/ 119493 h 725763"/>
              <a:gd name="connsiteX13" fmla="*/ 13343 w 782412"/>
              <a:gd name="connsiteY13" fmla="*/ 94716 h 725763"/>
              <a:gd name="connsiteX14" fmla="*/ 50527 w 782412"/>
              <a:gd name="connsiteY14" fmla="*/ 52539 h 725763"/>
              <a:gd name="connsiteX15" fmla="*/ 173156 w 782412"/>
              <a:gd name="connsiteY15" fmla="*/ 4553 h 725763"/>
              <a:gd name="connsiteX16" fmla="*/ 325112 w 782412"/>
              <a:gd name="connsiteY16" fmla="*/ 17882 h 725763"/>
              <a:gd name="connsiteX17" fmla="*/ 474402 w 782412"/>
              <a:gd name="connsiteY17" fmla="*/ 103191 h 725763"/>
              <a:gd name="connsiteX18" fmla="*/ 552341 w 782412"/>
              <a:gd name="connsiteY18" fmla="*/ 185027 h 725763"/>
              <a:gd name="connsiteX19" fmla="*/ 595353 w 782412"/>
              <a:gd name="connsiteY19" fmla="*/ 240874 h 725763"/>
              <a:gd name="connsiteX0" fmla="*/ 595353 w 735104"/>
              <a:gd name="connsiteY0" fmla="*/ 240874 h 725763"/>
              <a:gd name="connsiteX1" fmla="*/ 735104 w 735104"/>
              <a:gd name="connsiteY1" fmla="*/ 417736 h 725763"/>
              <a:gd name="connsiteX2" fmla="*/ 721655 w 735104"/>
              <a:gd name="connsiteY2" fmla="*/ 724695 h 725763"/>
              <a:gd name="connsiteX3" fmla="*/ 670470 w 735104"/>
              <a:gd name="connsiteY3" fmla="*/ 571688 h 725763"/>
              <a:gd name="connsiteX4" fmla="*/ 584264 w 735104"/>
              <a:gd name="connsiteY4" fmla="*/ 395340 h 725763"/>
              <a:gd name="connsiteX5" fmla="*/ 498058 w 735104"/>
              <a:gd name="connsiteY5" fmla="*/ 273452 h 725763"/>
              <a:gd name="connsiteX6" fmla="*/ 409160 w 735104"/>
              <a:gd name="connsiteY6" fmla="*/ 174906 h 725763"/>
              <a:gd name="connsiteX7" fmla="*/ 317567 w 735104"/>
              <a:gd name="connsiteY7" fmla="*/ 107478 h 725763"/>
              <a:gd name="connsiteX8" fmla="*/ 216514 w 735104"/>
              <a:gd name="connsiteY8" fmla="*/ 69753 h 725763"/>
              <a:gd name="connsiteX9" fmla="*/ 104748 w 735104"/>
              <a:gd name="connsiteY9" fmla="*/ 76359 h 725763"/>
              <a:gd name="connsiteX10" fmla="*/ 8996 w 735104"/>
              <a:gd name="connsiteY10" fmla="*/ 115543 h 725763"/>
              <a:gd name="connsiteX11" fmla="*/ 0 w 735104"/>
              <a:gd name="connsiteY11" fmla="*/ 119493 h 725763"/>
              <a:gd name="connsiteX12" fmla="*/ 13343 w 735104"/>
              <a:gd name="connsiteY12" fmla="*/ 94716 h 725763"/>
              <a:gd name="connsiteX13" fmla="*/ 50527 w 735104"/>
              <a:gd name="connsiteY13" fmla="*/ 52539 h 725763"/>
              <a:gd name="connsiteX14" fmla="*/ 173156 w 735104"/>
              <a:gd name="connsiteY14" fmla="*/ 4553 h 725763"/>
              <a:gd name="connsiteX15" fmla="*/ 325112 w 735104"/>
              <a:gd name="connsiteY15" fmla="*/ 17882 h 725763"/>
              <a:gd name="connsiteX16" fmla="*/ 474402 w 735104"/>
              <a:gd name="connsiteY16" fmla="*/ 103191 h 725763"/>
              <a:gd name="connsiteX17" fmla="*/ 552341 w 735104"/>
              <a:gd name="connsiteY17" fmla="*/ 185027 h 725763"/>
              <a:gd name="connsiteX18" fmla="*/ 595353 w 735104"/>
              <a:gd name="connsiteY18" fmla="*/ 240874 h 725763"/>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17567 w 723990"/>
              <a:gd name="connsiteY6" fmla="*/ 107478 h 736476"/>
              <a:gd name="connsiteX7" fmla="*/ 216514 w 723990"/>
              <a:gd name="connsiteY7" fmla="*/ 69753 h 736476"/>
              <a:gd name="connsiteX8" fmla="*/ 104748 w 723990"/>
              <a:gd name="connsiteY8" fmla="*/ 76359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17567 w 723990"/>
              <a:gd name="connsiteY6" fmla="*/ 107478 h 736476"/>
              <a:gd name="connsiteX7" fmla="*/ 216514 w 723990"/>
              <a:gd name="connsiteY7" fmla="*/ 69753 h 736476"/>
              <a:gd name="connsiteX8" fmla="*/ 104748 w 723990"/>
              <a:gd name="connsiteY8" fmla="*/ 68338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17567 w 723990"/>
              <a:gd name="connsiteY6" fmla="*/ 107478 h 736476"/>
              <a:gd name="connsiteX7" fmla="*/ 248599 w 723990"/>
              <a:gd name="connsiteY7" fmla="*/ 53711 h 736476"/>
              <a:gd name="connsiteX8" fmla="*/ 104748 w 723990"/>
              <a:gd name="connsiteY8" fmla="*/ 68338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37620 w 723990"/>
              <a:gd name="connsiteY6" fmla="*/ 107478 h 736476"/>
              <a:gd name="connsiteX7" fmla="*/ 248599 w 723990"/>
              <a:gd name="connsiteY7" fmla="*/ 53711 h 736476"/>
              <a:gd name="connsiteX8" fmla="*/ 104748 w 723990"/>
              <a:gd name="connsiteY8" fmla="*/ 68338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37620 w 723990"/>
              <a:gd name="connsiteY6" fmla="*/ 107478 h 736476"/>
              <a:gd name="connsiteX7" fmla="*/ 248599 w 723990"/>
              <a:gd name="connsiteY7" fmla="*/ 53711 h 736476"/>
              <a:gd name="connsiteX8" fmla="*/ 104748 w 723990"/>
              <a:gd name="connsiteY8" fmla="*/ 68338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337620 w 723990"/>
              <a:gd name="connsiteY6" fmla="*/ 107478 h 736476"/>
              <a:gd name="connsiteX7" fmla="*/ 248599 w 723990"/>
              <a:gd name="connsiteY7" fmla="*/ 53711 h 736476"/>
              <a:gd name="connsiteX8" fmla="*/ 104748 w 723990"/>
              <a:gd name="connsiteY8" fmla="*/ 68338 h 736476"/>
              <a:gd name="connsiteX9" fmla="*/ 8996 w 723990"/>
              <a:gd name="connsiteY9" fmla="*/ 115543 h 736476"/>
              <a:gd name="connsiteX10" fmla="*/ 0 w 723990"/>
              <a:gd name="connsiteY10" fmla="*/ 119493 h 736476"/>
              <a:gd name="connsiteX11" fmla="*/ 13343 w 723990"/>
              <a:gd name="connsiteY11" fmla="*/ 94716 h 736476"/>
              <a:gd name="connsiteX12" fmla="*/ 50527 w 723990"/>
              <a:gd name="connsiteY12" fmla="*/ 52539 h 736476"/>
              <a:gd name="connsiteX13" fmla="*/ 173156 w 723990"/>
              <a:gd name="connsiteY13" fmla="*/ 4553 h 736476"/>
              <a:gd name="connsiteX14" fmla="*/ 325112 w 723990"/>
              <a:gd name="connsiteY14" fmla="*/ 17882 h 736476"/>
              <a:gd name="connsiteX15" fmla="*/ 474402 w 723990"/>
              <a:gd name="connsiteY15" fmla="*/ 103191 h 736476"/>
              <a:gd name="connsiteX16" fmla="*/ 552341 w 723990"/>
              <a:gd name="connsiteY16" fmla="*/ 185027 h 736476"/>
              <a:gd name="connsiteX17" fmla="*/ 595353 w 723990"/>
              <a:gd name="connsiteY17"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09160 w 723990"/>
              <a:gd name="connsiteY5" fmla="*/ 174906 h 736476"/>
              <a:gd name="connsiteX6" fmla="*/ 248599 w 723990"/>
              <a:gd name="connsiteY6" fmla="*/ 53711 h 736476"/>
              <a:gd name="connsiteX7" fmla="*/ 104748 w 723990"/>
              <a:gd name="connsiteY7" fmla="*/ 68338 h 736476"/>
              <a:gd name="connsiteX8" fmla="*/ 8996 w 723990"/>
              <a:gd name="connsiteY8" fmla="*/ 115543 h 736476"/>
              <a:gd name="connsiteX9" fmla="*/ 0 w 723990"/>
              <a:gd name="connsiteY9" fmla="*/ 119493 h 736476"/>
              <a:gd name="connsiteX10" fmla="*/ 13343 w 723990"/>
              <a:gd name="connsiteY10" fmla="*/ 94716 h 736476"/>
              <a:gd name="connsiteX11" fmla="*/ 50527 w 723990"/>
              <a:gd name="connsiteY11" fmla="*/ 52539 h 736476"/>
              <a:gd name="connsiteX12" fmla="*/ 173156 w 723990"/>
              <a:gd name="connsiteY12" fmla="*/ 4553 h 736476"/>
              <a:gd name="connsiteX13" fmla="*/ 325112 w 723990"/>
              <a:gd name="connsiteY13" fmla="*/ 17882 h 736476"/>
              <a:gd name="connsiteX14" fmla="*/ 474402 w 723990"/>
              <a:gd name="connsiteY14" fmla="*/ 103191 h 736476"/>
              <a:gd name="connsiteX15" fmla="*/ 552341 w 723990"/>
              <a:gd name="connsiteY15" fmla="*/ 185027 h 736476"/>
              <a:gd name="connsiteX16" fmla="*/ 595353 w 723990"/>
              <a:gd name="connsiteY16"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498058 w 723990"/>
              <a:gd name="connsiteY4" fmla="*/ 273452 h 736476"/>
              <a:gd name="connsiteX5" fmla="*/ 429213 w 723990"/>
              <a:gd name="connsiteY5" fmla="*/ 162874 h 736476"/>
              <a:gd name="connsiteX6" fmla="*/ 248599 w 723990"/>
              <a:gd name="connsiteY6" fmla="*/ 53711 h 736476"/>
              <a:gd name="connsiteX7" fmla="*/ 104748 w 723990"/>
              <a:gd name="connsiteY7" fmla="*/ 68338 h 736476"/>
              <a:gd name="connsiteX8" fmla="*/ 8996 w 723990"/>
              <a:gd name="connsiteY8" fmla="*/ 115543 h 736476"/>
              <a:gd name="connsiteX9" fmla="*/ 0 w 723990"/>
              <a:gd name="connsiteY9" fmla="*/ 119493 h 736476"/>
              <a:gd name="connsiteX10" fmla="*/ 13343 w 723990"/>
              <a:gd name="connsiteY10" fmla="*/ 94716 h 736476"/>
              <a:gd name="connsiteX11" fmla="*/ 50527 w 723990"/>
              <a:gd name="connsiteY11" fmla="*/ 52539 h 736476"/>
              <a:gd name="connsiteX12" fmla="*/ 173156 w 723990"/>
              <a:gd name="connsiteY12" fmla="*/ 4553 h 736476"/>
              <a:gd name="connsiteX13" fmla="*/ 325112 w 723990"/>
              <a:gd name="connsiteY13" fmla="*/ 17882 h 736476"/>
              <a:gd name="connsiteX14" fmla="*/ 474402 w 723990"/>
              <a:gd name="connsiteY14" fmla="*/ 103191 h 736476"/>
              <a:gd name="connsiteX15" fmla="*/ 552341 w 723990"/>
              <a:gd name="connsiteY15" fmla="*/ 185027 h 736476"/>
              <a:gd name="connsiteX16" fmla="*/ 595353 w 723990"/>
              <a:gd name="connsiteY16" fmla="*/ 240874 h 736476"/>
              <a:gd name="connsiteX0" fmla="*/ 595353 w 723990"/>
              <a:gd name="connsiteY0" fmla="*/ 240874 h 736476"/>
              <a:gd name="connsiteX1" fmla="*/ 721655 w 723990"/>
              <a:gd name="connsiteY1" fmla="*/ 724695 h 736476"/>
              <a:gd name="connsiteX2" fmla="*/ 670470 w 723990"/>
              <a:gd name="connsiteY2" fmla="*/ 571688 h 736476"/>
              <a:gd name="connsiteX3" fmla="*/ 584264 w 723990"/>
              <a:gd name="connsiteY3" fmla="*/ 395340 h 736476"/>
              <a:gd name="connsiteX4" fmla="*/ 526132 w 723990"/>
              <a:gd name="connsiteY4" fmla="*/ 273452 h 736476"/>
              <a:gd name="connsiteX5" fmla="*/ 429213 w 723990"/>
              <a:gd name="connsiteY5" fmla="*/ 162874 h 736476"/>
              <a:gd name="connsiteX6" fmla="*/ 248599 w 723990"/>
              <a:gd name="connsiteY6" fmla="*/ 53711 h 736476"/>
              <a:gd name="connsiteX7" fmla="*/ 104748 w 723990"/>
              <a:gd name="connsiteY7" fmla="*/ 68338 h 736476"/>
              <a:gd name="connsiteX8" fmla="*/ 8996 w 723990"/>
              <a:gd name="connsiteY8" fmla="*/ 115543 h 736476"/>
              <a:gd name="connsiteX9" fmla="*/ 0 w 723990"/>
              <a:gd name="connsiteY9" fmla="*/ 119493 h 736476"/>
              <a:gd name="connsiteX10" fmla="*/ 13343 w 723990"/>
              <a:gd name="connsiteY10" fmla="*/ 94716 h 736476"/>
              <a:gd name="connsiteX11" fmla="*/ 50527 w 723990"/>
              <a:gd name="connsiteY11" fmla="*/ 52539 h 736476"/>
              <a:gd name="connsiteX12" fmla="*/ 173156 w 723990"/>
              <a:gd name="connsiteY12" fmla="*/ 4553 h 736476"/>
              <a:gd name="connsiteX13" fmla="*/ 325112 w 723990"/>
              <a:gd name="connsiteY13" fmla="*/ 17882 h 736476"/>
              <a:gd name="connsiteX14" fmla="*/ 474402 w 723990"/>
              <a:gd name="connsiteY14" fmla="*/ 103191 h 736476"/>
              <a:gd name="connsiteX15" fmla="*/ 552341 w 723990"/>
              <a:gd name="connsiteY15" fmla="*/ 185027 h 736476"/>
              <a:gd name="connsiteX16" fmla="*/ 595353 w 723990"/>
              <a:gd name="connsiteY16" fmla="*/ 240874 h 736476"/>
              <a:gd name="connsiteX0" fmla="*/ 595353 w 723854"/>
              <a:gd name="connsiteY0" fmla="*/ 240874 h 736514"/>
              <a:gd name="connsiteX1" fmla="*/ 721655 w 723854"/>
              <a:gd name="connsiteY1" fmla="*/ 724695 h 736514"/>
              <a:gd name="connsiteX2" fmla="*/ 670470 w 723854"/>
              <a:gd name="connsiteY2" fmla="*/ 571688 h 736514"/>
              <a:gd name="connsiteX3" fmla="*/ 604316 w 723854"/>
              <a:gd name="connsiteY3" fmla="*/ 391330 h 736514"/>
              <a:gd name="connsiteX4" fmla="*/ 526132 w 723854"/>
              <a:gd name="connsiteY4" fmla="*/ 273452 h 736514"/>
              <a:gd name="connsiteX5" fmla="*/ 429213 w 723854"/>
              <a:gd name="connsiteY5" fmla="*/ 162874 h 736514"/>
              <a:gd name="connsiteX6" fmla="*/ 248599 w 723854"/>
              <a:gd name="connsiteY6" fmla="*/ 53711 h 736514"/>
              <a:gd name="connsiteX7" fmla="*/ 104748 w 723854"/>
              <a:gd name="connsiteY7" fmla="*/ 68338 h 736514"/>
              <a:gd name="connsiteX8" fmla="*/ 8996 w 723854"/>
              <a:gd name="connsiteY8" fmla="*/ 115543 h 736514"/>
              <a:gd name="connsiteX9" fmla="*/ 0 w 723854"/>
              <a:gd name="connsiteY9" fmla="*/ 119493 h 736514"/>
              <a:gd name="connsiteX10" fmla="*/ 13343 w 723854"/>
              <a:gd name="connsiteY10" fmla="*/ 94716 h 736514"/>
              <a:gd name="connsiteX11" fmla="*/ 50527 w 723854"/>
              <a:gd name="connsiteY11" fmla="*/ 52539 h 736514"/>
              <a:gd name="connsiteX12" fmla="*/ 173156 w 723854"/>
              <a:gd name="connsiteY12" fmla="*/ 4553 h 736514"/>
              <a:gd name="connsiteX13" fmla="*/ 325112 w 723854"/>
              <a:gd name="connsiteY13" fmla="*/ 17882 h 736514"/>
              <a:gd name="connsiteX14" fmla="*/ 474402 w 723854"/>
              <a:gd name="connsiteY14" fmla="*/ 103191 h 736514"/>
              <a:gd name="connsiteX15" fmla="*/ 552341 w 723854"/>
              <a:gd name="connsiteY15" fmla="*/ 185027 h 736514"/>
              <a:gd name="connsiteX16" fmla="*/ 595353 w 723854"/>
              <a:gd name="connsiteY16" fmla="*/ 240874 h 736514"/>
              <a:gd name="connsiteX0" fmla="*/ 595353 w 723854"/>
              <a:gd name="connsiteY0" fmla="*/ 235082 h 730722"/>
              <a:gd name="connsiteX1" fmla="*/ 721655 w 723854"/>
              <a:gd name="connsiteY1" fmla="*/ 718903 h 730722"/>
              <a:gd name="connsiteX2" fmla="*/ 670470 w 723854"/>
              <a:gd name="connsiteY2" fmla="*/ 565896 h 730722"/>
              <a:gd name="connsiteX3" fmla="*/ 604316 w 723854"/>
              <a:gd name="connsiteY3" fmla="*/ 385538 h 730722"/>
              <a:gd name="connsiteX4" fmla="*/ 526132 w 723854"/>
              <a:gd name="connsiteY4" fmla="*/ 267660 h 730722"/>
              <a:gd name="connsiteX5" fmla="*/ 429213 w 723854"/>
              <a:gd name="connsiteY5" fmla="*/ 157082 h 730722"/>
              <a:gd name="connsiteX6" fmla="*/ 248599 w 723854"/>
              <a:gd name="connsiteY6" fmla="*/ 47919 h 730722"/>
              <a:gd name="connsiteX7" fmla="*/ 104748 w 723854"/>
              <a:gd name="connsiteY7" fmla="*/ 62546 h 730722"/>
              <a:gd name="connsiteX8" fmla="*/ 8996 w 723854"/>
              <a:gd name="connsiteY8" fmla="*/ 109751 h 730722"/>
              <a:gd name="connsiteX9" fmla="*/ 0 w 723854"/>
              <a:gd name="connsiteY9" fmla="*/ 113701 h 730722"/>
              <a:gd name="connsiteX10" fmla="*/ 13343 w 723854"/>
              <a:gd name="connsiteY10" fmla="*/ 88924 h 730722"/>
              <a:gd name="connsiteX11" fmla="*/ 50527 w 723854"/>
              <a:gd name="connsiteY11" fmla="*/ 46747 h 730722"/>
              <a:gd name="connsiteX12" fmla="*/ 193209 w 723854"/>
              <a:gd name="connsiteY12" fmla="*/ 6782 h 730722"/>
              <a:gd name="connsiteX13" fmla="*/ 325112 w 723854"/>
              <a:gd name="connsiteY13" fmla="*/ 12090 h 730722"/>
              <a:gd name="connsiteX14" fmla="*/ 474402 w 723854"/>
              <a:gd name="connsiteY14" fmla="*/ 97399 h 730722"/>
              <a:gd name="connsiteX15" fmla="*/ 552341 w 723854"/>
              <a:gd name="connsiteY15" fmla="*/ 179235 h 730722"/>
              <a:gd name="connsiteX16" fmla="*/ 595353 w 723854"/>
              <a:gd name="connsiteY16" fmla="*/ 235082 h 730722"/>
              <a:gd name="connsiteX0" fmla="*/ 595353 w 723854"/>
              <a:gd name="connsiteY0" fmla="*/ 228601 h 724241"/>
              <a:gd name="connsiteX1" fmla="*/ 721655 w 723854"/>
              <a:gd name="connsiteY1" fmla="*/ 712422 h 724241"/>
              <a:gd name="connsiteX2" fmla="*/ 670470 w 723854"/>
              <a:gd name="connsiteY2" fmla="*/ 559415 h 724241"/>
              <a:gd name="connsiteX3" fmla="*/ 604316 w 723854"/>
              <a:gd name="connsiteY3" fmla="*/ 379057 h 724241"/>
              <a:gd name="connsiteX4" fmla="*/ 526132 w 723854"/>
              <a:gd name="connsiteY4" fmla="*/ 261179 h 724241"/>
              <a:gd name="connsiteX5" fmla="*/ 429213 w 723854"/>
              <a:gd name="connsiteY5" fmla="*/ 150601 h 724241"/>
              <a:gd name="connsiteX6" fmla="*/ 248599 w 723854"/>
              <a:gd name="connsiteY6" fmla="*/ 41438 h 724241"/>
              <a:gd name="connsiteX7" fmla="*/ 104748 w 723854"/>
              <a:gd name="connsiteY7" fmla="*/ 56065 h 724241"/>
              <a:gd name="connsiteX8" fmla="*/ 8996 w 723854"/>
              <a:gd name="connsiteY8" fmla="*/ 103270 h 724241"/>
              <a:gd name="connsiteX9" fmla="*/ 0 w 723854"/>
              <a:gd name="connsiteY9" fmla="*/ 107220 h 724241"/>
              <a:gd name="connsiteX10" fmla="*/ 13343 w 723854"/>
              <a:gd name="connsiteY10" fmla="*/ 82443 h 724241"/>
              <a:gd name="connsiteX11" fmla="*/ 50527 w 723854"/>
              <a:gd name="connsiteY11" fmla="*/ 40266 h 724241"/>
              <a:gd name="connsiteX12" fmla="*/ 193209 w 723854"/>
              <a:gd name="connsiteY12" fmla="*/ 301 h 724241"/>
              <a:gd name="connsiteX13" fmla="*/ 341154 w 723854"/>
              <a:gd name="connsiteY13" fmla="*/ 25662 h 724241"/>
              <a:gd name="connsiteX14" fmla="*/ 474402 w 723854"/>
              <a:gd name="connsiteY14" fmla="*/ 90918 h 724241"/>
              <a:gd name="connsiteX15" fmla="*/ 552341 w 723854"/>
              <a:gd name="connsiteY15" fmla="*/ 172754 h 724241"/>
              <a:gd name="connsiteX16" fmla="*/ 595353 w 723854"/>
              <a:gd name="connsiteY16" fmla="*/ 228601 h 724241"/>
              <a:gd name="connsiteX0" fmla="*/ 595353 w 723854"/>
              <a:gd name="connsiteY0" fmla="*/ 228601 h 724241"/>
              <a:gd name="connsiteX1" fmla="*/ 721655 w 723854"/>
              <a:gd name="connsiteY1" fmla="*/ 712422 h 724241"/>
              <a:gd name="connsiteX2" fmla="*/ 670470 w 723854"/>
              <a:gd name="connsiteY2" fmla="*/ 559415 h 724241"/>
              <a:gd name="connsiteX3" fmla="*/ 604316 w 723854"/>
              <a:gd name="connsiteY3" fmla="*/ 379057 h 724241"/>
              <a:gd name="connsiteX4" fmla="*/ 526132 w 723854"/>
              <a:gd name="connsiteY4" fmla="*/ 261179 h 724241"/>
              <a:gd name="connsiteX5" fmla="*/ 429213 w 723854"/>
              <a:gd name="connsiteY5" fmla="*/ 150601 h 724241"/>
              <a:gd name="connsiteX6" fmla="*/ 248599 w 723854"/>
              <a:gd name="connsiteY6" fmla="*/ 41438 h 724241"/>
              <a:gd name="connsiteX7" fmla="*/ 104748 w 723854"/>
              <a:gd name="connsiteY7" fmla="*/ 56065 h 724241"/>
              <a:gd name="connsiteX8" fmla="*/ 8996 w 723854"/>
              <a:gd name="connsiteY8" fmla="*/ 103270 h 724241"/>
              <a:gd name="connsiteX9" fmla="*/ 0 w 723854"/>
              <a:gd name="connsiteY9" fmla="*/ 107220 h 724241"/>
              <a:gd name="connsiteX10" fmla="*/ 13343 w 723854"/>
              <a:gd name="connsiteY10" fmla="*/ 82443 h 724241"/>
              <a:gd name="connsiteX11" fmla="*/ 50527 w 723854"/>
              <a:gd name="connsiteY11" fmla="*/ 40266 h 724241"/>
              <a:gd name="connsiteX12" fmla="*/ 193209 w 723854"/>
              <a:gd name="connsiteY12" fmla="*/ 301 h 724241"/>
              <a:gd name="connsiteX13" fmla="*/ 341154 w 723854"/>
              <a:gd name="connsiteY13" fmla="*/ 25662 h 724241"/>
              <a:gd name="connsiteX14" fmla="*/ 474402 w 723854"/>
              <a:gd name="connsiteY14" fmla="*/ 90918 h 724241"/>
              <a:gd name="connsiteX15" fmla="*/ 552341 w 723854"/>
              <a:gd name="connsiteY15" fmla="*/ 172754 h 724241"/>
              <a:gd name="connsiteX16" fmla="*/ 595353 w 723854"/>
              <a:gd name="connsiteY16" fmla="*/ 228601 h 724241"/>
              <a:gd name="connsiteX0" fmla="*/ 595353 w 723854"/>
              <a:gd name="connsiteY0" fmla="*/ 228661 h 724301"/>
              <a:gd name="connsiteX1" fmla="*/ 721655 w 723854"/>
              <a:gd name="connsiteY1" fmla="*/ 712482 h 724301"/>
              <a:gd name="connsiteX2" fmla="*/ 670470 w 723854"/>
              <a:gd name="connsiteY2" fmla="*/ 559475 h 724301"/>
              <a:gd name="connsiteX3" fmla="*/ 604316 w 723854"/>
              <a:gd name="connsiteY3" fmla="*/ 379117 h 724301"/>
              <a:gd name="connsiteX4" fmla="*/ 526132 w 723854"/>
              <a:gd name="connsiteY4" fmla="*/ 261239 h 724301"/>
              <a:gd name="connsiteX5" fmla="*/ 429213 w 723854"/>
              <a:gd name="connsiteY5" fmla="*/ 150661 h 724301"/>
              <a:gd name="connsiteX6" fmla="*/ 248599 w 723854"/>
              <a:gd name="connsiteY6" fmla="*/ 41498 h 724301"/>
              <a:gd name="connsiteX7" fmla="*/ 104748 w 723854"/>
              <a:gd name="connsiteY7" fmla="*/ 56125 h 724301"/>
              <a:gd name="connsiteX8" fmla="*/ 8996 w 723854"/>
              <a:gd name="connsiteY8" fmla="*/ 103330 h 724301"/>
              <a:gd name="connsiteX9" fmla="*/ 0 w 723854"/>
              <a:gd name="connsiteY9" fmla="*/ 107280 h 724301"/>
              <a:gd name="connsiteX10" fmla="*/ 13343 w 723854"/>
              <a:gd name="connsiteY10" fmla="*/ 82503 h 724301"/>
              <a:gd name="connsiteX11" fmla="*/ 50527 w 723854"/>
              <a:gd name="connsiteY11" fmla="*/ 40326 h 724301"/>
              <a:gd name="connsiteX12" fmla="*/ 193209 w 723854"/>
              <a:gd name="connsiteY12" fmla="*/ 361 h 724301"/>
              <a:gd name="connsiteX13" fmla="*/ 341154 w 723854"/>
              <a:gd name="connsiteY13" fmla="*/ 25722 h 724301"/>
              <a:gd name="connsiteX14" fmla="*/ 474402 w 723854"/>
              <a:gd name="connsiteY14" fmla="*/ 107020 h 724301"/>
              <a:gd name="connsiteX15" fmla="*/ 552341 w 723854"/>
              <a:gd name="connsiteY15" fmla="*/ 172814 h 724301"/>
              <a:gd name="connsiteX16" fmla="*/ 595353 w 723854"/>
              <a:gd name="connsiteY16" fmla="*/ 228661 h 724301"/>
              <a:gd name="connsiteX0" fmla="*/ 595353 w 723854"/>
              <a:gd name="connsiteY0" fmla="*/ 228661 h 724301"/>
              <a:gd name="connsiteX1" fmla="*/ 721655 w 723854"/>
              <a:gd name="connsiteY1" fmla="*/ 712482 h 724301"/>
              <a:gd name="connsiteX2" fmla="*/ 670470 w 723854"/>
              <a:gd name="connsiteY2" fmla="*/ 559475 h 724301"/>
              <a:gd name="connsiteX3" fmla="*/ 604316 w 723854"/>
              <a:gd name="connsiteY3" fmla="*/ 379117 h 724301"/>
              <a:gd name="connsiteX4" fmla="*/ 526132 w 723854"/>
              <a:gd name="connsiteY4" fmla="*/ 261239 h 724301"/>
              <a:gd name="connsiteX5" fmla="*/ 429213 w 723854"/>
              <a:gd name="connsiteY5" fmla="*/ 150661 h 724301"/>
              <a:gd name="connsiteX6" fmla="*/ 248599 w 723854"/>
              <a:gd name="connsiteY6" fmla="*/ 41498 h 724301"/>
              <a:gd name="connsiteX7" fmla="*/ 104748 w 723854"/>
              <a:gd name="connsiteY7" fmla="*/ 56125 h 724301"/>
              <a:gd name="connsiteX8" fmla="*/ 8996 w 723854"/>
              <a:gd name="connsiteY8" fmla="*/ 103330 h 724301"/>
              <a:gd name="connsiteX9" fmla="*/ 0 w 723854"/>
              <a:gd name="connsiteY9" fmla="*/ 107280 h 724301"/>
              <a:gd name="connsiteX10" fmla="*/ 13343 w 723854"/>
              <a:gd name="connsiteY10" fmla="*/ 82503 h 724301"/>
              <a:gd name="connsiteX11" fmla="*/ 50527 w 723854"/>
              <a:gd name="connsiteY11" fmla="*/ 40326 h 724301"/>
              <a:gd name="connsiteX12" fmla="*/ 193209 w 723854"/>
              <a:gd name="connsiteY12" fmla="*/ 361 h 724301"/>
              <a:gd name="connsiteX13" fmla="*/ 341154 w 723854"/>
              <a:gd name="connsiteY13" fmla="*/ 25722 h 724301"/>
              <a:gd name="connsiteX14" fmla="*/ 474402 w 723854"/>
              <a:gd name="connsiteY14" fmla="*/ 107020 h 724301"/>
              <a:gd name="connsiteX15" fmla="*/ 556352 w 723854"/>
              <a:gd name="connsiteY15" fmla="*/ 188856 h 724301"/>
              <a:gd name="connsiteX16" fmla="*/ 595353 w 723854"/>
              <a:gd name="connsiteY16" fmla="*/ 228661 h 724301"/>
              <a:gd name="connsiteX0" fmla="*/ 611395 w 723144"/>
              <a:gd name="connsiteY0" fmla="*/ 280798 h 721571"/>
              <a:gd name="connsiteX1" fmla="*/ 721655 w 723144"/>
              <a:gd name="connsiteY1" fmla="*/ 712482 h 721571"/>
              <a:gd name="connsiteX2" fmla="*/ 670470 w 723144"/>
              <a:gd name="connsiteY2" fmla="*/ 559475 h 721571"/>
              <a:gd name="connsiteX3" fmla="*/ 604316 w 723144"/>
              <a:gd name="connsiteY3" fmla="*/ 379117 h 721571"/>
              <a:gd name="connsiteX4" fmla="*/ 526132 w 723144"/>
              <a:gd name="connsiteY4" fmla="*/ 261239 h 721571"/>
              <a:gd name="connsiteX5" fmla="*/ 429213 w 723144"/>
              <a:gd name="connsiteY5" fmla="*/ 150661 h 721571"/>
              <a:gd name="connsiteX6" fmla="*/ 248599 w 723144"/>
              <a:gd name="connsiteY6" fmla="*/ 41498 h 721571"/>
              <a:gd name="connsiteX7" fmla="*/ 104748 w 723144"/>
              <a:gd name="connsiteY7" fmla="*/ 56125 h 721571"/>
              <a:gd name="connsiteX8" fmla="*/ 8996 w 723144"/>
              <a:gd name="connsiteY8" fmla="*/ 103330 h 721571"/>
              <a:gd name="connsiteX9" fmla="*/ 0 w 723144"/>
              <a:gd name="connsiteY9" fmla="*/ 107280 h 721571"/>
              <a:gd name="connsiteX10" fmla="*/ 13343 w 723144"/>
              <a:gd name="connsiteY10" fmla="*/ 82503 h 721571"/>
              <a:gd name="connsiteX11" fmla="*/ 50527 w 723144"/>
              <a:gd name="connsiteY11" fmla="*/ 40326 h 721571"/>
              <a:gd name="connsiteX12" fmla="*/ 193209 w 723144"/>
              <a:gd name="connsiteY12" fmla="*/ 361 h 721571"/>
              <a:gd name="connsiteX13" fmla="*/ 341154 w 723144"/>
              <a:gd name="connsiteY13" fmla="*/ 25722 h 721571"/>
              <a:gd name="connsiteX14" fmla="*/ 474402 w 723144"/>
              <a:gd name="connsiteY14" fmla="*/ 107020 h 721571"/>
              <a:gd name="connsiteX15" fmla="*/ 556352 w 723144"/>
              <a:gd name="connsiteY15" fmla="*/ 188856 h 721571"/>
              <a:gd name="connsiteX16" fmla="*/ 611395 w 723144"/>
              <a:gd name="connsiteY16" fmla="*/ 280798 h 721571"/>
              <a:gd name="connsiteX0" fmla="*/ 611395 w 723144"/>
              <a:gd name="connsiteY0" fmla="*/ 280798 h 721571"/>
              <a:gd name="connsiteX1" fmla="*/ 721655 w 723144"/>
              <a:gd name="connsiteY1" fmla="*/ 712482 h 721571"/>
              <a:gd name="connsiteX2" fmla="*/ 670470 w 723144"/>
              <a:gd name="connsiteY2" fmla="*/ 559475 h 721571"/>
              <a:gd name="connsiteX3" fmla="*/ 604316 w 723144"/>
              <a:gd name="connsiteY3" fmla="*/ 379117 h 721571"/>
              <a:gd name="connsiteX4" fmla="*/ 526132 w 723144"/>
              <a:gd name="connsiteY4" fmla="*/ 261239 h 721571"/>
              <a:gd name="connsiteX5" fmla="*/ 429213 w 723144"/>
              <a:gd name="connsiteY5" fmla="*/ 150661 h 721571"/>
              <a:gd name="connsiteX6" fmla="*/ 248599 w 723144"/>
              <a:gd name="connsiteY6" fmla="*/ 41498 h 721571"/>
              <a:gd name="connsiteX7" fmla="*/ 104748 w 723144"/>
              <a:gd name="connsiteY7" fmla="*/ 56125 h 721571"/>
              <a:gd name="connsiteX8" fmla="*/ 8996 w 723144"/>
              <a:gd name="connsiteY8" fmla="*/ 103330 h 721571"/>
              <a:gd name="connsiteX9" fmla="*/ 0 w 723144"/>
              <a:gd name="connsiteY9" fmla="*/ 107280 h 721571"/>
              <a:gd name="connsiteX10" fmla="*/ 13343 w 723144"/>
              <a:gd name="connsiteY10" fmla="*/ 82503 h 721571"/>
              <a:gd name="connsiteX11" fmla="*/ 50527 w 723144"/>
              <a:gd name="connsiteY11" fmla="*/ 40326 h 721571"/>
              <a:gd name="connsiteX12" fmla="*/ 193209 w 723144"/>
              <a:gd name="connsiteY12" fmla="*/ 361 h 721571"/>
              <a:gd name="connsiteX13" fmla="*/ 341154 w 723144"/>
              <a:gd name="connsiteY13" fmla="*/ 25722 h 721571"/>
              <a:gd name="connsiteX14" fmla="*/ 474402 w 723144"/>
              <a:gd name="connsiteY14" fmla="*/ 107020 h 721571"/>
              <a:gd name="connsiteX15" fmla="*/ 588437 w 723144"/>
              <a:gd name="connsiteY15" fmla="*/ 236982 h 721571"/>
              <a:gd name="connsiteX16" fmla="*/ 611395 w 723144"/>
              <a:gd name="connsiteY16" fmla="*/ 280798 h 721571"/>
              <a:gd name="connsiteX0" fmla="*/ 663532 w 721684"/>
              <a:gd name="connsiteY0" fmla="*/ 361009 h 717776"/>
              <a:gd name="connsiteX1" fmla="*/ 721655 w 721684"/>
              <a:gd name="connsiteY1" fmla="*/ 712482 h 717776"/>
              <a:gd name="connsiteX2" fmla="*/ 670470 w 721684"/>
              <a:gd name="connsiteY2" fmla="*/ 559475 h 717776"/>
              <a:gd name="connsiteX3" fmla="*/ 604316 w 721684"/>
              <a:gd name="connsiteY3" fmla="*/ 379117 h 717776"/>
              <a:gd name="connsiteX4" fmla="*/ 526132 w 721684"/>
              <a:gd name="connsiteY4" fmla="*/ 261239 h 717776"/>
              <a:gd name="connsiteX5" fmla="*/ 429213 w 721684"/>
              <a:gd name="connsiteY5" fmla="*/ 150661 h 717776"/>
              <a:gd name="connsiteX6" fmla="*/ 248599 w 721684"/>
              <a:gd name="connsiteY6" fmla="*/ 41498 h 717776"/>
              <a:gd name="connsiteX7" fmla="*/ 104748 w 721684"/>
              <a:gd name="connsiteY7" fmla="*/ 56125 h 717776"/>
              <a:gd name="connsiteX8" fmla="*/ 8996 w 721684"/>
              <a:gd name="connsiteY8" fmla="*/ 103330 h 717776"/>
              <a:gd name="connsiteX9" fmla="*/ 0 w 721684"/>
              <a:gd name="connsiteY9" fmla="*/ 107280 h 717776"/>
              <a:gd name="connsiteX10" fmla="*/ 13343 w 721684"/>
              <a:gd name="connsiteY10" fmla="*/ 82503 h 717776"/>
              <a:gd name="connsiteX11" fmla="*/ 50527 w 721684"/>
              <a:gd name="connsiteY11" fmla="*/ 40326 h 717776"/>
              <a:gd name="connsiteX12" fmla="*/ 193209 w 721684"/>
              <a:gd name="connsiteY12" fmla="*/ 361 h 717776"/>
              <a:gd name="connsiteX13" fmla="*/ 341154 w 721684"/>
              <a:gd name="connsiteY13" fmla="*/ 25722 h 717776"/>
              <a:gd name="connsiteX14" fmla="*/ 474402 w 721684"/>
              <a:gd name="connsiteY14" fmla="*/ 107020 h 717776"/>
              <a:gd name="connsiteX15" fmla="*/ 588437 w 721684"/>
              <a:gd name="connsiteY15" fmla="*/ 236982 h 717776"/>
              <a:gd name="connsiteX16" fmla="*/ 663532 w 721684"/>
              <a:gd name="connsiteY16" fmla="*/ 361009 h 717776"/>
              <a:gd name="connsiteX0" fmla="*/ 663532 w 728677"/>
              <a:gd name="connsiteY0" fmla="*/ 361009 h 717474"/>
              <a:gd name="connsiteX1" fmla="*/ 721655 w 728677"/>
              <a:gd name="connsiteY1" fmla="*/ 712482 h 717474"/>
              <a:gd name="connsiteX2" fmla="*/ 714586 w 728677"/>
              <a:gd name="connsiteY2" fmla="*/ 555465 h 717474"/>
              <a:gd name="connsiteX3" fmla="*/ 604316 w 728677"/>
              <a:gd name="connsiteY3" fmla="*/ 379117 h 717474"/>
              <a:gd name="connsiteX4" fmla="*/ 526132 w 728677"/>
              <a:gd name="connsiteY4" fmla="*/ 261239 h 717474"/>
              <a:gd name="connsiteX5" fmla="*/ 429213 w 728677"/>
              <a:gd name="connsiteY5" fmla="*/ 150661 h 717474"/>
              <a:gd name="connsiteX6" fmla="*/ 248599 w 728677"/>
              <a:gd name="connsiteY6" fmla="*/ 41498 h 717474"/>
              <a:gd name="connsiteX7" fmla="*/ 104748 w 728677"/>
              <a:gd name="connsiteY7" fmla="*/ 56125 h 717474"/>
              <a:gd name="connsiteX8" fmla="*/ 8996 w 728677"/>
              <a:gd name="connsiteY8" fmla="*/ 103330 h 717474"/>
              <a:gd name="connsiteX9" fmla="*/ 0 w 728677"/>
              <a:gd name="connsiteY9" fmla="*/ 107280 h 717474"/>
              <a:gd name="connsiteX10" fmla="*/ 13343 w 728677"/>
              <a:gd name="connsiteY10" fmla="*/ 82503 h 717474"/>
              <a:gd name="connsiteX11" fmla="*/ 50527 w 728677"/>
              <a:gd name="connsiteY11" fmla="*/ 40326 h 717474"/>
              <a:gd name="connsiteX12" fmla="*/ 193209 w 728677"/>
              <a:gd name="connsiteY12" fmla="*/ 361 h 717474"/>
              <a:gd name="connsiteX13" fmla="*/ 341154 w 728677"/>
              <a:gd name="connsiteY13" fmla="*/ 25722 h 717474"/>
              <a:gd name="connsiteX14" fmla="*/ 474402 w 728677"/>
              <a:gd name="connsiteY14" fmla="*/ 107020 h 717474"/>
              <a:gd name="connsiteX15" fmla="*/ 588437 w 728677"/>
              <a:gd name="connsiteY15" fmla="*/ 236982 h 717474"/>
              <a:gd name="connsiteX16" fmla="*/ 663532 w 728677"/>
              <a:gd name="connsiteY16" fmla="*/ 361009 h 717474"/>
              <a:gd name="connsiteX0" fmla="*/ 663532 w 767141"/>
              <a:gd name="connsiteY0" fmla="*/ 361009 h 713570"/>
              <a:gd name="connsiteX1" fmla="*/ 765770 w 767141"/>
              <a:gd name="connsiteY1" fmla="*/ 708471 h 713570"/>
              <a:gd name="connsiteX2" fmla="*/ 714586 w 767141"/>
              <a:gd name="connsiteY2" fmla="*/ 555465 h 713570"/>
              <a:gd name="connsiteX3" fmla="*/ 604316 w 767141"/>
              <a:gd name="connsiteY3" fmla="*/ 379117 h 713570"/>
              <a:gd name="connsiteX4" fmla="*/ 526132 w 767141"/>
              <a:gd name="connsiteY4" fmla="*/ 261239 h 713570"/>
              <a:gd name="connsiteX5" fmla="*/ 429213 w 767141"/>
              <a:gd name="connsiteY5" fmla="*/ 150661 h 713570"/>
              <a:gd name="connsiteX6" fmla="*/ 248599 w 767141"/>
              <a:gd name="connsiteY6" fmla="*/ 41498 h 713570"/>
              <a:gd name="connsiteX7" fmla="*/ 104748 w 767141"/>
              <a:gd name="connsiteY7" fmla="*/ 56125 h 713570"/>
              <a:gd name="connsiteX8" fmla="*/ 8996 w 767141"/>
              <a:gd name="connsiteY8" fmla="*/ 103330 h 713570"/>
              <a:gd name="connsiteX9" fmla="*/ 0 w 767141"/>
              <a:gd name="connsiteY9" fmla="*/ 107280 h 713570"/>
              <a:gd name="connsiteX10" fmla="*/ 13343 w 767141"/>
              <a:gd name="connsiteY10" fmla="*/ 82503 h 713570"/>
              <a:gd name="connsiteX11" fmla="*/ 50527 w 767141"/>
              <a:gd name="connsiteY11" fmla="*/ 40326 h 713570"/>
              <a:gd name="connsiteX12" fmla="*/ 193209 w 767141"/>
              <a:gd name="connsiteY12" fmla="*/ 361 h 713570"/>
              <a:gd name="connsiteX13" fmla="*/ 341154 w 767141"/>
              <a:gd name="connsiteY13" fmla="*/ 25722 h 713570"/>
              <a:gd name="connsiteX14" fmla="*/ 474402 w 767141"/>
              <a:gd name="connsiteY14" fmla="*/ 107020 h 713570"/>
              <a:gd name="connsiteX15" fmla="*/ 588437 w 767141"/>
              <a:gd name="connsiteY15" fmla="*/ 236982 h 713570"/>
              <a:gd name="connsiteX16" fmla="*/ 663532 w 767141"/>
              <a:gd name="connsiteY16" fmla="*/ 361009 h 713570"/>
              <a:gd name="connsiteX0" fmla="*/ 663532 w 767141"/>
              <a:gd name="connsiteY0" fmla="*/ 361009 h 713570"/>
              <a:gd name="connsiteX1" fmla="*/ 765770 w 767141"/>
              <a:gd name="connsiteY1" fmla="*/ 708471 h 713570"/>
              <a:gd name="connsiteX2" fmla="*/ 714586 w 767141"/>
              <a:gd name="connsiteY2" fmla="*/ 555465 h 713570"/>
              <a:gd name="connsiteX3" fmla="*/ 604316 w 767141"/>
              <a:gd name="connsiteY3" fmla="*/ 379117 h 713570"/>
              <a:gd name="connsiteX4" fmla="*/ 526132 w 767141"/>
              <a:gd name="connsiteY4" fmla="*/ 261239 h 713570"/>
              <a:gd name="connsiteX5" fmla="*/ 429213 w 767141"/>
              <a:gd name="connsiteY5" fmla="*/ 150661 h 713570"/>
              <a:gd name="connsiteX6" fmla="*/ 248599 w 767141"/>
              <a:gd name="connsiteY6" fmla="*/ 45509 h 713570"/>
              <a:gd name="connsiteX7" fmla="*/ 104748 w 767141"/>
              <a:gd name="connsiteY7" fmla="*/ 56125 h 713570"/>
              <a:gd name="connsiteX8" fmla="*/ 8996 w 767141"/>
              <a:gd name="connsiteY8" fmla="*/ 103330 h 713570"/>
              <a:gd name="connsiteX9" fmla="*/ 0 w 767141"/>
              <a:gd name="connsiteY9" fmla="*/ 107280 h 713570"/>
              <a:gd name="connsiteX10" fmla="*/ 13343 w 767141"/>
              <a:gd name="connsiteY10" fmla="*/ 82503 h 713570"/>
              <a:gd name="connsiteX11" fmla="*/ 50527 w 767141"/>
              <a:gd name="connsiteY11" fmla="*/ 40326 h 713570"/>
              <a:gd name="connsiteX12" fmla="*/ 193209 w 767141"/>
              <a:gd name="connsiteY12" fmla="*/ 361 h 713570"/>
              <a:gd name="connsiteX13" fmla="*/ 341154 w 767141"/>
              <a:gd name="connsiteY13" fmla="*/ 25722 h 713570"/>
              <a:gd name="connsiteX14" fmla="*/ 474402 w 767141"/>
              <a:gd name="connsiteY14" fmla="*/ 107020 h 713570"/>
              <a:gd name="connsiteX15" fmla="*/ 588437 w 767141"/>
              <a:gd name="connsiteY15" fmla="*/ 236982 h 713570"/>
              <a:gd name="connsiteX16" fmla="*/ 663532 w 767141"/>
              <a:gd name="connsiteY16" fmla="*/ 361009 h 713570"/>
              <a:gd name="connsiteX0" fmla="*/ 663532 w 767141"/>
              <a:gd name="connsiteY0" fmla="*/ 364945 h 717506"/>
              <a:gd name="connsiteX1" fmla="*/ 765770 w 767141"/>
              <a:gd name="connsiteY1" fmla="*/ 712407 h 717506"/>
              <a:gd name="connsiteX2" fmla="*/ 714586 w 767141"/>
              <a:gd name="connsiteY2" fmla="*/ 559401 h 717506"/>
              <a:gd name="connsiteX3" fmla="*/ 604316 w 767141"/>
              <a:gd name="connsiteY3" fmla="*/ 383053 h 717506"/>
              <a:gd name="connsiteX4" fmla="*/ 526132 w 767141"/>
              <a:gd name="connsiteY4" fmla="*/ 265175 h 717506"/>
              <a:gd name="connsiteX5" fmla="*/ 429213 w 767141"/>
              <a:gd name="connsiteY5" fmla="*/ 154597 h 717506"/>
              <a:gd name="connsiteX6" fmla="*/ 248599 w 767141"/>
              <a:gd name="connsiteY6" fmla="*/ 49445 h 717506"/>
              <a:gd name="connsiteX7" fmla="*/ 104748 w 767141"/>
              <a:gd name="connsiteY7" fmla="*/ 60061 h 717506"/>
              <a:gd name="connsiteX8" fmla="*/ 8996 w 767141"/>
              <a:gd name="connsiteY8" fmla="*/ 107266 h 717506"/>
              <a:gd name="connsiteX9" fmla="*/ 0 w 767141"/>
              <a:gd name="connsiteY9" fmla="*/ 111216 h 717506"/>
              <a:gd name="connsiteX10" fmla="*/ 13343 w 767141"/>
              <a:gd name="connsiteY10" fmla="*/ 86439 h 717506"/>
              <a:gd name="connsiteX11" fmla="*/ 50527 w 767141"/>
              <a:gd name="connsiteY11" fmla="*/ 44262 h 717506"/>
              <a:gd name="connsiteX12" fmla="*/ 197220 w 767141"/>
              <a:gd name="connsiteY12" fmla="*/ 286 h 717506"/>
              <a:gd name="connsiteX13" fmla="*/ 341154 w 767141"/>
              <a:gd name="connsiteY13" fmla="*/ 29658 h 717506"/>
              <a:gd name="connsiteX14" fmla="*/ 474402 w 767141"/>
              <a:gd name="connsiteY14" fmla="*/ 110956 h 717506"/>
              <a:gd name="connsiteX15" fmla="*/ 588437 w 767141"/>
              <a:gd name="connsiteY15" fmla="*/ 240918 h 717506"/>
              <a:gd name="connsiteX16" fmla="*/ 663532 w 767141"/>
              <a:gd name="connsiteY16" fmla="*/ 364945 h 717506"/>
              <a:gd name="connsiteX0" fmla="*/ 663532 w 767141"/>
              <a:gd name="connsiteY0" fmla="*/ 365672 h 718233"/>
              <a:gd name="connsiteX1" fmla="*/ 765770 w 767141"/>
              <a:gd name="connsiteY1" fmla="*/ 713134 h 718233"/>
              <a:gd name="connsiteX2" fmla="*/ 714586 w 767141"/>
              <a:gd name="connsiteY2" fmla="*/ 560128 h 718233"/>
              <a:gd name="connsiteX3" fmla="*/ 604316 w 767141"/>
              <a:gd name="connsiteY3" fmla="*/ 383780 h 718233"/>
              <a:gd name="connsiteX4" fmla="*/ 526132 w 767141"/>
              <a:gd name="connsiteY4" fmla="*/ 265902 h 718233"/>
              <a:gd name="connsiteX5" fmla="*/ 429213 w 767141"/>
              <a:gd name="connsiteY5" fmla="*/ 155324 h 718233"/>
              <a:gd name="connsiteX6" fmla="*/ 248599 w 767141"/>
              <a:gd name="connsiteY6" fmla="*/ 50172 h 718233"/>
              <a:gd name="connsiteX7" fmla="*/ 104748 w 767141"/>
              <a:gd name="connsiteY7" fmla="*/ 60788 h 718233"/>
              <a:gd name="connsiteX8" fmla="*/ 8996 w 767141"/>
              <a:gd name="connsiteY8" fmla="*/ 107993 h 718233"/>
              <a:gd name="connsiteX9" fmla="*/ 0 w 767141"/>
              <a:gd name="connsiteY9" fmla="*/ 111943 h 718233"/>
              <a:gd name="connsiteX10" fmla="*/ 13343 w 767141"/>
              <a:gd name="connsiteY10" fmla="*/ 87166 h 718233"/>
              <a:gd name="connsiteX11" fmla="*/ 50527 w 767141"/>
              <a:gd name="connsiteY11" fmla="*/ 44989 h 718233"/>
              <a:gd name="connsiteX12" fmla="*/ 197220 w 767141"/>
              <a:gd name="connsiteY12" fmla="*/ 1013 h 718233"/>
              <a:gd name="connsiteX13" fmla="*/ 341154 w 767141"/>
              <a:gd name="connsiteY13" fmla="*/ 22364 h 718233"/>
              <a:gd name="connsiteX14" fmla="*/ 474402 w 767141"/>
              <a:gd name="connsiteY14" fmla="*/ 111683 h 718233"/>
              <a:gd name="connsiteX15" fmla="*/ 588437 w 767141"/>
              <a:gd name="connsiteY15" fmla="*/ 241645 h 718233"/>
              <a:gd name="connsiteX16" fmla="*/ 663532 w 767141"/>
              <a:gd name="connsiteY16" fmla="*/ 365672 h 718233"/>
              <a:gd name="connsiteX0" fmla="*/ 663532 w 767141"/>
              <a:gd name="connsiteY0" fmla="*/ 365672 h 718233"/>
              <a:gd name="connsiteX1" fmla="*/ 765770 w 767141"/>
              <a:gd name="connsiteY1" fmla="*/ 713134 h 718233"/>
              <a:gd name="connsiteX2" fmla="*/ 714586 w 767141"/>
              <a:gd name="connsiteY2" fmla="*/ 560128 h 718233"/>
              <a:gd name="connsiteX3" fmla="*/ 604316 w 767141"/>
              <a:gd name="connsiteY3" fmla="*/ 383780 h 718233"/>
              <a:gd name="connsiteX4" fmla="*/ 526132 w 767141"/>
              <a:gd name="connsiteY4" fmla="*/ 265902 h 718233"/>
              <a:gd name="connsiteX5" fmla="*/ 429213 w 767141"/>
              <a:gd name="connsiteY5" fmla="*/ 155324 h 718233"/>
              <a:gd name="connsiteX6" fmla="*/ 248599 w 767141"/>
              <a:gd name="connsiteY6" fmla="*/ 50172 h 718233"/>
              <a:gd name="connsiteX7" fmla="*/ 104748 w 767141"/>
              <a:gd name="connsiteY7" fmla="*/ 60788 h 718233"/>
              <a:gd name="connsiteX8" fmla="*/ 8996 w 767141"/>
              <a:gd name="connsiteY8" fmla="*/ 107993 h 718233"/>
              <a:gd name="connsiteX9" fmla="*/ 0 w 767141"/>
              <a:gd name="connsiteY9" fmla="*/ 111943 h 718233"/>
              <a:gd name="connsiteX10" fmla="*/ 13343 w 767141"/>
              <a:gd name="connsiteY10" fmla="*/ 87166 h 718233"/>
              <a:gd name="connsiteX11" fmla="*/ 50527 w 767141"/>
              <a:gd name="connsiteY11" fmla="*/ 44989 h 718233"/>
              <a:gd name="connsiteX12" fmla="*/ 197220 w 767141"/>
              <a:gd name="connsiteY12" fmla="*/ 1013 h 718233"/>
              <a:gd name="connsiteX13" fmla="*/ 341154 w 767141"/>
              <a:gd name="connsiteY13" fmla="*/ 22364 h 718233"/>
              <a:gd name="connsiteX14" fmla="*/ 474402 w 767141"/>
              <a:gd name="connsiteY14" fmla="*/ 111683 h 718233"/>
              <a:gd name="connsiteX15" fmla="*/ 588437 w 767141"/>
              <a:gd name="connsiteY15" fmla="*/ 241645 h 718233"/>
              <a:gd name="connsiteX16" fmla="*/ 663532 w 767141"/>
              <a:gd name="connsiteY16" fmla="*/ 365672 h 718233"/>
              <a:gd name="connsiteX0" fmla="*/ 663532 w 767141"/>
              <a:gd name="connsiteY0" fmla="*/ 365672 h 718233"/>
              <a:gd name="connsiteX1" fmla="*/ 765770 w 767141"/>
              <a:gd name="connsiteY1" fmla="*/ 713134 h 718233"/>
              <a:gd name="connsiteX2" fmla="*/ 714586 w 767141"/>
              <a:gd name="connsiteY2" fmla="*/ 560128 h 718233"/>
              <a:gd name="connsiteX3" fmla="*/ 604316 w 767141"/>
              <a:gd name="connsiteY3" fmla="*/ 383780 h 718233"/>
              <a:gd name="connsiteX4" fmla="*/ 526132 w 767141"/>
              <a:gd name="connsiteY4" fmla="*/ 265902 h 718233"/>
              <a:gd name="connsiteX5" fmla="*/ 429213 w 767141"/>
              <a:gd name="connsiteY5" fmla="*/ 155324 h 718233"/>
              <a:gd name="connsiteX6" fmla="*/ 248599 w 767141"/>
              <a:gd name="connsiteY6" fmla="*/ 50172 h 718233"/>
              <a:gd name="connsiteX7" fmla="*/ 104748 w 767141"/>
              <a:gd name="connsiteY7" fmla="*/ 60788 h 718233"/>
              <a:gd name="connsiteX8" fmla="*/ 8996 w 767141"/>
              <a:gd name="connsiteY8" fmla="*/ 107993 h 718233"/>
              <a:gd name="connsiteX9" fmla="*/ 0 w 767141"/>
              <a:gd name="connsiteY9" fmla="*/ 111943 h 718233"/>
              <a:gd name="connsiteX10" fmla="*/ 50527 w 767141"/>
              <a:gd name="connsiteY10" fmla="*/ 44989 h 718233"/>
              <a:gd name="connsiteX11" fmla="*/ 197220 w 767141"/>
              <a:gd name="connsiteY11" fmla="*/ 1013 h 718233"/>
              <a:gd name="connsiteX12" fmla="*/ 341154 w 767141"/>
              <a:gd name="connsiteY12" fmla="*/ 22364 h 718233"/>
              <a:gd name="connsiteX13" fmla="*/ 474402 w 767141"/>
              <a:gd name="connsiteY13" fmla="*/ 111683 h 718233"/>
              <a:gd name="connsiteX14" fmla="*/ 588437 w 767141"/>
              <a:gd name="connsiteY14" fmla="*/ 241645 h 718233"/>
              <a:gd name="connsiteX15" fmla="*/ 663532 w 767141"/>
              <a:gd name="connsiteY15" fmla="*/ 365672 h 718233"/>
              <a:gd name="connsiteX0" fmla="*/ 654536 w 758145"/>
              <a:gd name="connsiteY0" fmla="*/ 365672 h 718233"/>
              <a:gd name="connsiteX1" fmla="*/ 756774 w 758145"/>
              <a:gd name="connsiteY1" fmla="*/ 713134 h 718233"/>
              <a:gd name="connsiteX2" fmla="*/ 705590 w 758145"/>
              <a:gd name="connsiteY2" fmla="*/ 560128 h 718233"/>
              <a:gd name="connsiteX3" fmla="*/ 595320 w 758145"/>
              <a:gd name="connsiteY3" fmla="*/ 383780 h 718233"/>
              <a:gd name="connsiteX4" fmla="*/ 517136 w 758145"/>
              <a:gd name="connsiteY4" fmla="*/ 265902 h 718233"/>
              <a:gd name="connsiteX5" fmla="*/ 420217 w 758145"/>
              <a:gd name="connsiteY5" fmla="*/ 155324 h 718233"/>
              <a:gd name="connsiteX6" fmla="*/ 239603 w 758145"/>
              <a:gd name="connsiteY6" fmla="*/ 50172 h 718233"/>
              <a:gd name="connsiteX7" fmla="*/ 95752 w 758145"/>
              <a:gd name="connsiteY7" fmla="*/ 60788 h 718233"/>
              <a:gd name="connsiteX8" fmla="*/ 0 w 758145"/>
              <a:gd name="connsiteY8" fmla="*/ 107993 h 718233"/>
              <a:gd name="connsiteX9" fmla="*/ 41531 w 758145"/>
              <a:gd name="connsiteY9" fmla="*/ 44989 h 718233"/>
              <a:gd name="connsiteX10" fmla="*/ 188224 w 758145"/>
              <a:gd name="connsiteY10" fmla="*/ 1013 h 718233"/>
              <a:gd name="connsiteX11" fmla="*/ 332158 w 758145"/>
              <a:gd name="connsiteY11" fmla="*/ 22364 h 718233"/>
              <a:gd name="connsiteX12" fmla="*/ 465406 w 758145"/>
              <a:gd name="connsiteY12" fmla="*/ 111683 h 718233"/>
              <a:gd name="connsiteX13" fmla="*/ 579441 w 758145"/>
              <a:gd name="connsiteY13" fmla="*/ 241645 h 718233"/>
              <a:gd name="connsiteX14" fmla="*/ 654536 w 758145"/>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51634 w 770176"/>
              <a:gd name="connsiteY6" fmla="*/ 50172 h 718233"/>
              <a:gd name="connsiteX7" fmla="*/ 107783 w 770176"/>
              <a:gd name="connsiteY7" fmla="*/ 60788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51634 w 770176"/>
              <a:gd name="connsiteY6" fmla="*/ 50172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63666 w 770176"/>
              <a:gd name="connsiteY6" fmla="*/ 58193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63666 w 770176"/>
              <a:gd name="connsiteY6" fmla="*/ 58193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71687 w 770176"/>
              <a:gd name="connsiteY6" fmla="*/ 54183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71687 w 770176"/>
              <a:gd name="connsiteY6" fmla="*/ 54183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70176"/>
              <a:gd name="connsiteY0" fmla="*/ 365672 h 718233"/>
              <a:gd name="connsiteX1" fmla="*/ 768805 w 770176"/>
              <a:gd name="connsiteY1" fmla="*/ 713134 h 718233"/>
              <a:gd name="connsiteX2" fmla="*/ 717621 w 770176"/>
              <a:gd name="connsiteY2" fmla="*/ 560128 h 718233"/>
              <a:gd name="connsiteX3" fmla="*/ 607351 w 770176"/>
              <a:gd name="connsiteY3" fmla="*/ 383780 h 718233"/>
              <a:gd name="connsiteX4" fmla="*/ 529167 w 770176"/>
              <a:gd name="connsiteY4" fmla="*/ 265902 h 718233"/>
              <a:gd name="connsiteX5" fmla="*/ 432248 w 770176"/>
              <a:gd name="connsiteY5" fmla="*/ 155324 h 718233"/>
              <a:gd name="connsiteX6" fmla="*/ 271687 w 770176"/>
              <a:gd name="connsiteY6" fmla="*/ 58194 h 718233"/>
              <a:gd name="connsiteX7" fmla="*/ 119814 w 770176"/>
              <a:gd name="connsiteY7" fmla="*/ 52767 h 718233"/>
              <a:gd name="connsiteX8" fmla="*/ 0 w 770176"/>
              <a:gd name="connsiteY8" fmla="*/ 95961 h 718233"/>
              <a:gd name="connsiteX9" fmla="*/ 53562 w 770176"/>
              <a:gd name="connsiteY9" fmla="*/ 44989 h 718233"/>
              <a:gd name="connsiteX10" fmla="*/ 200255 w 770176"/>
              <a:gd name="connsiteY10" fmla="*/ 1013 h 718233"/>
              <a:gd name="connsiteX11" fmla="*/ 344189 w 770176"/>
              <a:gd name="connsiteY11" fmla="*/ 22364 h 718233"/>
              <a:gd name="connsiteX12" fmla="*/ 477437 w 770176"/>
              <a:gd name="connsiteY12" fmla="*/ 111683 h 718233"/>
              <a:gd name="connsiteX13" fmla="*/ 591472 w 770176"/>
              <a:gd name="connsiteY13" fmla="*/ 241645 h 718233"/>
              <a:gd name="connsiteX14" fmla="*/ 666567 w 770176"/>
              <a:gd name="connsiteY14" fmla="*/ 365672 h 718233"/>
              <a:gd name="connsiteX0" fmla="*/ 666567 w 769661"/>
              <a:gd name="connsiteY0" fmla="*/ 365672 h 718233"/>
              <a:gd name="connsiteX1" fmla="*/ 768805 w 769661"/>
              <a:gd name="connsiteY1" fmla="*/ 713134 h 718233"/>
              <a:gd name="connsiteX2" fmla="*/ 709600 w 769661"/>
              <a:gd name="connsiteY2" fmla="*/ 560128 h 718233"/>
              <a:gd name="connsiteX3" fmla="*/ 607351 w 769661"/>
              <a:gd name="connsiteY3" fmla="*/ 383780 h 718233"/>
              <a:gd name="connsiteX4" fmla="*/ 529167 w 769661"/>
              <a:gd name="connsiteY4" fmla="*/ 265902 h 718233"/>
              <a:gd name="connsiteX5" fmla="*/ 432248 w 769661"/>
              <a:gd name="connsiteY5" fmla="*/ 155324 h 718233"/>
              <a:gd name="connsiteX6" fmla="*/ 271687 w 769661"/>
              <a:gd name="connsiteY6" fmla="*/ 58194 h 718233"/>
              <a:gd name="connsiteX7" fmla="*/ 119814 w 769661"/>
              <a:gd name="connsiteY7" fmla="*/ 52767 h 718233"/>
              <a:gd name="connsiteX8" fmla="*/ 0 w 769661"/>
              <a:gd name="connsiteY8" fmla="*/ 95961 h 718233"/>
              <a:gd name="connsiteX9" fmla="*/ 53562 w 769661"/>
              <a:gd name="connsiteY9" fmla="*/ 44989 h 718233"/>
              <a:gd name="connsiteX10" fmla="*/ 200255 w 769661"/>
              <a:gd name="connsiteY10" fmla="*/ 1013 h 718233"/>
              <a:gd name="connsiteX11" fmla="*/ 344189 w 769661"/>
              <a:gd name="connsiteY11" fmla="*/ 22364 h 718233"/>
              <a:gd name="connsiteX12" fmla="*/ 477437 w 769661"/>
              <a:gd name="connsiteY12" fmla="*/ 111683 h 718233"/>
              <a:gd name="connsiteX13" fmla="*/ 591472 w 769661"/>
              <a:gd name="connsiteY13" fmla="*/ 241645 h 718233"/>
              <a:gd name="connsiteX14" fmla="*/ 666567 w 769661"/>
              <a:gd name="connsiteY14" fmla="*/ 365672 h 718233"/>
              <a:gd name="connsiteX0" fmla="*/ 666567 w 769661"/>
              <a:gd name="connsiteY0" fmla="*/ 365672 h 718233"/>
              <a:gd name="connsiteX1" fmla="*/ 768805 w 769661"/>
              <a:gd name="connsiteY1" fmla="*/ 713134 h 718233"/>
              <a:gd name="connsiteX2" fmla="*/ 709600 w 769661"/>
              <a:gd name="connsiteY2" fmla="*/ 560128 h 718233"/>
              <a:gd name="connsiteX3" fmla="*/ 607351 w 769661"/>
              <a:gd name="connsiteY3" fmla="*/ 383780 h 718233"/>
              <a:gd name="connsiteX4" fmla="*/ 529167 w 769661"/>
              <a:gd name="connsiteY4" fmla="*/ 265902 h 718233"/>
              <a:gd name="connsiteX5" fmla="*/ 436258 w 769661"/>
              <a:gd name="connsiteY5" fmla="*/ 151314 h 718233"/>
              <a:gd name="connsiteX6" fmla="*/ 271687 w 769661"/>
              <a:gd name="connsiteY6" fmla="*/ 58194 h 718233"/>
              <a:gd name="connsiteX7" fmla="*/ 119814 w 769661"/>
              <a:gd name="connsiteY7" fmla="*/ 52767 h 718233"/>
              <a:gd name="connsiteX8" fmla="*/ 0 w 769661"/>
              <a:gd name="connsiteY8" fmla="*/ 95961 h 718233"/>
              <a:gd name="connsiteX9" fmla="*/ 53562 w 769661"/>
              <a:gd name="connsiteY9" fmla="*/ 44989 h 718233"/>
              <a:gd name="connsiteX10" fmla="*/ 200255 w 769661"/>
              <a:gd name="connsiteY10" fmla="*/ 1013 h 718233"/>
              <a:gd name="connsiteX11" fmla="*/ 344189 w 769661"/>
              <a:gd name="connsiteY11" fmla="*/ 22364 h 718233"/>
              <a:gd name="connsiteX12" fmla="*/ 477437 w 769661"/>
              <a:gd name="connsiteY12" fmla="*/ 111683 h 718233"/>
              <a:gd name="connsiteX13" fmla="*/ 591472 w 769661"/>
              <a:gd name="connsiteY13" fmla="*/ 241645 h 718233"/>
              <a:gd name="connsiteX14" fmla="*/ 666567 w 769661"/>
              <a:gd name="connsiteY14" fmla="*/ 365672 h 718233"/>
              <a:gd name="connsiteX0" fmla="*/ 666567 w 769661"/>
              <a:gd name="connsiteY0" fmla="*/ 365672 h 718233"/>
              <a:gd name="connsiteX1" fmla="*/ 768805 w 769661"/>
              <a:gd name="connsiteY1" fmla="*/ 713134 h 718233"/>
              <a:gd name="connsiteX2" fmla="*/ 709600 w 769661"/>
              <a:gd name="connsiteY2" fmla="*/ 560128 h 718233"/>
              <a:gd name="connsiteX3" fmla="*/ 607351 w 769661"/>
              <a:gd name="connsiteY3" fmla="*/ 383780 h 718233"/>
              <a:gd name="connsiteX4" fmla="*/ 529167 w 769661"/>
              <a:gd name="connsiteY4" fmla="*/ 265902 h 718233"/>
              <a:gd name="connsiteX5" fmla="*/ 436258 w 769661"/>
              <a:gd name="connsiteY5" fmla="*/ 151314 h 718233"/>
              <a:gd name="connsiteX6" fmla="*/ 303771 w 769661"/>
              <a:gd name="connsiteY6" fmla="*/ 66215 h 718233"/>
              <a:gd name="connsiteX7" fmla="*/ 119814 w 769661"/>
              <a:gd name="connsiteY7" fmla="*/ 52767 h 718233"/>
              <a:gd name="connsiteX8" fmla="*/ 0 w 769661"/>
              <a:gd name="connsiteY8" fmla="*/ 95961 h 718233"/>
              <a:gd name="connsiteX9" fmla="*/ 53562 w 769661"/>
              <a:gd name="connsiteY9" fmla="*/ 44989 h 718233"/>
              <a:gd name="connsiteX10" fmla="*/ 200255 w 769661"/>
              <a:gd name="connsiteY10" fmla="*/ 1013 h 718233"/>
              <a:gd name="connsiteX11" fmla="*/ 344189 w 769661"/>
              <a:gd name="connsiteY11" fmla="*/ 22364 h 718233"/>
              <a:gd name="connsiteX12" fmla="*/ 477437 w 769661"/>
              <a:gd name="connsiteY12" fmla="*/ 111683 h 718233"/>
              <a:gd name="connsiteX13" fmla="*/ 591472 w 769661"/>
              <a:gd name="connsiteY13" fmla="*/ 241645 h 718233"/>
              <a:gd name="connsiteX14" fmla="*/ 666567 w 769661"/>
              <a:gd name="connsiteY14" fmla="*/ 365672 h 718233"/>
              <a:gd name="connsiteX0" fmla="*/ 666567 w 769661"/>
              <a:gd name="connsiteY0" fmla="*/ 365672 h 718233"/>
              <a:gd name="connsiteX1" fmla="*/ 768805 w 769661"/>
              <a:gd name="connsiteY1" fmla="*/ 713134 h 718233"/>
              <a:gd name="connsiteX2" fmla="*/ 709600 w 769661"/>
              <a:gd name="connsiteY2" fmla="*/ 560128 h 718233"/>
              <a:gd name="connsiteX3" fmla="*/ 607351 w 769661"/>
              <a:gd name="connsiteY3" fmla="*/ 383780 h 718233"/>
              <a:gd name="connsiteX4" fmla="*/ 529167 w 769661"/>
              <a:gd name="connsiteY4" fmla="*/ 265902 h 718233"/>
              <a:gd name="connsiteX5" fmla="*/ 436258 w 769661"/>
              <a:gd name="connsiteY5" fmla="*/ 155325 h 718233"/>
              <a:gd name="connsiteX6" fmla="*/ 303771 w 769661"/>
              <a:gd name="connsiteY6" fmla="*/ 66215 h 718233"/>
              <a:gd name="connsiteX7" fmla="*/ 119814 w 769661"/>
              <a:gd name="connsiteY7" fmla="*/ 52767 h 718233"/>
              <a:gd name="connsiteX8" fmla="*/ 0 w 769661"/>
              <a:gd name="connsiteY8" fmla="*/ 95961 h 718233"/>
              <a:gd name="connsiteX9" fmla="*/ 53562 w 769661"/>
              <a:gd name="connsiteY9" fmla="*/ 44989 h 718233"/>
              <a:gd name="connsiteX10" fmla="*/ 200255 w 769661"/>
              <a:gd name="connsiteY10" fmla="*/ 1013 h 718233"/>
              <a:gd name="connsiteX11" fmla="*/ 344189 w 769661"/>
              <a:gd name="connsiteY11" fmla="*/ 22364 h 718233"/>
              <a:gd name="connsiteX12" fmla="*/ 477437 w 769661"/>
              <a:gd name="connsiteY12" fmla="*/ 111683 h 718233"/>
              <a:gd name="connsiteX13" fmla="*/ 591472 w 769661"/>
              <a:gd name="connsiteY13" fmla="*/ 241645 h 718233"/>
              <a:gd name="connsiteX14" fmla="*/ 666567 w 769661"/>
              <a:gd name="connsiteY14" fmla="*/ 365672 h 718233"/>
              <a:gd name="connsiteX0" fmla="*/ 666567 w 769661"/>
              <a:gd name="connsiteY0" fmla="*/ 369454 h 722015"/>
              <a:gd name="connsiteX1" fmla="*/ 768805 w 769661"/>
              <a:gd name="connsiteY1" fmla="*/ 716916 h 722015"/>
              <a:gd name="connsiteX2" fmla="*/ 709600 w 769661"/>
              <a:gd name="connsiteY2" fmla="*/ 563910 h 722015"/>
              <a:gd name="connsiteX3" fmla="*/ 607351 w 769661"/>
              <a:gd name="connsiteY3" fmla="*/ 387562 h 722015"/>
              <a:gd name="connsiteX4" fmla="*/ 529167 w 769661"/>
              <a:gd name="connsiteY4" fmla="*/ 269684 h 722015"/>
              <a:gd name="connsiteX5" fmla="*/ 436258 w 769661"/>
              <a:gd name="connsiteY5" fmla="*/ 159107 h 722015"/>
              <a:gd name="connsiteX6" fmla="*/ 303771 w 769661"/>
              <a:gd name="connsiteY6" fmla="*/ 69997 h 722015"/>
              <a:gd name="connsiteX7" fmla="*/ 119814 w 769661"/>
              <a:gd name="connsiteY7" fmla="*/ 56549 h 722015"/>
              <a:gd name="connsiteX8" fmla="*/ 0 w 769661"/>
              <a:gd name="connsiteY8" fmla="*/ 99743 h 722015"/>
              <a:gd name="connsiteX9" fmla="*/ 53562 w 769661"/>
              <a:gd name="connsiteY9" fmla="*/ 48771 h 722015"/>
              <a:gd name="connsiteX10" fmla="*/ 208276 w 769661"/>
              <a:gd name="connsiteY10" fmla="*/ 785 h 722015"/>
              <a:gd name="connsiteX11" fmla="*/ 344189 w 769661"/>
              <a:gd name="connsiteY11" fmla="*/ 26146 h 722015"/>
              <a:gd name="connsiteX12" fmla="*/ 477437 w 769661"/>
              <a:gd name="connsiteY12" fmla="*/ 115465 h 722015"/>
              <a:gd name="connsiteX13" fmla="*/ 591472 w 769661"/>
              <a:gd name="connsiteY13" fmla="*/ 245427 h 722015"/>
              <a:gd name="connsiteX14" fmla="*/ 666567 w 769661"/>
              <a:gd name="connsiteY14" fmla="*/ 369454 h 722015"/>
              <a:gd name="connsiteX0" fmla="*/ 666567 w 769661"/>
              <a:gd name="connsiteY0" fmla="*/ 369454 h 722015"/>
              <a:gd name="connsiteX1" fmla="*/ 768805 w 769661"/>
              <a:gd name="connsiteY1" fmla="*/ 716916 h 722015"/>
              <a:gd name="connsiteX2" fmla="*/ 709600 w 769661"/>
              <a:gd name="connsiteY2" fmla="*/ 563910 h 722015"/>
              <a:gd name="connsiteX3" fmla="*/ 607351 w 769661"/>
              <a:gd name="connsiteY3" fmla="*/ 387562 h 722015"/>
              <a:gd name="connsiteX4" fmla="*/ 529167 w 769661"/>
              <a:gd name="connsiteY4" fmla="*/ 269684 h 722015"/>
              <a:gd name="connsiteX5" fmla="*/ 432248 w 769661"/>
              <a:gd name="connsiteY5" fmla="*/ 163118 h 722015"/>
              <a:gd name="connsiteX6" fmla="*/ 303771 w 769661"/>
              <a:gd name="connsiteY6" fmla="*/ 69997 h 722015"/>
              <a:gd name="connsiteX7" fmla="*/ 119814 w 769661"/>
              <a:gd name="connsiteY7" fmla="*/ 56549 h 722015"/>
              <a:gd name="connsiteX8" fmla="*/ 0 w 769661"/>
              <a:gd name="connsiteY8" fmla="*/ 99743 h 722015"/>
              <a:gd name="connsiteX9" fmla="*/ 53562 w 769661"/>
              <a:gd name="connsiteY9" fmla="*/ 48771 h 722015"/>
              <a:gd name="connsiteX10" fmla="*/ 208276 w 769661"/>
              <a:gd name="connsiteY10" fmla="*/ 785 h 722015"/>
              <a:gd name="connsiteX11" fmla="*/ 344189 w 769661"/>
              <a:gd name="connsiteY11" fmla="*/ 26146 h 722015"/>
              <a:gd name="connsiteX12" fmla="*/ 477437 w 769661"/>
              <a:gd name="connsiteY12" fmla="*/ 115465 h 722015"/>
              <a:gd name="connsiteX13" fmla="*/ 591472 w 769661"/>
              <a:gd name="connsiteY13" fmla="*/ 245427 h 722015"/>
              <a:gd name="connsiteX14" fmla="*/ 666567 w 769661"/>
              <a:gd name="connsiteY14" fmla="*/ 369454 h 722015"/>
              <a:gd name="connsiteX0" fmla="*/ 666567 w 769661"/>
              <a:gd name="connsiteY0" fmla="*/ 369454 h 722015"/>
              <a:gd name="connsiteX1" fmla="*/ 768805 w 769661"/>
              <a:gd name="connsiteY1" fmla="*/ 716916 h 722015"/>
              <a:gd name="connsiteX2" fmla="*/ 709600 w 769661"/>
              <a:gd name="connsiteY2" fmla="*/ 563910 h 722015"/>
              <a:gd name="connsiteX3" fmla="*/ 607351 w 769661"/>
              <a:gd name="connsiteY3" fmla="*/ 387562 h 722015"/>
              <a:gd name="connsiteX4" fmla="*/ 525157 w 769661"/>
              <a:gd name="connsiteY4" fmla="*/ 269684 h 722015"/>
              <a:gd name="connsiteX5" fmla="*/ 432248 w 769661"/>
              <a:gd name="connsiteY5" fmla="*/ 163118 h 722015"/>
              <a:gd name="connsiteX6" fmla="*/ 303771 w 769661"/>
              <a:gd name="connsiteY6" fmla="*/ 69997 h 722015"/>
              <a:gd name="connsiteX7" fmla="*/ 119814 w 769661"/>
              <a:gd name="connsiteY7" fmla="*/ 56549 h 722015"/>
              <a:gd name="connsiteX8" fmla="*/ 0 w 769661"/>
              <a:gd name="connsiteY8" fmla="*/ 99743 h 722015"/>
              <a:gd name="connsiteX9" fmla="*/ 53562 w 769661"/>
              <a:gd name="connsiteY9" fmla="*/ 48771 h 722015"/>
              <a:gd name="connsiteX10" fmla="*/ 208276 w 769661"/>
              <a:gd name="connsiteY10" fmla="*/ 785 h 722015"/>
              <a:gd name="connsiteX11" fmla="*/ 344189 w 769661"/>
              <a:gd name="connsiteY11" fmla="*/ 26146 h 722015"/>
              <a:gd name="connsiteX12" fmla="*/ 477437 w 769661"/>
              <a:gd name="connsiteY12" fmla="*/ 115465 h 722015"/>
              <a:gd name="connsiteX13" fmla="*/ 591472 w 769661"/>
              <a:gd name="connsiteY13" fmla="*/ 245427 h 722015"/>
              <a:gd name="connsiteX14" fmla="*/ 666567 w 769661"/>
              <a:gd name="connsiteY14" fmla="*/ 369454 h 722015"/>
              <a:gd name="connsiteX0" fmla="*/ 666567 w 769661"/>
              <a:gd name="connsiteY0" fmla="*/ 369454 h 722015"/>
              <a:gd name="connsiteX1" fmla="*/ 768805 w 769661"/>
              <a:gd name="connsiteY1" fmla="*/ 716916 h 722015"/>
              <a:gd name="connsiteX2" fmla="*/ 709600 w 769661"/>
              <a:gd name="connsiteY2" fmla="*/ 563910 h 722015"/>
              <a:gd name="connsiteX3" fmla="*/ 607351 w 769661"/>
              <a:gd name="connsiteY3" fmla="*/ 387562 h 722015"/>
              <a:gd name="connsiteX4" fmla="*/ 525157 w 769661"/>
              <a:gd name="connsiteY4" fmla="*/ 269684 h 722015"/>
              <a:gd name="connsiteX5" fmla="*/ 432248 w 769661"/>
              <a:gd name="connsiteY5" fmla="*/ 163118 h 722015"/>
              <a:gd name="connsiteX6" fmla="*/ 291739 w 769661"/>
              <a:gd name="connsiteY6" fmla="*/ 74007 h 722015"/>
              <a:gd name="connsiteX7" fmla="*/ 119814 w 769661"/>
              <a:gd name="connsiteY7" fmla="*/ 56549 h 722015"/>
              <a:gd name="connsiteX8" fmla="*/ 0 w 769661"/>
              <a:gd name="connsiteY8" fmla="*/ 99743 h 722015"/>
              <a:gd name="connsiteX9" fmla="*/ 53562 w 769661"/>
              <a:gd name="connsiteY9" fmla="*/ 48771 h 722015"/>
              <a:gd name="connsiteX10" fmla="*/ 208276 w 769661"/>
              <a:gd name="connsiteY10" fmla="*/ 785 h 722015"/>
              <a:gd name="connsiteX11" fmla="*/ 344189 w 769661"/>
              <a:gd name="connsiteY11" fmla="*/ 26146 h 722015"/>
              <a:gd name="connsiteX12" fmla="*/ 477437 w 769661"/>
              <a:gd name="connsiteY12" fmla="*/ 115465 h 722015"/>
              <a:gd name="connsiteX13" fmla="*/ 591472 w 769661"/>
              <a:gd name="connsiteY13" fmla="*/ 245427 h 722015"/>
              <a:gd name="connsiteX14" fmla="*/ 666567 w 769661"/>
              <a:gd name="connsiteY14" fmla="*/ 369454 h 722015"/>
              <a:gd name="connsiteX0" fmla="*/ 666567 w 768991"/>
              <a:gd name="connsiteY0" fmla="*/ 369454 h 722652"/>
              <a:gd name="connsiteX1" fmla="*/ 768805 w 768991"/>
              <a:gd name="connsiteY1" fmla="*/ 716916 h 722652"/>
              <a:gd name="connsiteX2" fmla="*/ 689547 w 768991"/>
              <a:gd name="connsiteY2" fmla="*/ 571931 h 722652"/>
              <a:gd name="connsiteX3" fmla="*/ 607351 w 768991"/>
              <a:gd name="connsiteY3" fmla="*/ 387562 h 722652"/>
              <a:gd name="connsiteX4" fmla="*/ 525157 w 768991"/>
              <a:gd name="connsiteY4" fmla="*/ 269684 h 722652"/>
              <a:gd name="connsiteX5" fmla="*/ 432248 w 768991"/>
              <a:gd name="connsiteY5" fmla="*/ 163118 h 722652"/>
              <a:gd name="connsiteX6" fmla="*/ 291739 w 768991"/>
              <a:gd name="connsiteY6" fmla="*/ 74007 h 722652"/>
              <a:gd name="connsiteX7" fmla="*/ 119814 w 768991"/>
              <a:gd name="connsiteY7" fmla="*/ 56549 h 722652"/>
              <a:gd name="connsiteX8" fmla="*/ 0 w 768991"/>
              <a:gd name="connsiteY8" fmla="*/ 99743 h 722652"/>
              <a:gd name="connsiteX9" fmla="*/ 53562 w 768991"/>
              <a:gd name="connsiteY9" fmla="*/ 48771 h 722652"/>
              <a:gd name="connsiteX10" fmla="*/ 208276 w 768991"/>
              <a:gd name="connsiteY10" fmla="*/ 785 h 722652"/>
              <a:gd name="connsiteX11" fmla="*/ 344189 w 768991"/>
              <a:gd name="connsiteY11" fmla="*/ 26146 h 722652"/>
              <a:gd name="connsiteX12" fmla="*/ 477437 w 768991"/>
              <a:gd name="connsiteY12" fmla="*/ 115465 h 722652"/>
              <a:gd name="connsiteX13" fmla="*/ 591472 w 768991"/>
              <a:gd name="connsiteY13" fmla="*/ 245427 h 722652"/>
              <a:gd name="connsiteX14" fmla="*/ 666567 w 768991"/>
              <a:gd name="connsiteY14" fmla="*/ 369454 h 722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68991" h="722652">
                <a:moveTo>
                  <a:pt x="666567" y="369454"/>
                </a:moveTo>
                <a:cubicBezTo>
                  <a:pt x="694786" y="459399"/>
                  <a:pt x="764975" y="683170"/>
                  <a:pt x="768805" y="716916"/>
                </a:cubicBezTo>
                <a:cubicBezTo>
                  <a:pt x="772635" y="750662"/>
                  <a:pt x="716456" y="626823"/>
                  <a:pt x="689547" y="571931"/>
                </a:cubicBezTo>
                <a:cubicBezTo>
                  <a:pt x="662638" y="517039"/>
                  <a:pt x="634749" y="437936"/>
                  <a:pt x="607351" y="387562"/>
                </a:cubicBezTo>
                <a:cubicBezTo>
                  <a:pt x="579953" y="337188"/>
                  <a:pt x="554341" y="307091"/>
                  <a:pt x="525157" y="269684"/>
                </a:cubicBezTo>
                <a:cubicBezTo>
                  <a:pt x="495973" y="232277"/>
                  <a:pt x="471151" y="195731"/>
                  <a:pt x="432248" y="163118"/>
                </a:cubicBezTo>
                <a:cubicBezTo>
                  <a:pt x="393345" y="130505"/>
                  <a:pt x="343811" y="91769"/>
                  <a:pt x="291739" y="74007"/>
                </a:cubicBezTo>
                <a:cubicBezTo>
                  <a:pt x="239667" y="56246"/>
                  <a:pt x="168437" y="52260"/>
                  <a:pt x="119814" y="56549"/>
                </a:cubicBezTo>
                <a:cubicBezTo>
                  <a:pt x="71191" y="60838"/>
                  <a:pt x="39952" y="82455"/>
                  <a:pt x="0" y="99743"/>
                </a:cubicBezTo>
                <a:lnTo>
                  <a:pt x="53562" y="48771"/>
                </a:lnTo>
                <a:cubicBezTo>
                  <a:pt x="102435" y="15003"/>
                  <a:pt x="159838" y="4556"/>
                  <a:pt x="208276" y="785"/>
                </a:cubicBezTo>
                <a:cubicBezTo>
                  <a:pt x="256714" y="-2986"/>
                  <a:pt x="299329" y="7033"/>
                  <a:pt x="344189" y="26146"/>
                </a:cubicBezTo>
                <a:cubicBezTo>
                  <a:pt x="389049" y="45259"/>
                  <a:pt x="439566" y="87608"/>
                  <a:pt x="477437" y="115465"/>
                </a:cubicBezTo>
                <a:cubicBezTo>
                  <a:pt x="515308" y="143322"/>
                  <a:pt x="571314" y="222480"/>
                  <a:pt x="591472" y="245427"/>
                </a:cubicBezTo>
                <a:lnTo>
                  <a:pt x="666567" y="369454"/>
                </a:lnTo>
                <a:close/>
              </a:path>
            </a:pathLst>
          </a:custGeom>
          <a:solidFill>
            <a:schemeClr val="tx2">
              <a:lumMod val="75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8" name="任意多边形 167"/>
          <p:cNvSpPr/>
          <p:nvPr/>
        </p:nvSpPr>
        <p:spPr>
          <a:xfrm>
            <a:off x="9487718" y="3956490"/>
            <a:ext cx="254461" cy="100037"/>
          </a:xfrm>
          <a:custGeom>
            <a:avLst/>
            <a:gdLst>
              <a:gd name="connsiteX0" fmla="*/ 0 w 420710"/>
              <a:gd name="connsiteY0" fmla="*/ 49014 h 166813"/>
              <a:gd name="connsiteX1" fmla="*/ 22394 w 420710"/>
              <a:gd name="connsiteY1" fmla="*/ 62086 h 166813"/>
              <a:gd name="connsiteX2" fmla="*/ 20907 w 420710"/>
              <a:gd name="connsiteY2" fmla="*/ 62492 h 166813"/>
              <a:gd name="connsiteX3" fmla="*/ 420710 w 420710"/>
              <a:gd name="connsiteY3" fmla="*/ 0 h 166813"/>
              <a:gd name="connsiteX4" fmla="*/ 215631 w 420710"/>
              <a:gd name="connsiteY4" fmla="*/ 166813 h 166813"/>
              <a:gd name="connsiteX5" fmla="*/ 143022 w 420710"/>
              <a:gd name="connsiteY5" fmla="*/ 132496 h 166813"/>
              <a:gd name="connsiteX6" fmla="*/ 22394 w 420710"/>
              <a:gd name="connsiteY6" fmla="*/ 62086 h 166813"/>
              <a:gd name="connsiteX7" fmla="*/ 41629 w 420710"/>
              <a:gd name="connsiteY7" fmla="*/ 56826 h 166813"/>
              <a:gd name="connsiteX8" fmla="*/ 181912 w 420710"/>
              <a:gd name="connsiteY8" fmla="*/ 6985 h 166813"/>
              <a:gd name="connsiteX9" fmla="*/ 365953 w 420710"/>
              <a:gd name="connsiteY9" fmla="*/ 1281 h 166813"/>
              <a:gd name="connsiteX0" fmla="*/ 0 w 399803"/>
              <a:gd name="connsiteY0" fmla="*/ 62492 h 166813"/>
              <a:gd name="connsiteX1" fmla="*/ 1487 w 399803"/>
              <a:gd name="connsiteY1" fmla="*/ 62086 h 166813"/>
              <a:gd name="connsiteX2" fmla="*/ 0 w 399803"/>
              <a:gd name="connsiteY2" fmla="*/ 62492 h 166813"/>
              <a:gd name="connsiteX3" fmla="*/ 399803 w 399803"/>
              <a:gd name="connsiteY3" fmla="*/ 0 h 166813"/>
              <a:gd name="connsiteX4" fmla="*/ 194724 w 399803"/>
              <a:gd name="connsiteY4" fmla="*/ 166813 h 166813"/>
              <a:gd name="connsiteX5" fmla="*/ 122115 w 399803"/>
              <a:gd name="connsiteY5" fmla="*/ 132496 h 166813"/>
              <a:gd name="connsiteX6" fmla="*/ 1487 w 399803"/>
              <a:gd name="connsiteY6" fmla="*/ 62086 h 166813"/>
              <a:gd name="connsiteX7" fmla="*/ 20722 w 399803"/>
              <a:gd name="connsiteY7" fmla="*/ 56826 h 166813"/>
              <a:gd name="connsiteX8" fmla="*/ 161005 w 399803"/>
              <a:gd name="connsiteY8" fmla="*/ 6985 h 166813"/>
              <a:gd name="connsiteX9" fmla="*/ 345046 w 399803"/>
              <a:gd name="connsiteY9" fmla="*/ 1281 h 166813"/>
              <a:gd name="connsiteX10" fmla="*/ 399803 w 399803"/>
              <a:gd name="connsiteY10" fmla="*/ 0 h 166813"/>
              <a:gd name="connsiteX0" fmla="*/ 0 w 399803"/>
              <a:gd name="connsiteY0" fmla="*/ 62492 h 166813"/>
              <a:gd name="connsiteX1" fmla="*/ 1487 w 399803"/>
              <a:gd name="connsiteY1" fmla="*/ 62086 h 166813"/>
              <a:gd name="connsiteX2" fmla="*/ 0 w 399803"/>
              <a:gd name="connsiteY2" fmla="*/ 62492 h 166813"/>
              <a:gd name="connsiteX3" fmla="*/ 399803 w 399803"/>
              <a:gd name="connsiteY3" fmla="*/ 0 h 166813"/>
              <a:gd name="connsiteX4" fmla="*/ 194724 w 399803"/>
              <a:gd name="connsiteY4" fmla="*/ 166813 h 166813"/>
              <a:gd name="connsiteX5" fmla="*/ 122115 w 399803"/>
              <a:gd name="connsiteY5" fmla="*/ 132496 h 166813"/>
              <a:gd name="connsiteX6" fmla="*/ 1487 w 399803"/>
              <a:gd name="connsiteY6" fmla="*/ 62086 h 166813"/>
              <a:gd name="connsiteX7" fmla="*/ 161005 w 399803"/>
              <a:gd name="connsiteY7" fmla="*/ 6985 h 166813"/>
              <a:gd name="connsiteX8" fmla="*/ 345046 w 399803"/>
              <a:gd name="connsiteY8" fmla="*/ 1281 h 166813"/>
              <a:gd name="connsiteX9" fmla="*/ 399803 w 399803"/>
              <a:gd name="connsiteY9" fmla="*/ 0 h 166813"/>
              <a:gd name="connsiteX0" fmla="*/ 0 w 399803"/>
              <a:gd name="connsiteY0" fmla="*/ 62492 h 166813"/>
              <a:gd name="connsiteX1" fmla="*/ 1487 w 399803"/>
              <a:gd name="connsiteY1" fmla="*/ 62086 h 166813"/>
              <a:gd name="connsiteX2" fmla="*/ 0 w 399803"/>
              <a:gd name="connsiteY2" fmla="*/ 62492 h 166813"/>
              <a:gd name="connsiteX3" fmla="*/ 399803 w 399803"/>
              <a:gd name="connsiteY3" fmla="*/ 0 h 166813"/>
              <a:gd name="connsiteX4" fmla="*/ 194724 w 399803"/>
              <a:gd name="connsiteY4" fmla="*/ 166813 h 166813"/>
              <a:gd name="connsiteX5" fmla="*/ 122115 w 399803"/>
              <a:gd name="connsiteY5" fmla="*/ 132496 h 166813"/>
              <a:gd name="connsiteX6" fmla="*/ 1487 w 399803"/>
              <a:gd name="connsiteY6" fmla="*/ 56050 h 166813"/>
              <a:gd name="connsiteX7" fmla="*/ 161005 w 399803"/>
              <a:gd name="connsiteY7" fmla="*/ 6985 h 166813"/>
              <a:gd name="connsiteX8" fmla="*/ 345046 w 399803"/>
              <a:gd name="connsiteY8" fmla="*/ 1281 h 166813"/>
              <a:gd name="connsiteX9" fmla="*/ 399803 w 399803"/>
              <a:gd name="connsiteY9" fmla="*/ 0 h 166813"/>
              <a:gd name="connsiteX0" fmla="*/ 0 w 399803"/>
              <a:gd name="connsiteY0" fmla="*/ 62492 h 151724"/>
              <a:gd name="connsiteX1" fmla="*/ 1487 w 399803"/>
              <a:gd name="connsiteY1" fmla="*/ 62086 h 151724"/>
              <a:gd name="connsiteX2" fmla="*/ 0 w 399803"/>
              <a:gd name="connsiteY2" fmla="*/ 62492 h 151724"/>
              <a:gd name="connsiteX3" fmla="*/ 399803 w 399803"/>
              <a:gd name="connsiteY3" fmla="*/ 0 h 151724"/>
              <a:gd name="connsiteX4" fmla="*/ 173599 w 399803"/>
              <a:gd name="connsiteY4" fmla="*/ 151724 h 151724"/>
              <a:gd name="connsiteX5" fmla="*/ 122115 w 399803"/>
              <a:gd name="connsiteY5" fmla="*/ 132496 h 151724"/>
              <a:gd name="connsiteX6" fmla="*/ 1487 w 399803"/>
              <a:gd name="connsiteY6" fmla="*/ 56050 h 151724"/>
              <a:gd name="connsiteX7" fmla="*/ 161005 w 399803"/>
              <a:gd name="connsiteY7" fmla="*/ 6985 h 151724"/>
              <a:gd name="connsiteX8" fmla="*/ 345046 w 399803"/>
              <a:gd name="connsiteY8" fmla="*/ 1281 h 151724"/>
              <a:gd name="connsiteX9" fmla="*/ 399803 w 399803"/>
              <a:gd name="connsiteY9" fmla="*/ 0 h 151724"/>
              <a:gd name="connsiteX0" fmla="*/ 0 w 363589"/>
              <a:gd name="connsiteY0" fmla="*/ 62492 h 151724"/>
              <a:gd name="connsiteX1" fmla="*/ 1487 w 363589"/>
              <a:gd name="connsiteY1" fmla="*/ 62086 h 151724"/>
              <a:gd name="connsiteX2" fmla="*/ 0 w 363589"/>
              <a:gd name="connsiteY2" fmla="*/ 62492 h 151724"/>
              <a:gd name="connsiteX3" fmla="*/ 363589 w 363589"/>
              <a:gd name="connsiteY3" fmla="*/ 0 h 151724"/>
              <a:gd name="connsiteX4" fmla="*/ 173599 w 363589"/>
              <a:gd name="connsiteY4" fmla="*/ 151724 h 151724"/>
              <a:gd name="connsiteX5" fmla="*/ 122115 w 363589"/>
              <a:gd name="connsiteY5" fmla="*/ 132496 h 151724"/>
              <a:gd name="connsiteX6" fmla="*/ 1487 w 363589"/>
              <a:gd name="connsiteY6" fmla="*/ 56050 h 151724"/>
              <a:gd name="connsiteX7" fmla="*/ 161005 w 363589"/>
              <a:gd name="connsiteY7" fmla="*/ 6985 h 151724"/>
              <a:gd name="connsiteX8" fmla="*/ 345046 w 363589"/>
              <a:gd name="connsiteY8" fmla="*/ 1281 h 151724"/>
              <a:gd name="connsiteX9" fmla="*/ 363589 w 363589"/>
              <a:gd name="connsiteY9" fmla="*/ 0 h 151724"/>
              <a:gd name="connsiteX0" fmla="*/ 0 w 345046"/>
              <a:gd name="connsiteY0" fmla="*/ 61211 h 150443"/>
              <a:gd name="connsiteX1" fmla="*/ 1487 w 345046"/>
              <a:gd name="connsiteY1" fmla="*/ 60805 h 150443"/>
              <a:gd name="connsiteX2" fmla="*/ 0 w 345046"/>
              <a:gd name="connsiteY2" fmla="*/ 61211 h 150443"/>
              <a:gd name="connsiteX3" fmla="*/ 342464 w 345046"/>
              <a:gd name="connsiteY3" fmla="*/ 10790 h 150443"/>
              <a:gd name="connsiteX4" fmla="*/ 173599 w 345046"/>
              <a:gd name="connsiteY4" fmla="*/ 150443 h 150443"/>
              <a:gd name="connsiteX5" fmla="*/ 122115 w 345046"/>
              <a:gd name="connsiteY5" fmla="*/ 131215 h 150443"/>
              <a:gd name="connsiteX6" fmla="*/ 1487 w 345046"/>
              <a:gd name="connsiteY6" fmla="*/ 54769 h 150443"/>
              <a:gd name="connsiteX7" fmla="*/ 161005 w 345046"/>
              <a:gd name="connsiteY7" fmla="*/ 5704 h 150443"/>
              <a:gd name="connsiteX8" fmla="*/ 345046 w 345046"/>
              <a:gd name="connsiteY8" fmla="*/ 0 h 150443"/>
              <a:gd name="connsiteX9" fmla="*/ 342464 w 345046"/>
              <a:gd name="connsiteY9" fmla="*/ 10790 h 150443"/>
              <a:gd name="connsiteX0" fmla="*/ 0 w 345046"/>
              <a:gd name="connsiteY0" fmla="*/ 61211 h 150443"/>
              <a:gd name="connsiteX1" fmla="*/ 1487 w 345046"/>
              <a:gd name="connsiteY1" fmla="*/ 60805 h 150443"/>
              <a:gd name="connsiteX2" fmla="*/ 0 w 345046"/>
              <a:gd name="connsiteY2" fmla="*/ 61211 h 150443"/>
              <a:gd name="connsiteX3" fmla="*/ 345046 w 345046"/>
              <a:gd name="connsiteY3" fmla="*/ 0 h 150443"/>
              <a:gd name="connsiteX4" fmla="*/ 173599 w 345046"/>
              <a:gd name="connsiteY4" fmla="*/ 150443 h 150443"/>
              <a:gd name="connsiteX5" fmla="*/ 122115 w 345046"/>
              <a:gd name="connsiteY5" fmla="*/ 131215 h 150443"/>
              <a:gd name="connsiteX6" fmla="*/ 1487 w 345046"/>
              <a:gd name="connsiteY6" fmla="*/ 54769 h 150443"/>
              <a:gd name="connsiteX7" fmla="*/ 161005 w 345046"/>
              <a:gd name="connsiteY7" fmla="*/ 5704 h 150443"/>
              <a:gd name="connsiteX8" fmla="*/ 345046 w 345046"/>
              <a:gd name="connsiteY8" fmla="*/ 0 h 150443"/>
              <a:gd name="connsiteX0" fmla="*/ 0 w 342028"/>
              <a:gd name="connsiteY0" fmla="*/ 55542 h 144774"/>
              <a:gd name="connsiteX1" fmla="*/ 1487 w 342028"/>
              <a:gd name="connsiteY1" fmla="*/ 55136 h 144774"/>
              <a:gd name="connsiteX2" fmla="*/ 0 w 342028"/>
              <a:gd name="connsiteY2" fmla="*/ 55542 h 144774"/>
              <a:gd name="connsiteX3" fmla="*/ 342028 w 342028"/>
              <a:gd name="connsiteY3" fmla="*/ 6402 h 144774"/>
              <a:gd name="connsiteX4" fmla="*/ 173599 w 342028"/>
              <a:gd name="connsiteY4" fmla="*/ 144774 h 144774"/>
              <a:gd name="connsiteX5" fmla="*/ 122115 w 342028"/>
              <a:gd name="connsiteY5" fmla="*/ 125546 h 144774"/>
              <a:gd name="connsiteX6" fmla="*/ 1487 w 342028"/>
              <a:gd name="connsiteY6" fmla="*/ 49100 h 144774"/>
              <a:gd name="connsiteX7" fmla="*/ 161005 w 342028"/>
              <a:gd name="connsiteY7" fmla="*/ 35 h 144774"/>
              <a:gd name="connsiteX8" fmla="*/ 342028 w 342028"/>
              <a:gd name="connsiteY8" fmla="*/ 6402 h 144774"/>
              <a:gd name="connsiteX0" fmla="*/ 0 w 354099"/>
              <a:gd name="connsiteY0" fmla="*/ 55557 h 144789"/>
              <a:gd name="connsiteX1" fmla="*/ 1487 w 354099"/>
              <a:gd name="connsiteY1" fmla="*/ 55151 h 144789"/>
              <a:gd name="connsiteX2" fmla="*/ 0 w 354099"/>
              <a:gd name="connsiteY2" fmla="*/ 55557 h 144789"/>
              <a:gd name="connsiteX3" fmla="*/ 354099 w 354099"/>
              <a:gd name="connsiteY3" fmla="*/ 3399 h 144789"/>
              <a:gd name="connsiteX4" fmla="*/ 173599 w 354099"/>
              <a:gd name="connsiteY4" fmla="*/ 144789 h 144789"/>
              <a:gd name="connsiteX5" fmla="*/ 122115 w 354099"/>
              <a:gd name="connsiteY5" fmla="*/ 125561 h 144789"/>
              <a:gd name="connsiteX6" fmla="*/ 1487 w 354099"/>
              <a:gd name="connsiteY6" fmla="*/ 49115 h 144789"/>
              <a:gd name="connsiteX7" fmla="*/ 161005 w 354099"/>
              <a:gd name="connsiteY7" fmla="*/ 50 h 144789"/>
              <a:gd name="connsiteX8" fmla="*/ 354099 w 354099"/>
              <a:gd name="connsiteY8" fmla="*/ 3399 h 144789"/>
              <a:gd name="connsiteX0" fmla="*/ 0 w 354099"/>
              <a:gd name="connsiteY0" fmla="*/ 55557 h 144789"/>
              <a:gd name="connsiteX1" fmla="*/ 1487 w 354099"/>
              <a:gd name="connsiteY1" fmla="*/ 55151 h 144789"/>
              <a:gd name="connsiteX2" fmla="*/ 0 w 354099"/>
              <a:gd name="connsiteY2" fmla="*/ 55557 h 144789"/>
              <a:gd name="connsiteX3" fmla="*/ 354099 w 354099"/>
              <a:gd name="connsiteY3" fmla="*/ 3399 h 144789"/>
              <a:gd name="connsiteX4" fmla="*/ 173599 w 354099"/>
              <a:gd name="connsiteY4" fmla="*/ 144789 h 144789"/>
              <a:gd name="connsiteX5" fmla="*/ 134994 w 354099"/>
              <a:gd name="connsiteY5" fmla="*/ 122986 h 144789"/>
              <a:gd name="connsiteX6" fmla="*/ 1487 w 354099"/>
              <a:gd name="connsiteY6" fmla="*/ 49115 h 144789"/>
              <a:gd name="connsiteX7" fmla="*/ 161005 w 354099"/>
              <a:gd name="connsiteY7" fmla="*/ 50 h 144789"/>
              <a:gd name="connsiteX8" fmla="*/ 354099 w 354099"/>
              <a:gd name="connsiteY8" fmla="*/ 3399 h 144789"/>
              <a:gd name="connsiteX0" fmla="*/ 0 w 354099"/>
              <a:gd name="connsiteY0" fmla="*/ 55557 h 144789"/>
              <a:gd name="connsiteX1" fmla="*/ 1487 w 354099"/>
              <a:gd name="connsiteY1" fmla="*/ 55151 h 144789"/>
              <a:gd name="connsiteX2" fmla="*/ 0 w 354099"/>
              <a:gd name="connsiteY2" fmla="*/ 55557 h 144789"/>
              <a:gd name="connsiteX3" fmla="*/ 354099 w 354099"/>
              <a:gd name="connsiteY3" fmla="*/ 3399 h 144789"/>
              <a:gd name="connsiteX4" fmla="*/ 173599 w 354099"/>
              <a:gd name="connsiteY4" fmla="*/ 144789 h 144789"/>
              <a:gd name="connsiteX5" fmla="*/ 134994 w 354099"/>
              <a:gd name="connsiteY5" fmla="*/ 122986 h 144789"/>
              <a:gd name="connsiteX6" fmla="*/ 1487 w 354099"/>
              <a:gd name="connsiteY6" fmla="*/ 49115 h 144789"/>
              <a:gd name="connsiteX7" fmla="*/ 161005 w 354099"/>
              <a:gd name="connsiteY7" fmla="*/ 50 h 144789"/>
              <a:gd name="connsiteX8" fmla="*/ 354099 w 354099"/>
              <a:gd name="connsiteY8" fmla="*/ 3399 h 144789"/>
              <a:gd name="connsiteX0" fmla="*/ 0 w 361826"/>
              <a:gd name="connsiteY0" fmla="*/ 55589 h 144821"/>
              <a:gd name="connsiteX1" fmla="*/ 1487 w 361826"/>
              <a:gd name="connsiteY1" fmla="*/ 55183 h 144821"/>
              <a:gd name="connsiteX2" fmla="*/ 0 w 361826"/>
              <a:gd name="connsiteY2" fmla="*/ 55589 h 144821"/>
              <a:gd name="connsiteX3" fmla="*/ 361826 w 361826"/>
              <a:gd name="connsiteY3" fmla="*/ 855 h 144821"/>
              <a:gd name="connsiteX4" fmla="*/ 173599 w 361826"/>
              <a:gd name="connsiteY4" fmla="*/ 144821 h 144821"/>
              <a:gd name="connsiteX5" fmla="*/ 134994 w 361826"/>
              <a:gd name="connsiteY5" fmla="*/ 123018 h 144821"/>
              <a:gd name="connsiteX6" fmla="*/ 1487 w 361826"/>
              <a:gd name="connsiteY6" fmla="*/ 49147 h 144821"/>
              <a:gd name="connsiteX7" fmla="*/ 161005 w 361826"/>
              <a:gd name="connsiteY7" fmla="*/ 82 h 144821"/>
              <a:gd name="connsiteX8" fmla="*/ 361826 w 361826"/>
              <a:gd name="connsiteY8" fmla="*/ 855 h 144821"/>
              <a:gd name="connsiteX0" fmla="*/ 0 w 361826"/>
              <a:gd name="connsiteY0" fmla="*/ 55589 h 134518"/>
              <a:gd name="connsiteX1" fmla="*/ 1487 w 361826"/>
              <a:gd name="connsiteY1" fmla="*/ 55183 h 134518"/>
              <a:gd name="connsiteX2" fmla="*/ 0 w 361826"/>
              <a:gd name="connsiteY2" fmla="*/ 55589 h 134518"/>
              <a:gd name="connsiteX3" fmla="*/ 361826 w 361826"/>
              <a:gd name="connsiteY3" fmla="*/ 855 h 134518"/>
              <a:gd name="connsiteX4" fmla="*/ 186478 w 361826"/>
              <a:gd name="connsiteY4" fmla="*/ 134518 h 134518"/>
              <a:gd name="connsiteX5" fmla="*/ 134994 w 361826"/>
              <a:gd name="connsiteY5" fmla="*/ 123018 h 134518"/>
              <a:gd name="connsiteX6" fmla="*/ 1487 w 361826"/>
              <a:gd name="connsiteY6" fmla="*/ 49147 h 134518"/>
              <a:gd name="connsiteX7" fmla="*/ 161005 w 361826"/>
              <a:gd name="connsiteY7" fmla="*/ 82 h 134518"/>
              <a:gd name="connsiteX8" fmla="*/ 361826 w 361826"/>
              <a:gd name="connsiteY8" fmla="*/ 855 h 134518"/>
              <a:gd name="connsiteX0" fmla="*/ 0 w 361826"/>
              <a:gd name="connsiteY0" fmla="*/ 55589 h 137094"/>
              <a:gd name="connsiteX1" fmla="*/ 1487 w 361826"/>
              <a:gd name="connsiteY1" fmla="*/ 55183 h 137094"/>
              <a:gd name="connsiteX2" fmla="*/ 0 w 361826"/>
              <a:gd name="connsiteY2" fmla="*/ 55589 h 137094"/>
              <a:gd name="connsiteX3" fmla="*/ 361826 w 361826"/>
              <a:gd name="connsiteY3" fmla="*/ 855 h 137094"/>
              <a:gd name="connsiteX4" fmla="*/ 181327 w 361826"/>
              <a:gd name="connsiteY4" fmla="*/ 137094 h 137094"/>
              <a:gd name="connsiteX5" fmla="*/ 134994 w 361826"/>
              <a:gd name="connsiteY5" fmla="*/ 123018 h 137094"/>
              <a:gd name="connsiteX6" fmla="*/ 1487 w 361826"/>
              <a:gd name="connsiteY6" fmla="*/ 49147 h 137094"/>
              <a:gd name="connsiteX7" fmla="*/ 161005 w 361826"/>
              <a:gd name="connsiteY7" fmla="*/ 82 h 137094"/>
              <a:gd name="connsiteX8" fmla="*/ 361826 w 361826"/>
              <a:gd name="connsiteY8" fmla="*/ 855 h 137094"/>
              <a:gd name="connsiteX0" fmla="*/ 0 w 361826"/>
              <a:gd name="connsiteY0" fmla="*/ 55589 h 142246"/>
              <a:gd name="connsiteX1" fmla="*/ 1487 w 361826"/>
              <a:gd name="connsiteY1" fmla="*/ 55183 h 142246"/>
              <a:gd name="connsiteX2" fmla="*/ 0 w 361826"/>
              <a:gd name="connsiteY2" fmla="*/ 55589 h 142246"/>
              <a:gd name="connsiteX3" fmla="*/ 361826 w 361826"/>
              <a:gd name="connsiteY3" fmla="*/ 855 h 142246"/>
              <a:gd name="connsiteX4" fmla="*/ 178751 w 361826"/>
              <a:gd name="connsiteY4" fmla="*/ 142246 h 142246"/>
              <a:gd name="connsiteX5" fmla="*/ 134994 w 361826"/>
              <a:gd name="connsiteY5" fmla="*/ 123018 h 142246"/>
              <a:gd name="connsiteX6" fmla="*/ 1487 w 361826"/>
              <a:gd name="connsiteY6" fmla="*/ 49147 h 142246"/>
              <a:gd name="connsiteX7" fmla="*/ 161005 w 361826"/>
              <a:gd name="connsiteY7" fmla="*/ 82 h 142246"/>
              <a:gd name="connsiteX8" fmla="*/ 361826 w 361826"/>
              <a:gd name="connsiteY8" fmla="*/ 855 h 1422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1826" h="142246">
                <a:moveTo>
                  <a:pt x="0" y="55589"/>
                </a:moveTo>
                <a:lnTo>
                  <a:pt x="1487" y="55183"/>
                </a:lnTo>
                <a:lnTo>
                  <a:pt x="0" y="55589"/>
                </a:lnTo>
                <a:close/>
                <a:moveTo>
                  <a:pt x="361826" y="855"/>
                </a:moveTo>
                <a:lnTo>
                  <a:pt x="178751" y="142246"/>
                </a:lnTo>
                <a:lnTo>
                  <a:pt x="134994" y="123018"/>
                </a:lnTo>
                <a:lnTo>
                  <a:pt x="1487" y="49147"/>
                </a:lnTo>
                <a:lnTo>
                  <a:pt x="161005" y="82"/>
                </a:lnTo>
                <a:cubicBezTo>
                  <a:pt x="193996" y="-584"/>
                  <a:pt x="281252" y="3086"/>
                  <a:pt x="361826" y="855"/>
                </a:cubicBezTo>
                <a:close/>
              </a:path>
            </a:pathLst>
          </a:custGeom>
          <a:solidFill>
            <a:srgbClr val="445152"/>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69" name="任意多边形 168"/>
          <p:cNvSpPr/>
          <p:nvPr/>
        </p:nvSpPr>
        <p:spPr>
          <a:xfrm>
            <a:off x="9538458" y="3971123"/>
            <a:ext cx="131116" cy="59447"/>
          </a:xfrm>
          <a:custGeom>
            <a:avLst/>
            <a:gdLst>
              <a:gd name="connsiteX0" fmla="*/ 9 w 186438"/>
              <a:gd name="connsiteY0" fmla="*/ 860 h 84529"/>
              <a:gd name="connsiteX1" fmla="*/ 170626 w 186438"/>
              <a:gd name="connsiteY1" fmla="*/ 83502 h 84529"/>
              <a:gd name="connsiteX2" fmla="*/ 162628 w 186438"/>
              <a:gd name="connsiteY2" fmla="*/ 43514 h 84529"/>
              <a:gd name="connsiteX3" fmla="*/ 9 w 186438"/>
              <a:gd name="connsiteY3" fmla="*/ 860 h 84529"/>
            </a:gdLst>
            <a:ahLst/>
            <a:cxnLst>
              <a:cxn ang="0">
                <a:pos x="connsiteX0" y="connsiteY0"/>
              </a:cxn>
              <a:cxn ang="0">
                <a:pos x="connsiteX1" y="connsiteY1"/>
              </a:cxn>
              <a:cxn ang="0">
                <a:pos x="connsiteX2" y="connsiteY2"/>
              </a:cxn>
              <a:cxn ang="0">
                <a:pos x="connsiteX3" y="connsiteY3"/>
              </a:cxn>
            </a:cxnLst>
            <a:rect l="l" t="t" r="r" b="b"/>
            <a:pathLst>
              <a:path w="186438" h="84529">
                <a:moveTo>
                  <a:pt x="9" y="860"/>
                </a:moveTo>
                <a:cubicBezTo>
                  <a:pt x="1342" y="7525"/>
                  <a:pt x="143523" y="76393"/>
                  <a:pt x="170626" y="83502"/>
                </a:cubicBezTo>
                <a:cubicBezTo>
                  <a:pt x="197729" y="90611"/>
                  <a:pt x="186621" y="59065"/>
                  <a:pt x="162628" y="43514"/>
                </a:cubicBezTo>
                <a:cubicBezTo>
                  <a:pt x="138635" y="27963"/>
                  <a:pt x="-1324" y="-5805"/>
                  <a:pt x="9" y="860"/>
                </a:cubicBezTo>
                <a:close/>
              </a:path>
            </a:pathLst>
          </a:custGeom>
          <a:solidFill>
            <a:srgbClr val="445152"/>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0" name="任意多边形 169"/>
          <p:cNvSpPr/>
          <p:nvPr/>
        </p:nvSpPr>
        <p:spPr>
          <a:xfrm>
            <a:off x="9244704" y="4859283"/>
            <a:ext cx="110652" cy="354910"/>
          </a:xfrm>
          <a:custGeom>
            <a:avLst/>
            <a:gdLst>
              <a:gd name="connsiteX0" fmla="*/ 0 w 153177"/>
              <a:gd name="connsiteY0" fmla="*/ 0 h 544913"/>
              <a:gd name="connsiteX1" fmla="*/ 10025 w 153177"/>
              <a:gd name="connsiteY1" fmla="*/ 18608 h 544913"/>
              <a:gd name="connsiteX2" fmla="*/ 65209 w 153177"/>
              <a:gd name="connsiteY2" fmla="*/ 141423 h 544913"/>
              <a:gd name="connsiteX3" fmla="*/ 120231 w 153177"/>
              <a:gd name="connsiteY3" fmla="*/ 337928 h 544913"/>
              <a:gd name="connsiteX4" fmla="*/ 153177 w 153177"/>
              <a:gd name="connsiteY4" fmla="*/ 364129 h 544913"/>
              <a:gd name="connsiteX5" fmla="*/ 130711 w 153177"/>
              <a:gd name="connsiteY5" fmla="*/ 463690 h 544913"/>
              <a:gd name="connsiteX6" fmla="*/ 107130 w 153177"/>
              <a:gd name="connsiteY6" fmla="*/ 544913 h 544913"/>
              <a:gd name="connsiteX7" fmla="*/ 65209 w 153177"/>
              <a:gd name="connsiteY7" fmla="*/ 324827 h 544913"/>
              <a:gd name="connsiteX8" fmla="*/ 38988 w 153177"/>
              <a:gd name="connsiteY8" fmla="*/ 252530 h 544913"/>
              <a:gd name="connsiteX9" fmla="*/ 9404 w 153177"/>
              <a:gd name="connsiteY9" fmla="*/ 180292 h 544913"/>
              <a:gd name="connsiteX10" fmla="*/ 5357 w 153177"/>
              <a:gd name="connsiteY10" fmla="*/ 160730 h 544913"/>
              <a:gd name="connsiteX0" fmla="*/ 0 w 153177"/>
              <a:gd name="connsiteY0" fmla="*/ 0 h 544913"/>
              <a:gd name="connsiteX1" fmla="*/ 10025 w 153177"/>
              <a:gd name="connsiteY1" fmla="*/ 18608 h 544913"/>
              <a:gd name="connsiteX2" fmla="*/ 65209 w 153177"/>
              <a:gd name="connsiteY2" fmla="*/ 141423 h 544913"/>
              <a:gd name="connsiteX3" fmla="*/ 120231 w 153177"/>
              <a:gd name="connsiteY3" fmla="*/ 337928 h 544913"/>
              <a:gd name="connsiteX4" fmla="*/ 153177 w 153177"/>
              <a:gd name="connsiteY4" fmla="*/ 364129 h 544913"/>
              <a:gd name="connsiteX5" fmla="*/ 130711 w 153177"/>
              <a:gd name="connsiteY5" fmla="*/ 463690 h 544913"/>
              <a:gd name="connsiteX6" fmla="*/ 118327 w 153177"/>
              <a:gd name="connsiteY6" fmla="*/ 544913 h 544913"/>
              <a:gd name="connsiteX7" fmla="*/ 65209 w 153177"/>
              <a:gd name="connsiteY7" fmla="*/ 324827 h 544913"/>
              <a:gd name="connsiteX8" fmla="*/ 38988 w 153177"/>
              <a:gd name="connsiteY8" fmla="*/ 252530 h 544913"/>
              <a:gd name="connsiteX9" fmla="*/ 9404 w 153177"/>
              <a:gd name="connsiteY9" fmla="*/ 180292 h 544913"/>
              <a:gd name="connsiteX10" fmla="*/ 5357 w 153177"/>
              <a:gd name="connsiteY10" fmla="*/ 160730 h 544913"/>
              <a:gd name="connsiteX11" fmla="*/ 0 w 153177"/>
              <a:gd name="connsiteY11" fmla="*/ 0 h 544913"/>
              <a:gd name="connsiteX0" fmla="*/ 0 w 153177"/>
              <a:gd name="connsiteY0" fmla="*/ 0 h 544913"/>
              <a:gd name="connsiteX1" fmla="*/ 10025 w 153177"/>
              <a:gd name="connsiteY1" fmla="*/ 18608 h 544913"/>
              <a:gd name="connsiteX2" fmla="*/ 65209 w 153177"/>
              <a:gd name="connsiteY2" fmla="*/ 141423 h 544913"/>
              <a:gd name="connsiteX3" fmla="*/ 120231 w 153177"/>
              <a:gd name="connsiteY3" fmla="*/ 337928 h 544913"/>
              <a:gd name="connsiteX4" fmla="*/ 153177 w 153177"/>
              <a:gd name="connsiteY4" fmla="*/ 364129 h 544913"/>
              <a:gd name="connsiteX5" fmla="*/ 130711 w 153177"/>
              <a:gd name="connsiteY5" fmla="*/ 463690 h 544913"/>
              <a:gd name="connsiteX6" fmla="*/ 118327 w 153177"/>
              <a:gd name="connsiteY6" fmla="*/ 544913 h 544913"/>
              <a:gd name="connsiteX7" fmla="*/ 65209 w 153177"/>
              <a:gd name="connsiteY7" fmla="*/ 324827 h 544913"/>
              <a:gd name="connsiteX8" fmla="*/ 38988 w 153177"/>
              <a:gd name="connsiteY8" fmla="*/ 252530 h 544913"/>
              <a:gd name="connsiteX9" fmla="*/ 9404 w 153177"/>
              <a:gd name="connsiteY9" fmla="*/ 180292 h 544913"/>
              <a:gd name="connsiteX10" fmla="*/ 1625 w 153177"/>
              <a:gd name="connsiteY10" fmla="*/ 149533 h 544913"/>
              <a:gd name="connsiteX11" fmla="*/ 0 w 153177"/>
              <a:gd name="connsiteY11" fmla="*/ 0 h 544913"/>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0711 w 153177"/>
              <a:gd name="connsiteY5" fmla="*/ 463690 h 522520"/>
              <a:gd name="connsiteX6" fmla="*/ 107130 w 153177"/>
              <a:gd name="connsiteY6" fmla="*/ 522520 h 522520"/>
              <a:gd name="connsiteX7" fmla="*/ 65209 w 153177"/>
              <a:gd name="connsiteY7" fmla="*/ 324827 h 522520"/>
              <a:gd name="connsiteX8" fmla="*/ 38988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65209 w 153177"/>
              <a:gd name="connsiteY7" fmla="*/ 324827 h 522520"/>
              <a:gd name="connsiteX8" fmla="*/ 38988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65209 w 153177"/>
              <a:gd name="connsiteY7" fmla="*/ 32482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68941 w 153177"/>
              <a:gd name="connsiteY7" fmla="*/ 32482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76406 w 153177"/>
              <a:gd name="connsiteY7" fmla="*/ 37334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76406 w 153177"/>
              <a:gd name="connsiteY7" fmla="*/ 37334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76406 w 153177"/>
              <a:gd name="connsiteY7" fmla="*/ 37334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22520"/>
              <a:gd name="connsiteX1" fmla="*/ 10025 w 153177"/>
              <a:gd name="connsiteY1" fmla="*/ 18608 h 522520"/>
              <a:gd name="connsiteX2" fmla="*/ 65209 w 153177"/>
              <a:gd name="connsiteY2" fmla="*/ 141423 h 522520"/>
              <a:gd name="connsiteX3" fmla="*/ 120231 w 153177"/>
              <a:gd name="connsiteY3" fmla="*/ 337928 h 522520"/>
              <a:gd name="connsiteX4" fmla="*/ 153177 w 153177"/>
              <a:gd name="connsiteY4" fmla="*/ 364129 h 522520"/>
              <a:gd name="connsiteX5" fmla="*/ 134443 w 153177"/>
              <a:gd name="connsiteY5" fmla="*/ 441297 h 522520"/>
              <a:gd name="connsiteX6" fmla="*/ 107130 w 153177"/>
              <a:gd name="connsiteY6" fmla="*/ 522520 h 522520"/>
              <a:gd name="connsiteX7" fmla="*/ 76406 w 153177"/>
              <a:gd name="connsiteY7" fmla="*/ 373347 h 522520"/>
              <a:gd name="connsiteX8" fmla="*/ 42721 w 153177"/>
              <a:gd name="connsiteY8" fmla="*/ 252530 h 522520"/>
              <a:gd name="connsiteX9" fmla="*/ 9404 w 153177"/>
              <a:gd name="connsiteY9" fmla="*/ 180292 h 522520"/>
              <a:gd name="connsiteX10" fmla="*/ 1625 w 153177"/>
              <a:gd name="connsiteY10" fmla="*/ 149533 h 522520"/>
              <a:gd name="connsiteX11" fmla="*/ 0 w 153177"/>
              <a:gd name="connsiteY11" fmla="*/ 0 h 522520"/>
              <a:gd name="connsiteX0" fmla="*/ 0 w 153177"/>
              <a:gd name="connsiteY0" fmla="*/ 0 h 500127"/>
              <a:gd name="connsiteX1" fmla="*/ 10025 w 153177"/>
              <a:gd name="connsiteY1" fmla="*/ 18608 h 500127"/>
              <a:gd name="connsiteX2" fmla="*/ 65209 w 153177"/>
              <a:gd name="connsiteY2" fmla="*/ 141423 h 500127"/>
              <a:gd name="connsiteX3" fmla="*/ 120231 w 153177"/>
              <a:gd name="connsiteY3" fmla="*/ 337928 h 500127"/>
              <a:gd name="connsiteX4" fmla="*/ 153177 w 153177"/>
              <a:gd name="connsiteY4" fmla="*/ 364129 h 500127"/>
              <a:gd name="connsiteX5" fmla="*/ 134443 w 153177"/>
              <a:gd name="connsiteY5" fmla="*/ 441297 h 500127"/>
              <a:gd name="connsiteX6" fmla="*/ 110862 w 153177"/>
              <a:gd name="connsiteY6" fmla="*/ 500127 h 500127"/>
              <a:gd name="connsiteX7" fmla="*/ 76406 w 153177"/>
              <a:gd name="connsiteY7" fmla="*/ 373347 h 500127"/>
              <a:gd name="connsiteX8" fmla="*/ 42721 w 153177"/>
              <a:gd name="connsiteY8" fmla="*/ 252530 h 500127"/>
              <a:gd name="connsiteX9" fmla="*/ 9404 w 153177"/>
              <a:gd name="connsiteY9" fmla="*/ 180292 h 500127"/>
              <a:gd name="connsiteX10" fmla="*/ 1625 w 153177"/>
              <a:gd name="connsiteY10" fmla="*/ 149533 h 500127"/>
              <a:gd name="connsiteX11" fmla="*/ 0 w 153177"/>
              <a:gd name="connsiteY11" fmla="*/ 0 h 500127"/>
              <a:gd name="connsiteX0" fmla="*/ 1350 w 154527"/>
              <a:gd name="connsiteY0" fmla="*/ 0 h 500127"/>
              <a:gd name="connsiteX1" fmla="*/ 11375 w 154527"/>
              <a:gd name="connsiteY1" fmla="*/ 18608 h 500127"/>
              <a:gd name="connsiteX2" fmla="*/ 66559 w 154527"/>
              <a:gd name="connsiteY2" fmla="*/ 141423 h 500127"/>
              <a:gd name="connsiteX3" fmla="*/ 121581 w 154527"/>
              <a:gd name="connsiteY3" fmla="*/ 337928 h 500127"/>
              <a:gd name="connsiteX4" fmla="*/ 154527 w 154527"/>
              <a:gd name="connsiteY4" fmla="*/ 364129 h 500127"/>
              <a:gd name="connsiteX5" fmla="*/ 135793 w 154527"/>
              <a:gd name="connsiteY5" fmla="*/ 441297 h 500127"/>
              <a:gd name="connsiteX6" fmla="*/ 112212 w 154527"/>
              <a:gd name="connsiteY6" fmla="*/ 500127 h 500127"/>
              <a:gd name="connsiteX7" fmla="*/ 77756 w 154527"/>
              <a:gd name="connsiteY7" fmla="*/ 373347 h 500127"/>
              <a:gd name="connsiteX8" fmla="*/ 44071 w 154527"/>
              <a:gd name="connsiteY8" fmla="*/ 252530 h 500127"/>
              <a:gd name="connsiteX9" fmla="*/ 10754 w 154527"/>
              <a:gd name="connsiteY9" fmla="*/ 180292 h 500127"/>
              <a:gd name="connsiteX10" fmla="*/ 81 w 154527"/>
              <a:gd name="connsiteY10" fmla="*/ 137958 h 500127"/>
              <a:gd name="connsiteX11" fmla="*/ 1350 w 154527"/>
              <a:gd name="connsiteY11" fmla="*/ 0 h 500127"/>
              <a:gd name="connsiteX0" fmla="*/ 1350 w 154527"/>
              <a:gd name="connsiteY0" fmla="*/ 0 h 537744"/>
              <a:gd name="connsiteX1" fmla="*/ 11375 w 154527"/>
              <a:gd name="connsiteY1" fmla="*/ 18608 h 537744"/>
              <a:gd name="connsiteX2" fmla="*/ 66559 w 154527"/>
              <a:gd name="connsiteY2" fmla="*/ 141423 h 537744"/>
              <a:gd name="connsiteX3" fmla="*/ 121581 w 154527"/>
              <a:gd name="connsiteY3" fmla="*/ 337928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12900 w 154527"/>
              <a:gd name="connsiteY3" fmla="*/ 343715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01325 w 154527"/>
              <a:gd name="connsiteY3" fmla="*/ 343715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12900 w 154527"/>
              <a:gd name="connsiteY3" fmla="*/ 349502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12900 w 154527"/>
              <a:gd name="connsiteY3" fmla="*/ 349502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15794 w 154527"/>
              <a:gd name="connsiteY3" fmla="*/ 349502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1350 w 154527"/>
              <a:gd name="connsiteY0" fmla="*/ 0 h 537744"/>
              <a:gd name="connsiteX1" fmla="*/ 11375 w 154527"/>
              <a:gd name="connsiteY1" fmla="*/ 18608 h 537744"/>
              <a:gd name="connsiteX2" fmla="*/ 66559 w 154527"/>
              <a:gd name="connsiteY2" fmla="*/ 141423 h 537744"/>
              <a:gd name="connsiteX3" fmla="*/ 115794 w 154527"/>
              <a:gd name="connsiteY3" fmla="*/ 349502 h 537744"/>
              <a:gd name="connsiteX4" fmla="*/ 154527 w 154527"/>
              <a:gd name="connsiteY4" fmla="*/ 364129 h 537744"/>
              <a:gd name="connsiteX5" fmla="*/ 135793 w 154527"/>
              <a:gd name="connsiteY5" fmla="*/ 441297 h 537744"/>
              <a:gd name="connsiteX6" fmla="*/ 115106 w 154527"/>
              <a:gd name="connsiteY6" fmla="*/ 537744 h 537744"/>
              <a:gd name="connsiteX7" fmla="*/ 77756 w 154527"/>
              <a:gd name="connsiteY7" fmla="*/ 373347 h 537744"/>
              <a:gd name="connsiteX8" fmla="*/ 44071 w 154527"/>
              <a:gd name="connsiteY8" fmla="*/ 252530 h 537744"/>
              <a:gd name="connsiteX9" fmla="*/ 10754 w 154527"/>
              <a:gd name="connsiteY9" fmla="*/ 180292 h 537744"/>
              <a:gd name="connsiteX10" fmla="*/ 81 w 154527"/>
              <a:gd name="connsiteY10" fmla="*/ 137958 h 537744"/>
              <a:gd name="connsiteX11" fmla="*/ 1350 w 154527"/>
              <a:gd name="connsiteY11" fmla="*/ 0 h 537744"/>
              <a:gd name="connsiteX0" fmla="*/ 0 w 154446"/>
              <a:gd name="connsiteY0" fmla="*/ 119353 h 519139"/>
              <a:gd name="connsiteX1" fmla="*/ 11294 w 154446"/>
              <a:gd name="connsiteY1" fmla="*/ 3 h 519139"/>
              <a:gd name="connsiteX2" fmla="*/ 66478 w 154446"/>
              <a:gd name="connsiteY2" fmla="*/ 122818 h 519139"/>
              <a:gd name="connsiteX3" fmla="*/ 115713 w 154446"/>
              <a:gd name="connsiteY3" fmla="*/ 330897 h 519139"/>
              <a:gd name="connsiteX4" fmla="*/ 154446 w 154446"/>
              <a:gd name="connsiteY4" fmla="*/ 345524 h 519139"/>
              <a:gd name="connsiteX5" fmla="*/ 135712 w 154446"/>
              <a:gd name="connsiteY5" fmla="*/ 422692 h 519139"/>
              <a:gd name="connsiteX6" fmla="*/ 115025 w 154446"/>
              <a:gd name="connsiteY6" fmla="*/ 519139 h 519139"/>
              <a:gd name="connsiteX7" fmla="*/ 77675 w 154446"/>
              <a:gd name="connsiteY7" fmla="*/ 354742 h 519139"/>
              <a:gd name="connsiteX8" fmla="*/ 43990 w 154446"/>
              <a:gd name="connsiteY8" fmla="*/ 233925 h 519139"/>
              <a:gd name="connsiteX9" fmla="*/ 10673 w 154446"/>
              <a:gd name="connsiteY9" fmla="*/ 161687 h 519139"/>
              <a:gd name="connsiteX10" fmla="*/ 0 w 154446"/>
              <a:gd name="connsiteY10" fmla="*/ 119353 h 519139"/>
              <a:gd name="connsiteX0" fmla="*/ 1363 w 155809"/>
              <a:gd name="connsiteY0" fmla="*/ 119353 h 519139"/>
              <a:gd name="connsiteX1" fmla="*/ 6870 w 155809"/>
              <a:gd name="connsiteY1" fmla="*/ 3 h 519139"/>
              <a:gd name="connsiteX2" fmla="*/ 67841 w 155809"/>
              <a:gd name="connsiteY2" fmla="*/ 122818 h 519139"/>
              <a:gd name="connsiteX3" fmla="*/ 117076 w 155809"/>
              <a:gd name="connsiteY3" fmla="*/ 330897 h 519139"/>
              <a:gd name="connsiteX4" fmla="*/ 155809 w 155809"/>
              <a:gd name="connsiteY4" fmla="*/ 345524 h 519139"/>
              <a:gd name="connsiteX5" fmla="*/ 137075 w 155809"/>
              <a:gd name="connsiteY5" fmla="*/ 422692 h 519139"/>
              <a:gd name="connsiteX6" fmla="*/ 116388 w 155809"/>
              <a:gd name="connsiteY6" fmla="*/ 519139 h 519139"/>
              <a:gd name="connsiteX7" fmla="*/ 79038 w 155809"/>
              <a:gd name="connsiteY7" fmla="*/ 354742 h 519139"/>
              <a:gd name="connsiteX8" fmla="*/ 45353 w 155809"/>
              <a:gd name="connsiteY8" fmla="*/ 233925 h 519139"/>
              <a:gd name="connsiteX9" fmla="*/ 12036 w 155809"/>
              <a:gd name="connsiteY9" fmla="*/ 161687 h 519139"/>
              <a:gd name="connsiteX10" fmla="*/ 1363 w 155809"/>
              <a:gd name="connsiteY10" fmla="*/ 119353 h 519139"/>
              <a:gd name="connsiteX0" fmla="*/ 5111 w 159557"/>
              <a:gd name="connsiteY0" fmla="*/ 113566 h 513352"/>
              <a:gd name="connsiteX1" fmla="*/ 4830 w 159557"/>
              <a:gd name="connsiteY1" fmla="*/ 3 h 513352"/>
              <a:gd name="connsiteX2" fmla="*/ 71589 w 159557"/>
              <a:gd name="connsiteY2" fmla="*/ 117031 h 513352"/>
              <a:gd name="connsiteX3" fmla="*/ 120824 w 159557"/>
              <a:gd name="connsiteY3" fmla="*/ 325110 h 513352"/>
              <a:gd name="connsiteX4" fmla="*/ 159557 w 159557"/>
              <a:gd name="connsiteY4" fmla="*/ 339737 h 513352"/>
              <a:gd name="connsiteX5" fmla="*/ 140823 w 159557"/>
              <a:gd name="connsiteY5" fmla="*/ 416905 h 513352"/>
              <a:gd name="connsiteX6" fmla="*/ 120136 w 159557"/>
              <a:gd name="connsiteY6" fmla="*/ 513352 h 513352"/>
              <a:gd name="connsiteX7" fmla="*/ 82786 w 159557"/>
              <a:gd name="connsiteY7" fmla="*/ 348955 h 513352"/>
              <a:gd name="connsiteX8" fmla="*/ 49101 w 159557"/>
              <a:gd name="connsiteY8" fmla="*/ 228138 h 513352"/>
              <a:gd name="connsiteX9" fmla="*/ 15784 w 159557"/>
              <a:gd name="connsiteY9" fmla="*/ 155900 h 513352"/>
              <a:gd name="connsiteX10" fmla="*/ 5111 w 159557"/>
              <a:gd name="connsiteY10" fmla="*/ 113566 h 513352"/>
              <a:gd name="connsiteX0" fmla="*/ 3064 w 160404"/>
              <a:gd name="connsiteY0" fmla="*/ 104885 h 513352"/>
              <a:gd name="connsiteX1" fmla="*/ 5677 w 160404"/>
              <a:gd name="connsiteY1" fmla="*/ 3 h 513352"/>
              <a:gd name="connsiteX2" fmla="*/ 72436 w 160404"/>
              <a:gd name="connsiteY2" fmla="*/ 117031 h 513352"/>
              <a:gd name="connsiteX3" fmla="*/ 121671 w 160404"/>
              <a:gd name="connsiteY3" fmla="*/ 325110 h 513352"/>
              <a:gd name="connsiteX4" fmla="*/ 160404 w 160404"/>
              <a:gd name="connsiteY4" fmla="*/ 339737 h 513352"/>
              <a:gd name="connsiteX5" fmla="*/ 141670 w 160404"/>
              <a:gd name="connsiteY5" fmla="*/ 416905 h 513352"/>
              <a:gd name="connsiteX6" fmla="*/ 120983 w 160404"/>
              <a:gd name="connsiteY6" fmla="*/ 513352 h 513352"/>
              <a:gd name="connsiteX7" fmla="*/ 83633 w 160404"/>
              <a:gd name="connsiteY7" fmla="*/ 348955 h 513352"/>
              <a:gd name="connsiteX8" fmla="*/ 49948 w 160404"/>
              <a:gd name="connsiteY8" fmla="*/ 228138 h 513352"/>
              <a:gd name="connsiteX9" fmla="*/ 16631 w 160404"/>
              <a:gd name="connsiteY9" fmla="*/ 155900 h 513352"/>
              <a:gd name="connsiteX10" fmla="*/ 3064 w 160404"/>
              <a:gd name="connsiteY10" fmla="*/ 104885 h 513352"/>
              <a:gd name="connsiteX0" fmla="*/ 239 w 157579"/>
              <a:gd name="connsiteY0" fmla="*/ 113565 h 522032"/>
              <a:gd name="connsiteX1" fmla="*/ 8640 w 157579"/>
              <a:gd name="connsiteY1" fmla="*/ 2 h 522032"/>
              <a:gd name="connsiteX2" fmla="*/ 69611 w 157579"/>
              <a:gd name="connsiteY2" fmla="*/ 125711 h 522032"/>
              <a:gd name="connsiteX3" fmla="*/ 118846 w 157579"/>
              <a:gd name="connsiteY3" fmla="*/ 333790 h 522032"/>
              <a:gd name="connsiteX4" fmla="*/ 157579 w 157579"/>
              <a:gd name="connsiteY4" fmla="*/ 348417 h 522032"/>
              <a:gd name="connsiteX5" fmla="*/ 138845 w 157579"/>
              <a:gd name="connsiteY5" fmla="*/ 425585 h 522032"/>
              <a:gd name="connsiteX6" fmla="*/ 118158 w 157579"/>
              <a:gd name="connsiteY6" fmla="*/ 522032 h 522032"/>
              <a:gd name="connsiteX7" fmla="*/ 80808 w 157579"/>
              <a:gd name="connsiteY7" fmla="*/ 357635 h 522032"/>
              <a:gd name="connsiteX8" fmla="*/ 47123 w 157579"/>
              <a:gd name="connsiteY8" fmla="*/ 236818 h 522032"/>
              <a:gd name="connsiteX9" fmla="*/ 13806 w 157579"/>
              <a:gd name="connsiteY9" fmla="*/ 164580 h 522032"/>
              <a:gd name="connsiteX10" fmla="*/ 239 w 157579"/>
              <a:gd name="connsiteY10" fmla="*/ 113565 h 522032"/>
              <a:gd name="connsiteX0" fmla="*/ 239 w 157579"/>
              <a:gd name="connsiteY0" fmla="*/ 101992 h 510459"/>
              <a:gd name="connsiteX1" fmla="*/ 8640 w 157579"/>
              <a:gd name="connsiteY1" fmla="*/ 4 h 510459"/>
              <a:gd name="connsiteX2" fmla="*/ 69611 w 157579"/>
              <a:gd name="connsiteY2" fmla="*/ 114138 h 510459"/>
              <a:gd name="connsiteX3" fmla="*/ 118846 w 157579"/>
              <a:gd name="connsiteY3" fmla="*/ 322217 h 510459"/>
              <a:gd name="connsiteX4" fmla="*/ 157579 w 157579"/>
              <a:gd name="connsiteY4" fmla="*/ 336844 h 510459"/>
              <a:gd name="connsiteX5" fmla="*/ 138845 w 157579"/>
              <a:gd name="connsiteY5" fmla="*/ 414012 h 510459"/>
              <a:gd name="connsiteX6" fmla="*/ 118158 w 157579"/>
              <a:gd name="connsiteY6" fmla="*/ 510459 h 510459"/>
              <a:gd name="connsiteX7" fmla="*/ 80808 w 157579"/>
              <a:gd name="connsiteY7" fmla="*/ 346062 h 510459"/>
              <a:gd name="connsiteX8" fmla="*/ 47123 w 157579"/>
              <a:gd name="connsiteY8" fmla="*/ 225245 h 510459"/>
              <a:gd name="connsiteX9" fmla="*/ 13806 w 157579"/>
              <a:gd name="connsiteY9" fmla="*/ 153007 h 510459"/>
              <a:gd name="connsiteX10" fmla="*/ 239 w 157579"/>
              <a:gd name="connsiteY10" fmla="*/ 101992 h 510459"/>
              <a:gd name="connsiteX0" fmla="*/ 1363 w 158703"/>
              <a:gd name="connsiteY0" fmla="*/ 99099 h 507566"/>
              <a:gd name="connsiteX1" fmla="*/ 6870 w 158703"/>
              <a:gd name="connsiteY1" fmla="*/ 4 h 507566"/>
              <a:gd name="connsiteX2" fmla="*/ 70735 w 158703"/>
              <a:gd name="connsiteY2" fmla="*/ 111245 h 507566"/>
              <a:gd name="connsiteX3" fmla="*/ 119970 w 158703"/>
              <a:gd name="connsiteY3" fmla="*/ 319324 h 507566"/>
              <a:gd name="connsiteX4" fmla="*/ 158703 w 158703"/>
              <a:gd name="connsiteY4" fmla="*/ 333951 h 507566"/>
              <a:gd name="connsiteX5" fmla="*/ 139969 w 158703"/>
              <a:gd name="connsiteY5" fmla="*/ 411119 h 507566"/>
              <a:gd name="connsiteX6" fmla="*/ 119282 w 158703"/>
              <a:gd name="connsiteY6" fmla="*/ 507566 h 507566"/>
              <a:gd name="connsiteX7" fmla="*/ 81932 w 158703"/>
              <a:gd name="connsiteY7" fmla="*/ 343169 h 507566"/>
              <a:gd name="connsiteX8" fmla="*/ 48247 w 158703"/>
              <a:gd name="connsiteY8" fmla="*/ 222352 h 507566"/>
              <a:gd name="connsiteX9" fmla="*/ 14930 w 158703"/>
              <a:gd name="connsiteY9" fmla="*/ 150114 h 507566"/>
              <a:gd name="connsiteX10" fmla="*/ 1363 w 158703"/>
              <a:gd name="connsiteY10" fmla="*/ 99099 h 507566"/>
              <a:gd name="connsiteX0" fmla="*/ 0 w 157340"/>
              <a:gd name="connsiteY0" fmla="*/ 99099 h 507566"/>
              <a:gd name="connsiteX1" fmla="*/ 12764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13567 w 157340"/>
              <a:gd name="connsiteY9" fmla="*/ 150114 h 507566"/>
              <a:gd name="connsiteX10" fmla="*/ 0 w 157340"/>
              <a:gd name="connsiteY10" fmla="*/ 99099 h 507566"/>
              <a:gd name="connsiteX0" fmla="*/ 0 w 157340"/>
              <a:gd name="connsiteY0" fmla="*/ 99099 h 507566"/>
              <a:gd name="connsiteX1" fmla="*/ 12764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13567 w 157340"/>
              <a:gd name="connsiteY9" fmla="*/ 150114 h 507566"/>
              <a:gd name="connsiteX10" fmla="*/ 0 w 157340"/>
              <a:gd name="connsiteY10" fmla="*/ 99099 h 507566"/>
              <a:gd name="connsiteX0" fmla="*/ 0 w 157340"/>
              <a:gd name="connsiteY0" fmla="*/ 99099 h 507566"/>
              <a:gd name="connsiteX1" fmla="*/ 12764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18405 w 157340"/>
              <a:gd name="connsiteY9" fmla="*/ 152533 h 507566"/>
              <a:gd name="connsiteX10" fmla="*/ 0 w 157340"/>
              <a:gd name="connsiteY10" fmla="*/ 99099 h 507566"/>
              <a:gd name="connsiteX0" fmla="*/ 0 w 157340"/>
              <a:gd name="connsiteY0" fmla="*/ 99099 h 507566"/>
              <a:gd name="connsiteX1" fmla="*/ 12764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18405 w 157340"/>
              <a:gd name="connsiteY9" fmla="*/ 152533 h 507566"/>
              <a:gd name="connsiteX10" fmla="*/ 0 w 157340"/>
              <a:gd name="connsiteY10" fmla="*/ 99099 h 507566"/>
              <a:gd name="connsiteX0" fmla="*/ 0 w 157340"/>
              <a:gd name="connsiteY0" fmla="*/ 99099 h 507566"/>
              <a:gd name="connsiteX1" fmla="*/ 12764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28082 w 157340"/>
              <a:gd name="connsiteY9" fmla="*/ 169466 h 507566"/>
              <a:gd name="connsiteX10" fmla="*/ 0 w 157340"/>
              <a:gd name="connsiteY10" fmla="*/ 99099 h 507566"/>
              <a:gd name="connsiteX0" fmla="*/ 0 w 157340"/>
              <a:gd name="connsiteY0" fmla="*/ 99099 h 507566"/>
              <a:gd name="connsiteX1" fmla="*/ 15183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38606 w 157340"/>
              <a:gd name="connsiteY5" fmla="*/ 411119 h 507566"/>
              <a:gd name="connsiteX6" fmla="*/ 117919 w 157340"/>
              <a:gd name="connsiteY6" fmla="*/ 507566 h 507566"/>
              <a:gd name="connsiteX7" fmla="*/ 80569 w 157340"/>
              <a:gd name="connsiteY7" fmla="*/ 343169 h 507566"/>
              <a:gd name="connsiteX8" fmla="*/ 46884 w 157340"/>
              <a:gd name="connsiteY8" fmla="*/ 222352 h 507566"/>
              <a:gd name="connsiteX9" fmla="*/ 28082 w 157340"/>
              <a:gd name="connsiteY9" fmla="*/ 169466 h 507566"/>
              <a:gd name="connsiteX10" fmla="*/ 0 w 157340"/>
              <a:gd name="connsiteY10" fmla="*/ 99099 h 507566"/>
              <a:gd name="connsiteX0" fmla="*/ 0 w 157340"/>
              <a:gd name="connsiteY0" fmla="*/ 99099 h 507566"/>
              <a:gd name="connsiteX1" fmla="*/ 15183 w 157340"/>
              <a:gd name="connsiteY1" fmla="*/ 4 h 507566"/>
              <a:gd name="connsiteX2" fmla="*/ 69372 w 157340"/>
              <a:gd name="connsiteY2" fmla="*/ 111245 h 507566"/>
              <a:gd name="connsiteX3" fmla="*/ 118607 w 157340"/>
              <a:gd name="connsiteY3" fmla="*/ 319324 h 507566"/>
              <a:gd name="connsiteX4" fmla="*/ 157340 w 157340"/>
              <a:gd name="connsiteY4" fmla="*/ 333951 h 507566"/>
              <a:gd name="connsiteX5" fmla="*/ 143444 w 157340"/>
              <a:gd name="connsiteY5" fmla="*/ 408700 h 507566"/>
              <a:gd name="connsiteX6" fmla="*/ 117919 w 157340"/>
              <a:gd name="connsiteY6" fmla="*/ 507566 h 507566"/>
              <a:gd name="connsiteX7" fmla="*/ 80569 w 157340"/>
              <a:gd name="connsiteY7" fmla="*/ 343169 h 507566"/>
              <a:gd name="connsiteX8" fmla="*/ 46884 w 157340"/>
              <a:gd name="connsiteY8" fmla="*/ 222352 h 507566"/>
              <a:gd name="connsiteX9" fmla="*/ 28082 w 157340"/>
              <a:gd name="connsiteY9" fmla="*/ 169466 h 507566"/>
              <a:gd name="connsiteX10" fmla="*/ 0 w 157340"/>
              <a:gd name="connsiteY10" fmla="*/ 99099 h 507566"/>
              <a:gd name="connsiteX0" fmla="*/ 0 w 157340"/>
              <a:gd name="connsiteY0" fmla="*/ 99099 h 507566"/>
              <a:gd name="connsiteX1" fmla="*/ 15183 w 157340"/>
              <a:gd name="connsiteY1" fmla="*/ 4 h 507566"/>
              <a:gd name="connsiteX2" fmla="*/ 69372 w 157340"/>
              <a:gd name="connsiteY2" fmla="*/ 111245 h 507566"/>
              <a:gd name="connsiteX3" fmla="*/ 121026 w 157340"/>
              <a:gd name="connsiteY3" fmla="*/ 316905 h 507566"/>
              <a:gd name="connsiteX4" fmla="*/ 157340 w 157340"/>
              <a:gd name="connsiteY4" fmla="*/ 333951 h 507566"/>
              <a:gd name="connsiteX5" fmla="*/ 143444 w 157340"/>
              <a:gd name="connsiteY5" fmla="*/ 408700 h 507566"/>
              <a:gd name="connsiteX6" fmla="*/ 117919 w 157340"/>
              <a:gd name="connsiteY6" fmla="*/ 507566 h 507566"/>
              <a:gd name="connsiteX7" fmla="*/ 80569 w 157340"/>
              <a:gd name="connsiteY7" fmla="*/ 343169 h 507566"/>
              <a:gd name="connsiteX8" fmla="*/ 46884 w 157340"/>
              <a:gd name="connsiteY8" fmla="*/ 222352 h 507566"/>
              <a:gd name="connsiteX9" fmla="*/ 28082 w 157340"/>
              <a:gd name="connsiteY9" fmla="*/ 169466 h 507566"/>
              <a:gd name="connsiteX10" fmla="*/ 0 w 157340"/>
              <a:gd name="connsiteY10" fmla="*/ 99099 h 507566"/>
              <a:gd name="connsiteX0" fmla="*/ 0 w 157340"/>
              <a:gd name="connsiteY0" fmla="*/ 99099 h 507566"/>
              <a:gd name="connsiteX1" fmla="*/ 15183 w 157340"/>
              <a:gd name="connsiteY1" fmla="*/ 4 h 507566"/>
              <a:gd name="connsiteX2" fmla="*/ 64534 w 157340"/>
              <a:gd name="connsiteY2" fmla="*/ 111245 h 507566"/>
              <a:gd name="connsiteX3" fmla="*/ 121026 w 157340"/>
              <a:gd name="connsiteY3" fmla="*/ 316905 h 507566"/>
              <a:gd name="connsiteX4" fmla="*/ 157340 w 157340"/>
              <a:gd name="connsiteY4" fmla="*/ 333951 h 507566"/>
              <a:gd name="connsiteX5" fmla="*/ 143444 w 157340"/>
              <a:gd name="connsiteY5" fmla="*/ 408700 h 507566"/>
              <a:gd name="connsiteX6" fmla="*/ 117919 w 157340"/>
              <a:gd name="connsiteY6" fmla="*/ 507566 h 507566"/>
              <a:gd name="connsiteX7" fmla="*/ 80569 w 157340"/>
              <a:gd name="connsiteY7" fmla="*/ 343169 h 507566"/>
              <a:gd name="connsiteX8" fmla="*/ 46884 w 157340"/>
              <a:gd name="connsiteY8" fmla="*/ 222352 h 507566"/>
              <a:gd name="connsiteX9" fmla="*/ 28082 w 157340"/>
              <a:gd name="connsiteY9" fmla="*/ 169466 h 507566"/>
              <a:gd name="connsiteX10" fmla="*/ 0 w 157340"/>
              <a:gd name="connsiteY10" fmla="*/ 99099 h 507566"/>
              <a:gd name="connsiteX0" fmla="*/ 0 w 157340"/>
              <a:gd name="connsiteY0" fmla="*/ 99434 h 507901"/>
              <a:gd name="connsiteX1" fmla="*/ 15183 w 157340"/>
              <a:gd name="connsiteY1" fmla="*/ 339 h 507901"/>
              <a:gd name="connsiteX2" fmla="*/ 47744 w 157340"/>
              <a:gd name="connsiteY2" fmla="*/ 68535 h 507901"/>
              <a:gd name="connsiteX3" fmla="*/ 64534 w 157340"/>
              <a:gd name="connsiteY3" fmla="*/ 111580 h 507901"/>
              <a:gd name="connsiteX4" fmla="*/ 121026 w 157340"/>
              <a:gd name="connsiteY4" fmla="*/ 317240 h 507901"/>
              <a:gd name="connsiteX5" fmla="*/ 157340 w 157340"/>
              <a:gd name="connsiteY5" fmla="*/ 334286 h 507901"/>
              <a:gd name="connsiteX6" fmla="*/ 143444 w 157340"/>
              <a:gd name="connsiteY6" fmla="*/ 409035 h 507901"/>
              <a:gd name="connsiteX7" fmla="*/ 117919 w 157340"/>
              <a:gd name="connsiteY7" fmla="*/ 507901 h 507901"/>
              <a:gd name="connsiteX8" fmla="*/ 80569 w 157340"/>
              <a:gd name="connsiteY8" fmla="*/ 343504 h 507901"/>
              <a:gd name="connsiteX9" fmla="*/ 46884 w 157340"/>
              <a:gd name="connsiteY9" fmla="*/ 222687 h 507901"/>
              <a:gd name="connsiteX10" fmla="*/ 28082 w 157340"/>
              <a:gd name="connsiteY10" fmla="*/ 169801 h 507901"/>
              <a:gd name="connsiteX11" fmla="*/ 0 w 157340"/>
              <a:gd name="connsiteY11" fmla="*/ 99434 h 507901"/>
              <a:gd name="connsiteX0" fmla="*/ 0 w 157340"/>
              <a:gd name="connsiteY0" fmla="*/ 99434 h 507901"/>
              <a:gd name="connsiteX1" fmla="*/ 15183 w 157340"/>
              <a:gd name="connsiteY1" fmla="*/ 339 h 507901"/>
              <a:gd name="connsiteX2" fmla="*/ 47744 w 157340"/>
              <a:gd name="connsiteY2" fmla="*/ 68535 h 507901"/>
              <a:gd name="connsiteX3" fmla="*/ 93563 w 157340"/>
              <a:gd name="connsiteY3" fmla="*/ 210761 h 507901"/>
              <a:gd name="connsiteX4" fmla="*/ 121026 w 157340"/>
              <a:gd name="connsiteY4" fmla="*/ 317240 h 507901"/>
              <a:gd name="connsiteX5" fmla="*/ 157340 w 157340"/>
              <a:gd name="connsiteY5" fmla="*/ 334286 h 507901"/>
              <a:gd name="connsiteX6" fmla="*/ 143444 w 157340"/>
              <a:gd name="connsiteY6" fmla="*/ 409035 h 507901"/>
              <a:gd name="connsiteX7" fmla="*/ 117919 w 157340"/>
              <a:gd name="connsiteY7" fmla="*/ 507901 h 507901"/>
              <a:gd name="connsiteX8" fmla="*/ 80569 w 157340"/>
              <a:gd name="connsiteY8" fmla="*/ 343504 h 507901"/>
              <a:gd name="connsiteX9" fmla="*/ 46884 w 157340"/>
              <a:gd name="connsiteY9" fmla="*/ 222687 h 507901"/>
              <a:gd name="connsiteX10" fmla="*/ 28082 w 157340"/>
              <a:gd name="connsiteY10" fmla="*/ 169801 h 507901"/>
              <a:gd name="connsiteX11" fmla="*/ 0 w 157340"/>
              <a:gd name="connsiteY11" fmla="*/ 99434 h 507901"/>
              <a:gd name="connsiteX0" fmla="*/ 0 w 157340"/>
              <a:gd name="connsiteY0" fmla="*/ 99434 h 507901"/>
              <a:gd name="connsiteX1" fmla="*/ 15183 w 157340"/>
              <a:gd name="connsiteY1" fmla="*/ 339 h 507901"/>
              <a:gd name="connsiteX2" fmla="*/ 47744 w 157340"/>
              <a:gd name="connsiteY2" fmla="*/ 68535 h 507901"/>
              <a:gd name="connsiteX3" fmla="*/ 93563 w 157340"/>
              <a:gd name="connsiteY3" fmla="*/ 210761 h 507901"/>
              <a:gd name="connsiteX4" fmla="*/ 121026 w 157340"/>
              <a:gd name="connsiteY4" fmla="*/ 317240 h 507901"/>
              <a:gd name="connsiteX5" fmla="*/ 157340 w 157340"/>
              <a:gd name="connsiteY5" fmla="*/ 334286 h 507901"/>
              <a:gd name="connsiteX6" fmla="*/ 143444 w 157340"/>
              <a:gd name="connsiteY6" fmla="*/ 409035 h 507901"/>
              <a:gd name="connsiteX7" fmla="*/ 117919 w 157340"/>
              <a:gd name="connsiteY7" fmla="*/ 507901 h 507901"/>
              <a:gd name="connsiteX8" fmla="*/ 80569 w 157340"/>
              <a:gd name="connsiteY8" fmla="*/ 343504 h 507901"/>
              <a:gd name="connsiteX9" fmla="*/ 46884 w 157340"/>
              <a:gd name="connsiteY9" fmla="*/ 222687 h 507901"/>
              <a:gd name="connsiteX10" fmla="*/ 28082 w 157340"/>
              <a:gd name="connsiteY10" fmla="*/ 169801 h 507901"/>
              <a:gd name="connsiteX11" fmla="*/ 0 w 157340"/>
              <a:gd name="connsiteY11" fmla="*/ 99434 h 507901"/>
              <a:gd name="connsiteX0" fmla="*/ 0 w 157340"/>
              <a:gd name="connsiteY0" fmla="*/ 99595 h 508062"/>
              <a:gd name="connsiteX1" fmla="*/ 15183 w 157340"/>
              <a:gd name="connsiteY1" fmla="*/ 500 h 508062"/>
              <a:gd name="connsiteX2" fmla="*/ 47744 w 157340"/>
              <a:gd name="connsiteY2" fmla="*/ 68696 h 508062"/>
              <a:gd name="connsiteX3" fmla="*/ 93563 w 157340"/>
              <a:gd name="connsiteY3" fmla="*/ 210922 h 508062"/>
              <a:gd name="connsiteX4" fmla="*/ 121026 w 157340"/>
              <a:gd name="connsiteY4" fmla="*/ 317401 h 508062"/>
              <a:gd name="connsiteX5" fmla="*/ 157340 w 157340"/>
              <a:gd name="connsiteY5" fmla="*/ 334447 h 508062"/>
              <a:gd name="connsiteX6" fmla="*/ 143444 w 157340"/>
              <a:gd name="connsiteY6" fmla="*/ 409196 h 508062"/>
              <a:gd name="connsiteX7" fmla="*/ 117919 w 157340"/>
              <a:gd name="connsiteY7" fmla="*/ 508062 h 508062"/>
              <a:gd name="connsiteX8" fmla="*/ 80569 w 157340"/>
              <a:gd name="connsiteY8" fmla="*/ 343665 h 508062"/>
              <a:gd name="connsiteX9" fmla="*/ 46884 w 157340"/>
              <a:gd name="connsiteY9" fmla="*/ 222848 h 508062"/>
              <a:gd name="connsiteX10" fmla="*/ 28082 w 157340"/>
              <a:gd name="connsiteY10" fmla="*/ 169962 h 508062"/>
              <a:gd name="connsiteX11" fmla="*/ 0 w 157340"/>
              <a:gd name="connsiteY11" fmla="*/ 99595 h 508062"/>
              <a:gd name="connsiteX0" fmla="*/ 0 w 157340"/>
              <a:gd name="connsiteY0" fmla="*/ 99595 h 508062"/>
              <a:gd name="connsiteX1" fmla="*/ 15183 w 157340"/>
              <a:gd name="connsiteY1" fmla="*/ 500 h 508062"/>
              <a:gd name="connsiteX2" fmla="*/ 47744 w 157340"/>
              <a:gd name="connsiteY2" fmla="*/ 68696 h 508062"/>
              <a:gd name="connsiteX3" fmla="*/ 93563 w 157340"/>
              <a:gd name="connsiteY3" fmla="*/ 210922 h 508062"/>
              <a:gd name="connsiteX4" fmla="*/ 121026 w 157340"/>
              <a:gd name="connsiteY4" fmla="*/ 317401 h 508062"/>
              <a:gd name="connsiteX5" fmla="*/ 157340 w 157340"/>
              <a:gd name="connsiteY5" fmla="*/ 334447 h 508062"/>
              <a:gd name="connsiteX6" fmla="*/ 143444 w 157340"/>
              <a:gd name="connsiteY6" fmla="*/ 409196 h 508062"/>
              <a:gd name="connsiteX7" fmla="*/ 117919 w 157340"/>
              <a:gd name="connsiteY7" fmla="*/ 508062 h 508062"/>
              <a:gd name="connsiteX8" fmla="*/ 80569 w 157340"/>
              <a:gd name="connsiteY8" fmla="*/ 343665 h 508062"/>
              <a:gd name="connsiteX9" fmla="*/ 46884 w 157340"/>
              <a:gd name="connsiteY9" fmla="*/ 222848 h 508062"/>
              <a:gd name="connsiteX10" fmla="*/ 28082 w 157340"/>
              <a:gd name="connsiteY10" fmla="*/ 169962 h 508062"/>
              <a:gd name="connsiteX11" fmla="*/ 0 w 157340"/>
              <a:gd name="connsiteY11" fmla="*/ 99595 h 508062"/>
              <a:gd name="connsiteX0" fmla="*/ 0 w 157340"/>
              <a:gd name="connsiteY0" fmla="*/ 99595 h 508062"/>
              <a:gd name="connsiteX1" fmla="*/ 15183 w 157340"/>
              <a:gd name="connsiteY1" fmla="*/ 500 h 508062"/>
              <a:gd name="connsiteX2" fmla="*/ 47744 w 157340"/>
              <a:gd name="connsiteY2" fmla="*/ 68696 h 508062"/>
              <a:gd name="connsiteX3" fmla="*/ 95982 w 157340"/>
              <a:gd name="connsiteY3" fmla="*/ 210922 h 508062"/>
              <a:gd name="connsiteX4" fmla="*/ 121026 w 157340"/>
              <a:gd name="connsiteY4" fmla="*/ 317401 h 508062"/>
              <a:gd name="connsiteX5" fmla="*/ 157340 w 157340"/>
              <a:gd name="connsiteY5" fmla="*/ 334447 h 508062"/>
              <a:gd name="connsiteX6" fmla="*/ 143444 w 157340"/>
              <a:gd name="connsiteY6" fmla="*/ 409196 h 508062"/>
              <a:gd name="connsiteX7" fmla="*/ 117919 w 157340"/>
              <a:gd name="connsiteY7" fmla="*/ 508062 h 508062"/>
              <a:gd name="connsiteX8" fmla="*/ 80569 w 157340"/>
              <a:gd name="connsiteY8" fmla="*/ 343665 h 508062"/>
              <a:gd name="connsiteX9" fmla="*/ 46884 w 157340"/>
              <a:gd name="connsiteY9" fmla="*/ 222848 h 508062"/>
              <a:gd name="connsiteX10" fmla="*/ 28082 w 157340"/>
              <a:gd name="connsiteY10" fmla="*/ 169962 h 508062"/>
              <a:gd name="connsiteX11" fmla="*/ 0 w 157340"/>
              <a:gd name="connsiteY11" fmla="*/ 99595 h 508062"/>
              <a:gd name="connsiteX0" fmla="*/ 0 w 157340"/>
              <a:gd name="connsiteY0" fmla="*/ 99595 h 508062"/>
              <a:gd name="connsiteX1" fmla="*/ 15183 w 157340"/>
              <a:gd name="connsiteY1" fmla="*/ 500 h 508062"/>
              <a:gd name="connsiteX2" fmla="*/ 47744 w 157340"/>
              <a:gd name="connsiteY2" fmla="*/ 68696 h 508062"/>
              <a:gd name="connsiteX3" fmla="*/ 95982 w 157340"/>
              <a:gd name="connsiteY3" fmla="*/ 210922 h 508062"/>
              <a:gd name="connsiteX4" fmla="*/ 121026 w 157340"/>
              <a:gd name="connsiteY4" fmla="*/ 317401 h 508062"/>
              <a:gd name="connsiteX5" fmla="*/ 157340 w 157340"/>
              <a:gd name="connsiteY5" fmla="*/ 334447 h 508062"/>
              <a:gd name="connsiteX6" fmla="*/ 143444 w 157340"/>
              <a:gd name="connsiteY6" fmla="*/ 409196 h 508062"/>
              <a:gd name="connsiteX7" fmla="*/ 117919 w 157340"/>
              <a:gd name="connsiteY7" fmla="*/ 508062 h 508062"/>
              <a:gd name="connsiteX8" fmla="*/ 80569 w 157340"/>
              <a:gd name="connsiteY8" fmla="*/ 343665 h 508062"/>
              <a:gd name="connsiteX9" fmla="*/ 46884 w 157340"/>
              <a:gd name="connsiteY9" fmla="*/ 222848 h 508062"/>
              <a:gd name="connsiteX10" fmla="*/ 28082 w 157340"/>
              <a:gd name="connsiteY10" fmla="*/ 169962 h 508062"/>
              <a:gd name="connsiteX11" fmla="*/ 0 w 157340"/>
              <a:gd name="connsiteY11" fmla="*/ 99595 h 508062"/>
              <a:gd name="connsiteX0" fmla="*/ 0 w 157340"/>
              <a:gd name="connsiteY0" fmla="*/ 99595 h 508062"/>
              <a:gd name="connsiteX1" fmla="*/ 15183 w 157340"/>
              <a:gd name="connsiteY1" fmla="*/ 500 h 508062"/>
              <a:gd name="connsiteX2" fmla="*/ 47744 w 157340"/>
              <a:gd name="connsiteY2" fmla="*/ 68696 h 508062"/>
              <a:gd name="connsiteX3" fmla="*/ 95982 w 157340"/>
              <a:gd name="connsiteY3" fmla="*/ 210922 h 508062"/>
              <a:gd name="connsiteX4" fmla="*/ 121026 w 157340"/>
              <a:gd name="connsiteY4" fmla="*/ 317401 h 508062"/>
              <a:gd name="connsiteX5" fmla="*/ 157340 w 157340"/>
              <a:gd name="connsiteY5" fmla="*/ 334447 h 508062"/>
              <a:gd name="connsiteX6" fmla="*/ 143444 w 157340"/>
              <a:gd name="connsiteY6" fmla="*/ 409196 h 508062"/>
              <a:gd name="connsiteX7" fmla="*/ 117919 w 157340"/>
              <a:gd name="connsiteY7" fmla="*/ 508062 h 508062"/>
              <a:gd name="connsiteX8" fmla="*/ 80569 w 157340"/>
              <a:gd name="connsiteY8" fmla="*/ 343665 h 508062"/>
              <a:gd name="connsiteX9" fmla="*/ 46884 w 157340"/>
              <a:gd name="connsiteY9" fmla="*/ 222848 h 508062"/>
              <a:gd name="connsiteX10" fmla="*/ 28082 w 157340"/>
              <a:gd name="connsiteY10" fmla="*/ 169962 h 508062"/>
              <a:gd name="connsiteX11" fmla="*/ 0 w 157340"/>
              <a:gd name="connsiteY11" fmla="*/ 99595 h 508062"/>
              <a:gd name="connsiteX0" fmla="*/ 369 w 157709"/>
              <a:gd name="connsiteY0" fmla="*/ 99595 h 508062"/>
              <a:gd name="connsiteX1" fmla="*/ 8295 w 157709"/>
              <a:gd name="connsiteY1" fmla="*/ 500 h 508062"/>
              <a:gd name="connsiteX2" fmla="*/ 48113 w 157709"/>
              <a:gd name="connsiteY2" fmla="*/ 68696 h 508062"/>
              <a:gd name="connsiteX3" fmla="*/ 96351 w 157709"/>
              <a:gd name="connsiteY3" fmla="*/ 210922 h 508062"/>
              <a:gd name="connsiteX4" fmla="*/ 121395 w 157709"/>
              <a:gd name="connsiteY4" fmla="*/ 317401 h 508062"/>
              <a:gd name="connsiteX5" fmla="*/ 157709 w 157709"/>
              <a:gd name="connsiteY5" fmla="*/ 334447 h 508062"/>
              <a:gd name="connsiteX6" fmla="*/ 143813 w 157709"/>
              <a:gd name="connsiteY6" fmla="*/ 409196 h 508062"/>
              <a:gd name="connsiteX7" fmla="*/ 118288 w 157709"/>
              <a:gd name="connsiteY7" fmla="*/ 508062 h 508062"/>
              <a:gd name="connsiteX8" fmla="*/ 80938 w 157709"/>
              <a:gd name="connsiteY8" fmla="*/ 343665 h 508062"/>
              <a:gd name="connsiteX9" fmla="*/ 47253 w 157709"/>
              <a:gd name="connsiteY9" fmla="*/ 222848 h 508062"/>
              <a:gd name="connsiteX10" fmla="*/ 28451 w 157709"/>
              <a:gd name="connsiteY10" fmla="*/ 169962 h 508062"/>
              <a:gd name="connsiteX11" fmla="*/ 369 w 157709"/>
              <a:gd name="connsiteY11" fmla="*/ 99595 h 508062"/>
              <a:gd name="connsiteX0" fmla="*/ 0 w 157340"/>
              <a:gd name="connsiteY0" fmla="*/ 101986 h 510453"/>
              <a:gd name="connsiteX1" fmla="*/ 10345 w 157340"/>
              <a:gd name="connsiteY1" fmla="*/ 472 h 510453"/>
              <a:gd name="connsiteX2" fmla="*/ 47744 w 157340"/>
              <a:gd name="connsiteY2" fmla="*/ 71087 h 510453"/>
              <a:gd name="connsiteX3" fmla="*/ 95982 w 157340"/>
              <a:gd name="connsiteY3" fmla="*/ 213313 h 510453"/>
              <a:gd name="connsiteX4" fmla="*/ 121026 w 157340"/>
              <a:gd name="connsiteY4" fmla="*/ 319792 h 510453"/>
              <a:gd name="connsiteX5" fmla="*/ 157340 w 157340"/>
              <a:gd name="connsiteY5" fmla="*/ 336838 h 510453"/>
              <a:gd name="connsiteX6" fmla="*/ 143444 w 157340"/>
              <a:gd name="connsiteY6" fmla="*/ 411587 h 510453"/>
              <a:gd name="connsiteX7" fmla="*/ 117919 w 157340"/>
              <a:gd name="connsiteY7" fmla="*/ 510453 h 510453"/>
              <a:gd name="connsiteX8" fmla="*/ 80569 w 157340"/>
              <a:gd name="connsiteY8" fmla="*/ 346056 h 510453"/>
              <a:gd name="connsiteX9" fmla="*/ 46884 w 157340"/>
              <a:gd name="connsiteY9" fmla="*/ 225239 h 510453"/>
              <a:gd name="connsiteX10" fmla="*/ 28082 w 157340"/>
              <a:gd name="connsiteY10" fmla="*/ 172353 h 510453"/>
              <a:gd name="connsiteX11" fmla="*/ 0 w 157340"/>
              <a:gd name="connsiteY11" fmla="*/ 101986 h 510453"/>
              <a:gd name="connsiteX0" fmla="*/ 0 w 157340"/>
              <a:gd name="connsiteY0" fmla="*/ 101986 h 510453"/>
              <a:gd name="connsiteX1" fmla="*/ 10345 w 157340"/>
              <a:gd name="connsiteY1" fmla="*/ 472 h 510453"/>
              <a:gd name="connsiteX2" fmla="*/ 47744 w 157340"/>
              <a:gd name="connsiteY2" fmla="*/ 71087 h 510453"/>
              <a:gd name="connsiteX3" fmla="*/ 95982 w 157340"/>
              <a:gd name="connsiteY3" fmla="*/ 213313 h 510453"/>
              <a:gd name="connsiteX4" fmla="*/ 121026 w 157340"/>
              <a:gd name="connsiteY4" fmla="*/ 319792 h 510453"/>
              <a:gd name="connsiteX5" fmla="*/ 157340 w 157340"/>
              <a:gd name="connsiteY5" fmla="*/ 336838 h 510453"/>
              <a:gd name="connsiteX6" fmla="*/ 143444 w 157340"/>
              <a:gd name="connsiteY6" fmla="*/ 411587 h 510453"/>
              <a:gd name="connsiteX7" fmla="*/ 117919 w 157340"/>
              <a:gd name="connsiteY7" fmla="*/ 510453 h 510453"/>
              <a:gd name="connsiteX8" fmla="*/ 80569 w 157340"/>
              <a:gd name="connsiteY8" fmla="*/ 346056 h 510453"/>
              <a:gd name="connsiteX9" fmla="*/ 46884 w 157340"/>
              <a:gd name="connsiteY9" fmla="*/ 225239 h 510453"/>
              <a:gd name="connsiteX10" fmla="*/ 28082 w 157340"/>
              <a:gd name="connsiteY10" fmla="*/ 172353 h 510453"/>
              <a:gd name="connsiteX11" fmla="*/ 0 w 157340"/>
              <a:gd name="connsiteY11" fmla="*/ 101986 h 510453"/>
              <a:gd name="connsiteX0" fmla="*/ 2111 w 159451"/>
              <a:gd name="connsiteY0" fmla="*/ 106776 h 515243"/>
              <a:gd name="connsiteX1" fmla="*/ 5199 w 159451"/>
              <a:gd name="connsiteY1" fmla="*/ 424 h 515243"/>
              <a:gd name="connsiteX2" fmla="*/ 49855 w 159451"/>
              <a:gd name="connsiteY2" fmla="*/ 75877 h 515243"/>
              <a:gd name="connsiteX3" fmla="*/ 98093 w 159451"/>
              <a:gd name="connsiteY3" fmla="*/ 218103 h 515243"/>
              <a:gd name="connsiteX4" fmla="*/ 123137 w 159451"/>
              <a:gd name="connsiteY4" fmla="*/ 324582 h 515243"/>
              <a:gd name="connsiteX5" fmla="*/ 159451 w 159451"/>
              <a:gd name="connsiteY5" fmla="*/ 341628 h 515243"/>
              <a:gd name="connsiteX6" fmla="*/ 145555 w 159451"/>
              <a:gd name="connsiteY6" fmla="*/ 416377 h 515243"/>
              <a:gd name="connsiteX7" fmla="*/ 120030 w 159451"/>
              <a:gd name="connsiteY7" fmla="*/ 515243 h 515243"/>
              <a:gd name="connsiteX8" fmla="*/ 82680 w 159451"/>
              <a:gd name="connsiteY8" fmla="*/ 350846 h 515243"/>
              <a:gd name="connsiteX9" fmla="*/ 48995 w 159451"/>
              <a:gd name="connsiteY9" fmla="*/ 230029 h 515243"/>
              <a:gd name="connsiteX10" fmla="*/ 30193 w 159451"/>
              <a:gd name="connsiteY10" fmla="*/ 177143 h 515243"/>
              <a:gd name="connsiteX11" fmla="*/ 2111 w 159451"/>
              <a:gd name="connsiteY11" fmla="*/ 106776 h 515243"/>
              <a:gd name="connsiteX0" fmla="*/ 2111 w 159451"/>
              <a:gd name="connsiteY0" fmla="*/ 106776 h 515243"/>
              <a:gd name="connsiteX1" fmla="*/ 5199 w 159451"/>
              <a:gd name="connsiteY1" fmla="*/ 424 h 515243"/>
              <a:gd name="connsiteX2" fmla="*/ 49855 w 159451"/>
              <a:gd name="connsiteY2" fmla="*/ 75877 h 515243"/>
              <a:gd name="connsiteX3" fmla="*/ 98093 w 159451"/>
              <a:gd name="connsiteY3" fmla="*/ 218103 h 515243"/>
              <a:gd name="connsiteX4" fmla="*/ 123137 w 159451"/>
              <a:gd name="connsiteY4" fmla="*/ 324582 h 515243"/>
              <a:gd name="connsiteX5" fmla="*/ 159451 w 159451"/>
              <a:gd name="connsiteY5" fmla="*/ 341628 h 515243"/>
              <a:gd name="connsiteX6" fmla="*/ 145555 w 159451"/>
              <a:gd name="connsiteY6" fmla="*/ 416377 h 515243"/>
              <a:gd name="connsiteX7" fmla="*/ 120030 w 159451"/>
              <a:gd name="connsiteY7" fmla="*/ 515243 h 515243"/>
              <a:gd name="connsiteX8" fmla="*/ 82680 w 159451"/>
              <a:gd name="connsiteY8" fmla="*/ 350846 h 515243"/>
              <a:gd name="connsiteX9" fmla="*/ 48995 w 159451"/>
              <a:gd name="connsiteY9" fmla="*/ 230029 h 515243"/>
              <a:gd name="connsiteX10" fmla="*/ 30193 w 159451"/>
              <a:gd name="connsiteY10" fmla="*/ 177143 h 515243"/>
              <a:gd name="connsiteX11" fmla="*/ 2111 w 159451"/>
              <a:gd name="connsiteY11" fmla="*/ 106776 h 515243"/>
              <a:gd name="connsiteX0" fmla="*/ 162 w 157502"/>
              <a:gd name="connsiteY0" fmla="*/ 106776 h 515243"/>
              <a:gd name="connsiteX1" fmla="*/ 3250 w 157502"/>
              <a:gd name="connsiteY1" fmla="*/ 424 h 515243"/>
              <a:gd name="connsiteX2" fmla="*/ 47906 w 157502"/>
              <a:gd name="connsiteY2" fmla="*/ 75877 h 515243"/>
              <a:gd name="connsiteX3" fmla="*/ 96144 w 157502"/>
              <a:gd name="connsiteY3" fmla="*/ 218103 h 515243"/>
              <a:gd name="connsiteX4" fmla="*/ 121188 w 157502"/>
              <a:gd name="connsiteY4" fmla="*/ 324582 h 515243"/>
              <a:gd name="connsiteX5" fmla="*/ 157502 w 157502"/>
              <a:gd name="connsiteY5" fmla="*/ 341628 h 515243"/>
              <a:gd name="connsiteX6" fmla="*/ 143606 w 157502"/>
              <a:gd name="connsiteY6" fmla="*/ 416377 h 515243"/>
              <a:gd name="connsiteX7" fmla="*/ 118081 w 157502"/>
              <a:gd name="connsiteY7" fmla="*/ 515243 h 515243"/>
              <a:gd name="connsiteX8" fmla="*/ 80731 w 157502"/>
              <a:gd name="connsiteY8" fmla="*/ 350846 h 515243"/>
              <a:gd name="connsiteX9" fmla="*/ 47046 w 157502"/>
              <a:gd name="connsiteY9" fmla="*/ 230029 h 515243"/>
              <a:gd name="connsiteX10" fmla="*/ 28244 w 157502"/>
              <a:gd name="connsiteY10" fmla="*/ 177143 h 515243"/>
              <a:gd name="connsiteX11" fmla="*/ 162 w 157502"/>
              <a:gd name="connsiteY11" fmla="*/ 106776 h 515243"/>
              <a:gd name="connsiteX0" fmla="*/ 162 w 157502"/>
              <a:gd name="connsiteY0" fmla="*/ 106352 h 514819"/>
              <a:gd name="connsiteX1" fmla="*/ 3250 w 157502"/>
              <a:gd name="connsiteY1" fmla="*/ 0 h 514819"/>
              <a:gd name="connsiteX2" fmla="*/ 47906 w 157502"/>
              <a:gd name="connsiteY2" fmla="*/ 75453 h 514819"/>
              <a:gd name="connsiteX3" fmla="*/ 96144 w 157502"/>
              <a:gd name="connsiteY3" fmla="*/ 217679 h 514819"/>
              <a:gd name="connsiteX4" fmla="*/ 121188 w 157502"/>
              <a:gd name="connsiteY4" fmla="*/ 324158 h 514819"/>
              <a:gd name="connsiteX5" fmla="*/ 157502 w 157502"/>
              <a:gd name="connsiteY5" fmla="*/ 341204 h 514819"/>
              <a:gd name="connsiteX6" fmla="*/ 143606 w 157502"/>
              <a:gd name="connsiteY6" fmla="*/ 415953 h 514819"/>
              <a:gd name="connsiteX7" fmla="*/ 118081 w 157502"/>
              <a:gd name="connsiteY7" fmla="*/ 514819 h 514819"/>
              <a:gd name="connsiteX8" fmla="*/ 80731 w 157502"/>
              <a:gd name="connsiteY8" fmla="*/ 350422 h 514819"/>
              <a:gd name="connsiteX9" fmla="*/ 47046 w 157502"/>
              <a:gd name="connsiteY9" fmla="*/ 229605 h 514819"/>
              <a:gd name="connsiteX10" fmla="*/ 28244 w 157502"/>
              <a:gd name="connsiteY10" fmla="*/ 176719 h 514819"/>
              <a:gd name="connsiteX11" fmla="*/ 162 w 157502"/>
              <a:gd name="connsiteY11" fmla="*/ 106352 h 514819"/>
              <a:gd name="connsiteX0" fmla="*/ 0 w 157340"/>
              <a:gd name="connsiteY0" fmla="*/ 96192 h 504659"/>
              <a:gd name="connsiteX1" fmla="*/ 10708 w 157340"/>
              <a:gd name="connsiteY1" fmla="*/ 0 h 504659"/>
              <a:gd name="connsiteX2" fmla="*/ 47744 w 157340"/>
              <a:gd name="connsiteY2" fmla="*/ 65293 h 504659"/>
              <a:gd name="connsiteX3" fmla="*/ 95982 w 157340"/>
              <a:gd name="connsiteY3" fmla="*/ 207519 h 504659"/>
              <a:gd name="connsiteX4" fmla="*/ 121026 w 157340"/>
              <a:gd name="connsiteY4" fmla="*/ 313998 h 504659"/>
              <a:gd name="connsiteX5" fmla="*/ 157340 w 157340"/>
              <a:gd name="connsiteY5" fmla="*/ 331044 h 504659"/>
              <a:gd name="connsiteX6" fmla="*/ 143444 w 157340"/>
              <a:gd name="connsiteY6" fmla="*/ 405793 h 504659"/>
              <a:gd name="connsiteX7" fmla="*/ 117919 w 157340"/>
              <a:gd name="connsiteY7" fmla="*/ 504659 h 504659"/>
              <a:gd name="connsiteX8" fmla="*/ 80569 w 157340"/>
              <a:gd name="connsiteY8" fmla="*/ 340262 h 504659"/>
              <a:gd name="connsiteX9" fmla="*/ 46884 w 157340"/>
              <a:gd name="connsiteY9" fmla="*/ 219445 h 504659"/>
              <a:gd name="connsiteX10" fmla="*/ 28082 w 157340"/>
              <a:gd name="connsiteY10" fmla="*/ 166559 h 504659"/>
              <a:gd name="connsiteX11" fmla="*/ 0 w 157340"/>
              <a:gd name="connsiteY11" fmla="*/ 96192 h 50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340" h="504659">
                <a:moveTo>
                  <a:pt x="0" y="96192"/>
                </a:moveTo>
                <a:cubicBezTo>
                  <a:pt x="103" y="69245"/>
                  <a:pt x="6222" y="43721"/>
                  <a:pt x="10708" y="0"/>
                </a:cubicBezTo>
                <a:cubicBezTo>
                  <a:pt x="22012" y="30410"/>
                  <a:pt x="29843" y="27401"/>
                  <a:pt x="47744" y="65293"/>
                </a:cubicBezTo>
                <a:cubicBezTo>
                  <a:pt x="68064" y="122538"/>
                  <a:pt x="83768" y="166068"/>
                  <a:pt x="95982" y="207519"/>
                </a:cubicBezTo>
                <a:cubicBezTo>
                  <a:pt x="108196" y="248970"/>
                  <a:pt x="112840" y="271256"/>
                  <a:pt x="121026" y="313998"/>
                </a:cubicBezTo>
                <a:lnTo>
                  <a:pt x="157340" y="331044"/>
                </a:lnTo>
                <a:lnTo>
                  <a:pt x="143444" y="405793"/>
                </a:lnTo>
                <a:cubicBezTo>
                  <a:pt x="135584" y="432867"/>
                  <a:pt x="125779" y="477585"/>
                  <a:pt x="117919" y="504659"/>
                </a:cubicBezTo>
                <a:cubicBezTo>
                  <a:pt x="104382" y="481515"/>
                  <a:pt x="92408" y="387798"/>
                  <a:pt x="80569" y="340262"/>
                </a:cubicBezTo>
                <a:cubicBezTo>
                  <a:pt x="68730" y="292726"/>
                  <a:pt x="56894" y="245346"/>
                  <a:pt x="46884" y="219445"/>
                </a:cubicBezTo>
                <a:lnTo>
                  <a:pt x="28082" y="166559"/>
                </a:lnTo>
                <a:cubicBezTo>
                  <a:pt x="18589" y="143286"/>
                  <a:pt x="940" y="121613"/>
                  <a:pt x="0" y="96192"/>
                </a:cubicBezTo>
                <a:close/>
              </a:path>
            </a:pathLst>
          </a:cu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1" name="任意多边形 170"/>
          <p:cNvSpPr/>
          <p:nvPr/>
        </p:nvSpPr>
        <p:spPr>
          <a:xfrm>
            <a:off x="9559603" y="4455086"/>
            <a:ext cx="643066" cy="273111"/>
          </a:xfrm>
          <a:custGeom>
            <a:avLst/>
            <a:gdLst>
              <a:gd name="connsiteX0" fmla="*/ 368541 w 938737"/>
              <a:gd name="connsiteY0" fmla="*/ 170364 h 396356"/>
              <a:gd name="connsiteX1" fmla="*/ 545858 w 938737"/>
              <a:gd name="connsiteY1" fmla="*/ 201655 h 396356"/>
              <a:gd name="connsiteX2" fmla="*/ 733606 w 938737"/>
              <a:gd name="connsiteY2" fmla="*/ 166887 h 396356"/>
              <a:gd name="connsiteX3" fmla="*/ 865724 w 938737"/>
              <a:gd name="connsiteY3" fmla="*/ 118211 h 396356"/>
              <a:gd name="connsiteX4" fmla="*/ 938737 w 938737"/>
              <a:gd name="connsiteY4" fmla="*/ 62583 h 396356"/>
              <a:gd name="connsiteX5" fmla="*/ 855294 w 938737"/>
              <a:gd name="connsiteY5" fmla="*/ 201655 h 396356"/>
              <a:gd name="connsiteX6" fmla="*/ 698838 w 938737"/>
              <a:gd name="connsiteY6" fmla="*/ 323343 h 396356"/>
              <a:gd name="connsiteX7" fmla="*/ 514567 w 938737"/>
              <a:gd name="connsiteY7" fmla="*/ 389402 h 396356"/>
              <a:gd name="connsiteX8" fmla="*/ 236423 w 938737"/>
              <a:gd name="connsiteY8" fmla="*/ 396356 h 396356"/>
              <a:gd name="connsiteX9" fmla="*/ 173840 w 938737"/>
              <a:gd name="connsiteY9" fmla="*/ 365065 h 396356"/>
              <a:gd name="connsiteX10" fmla="*/ 100827 w 938737"/>
              <a:gd name="connsiteY10" fmla="*/ 222516 h 396356"/>
              <a:gd name="connsiteX11" fmla="*/ 34768 w 938737"/>
              <a:gd name="connsiteY11" fmla="*/ 55629 h 396356"/>
              <a:gd name="connsiteX12" fmla="*/ 0 w 938737"/>
              <a:gd name="connsiteY12" fmla="*/ 0 h 396356"/>
              <a:gd name="connsiteX13" fmla="*/ 173840 w 938737"/>
              <a:gd name="connsiteY13" fmla="*/ 55629 h 396356"/>
              <a:gd name="connsiteX14" fmla="*/ 225992 w 938737"/>
              <a:gd name="connsiteY14" fmla="*/ 69536 h 396356"/>
              <a:gd name="connsiteX15" fmla="*/ 368541 w 938737"/>
              <a:gd name="connsiteY15" fmla="*/ 170364 h 396356"/>
              <a:gd name="connsiteX0" fmla="*/ 347680 w 917876"/>
              <a:gd name="connsiteY0" fmla="*/ 15993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52979 w 917876"/>
              <a:gd name="connsiteY13" fmla="*/ 45198 h 385925"/>
              <a:gd name="connsiteX14" fmla="*/ 205131 w 917876"/>
              <a:gd name="connsiteY14" fmla="*/ 59105 h 385925"/>
              <a:gd name="connsiteX15" fmla="*/ 347680 w 917876"/>
              <a:gd name="connsiteY15" fmla="*/ 159933 h 385925"/>
              <a:gd name="connsiteX0" fmla="*/ 347680 w 917876"/>
              <a:gd name="connsiteY0" fmla="*/ 15993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52979 w 917876"/>
              <a:gd name="connsiteY13" fmla="*/ 45198 h 385925"/>
              <a:gd name="connsiteX14" fmla="*/ 184271 w 917876"/>
              <a:gd name="connsiteY14" fmla="*/ 41721 h 385925"/>
              <a:gd name="connsiteX15" fmla="*/ 347680 w 917876"/>
              <a:gd name="connsiteY15" fmla="*/ 159933 h 385925"/>
              <a:gd name="connsiteX0" fmla="*/ 347680 w 917876"/>
              <a:gd name="connsiteY0" fmla="*/ 15993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184271 w 917876"/>
              <a:gd name="connsiteY14" fmla="*/ 41721 h 385925"/>
              <a:gd name="connsiteX15" fmla="*/ 347680 w 917876"/>
              <a:gd name="connsiteY15" fmla="*/ 159933 h 385925"/>
              <a:gd name="connsiteX0" fmla="*/ 239899 w 917876"/>
              <a:gd name="connsiteY0" fmla="*/ 142549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184271 w 917876"/>
              <a:gd name="connsiteY14" fmla="*/ 41721 h 385925"/>
              <a:gd name="connsiteX15" fmla="*/ 239899 w 917876"/>
              <a:gd name="connsiteY15" fmla="*/ 142549 h 385925"/>
              <a:gd name="connsiteX0" fmla="*/ 239899 w 917876"/>
              <a:gd name="connsiteY0" fmla="*/ 142549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184271 w 917876"/>
              <a:gd name="connsiteY14" fmla="*/ 41721 h 385925"/>
              <a:gd name="connsiteX15" fmla="*/ 239899 w 917876"/>
              <a:gd name="connsiteY15" fmla="*/ 142549 h 385925"/>
              <a:gd name="connsiteX0" fmla="*/ 205131 w 917876"/>
              <a:gd name="connsiteY0" fmla="*/ 14950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184271 w 917876"/>
              <a:gd name="connsiteY14" fmla="*/ 41721 h 385925"/>
              <a:gd name="connsiteX15" fmla="*/ 205131 w 917876"/>
              <a:gd name="connsiteY15" fmla="*/ 149503 h 385925"/>
              <a:gd name="connsiteX0" fmla="*/ 205131 w 917876"/>
              <a:gd name="connsiteY0" fmla="*/ 14950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184271 w 917876"/>
              <a:gd name="connsiteY14" fmla="*/ 41721 h 385925"/>
              <a:gd name="connsiteX15" fmla="*/ 205131 w 917876"/>
              <a:gd name="connsiteY15" fmla="*/ 149503 h 385925"/>
              <a:gd name="connsiteX0" fmla="*/ 205131 w 917876"/>
              <a:gd name="connsiteY0" fmla="*/ 149503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201655 w 917876"/>
              <a:gd name="connsiteY14" fmla="*/ 45198 h 385925"/>
              <a:gd name="connsiteX15" fmla="*/ 205131 w 917876"/>
              <a:gd name="connsiteY15" fmla="*/ 149503 h 385925"/>
              <a:gd name="connsiteX0" fmla="*/ 205131 w 917876"/>
              <a:gd name="connsiteY0" fmla="*/ 132119 h 385925"/>
              <a:gd name="connsiteX1" fmla="*/ 524997 w 917876"/>
              <a:gd name="connsiteY1" fmla="*/ 191224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201655 w 917876"/>
              <a:gd name="connsiteY14" fmla="*/ 45198 h 385925"/>
              <a:gd name="connsiteX15" fmla="*/ 205131 w 917876"/>
              <a:gd name="connsiteY15" fmla="*/ 132119 h 385925"/>
              <a:gd name="connsiteX0" fmla="*/ 205131 w 917876"/>
              <a:gd name="connsiteY0" fmla="*/ 132119 h 385925"/>
              <a:gd name="connsiteX1" fmla="*/ 531951 w 917876"/>
              <a:gd name="connsiteY1" fmla="*/ 198177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201655 w 917876"/>
              <a:gd name="connsiteY14" fmla="*/ 45198 h 385925"/>
              <a:gd name="connsiteX15" fmla="*/ 205131 w 917876"/>
              <a:gd name="connsiteY15" fmla="*/ 132119 h 385925"/>
              <a:gd name="connsiteX0" fmla="*/ 205131 w 917876"/>
              <a:gd name="connsiteY0" fmla="*/ 132119 h 385925"/>
              <a:gd name="connsiteX1" fmla="*/ 531951 w 917876"/>
              <a:gd name="connsiteY1" fmla="*/ 198177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201655 w 917876"/>
              <a:gd name="connsiteY14" fmla="*/ 45198 h 385925"/>
              <a:gd name="connsiteX15" fmla="*/ 205131 w 917876"/>
              <a:gd name="connsiteY15" fmla="*/ 132119 h 385925"/>
              <a:gd name="connsiteX0" fmla="*/ 205131 w 917876"/>
              <a:gd name="connsiteY0" fmla="*/ 132119 h 385925"/>
              <a:gd name="connsiteX1" fmla="*/ 531951 w 917876"/>
              <a:gd name="connsiteY1" fmla="*/ 198177 h 385925"/>
              <a:gd name="connsiteX2" fmla="*/ 712745 w 917876"/>
              <a:gd name="connsiteY2" fmla="*/ 156456 h 385925"/>
              <a:gd name="connsiteX3" fmla="*/ 844863 w 917876"/>
              <a:gd name="connsiteY3" fmla="*/ 107780 h 385925"/>
              <a:gd name="connsiteX4" fmla="*/ 917876 w 917876"/>
              <a:gd name="connsiteY4" fmla="*/ 52152 h 385925"/>
              <a:gd name="connsiteX5" fmla="*/ 834433 w 917876"/>
              <a:gd name="connsiteY5" fmla="*/ 191224 h 385925"/>
              <a:gd name="connsiteX6" fmla="*/ 677977 w 917876"/>
              <a:gd name="connsiteY6" fmla="*/ 312912 h 385925"/>
              <a:gd name="connsiteX7" fmla="*/ 493706 w 917876"/>
              <a:gd name="connsiteY7" fmla="*/ 378971 h 385925"/>
              <a:gd name="connsiteX8" fmla="*/ 215562 w 917876"/>
              <a:gd name="connsiteY8" fmla="*/ 385925 h 385925"/>
              <a:gd name="connsiteX9" fmla="*/ 152979 w 917876"/>
              <a:gd name="connsiteY9" fmla="*/ 354634 h 385925"/>
              <a:gd name="connsiteX10" fmla="*/ 79966 w 917876"/>
              <a:gd name="connsiteY10" fmla="*/ 212085 h 385925"/>
              <a:gd name="connsiteX11" fmla="*/ 13907 w 917876"/>
              <a:gd name="connsiteY11" fmla="*/ 45198 h 385925"/>
              <a:gd name="connsiteX12" fmla="*/ 0 w 917876"/>
              <a:gd name="connsiteY12" fmla="*/ 0 h 385925"/>
              <a:gd name="connsiteX13" fmla="*/ 104303 w 917876"/>
              <a:gd name="connsiteY13" fmla="*/ 17384 h 385925"/>
              <a:gd name="connsiteX14" fmla="*/ 201655 w 917876"/>
              <a:gd name="connsiteY14" fmla="*/ 45198 h 385925"/>
              <a:gd name="connsiteX15" fmla="*/ 205131 w 917876"/>
              <a:gd name="connsiteY15" fmla="*/ 132119 h 385925"/>
              <a:gd name="connsiteX0" fmla="*/ 205131 w 917946"/>
              <a:gd name="connsiteY0" fmla="*/ 132119 h 385925"/>
              <a:gd name="connsiteX1" fmla="*/ 531951 w 917946"/>
              <a:gd name="connsiteY1" fmla="*/ 198177 h 385925"/>
              <a:gd name="connsiteX2" fmla="*/ 712745 w 917946"/>
              <a:gd name="connsiteY2" fmla="*/ 156456 h 385925"/>
              <a:gd name="connsiteX3" fmla="*/ 844863 w 917946"/>
              <a:gd name="connsiteY3" fmla="*/ 107780 h 385925"/>
              <a:gd name="connsiteX4" fmla="*/ 917876 w 917946"/>
              <a:gd name="connsiteY4" fmla="*/ 52152 h 385925"/>
              <a:gd name="connsiteX5" fmla="*/ 834433 w 917946"/>
              <a:gd name="connsiteY5" fmla="*/ 191224 h 385925"/>
              <a:gd name="connsiteX6" fmla="*/ 677977 w 917946"/>
              <a:gd name="connsiteY6" fmla="*/ 312912 h 385925"/>
              <a:gd name="connsiteX7" fmla="*/ 493706 w 917946"/>
              <a:gd name="connsiteY7" fmla="*/ 378971 h 385925"/>
              <a:gd name="connsiteX8" fmla="*/ 215562 w 917946"/>
              <a:gd name="connsiteY8" fmla="*/ 385925 h 385925"/>
              <a:gd name="connsiteX9" fmla="*/ 152979 w 917946"/>
              <a:gd name="connsiteY9" fmla="*/ 354634 h 385925"/>
              <a:gd name="connsiteX10" fmla="*/ 79966 w 917946"/>
              <a:gd name="connsiteY10" fmla="*/ 212085 h 385925"/>
              <a:gd name="connsiteX11" fmla="*/ 13907 w 917946"/>
              <a:gd name="connsiteY11" fmla="*/ 45198 h 385925"/>
              <a:gd name="connsiteX12" fmla="*/ 0 w 917946"/>
              <a:gd name="connsiteY12" fmla="*/ 0 h 385925"/>
              <a:gd name="connsiteX13" fmla="*/ 104303 w 917946"/>
              <a:gd name="connsiteY13" fmla="*/ 17384 h 385925"/>
              <a:gd name="connsiteX14" fmla="*/ 201655 w 917946"/>
              <a:gd name="connsiteY14" fmla="*/ 45198 h 385925"/>
              <a:gd name="connsiteX15" fmla="*/ 205131 w 917946"/>
              <a:gd name="connsiteY15" fmla="*/ 132119 h 385925"/>
              <a:gd name="connsiteX0" fmla="*/ 205131 w 917930"/>
              <a:gd name="connsiteY0" fmla="*/ 132119 h 385925"/>
              <a:gd name="connsiteX1" fmla="*/ 531951 w 917930"/>
              <a:gd name="connsiteY1" fmla="*/ 198177 h 385925"/>
              <a:gd name="connsiteX2" fmla="*/ 709268 w 917930"/>
              <a:gd name="connsiteY2" fmla="*/ 173840 h 385925"/>
              <a:gd name="connsiteX3" fmla="*/ 844863 w 917930"/>
              <a:gd name="connsiteY3" fmla="*/ 107780 h 385925"/>
              <a:gd name="connsiteX4" fmla="*/ 917876 w 917930"/>
              <a:gd name="connsiteY4" fmla="*/ 52152 h 385925"/>
              <a:gd name="connsiteX5" fmla="*/ 834433 w 917930"/>
              <a:gd name="connsiteY5" fmla="*/ 191224 h 385925"/>
              <a:gd name="connsiteX6" fmla="*/ 677977 w 917930"/>
              <a:gd name="connsiteY6" fmla="*/ 312912 h 385925"/>
              <a:gd name="connsiteX7" fmla="*/ 493706 w 917930"/>
              <a:gd name="connsiteY7" fmla="*/ 378971 h 385925"/>
              <a:gd name="connsiteX8" fmla="*/ 215562 w 917930"/>
              <a:gd name="connsiteY8" fmla="*/ 385925 h 385925"/>
              <a:gd name="connsiteX9" fmla="*/ 152979 w 917930"/>
              <a:gd name="connsiteY9" fmla="*/ 354634 h 385925"/>
              <a:gd name="connsiteX10" fmla="*/ 79966 w 917930"/>
              <a:gd name="connsiteY10" fmla="*/ 212085 h 385925"/>
              <a:gd name="connsiteX11" fmla="*/ 13907 w 917930"/>
              <a:gd name="connsiteY11" fmla="*/ 45198 h 385925"/>
              <a:gd name="connsiteX12" fmla="*/ 0 w 917930"/>
              <a:gd name="connsiteY12" fmla="*/ 0 h 385925"/>
              <a:gd name="connsiteX13" fmla="*/ 104303 w 917930"/>
              <a:gd name="connsiteY13" fmla="*/ 17384 h 385925"/>
              <a:gd name="connsiteX14" fmla="*/ 201655 w 917930"/>
              <a:gd name="connsiteY14" fmla="*/ 45198 h 385925"/>
              <a:gd name="connsiteX15" fmla="*/ 205131 w 917930"/>
              <a:gd name="connsiteY15" fmla="*/ 132119 h 385925"/>
              <a:gd name="connsiteX0" fmla="*/ 205131 w 917926"/>
              <a:gd name="connsiteY0" fmla="*/ 132119 h 385925"/>
              <a:gd name="connsiteX1" fmla="*/ 531951 w 917926"/>
              <a:gd name="connsiteY1" fmla="*/ 198177 h 385925"/>
              <a:gd name="connsiteX2" fmla="*/ 709268 w 917926"/>
              <a:gd name="connsiteY2" fmla="*/ 173840 h 385925"/>
              <a:gd name="connsiteX3" fmla="*/ 841386 w 917926"/>
              <a:gd name="connsiteY3" fmla="*/ 104303 h 385925"/>
              <a:gd name="connsiteX4" fmla="*/ 917876 w 917926"/>
              <a:gd name="connsiteY4" fmla="*/ 52152 h 385925"/>
              <a:gd name="connsiteX5" fmla="*/ 834433 w 917926"/>
              <a:gd name="connsiteY5" fmla="*/ 191224 h 385925"/>
              <a:gd name="connsiteX6" fmla="*/ 677977 w 917926"/>
              <a:gd name="connsiteY6" fmla="*/ 312912 h 385925"/>
              <a:gd name="connsiteX7" fmla="*/ 493706 w 917926"/>
              <a:gd name="connsiteY7" fmla="*/ 378971 h 385925"/>
              <a:gd name="connsiteX8" fmla="*/ 215562 w 917926"/>
              <a:gd name="connsiteY8" fmla="*/ 385925 h 385925"/>
              <a:gd name="connsiteX9" fmla="*/ 152979 w 917926"/>
              <a:gd name="connsiteY9" fmla="*/ 354634 h 385925"/>
              <a:gd name="connsiteX10" fmla="*/ 79966 w 917926"/>
              <a:gd name="connsiteY10" fmla="*/ 212085 h 385925"/>
              <a:gd name="connsiteX11" fmla="*/ 13907 w 917926"/>
              <a:gd name="connsiteY11" fmla="*/ 45198 h 385925"/>
              <a:gd name="connsiteX12" fmla="*/ 0 w 917926"/>
              <a:gd name="connsiteY12" fmla="*/ 0 h 385925"/>
              <a:gd name="connsiteX13" fmla="*/ 104303 w 917926"/>
              <a:gd name="connsiteY13" fmla="*/ 17384 h 385925"/>
              <a:gd name="connsiteX14" fmla="*/ 201655 w 917926"/>
              <a:gd name="connsiteY14" fmla="*/ 45198 h 385925"/>
              <a:gd name="connsiteX15" fmla="*/ 205131 w 917926"/>
              <a:gd name="connsiteY15" fmla="*/ 132119 h 385925"/>
              <a:gd name="connsiteX0" fmla="*/ 205131 w 917926"/>
              <a:gd name="connsiteY0" fmla="*/ 132119 h 385925"/>
              <a:gd name="connsiteX1" fmla="*/ 531951 w 917926"/>
              <a:gd name="connsiteY1" fmla="*/ 198177 h 385925"/>
              <a:gd name="connsiteX2" fmla="*/ 709268 w 917926"/>
              <a:gd name="connsiteY2" fmla="*/ 173840 h 385925"/>
              <a:gd name="connsiteX3" fmla="*/ 841386 w 917926"/>
              <a:gd name="connsiteY3" fmla="*/ 104303 h 385925"/>
              <a:gd name="connsiteX4" fmla="*/ 917876 w 917926"/>
              <a:gd name="connsiteY4" fmla="*/ 52152 h 385925"/>
              <a:gd name="connsiteX5" fmla="*/ 834433 w 917926"/>
              <a:gd name="connsiteY5" fmla="*/ 191224 h 385925"/>
              <a:gd name="connsiteX6" fmla="*/ 677977 w 917926"/>
              <a:gd name="connsiteY6" fmla="*/ 312912 h 385925"/>
              <a:gd name="connsiteX7" fmla="*/ 493706 w 917926"/>
              <a:gd name="connsiteY7" fmla="*/ 378971 h 385925"/>
              <a:gd name="connsiteX8" fmla="*/ 215562 w 917926"/>
              <a:gd name="connsiteY8" fmla="*/ 385925 h 385925"/>
              <a:gd name="connsiteX9" fmla="*/ 152979 w 917926"/>
              <a:gd name="connsiteY9" fmla="*/ 354634 h 385925"/>
              <a:gd name="connsiteX10" fmla="*/ 73012 w 917926"/>
              <a:gd name="connsiteY10" fmla="*/ 212085 h 385925"/>
              <a:gd name="connsiteX11" fmla="*/ 13907 w 917926"/>
              <a:gd name="connsiteY11" fmla="*/ 45198 h 385925"/>
              <a:gd name="connsiteX12" fmla="*/ 0 w 917926"/>
              <a:gd name="connsiteY12" fmla="*/ 0 h 385925"/>
              <a:gd name="connsiteX13" fmla="*/ 104303 w 917926"/>
              <a:gd name="connsiteY13" fmla="*/ 17384 h 385925"/>
              <a:gd name="connsiteX14" fmla="*/ 201655 w 917926"/>
              <a:gd name="connsiteY14" fmla="*/ 45198 h 385925"/>
              <a:gd name="connsiteX15" fmla="*/ 205131 w 917926"/>
              <a:gd name="connsiteY15" fmla="*/ 132119 h 385925"/>
              <a:gd name="connsiteX0" fmla="*/ 205131 w 917926"/>
              <a:gd name="connsiteY0" fmla="*/ 132119 h 385925"/>
              <a:gd name="connsiteX1" fmla="*/ 531951 w 917926"/>
              <a:gd name="connsiteY1" fmla="*/ 198177 h 385925"/>
              <a:gd name="connsiteX2" fmla="*/ 709268 w 917926"/>
              <a:gd name="connsiteY2" fmla="*/ 173840 h 385925"/>
              <a:gd name="connsiteX3" fmla="*/ 841386 w 917926"/>
              <a:gd name="connsiteY3" fmla="*/ 104303 h 385925"/>
              <a:gd name="connsiteX4" fmla="*/ 917876 w 917926"/>
              <a:gd name="connsiteY4" fmla="*/ 52152 h 385925"/>
              <a:gd name="connsiteX5" fmla="*/ 834433 w 917926"/>
              <a:gd name="connsiteY5" fmla="*/ 191224 h 385925"/>
              <a:gd name="connsiteX6" fmla="*/ 677977 w 917926"/>
              <a:gd name="connsiteY6" fmla="*/ 312912 h 385925"/>
              <a:gd name="connsiteX7" fmla="*/ 493706 w 917926"/>
              <a:gd name="connsiteY7" fmla="*/ 378971 h 385925"/>
              <a:gd name="connsiteX8" fmla="*/ 215562 w 917926"/>
              <a:gd name="connsiteY8" fmla="*/ 385925 h 385925"/>
              <a:gd name="connsiteX9" fmla="*/ 152979 w 917926"/>
              <a:gd name="connsiteY9" fmla="*/ 354634 h 385925"/>
              <a:gd name="connsiteX10" fmla="*/ 73012 w 917926"/>
              <a:gd name="connsiteY10" fmla="*/ 212085 h 385925"/>
              <a:gd name="connsiteX11" fmla="*/ 13907 w 917926"/>
              <a:gd name="connsiteY11" fmla="*/ 45198 h 385925"/>
              <a:gd name="connsiteX12" fmla="*/ 0 w 917926"/>
              <a:gd name="connsiteY12" fmla="*/ 0 h 385925"/>
              <a:gd name="connsiteX13" fmla="*/ 104303 w 917926"/>
              <a:gd name="connsiteY13" fmla="*/ 17384 h 385925"/>
              <a:gd name="connsiteX14" fmla="*/ 201655 w 917926"/>
              <a:gd name="connsiteY14" fmla="*/ 45198 h 385925"/>
              <a:gd name="connsiteX15" fmla="*/ 205131 w 917926"/>
              <a:gd name="connsiteY15" fmla="*/ 132119 h 385925"/>
              <a:gd name="connsiteX0" fmla="*/ 205131 w 917926"/>
              <a:gd name="connsiteY0" fmla="*/ 132119 h 385925"/>
              <a:gd name="connsiteX1" fmla="*/ 531951 w 917926"/>
              <a:gd name="connsiteY1" fmla="*/ 198177 h 385925"/>
              <a:gd name="connsiteX2" fmla="*/ 709268 w 917926"/>
              <a:gd name="connsiteY2" fmla="*/ 173840 h 385925"/>
              <a:gd name="connsiteX3" fmla="*/ 841386 w 917926"/>
              <a:gd name="connsiteY3" fmla="*/ 104303 h 385925"/>
              <a:gd name="connsiteX4" fmla="*/ 917876 w 917926"/>
              <a:gd name="connsiteY4" fmla="*/ 52152 h 385925"/>
              <a:gd name="connsiteX5" fmla="*/ 834433 w 917926"/>
              <a:gd name="connsiteY5" fmla="*/ 191224 h 385925"/>
              <a:gd name="connsiteX6" fmla="*/ 677977 w 917926"/>
              <a:gd name="connsiteY6" fmla="*/ 312912 h 385925"/>
              <a:gd name="connsiteX7" fmla="*/ 493706 w 917926"/>
              <a:gd name="connsiteY7" fmla="*/ 378971 h 385925"/>
              <a:gd name="connsiteX8" fmla="*/ 215562 w 917926"/>
              <a:gd name="connsiteY8" fmla="*/ 385925 h 385925"/>
              <a:gd name="connsiteX9" fmla="*/ 146025 w 917926"/>
              <a:gd name="connsiteY9" fmla="*/ 354634 h 385925"/>
              <a:gd name="connsiteX10" fmla="*/ 73012 w 917926"/>
              <a:gd name="connsiteY10" fmla="*/ 212085 h 385925"/>
              <a:gd name="connsiteX11" fmla="*/ 13907 w 917926"/>
              <a:gd name="connsiteY11" fmla="*/ 45198 h 385925"/>
              <a:gd name="connsiteX12" fmla="*/ 0 w 917926"/>
              <a:gd name="connsiteY12" fmla="*/ 0 h 385925"/>
              <a:gd name="connsiteX13" fmla="*/ 104303 w 917926"/>
              <a:gd name="connsiteY13" fmla="*/ 17384 h 385925"/>
              <a:gd name="connsiteX14" fmla="*/ 201655 w 917926"/>
              <a:gd name="connsiteY14" fmla="*/ 45198 h 385925"/>
              <a:gd name="connsiteX15" fmla="*/ 205131 w 917926"/>
              <a:gd name="connsiteY15" fmla="*/ 132119 h 385925"/>
              <a:gd name="connsiteX0" fmla="*/ 205131 w 917926"/>
              <a:gd name="connsiteY0" fmla="*/ 132119 h 378971"/>
              <a:gd name="connsiteX1" fmla="*/ 531951 w 917926"/>
              <a:gd name="connsiteY1" fmla="*/ 198177 h 378971"/>
              <a:gd name="connsiteX2" fmla="*/ 709268 w 917926"/>
              <a:gd name="connsiteY2" fmla="*/ 173840 h 378971"/>
              <a:gd name="connsiteX3" fmla="*/ 841386 w 917926"/>
              <a:gd name="connsiteY3" fmla="*/ 104303 h 378971"/>
              <a:gd name="connsiteX4" fmla="*/ 917876 w 917926"/>
              <a:gd name="connsiteY4" fmla="*/ 52152 h 378971"/>
              <a:gd name="connsiteX5" fmla="*/ 834433 w 917926"/>
              <a:gd name="connsiteY5" fmla="*/ 191224 h 378971"/>
              <a:gd name="connsiteX6" fmla="*/ 677977 w 917926"/>
              <a:gd name="connsiteY6" fmla="*/ 312912 h 378971"/>
              <a:gd name="connsiteX7" fmla="*/ 493706 w 917926"/>
              <a:gd name="connsiteY7" fmla="*/ 378971 h 378971"/>
              <a:gd name="connsiteX8" fmla="*/ 225992 w 917926"/>
              <a:gd name="connsiteY8" fmla="*/ 375495 h 378971"/>
              <a:gd name="connsiteX9" fmla="*/ 146025 w 917926"/>
              <a:gd name="connsiteY9" fmla="*/ 354634 h 378971"/>
              <a:gd name="connsiteX10" fmla="*/ 73012 w 917926"/>
              <a:gd name="connsiteY10" fmla="*/ 212085 h 378971"/>
              <a:gd name="connsiteX11" fmla="*/ 13907 w 917926"/>
              <a:gd name="connsiteY11" fmla="*/ 45198 h 378971"/>
              <a:gd name="connsiteX12" fmla="*/ 0 w 917926"/>
              <a:gd name="connsiteY12" fmla="*/ 0 h 378971"/>
              <a:gd name="connsiteX13" fmla="*/ 104303 w 917926"/>
              <a:gd name="connsiteY13" fmla="*/ 17384 h 378971"/>
              <a:gd name="connsiteX14" fmla="*/ 201655 w 917926"/>
              <a:gd name="connsiteY14" fmla="*/ 45198 h 378971"/>
              <a:gd name="connsiteX15" fmla="*/ 205131 w 917926"/>
              <a:gd name="connsiteY15" fmla="*/ 132119 h 378971"/>
              <a:gd name="connsiteX0" fmla="*/ 205131 w 917926"/>
              <a:gd name="connsiteY0" fmla="*/ 132119 h 385926"/>
              <a:gd name="connsiteX1" fmla="*/ 531951 w 917926"/>
              <a:gd name="connsiteY1" fmla="*/ 198177 h 385926"/>
              <a:gd name="connsiteX2" fmla="*/ 709268 w 917926"/>
              <a:gd name="connsiteY2" fmla="*/ 173840 h 385926"/>
              <a:gd name="connsiteX3" fmla="*/ 841386 w 917926"/>
              <a:gd name="connsiteY3" fmla="*/ 104303 h 385926"/>
              <a:gd name="connsiteX4" fmla="*/ 917876 w 917926"/>
              <a:gd name="connsiteY4" fmla="*/ 52152 h 385926"/>
              <a:gd name="connsiteX5" fmla="*/ 834433 w 917926"/>
              <a:gd name="connsiteY5" fmla="*/ 191224 h 385926"/>
              <a:gd name="connsiteX6" fmla="*/ 677977 w 917926"/>
              <a:gd name="connsiteY6" fmla="*/ 312912 h 385926"/>
              <a:gd name="connsiteX7" fmla="*/ 493706 w 917926"/>
              <a:gd name="connsiteY7" fmla="*/ 378971 h 385926"/>
              <a:gd name="connsiteX8" fmla="*/ 260760 w 917926"/>
              <a:gd name="connsiteY8" fmla="*/ 385926 h 385926"/>
              <a:gd name="connsiteX9" fmla="*/ 146025 w 917926"/>
              <a:gd name="connsiteY9" fmla="*/ 354634 h 385926"/>
              <a:gd name="connsiteX10" fmla="*/ 73012 w 917926"/>
              <a:gd name="connsiteY10" fmla="*/ 212085 h 385926"/>
              <a:gd name="connsiteX11" fmla="*/ 13907 w 917926"/>
              <a:gd name="connsiteY11" fmla="*/ 45198 h 385926"/>
              <a:gd name="connsiteX12" fmla="*/ 0 w 917926"/>
              <a:gd name="connsiteY12" fmla="*/ 0 h 385926"/>
              <a:gd name="connsiteX13" fmla="*/ 104303 w 917926"/>
              <a:gd name="connsiteY13" fmla="*/ 17384 h 385926"/>
              <a:gd name="connsiteX14" fmla="*/ 201655 w 917926"/>
              <a:gd name="connsiteY14" fmla="*/ 45198 h 385926"/>
              <a:gd name="connsiteX15" fmla="*/ 205131 w 917926"/>
              <a:gd name="connsiteY15" fmla="*/ 132119 h 385926"/>
              <a:gd name="connsiteX0" fmla="*/ 205131 w 917926"/>
              <a:gd name="connsiteY0" fmla="*/ 132119 h 386077"/>
              <a:gd name="connsiteX1" fmla="*/ 531951 w 917926"/>
              <a:gd name="connsiteY1" fmla="*/ 198177 h 386077"/>
              <a:gd name="connsiteX2" fmla="*/ 709268 w 917926"/>
              <a:gd name="connsiteY2" fmla="*/ 173840 h 386077"/>
              <a:gd name="connsiteX3" fmla="*/ 841386 w 917926"/>
              <a:gd name="connsiteY3" fmla="*/ 104303 h 386077"/>
              <a:gd name="connsiteX4" fmla="*/ 917876 w 917926"/>
              <a:gd name="connsiteY4" fmla="*/ 52152 h 386077"/>
              <a:gd name="connsiteX5" fmla="*/ 834433 w 917926"/>
              <a:gd name="connsiteY5" fmla="*/ 191224 h 386077"/>
              <a:gd name="connsiteX6" fmla="*/ 677977 w 917926"/>
              <a:gd name="connsiteY6" fmla="*/ 312912 h 386077"/>
              <a:gd name="connsiteX7" fmla="*/ 493706 w 917926"/>
              <a:gd name="connsiteY7" fmla="*/ 378971 h 386077"/>
              <a:gd name="connsiteX8" fmla="*/ 260760 w 917926"/>
              <a:gd name="connsiteY8" fmla="*/ 385926 h 386077"/>
              <a:gd name="connsiteX9" fmla="*/ 146025 w 917926"/>
              <a:gd name="connsiteY9" fmla="*/ 354634 h 386077"/>
              <a:gd name="connsiteX10" fmla="*/ 73012 w 917926"/>
              <a:gd name="connsiteY10" fmla="*/ 212085 h 386077"/>
              <a:gd name="connsiteX11" fmla="*/ 13907 w 917926"/>
              <a:gd name="connsiteY11" fmla="*/ 45198 h 386077"/>
              <a:gd name="connsiteX12" fmla="*/ 0 w 917926"/>
              <a:gd name="connsiteY12" fmla="*/ 0 h 386077"/>
              <a:gd name="connsiteX13" fmla="*/ 104303 w 917926"/>
              <a:gd name="connsiteY13" fmla="*/ 17384 h 386077"/>
              <a:gd name="connsiteX14" fmla="*/ 201655 w 917926"/>
              <a:gd name="connsiteY14" fmla="*/ 45198 h 386077"/>
              <a:gd name="connsiteX15" fmla="*/ 205131 w 917926"/>
              <a:gd name="connsiteY15" fmla="*/ 132119 h 386077"/>
              <a:gd name="connsiteX0" fmla="*/ 205131 w 917926"/>
              <a:gd name="connsiteY0" fmla="*/ 132119 h 386077"/>
              <a:gd name="connsiteX1" fmla="*/ 531951 w 917926"/>
              <a:gd name="connsiteY1" fmla="*/ 198177 h 386077"/>
              <a:gd name="connsiteX2" fmla="*/ 709268 w 917926"/>
              <a:gd name="connsiteY2" fmla="*/ 173840 h 386077"/>
              <a:gd name="connsiteX3" fmla="*/ 841386 w 917926"/>
              <a:gd name="connsiteY3" fmla="*/ 104303 h 386077"/>
              <a:gd name="connsiteX4" fmla="*/ 917876 w 917926"/>
              <a:gd name="connsiteY4" fmla="*/ 52152 h 386077"/>
              <a:gd name="connsiteX5" fmla="*/ 834433 w 917926"/>
              <a:gd name="connsiteY5" fmla="*/ 191224 h 386077"/>
              <a:gd name="connsiteX6" fmla="*/ 677977 w 917926"/>
              <a:gd name="connsiteY6" fmla="*/ 312912 h 386077"/>
              <a:gd name="connsiteX7" fmla="*/ 493706 w 917926"/>
              <a:gd name="connsiteY7" fmla="*/ 378971 h 386077"/>
              <a:gd name="connsiteX8" fmla="*/ 281621 w 917926"/>
              <a:gd name="connsiteY8" fmla="*/ 385926 h 386077"/>
              <a:gd name="connsiteX9" fmla="*/ 146025 w 917926"/>
              <a:gd name="connsiteY9" fmla="*/ 354634 h 386077"/>
              <a:gd name="connsiteX10" fmla="*/ 73012 w 917926"/>
              <a:gd name="connsiteY10" fmla="*/ 212085 h 386077"/>
              <a:gd name="connsiteX11" fmla="*/ 13907 w 917926"/>
              <a:gd name="connsiteY11" fmla="*/ 45198 h 386077"/>
              <a:gd name="connsiteX12" fmla="*/ 0 w 917926"/>
              <a:gd name="connsiteY12" fmla="*/ 0 h 386077"/>
              <a:gd name="connsiteX13" fmla="*/ 104303 w 917926"/>
              <a:gd name="connsiteY13" fmla="*/ 17384 h 386077"/>
              <a:gd name="connsiteX14" fmla="*/ 201655 w 917926"/>
              <a:gd name="connsiteY14" fmla="*/ 45198 h 386077"/>
              <a:gd name="connsiteX15" fmla="*/ 205131 w 917926"/>
              <a:gd name="connsiteY15" fmla="*/ 132119 h 386077"/>
              <a:gd name="connsiteX0" fmla="*/ 205131 w 917926"/>
              <a:gd name="connsiteY0" fmla="*/ 132119 h 386077"/>
              <a:gd name="connsiteX1" fmla="*/ 531951 w 917926"/>
              <a:gd name="connsiteY1" fmla="*/ 198177 h 386077"/>
              <a:gd name="connsiteX2" fmla="*/ 709268 w 917926"/>
              <a:gd name="connsiteY2" fmla="*/ 173840 h 386077"/>
              <a:gd name="connsiteX3" fmla="*/ 841386 w 917926"/>
              <a:gd name="connsiteY3" fmla="*/ 104303 h 386077"/>
              <a:gd name="connsiteX4" fmla="*/ 917876 w 917926"/>
              <a:gd name="connsiteY4" fmla="*/ 52152 h 386077"/>
              <a:gd name="connsiteX5" fmla="*/ 834433 w 917926"/>
              <a:gd name="connsiteY5" fmla="*/ 191224 h 386077"/>
              <a:gd name="connsiteX6" fmla="*/ 677977 w 917926"/>
              <a:gd name="connsiteY6" fmla="*/ 312912 h 386077"/>
              <a:gd name="connsiteX7" fmla="*/ 493706 w 917926"/>
              <a:gd name="connsiteY7" fmla="*/ 378971 h 386077"/>
              <a:gd name="connsiteX8" fmla="*/ 281621 w 917926"/>
              <a:gd name="connsiteY8" fmla="*/ 385926 h 386077"/>
              <a:gd name="connsiteX9" fmla="*/ 146025 w 917926"/>
              <a:gd name="connsiteY9" fmla="*/ 354634 h 386077"/>
              <a:gd name="connsiteX10" fmla="*/ 73012 w 917926"/>
              <a:gd name="connsiteY10" fmla="*/ 212085 h 386077"/>
              <a:gd name="connsiteX11" fmla="*/ 13907 w 917926"/>
              <a:gd name="connsiteY11" fmla="*/ 45198 h 386077"/>
              <a:gd name="connsiteX12" fmla="*/ 0 w 917926"/>
              <a:gd name="connsiteY12" fmla="*/ 0 h 386077"/>
              <a:gd name="connsiteX13" fmla="*/ 104303 w 917926"/>
              <a:gd name="connsiteY13" fmla="*/ 17384 h 386077"/>
              <a:gd name="connsiteX14" fmla="*/ 201655 w 917926"/>
              <a:gd name="connsiteY14" fmla="*/ 45198 h 386077"/>
              <a:gd name="connsiteX15" fmla="*/ 205131 w 917926"/>
              <a:gd name="connsiteY15" fmla="*/ 132119 h 386077"/>
              <a:gd name="connsiteX0" fmla="*/ 205131 w 917926"/>
              <a:gd name="connsiteY0" fmla="*/ 132119 h 385975"/>
              <a:gd name="connsiteX1" fmla="*/ 531951 w 917926"/>
              <a:gd name="connsiteY1" fmla="*/ 198177 h 385975"/>
              <a:gd name="connsiteX2" fmla="*/ 709268 w 917926"/>
              <a:gd name="connsiteY2" fmla="*/ 173840 h 385975"/>
              <a:gd name="connsiteX3" fmla="*/ 841386 w 917926"/>
              <a:gd name="connsiteY3" fmla="*/ 104303 h 385975"/>
              <a:gd name="connsiteX4" fmla="*/ 917876 w 917926"/>
              <a:gd name="connsiteY4" fmla="*/ 52152 h 385975"/>
              <a:gd name="connsiteX5" fmla="*/ 834433 w 917926"/>
              <a:gd name="connsiteY5" fmla="*/ 191224 h 385975"/>
              <a:gd name="connsiteX6" fmla="*/ 677977 w 917926"/>
              <a:gd name="connsiteY6" fmla="*/ 312912 h 385975"/>
              <a:gd name="connsiteX7" fmla="*/ 497182 w 917926"/>
              <a:gd name="connsiteY7" fmla="*/ 365064 h 385975"/>
              <a:gd name="connsiteX8" fmla="*/ 281621 w 917926"/>
              <a:gd name="connsiteY8" fmla="*/ 385926 h 385975"/>
              <a:gd name="connsiteX9" fmla="*/ 146025 w 917926"/>
              <a:gd name="connsiteY9" fmla="*/ 354634 h 385975"/>
              <a:gd name="connsiteX10" fmla="*/ 73012 w 917926"/>
              <a:gd name="connsiteY10" fmla="*/ 212085 h 385975"/>
              <a:gd name="connsiteX11" fmla="*/ 13907 w 917926"/>
              <a:gd name="connsiteY11" fmla="*/ 45198 h 385975"/>
              <a:gd name="connsiteX12" fmla="*/ 0 w 917926"/>
              <a:gd name="connsiteY12" fmla="*/ 0 h 385975"/>
              <a:gd name="connsiteX13" fmla="*/ 104303 w 917926"/>
              <a:gd name="connsiteY13" fmla="*/ 17384 h 385975"/>
              <a:gd name="connsiteX14" fmla="*/ 201655 w 917926"/>
              <a:gd name="connsiteY14" fmla="*/ 45198 h 385975"/>
              <a:gd name="connsiteX15" fmla="*/ 205131 w 917926"/>
              <a:gd name="connsiteY15" fmla="*/ 132119 h 385975"/>
              <a:gd name="connsiteX0" fmla="*/ 205131 w 917926"/>
              <a:gd name="connsiteY0" fmla="*/ 132119 h 386116"/>
              <a:gd name="connsiteX1" fmla="*/ 531951 w 917926"/>
              <a:gd name="connsiteY1" fmla="*/ 198177 h 386116"/>
              <a:gd name="connsiteX2" fmla="*/ 709268 w 917926"/>
              <a:gd name="connsiteY2" fmla="*/ 173840 h 386116"/>
              <a:gd name="connsiteX3" fmla="*/ 841386 w 917926"/>
              <a:gd name="connsiteY3" fmla="*/ 104303 h 386116"/>
              <a:gd name="connsiteX4" fmla="*/ 917876 w 917926"/>
              <a:gd name="connsiteY4" fmla="*/ 52152 h 386116"/>
              <a:gd name="connsiteX5" fmla="*/ 834433 w 917926"/>
              <a:gd name="connsiteY5" fmla="*/ 191224 h 386116"/>
              <a:gd name="connsiteX6" fmla="*/ 677977 w 917926"/>
              <a:gd name="connsiteY6" fmla="*/ 312912 h 386116"/>
              <a:gd name="connsiteX7" fmla="*/ 497182 w 917926"/>
              <a:gd name="connsiteY7" fmla="*/ 365064 h 386116"/>
              <a:gd name="connsiteX8" fmla="*/ 281621 w 917926"/>
              <a:gd name="connsiteY8" fmla="*/ 385926 h 386116"/>
              <a:gd name="connsiteX9" fmla="*/ 146025 w 917926"/>
              <a:gd name="connsiteY9" fmla="*/ 354634 h 386116"/>
              <a:gd name="connsiteX10" fmla="*/ 73012 w 917926"/>
              <a:gd name="connsiteY10" fmla="*/ 212085 h 386116"/>
              <a:gd name="connsiteX11" fmla="*/ 13907 w 917926"/>
              <a:gd name="connsiteY11" fmla="*/ 45198 h 386116"/>
              <a:gd name="connsiteX12" fmla="*/ 0 w 917926"/>
              <a:gd name="connsiteY12" fmla="*/ 0 h 386116"/>
              <a:gd name="connsiteX13" fmla="*/ 104303 w 917926"/>
              <a:gd name="connsiteY13" fmla="*/ 17384 h 386116"/>
              <a:gd name="connsiteX14" fmla="*/ 201655 w 917926"/>
              <a:gd name="connsiteY14" fmla="*/ 45198 h 386116"/>
              <a:gd name="connsiteX15" fmla="*/ 205131 w 917926"/>
              <a:gd name="connsiteY15" fmla="*/ 132119 h 386116"/>
              <a:gd name="connsiteX0" fmla="*/ 205131 w 917926"/>
              <a:gd name="connsiteY0" fmla="*/ 132119 h 386046"/>
              <a:gd name="connsiteX1" fmla="*/ 531951 w 917926"/>
              <a:gd name="connsiteY1" fmla="*/ 198177 h 386046"/>
              <a:gd name="connsiteX2" fmla="*/ 709268 w 917926"/>
              <a:gd name="connsiteY2" fmla="*/ 173840 h 386046"/>
              <a:gd name="connsiteX3" fmla="*/ 841386 w 917926"/>
              <a:gd name="connsiteY3" fmla="*/ 104303 h 386046"/>
              <a:gd name="connsiteX4" fmla="*/ 917876 w 917926"/>
              <a:gd name="connsiteY4" fmla="*/ 52152 h 386046"/>
              <a:gd name="connsiteX5" fmla="*/ 834433 w 917926"/>
              <a:gd name="connsiteY5" fmla="*/ 191224 h 386046"/>
              <a:gd name="connsiteX6" fmla="*/ 677977 w 917926"/>
              <a:gd name="connsiteY6" fmla="*/ 312912 h 386046"/>
              <a:gd name="connsiteX7" fmla="*/ 504135 w 917926"/>
              <a:gd name="connsiteY7" fmla="*/ 358111 h 386046"/>
              <a:gd name="connsiteX8" fmla="*/ 281621 w 917926"/>
              <a:gd name="connsiteY8" fmla="*/ 385926 h 386046"/>
              <a:gd name="connsiteX9" fmla="*/ 146025 w 917926"/>
              <a:gd name="connsiteY9" fmla="*/ 354634 h 386046"/>
              <a:gd name="connsiteX10" fmla="*/ 73012 w 917926"/>
              <a:gd name="connsiteY10" fmla="*/ 212085 h 386046"/>
              <a:gd name="connsiteX11" fmla="*/ 13907 w 917926"/>
              <a:gd name="connsiteY11" fmla="*/ 45198 h 386046"/>
              <a:gd name="connsiteX12" fmla="*/ 0 w 917926"/>
              <a:gd name="connsiteY12" fmla="*/ 0 h 386046"/>
              <a:gd name="connsiteX13" fmla="*/ 104303 w 917926"/>
              <a:gd name="connsiteY13" fmla="*/ 17384 h 386046"/>
              <a:gd name="connsiteX14" fmla="*/ 201655 w 917926"/>
              <a:gd name="connsiteY14" fmla="*/ 45198 h 386046"/>
              <a:gd name="connsiteX15" fmla="*/ 205131 w 917926"/>
              <a:gd name="connsiteY15" fmla="*/ 132119 h 386046"/>
              <a:gd name="connsiteX0" fmla="*/ 205131 w 917926"/>
              <a:gd name="connsiteY0" fmla="*/ 132119 h 386046"/>
              <a:gd name="connsiteX1" fmla="*/ 531951 w 917926"/>
              <a:gd name="connsiteY1" fmla="*/ 198177 h 386046"/>
              <a:gd name="connsiteX2" fmla="*/ 709268 w 917926"/>
              <a:gd name="connsiteY2" fmla="*/ 173840 h 386046"/>
              <a:gd name="connsiteX3" fmla="*/ 841386 w 917926"/>
              <a:gd name="connsiteY3" fmla="*/ 104303 h 386046"/>
              <a:gd name="connsiteX4" fmla="*/ 917876 w 917926"/>
              <a:gd name="connsiteY4" fmla="*/ 52152 h 386046"/>
              <a:gd name="connsiteX5" fmla="*/ 834433 w 917926"/>
              <a:gd name="connsiteY5" fmla="*/ 191224 h 386046"/>
              <a:gd name="connsiteX6" fmla="*/ 677977 w 917926"/>
              <a:gd name="connsiteY6" fmla="*/ 312912 h 386046"/>
              <a:gd name="connsiteX7" fmla="*/ 504135 w 917926"/>
              <a:gd name="connsiteY7" fmla="*/ 358111 h 386046"/>
              <a:gd name="connsiteX8" fmla="*/ 281621 w 917926"/>
              <a:gd name="connsiteY8" fmla="*/ 385926 h 386046"/>
              <a:gd name="connsiteX9" fmla="*/ 146025 w 917926"/>
              <a:gd name="connsiteY9" fmla="*/ 354634 h 386046"/>
              <a:gd name="connsiteX10" fmla="*/ 73012 w 917926"/>
              <a:gd name="connsiteY10" fmla="*/ 212085 h 386046"/>
              <a:gd name="connsiteX11" fmla="*/ 13907 w 917926"/>
              <a:gd name="connsiteY11" fmla="*/ 45198 h 386046"/>
              <a:gd name="connsiteX12" fmla="*/ 0 w 917926"/>
              <a:gd name="connsiteY12" fmla="*/ 0 h 386046"/>
              <a:gd name="connsiteX13" fmla="*/ 104303 w 917926"/>
              <a:gd name="connsiteY13" fmla="*/ 17384 h 386046"/>
              <a:gd name="connsiteX14" fmla="*/ 201655 w 917926"/>
              <a:gd name="connsiteY14" fmla="*/ 45198 h 386046"/>
              <a:gd name="connsiteX15" fmla="*/ 205131 w 917926"/>
              <a:gd name="connsiteY15" fmla="*/ 132119 h 386046"/>
              <a:gd name="connsiteX0" fmla="*/ 205131 w 917926"/>
              <a:gd name="connsiteY0" fmla="*/ 132119 h 386054"/>
              <a:gd name="connsiteX1" fmla="*/ 531951 w 917926"/>
              <a:gd name="connsiteY1" fmla="*/ 198177 h 386054"/>
              <a:gd name="connsiteX2" fmla="*/ 709268 w 917926"/>
              <a:gd name="connsiteY2" fmla="*/ 173840 h 386054"/>
              <a:gd name="connsiteX3" fmla="*/ 841386 w 917926"/>
              <a:gd name="connsiteY3" fmla="*/ 104303 h 386054"/>
              <a:gd name="connsiteX4" fmla="*/ 917876 w 917926"/>
              <a:gd name="connsiteY4" fmla="*/ 52152 h 386054"/>
              <a:gd name="connsiteX5" fmla="*/ 834433 w 917926"/>
              <a:gd name="connsiteY5" fmla="*/ 191224 h 386054"/>
              <a:gd name="connsiteX6" fmla="*/ 681454 w 917926"/>
              <a:gd name="connsiteY6" fmla="*/ 305958 h 386054"/>
              <a:gd name="connsiteX7" fmla="*/ 504135 w 917926"/>
              <a:gd name="connsiteY7" fmla="*/ 358111 h 386054"/>
              <a:gd name="connsiteX8" fmla="*/ 281621 w 917926"/>
              <a:gd name="connsiteY8" fmla="*/ 385926 h 386054"/>
              <a:gd name="connsiteX9" fmla="*/ 146025 w 917926"/>
              <a:gd name="connsiteY9" fmla="*/ 354634 h 386054"/>
              <a:gd name="connsiteX10" fmla="*/ 73012 w 917926"/>
              <a:gd name="connsiteY10" fmla="*/ 212085 h 386054"/>
              <a:gd name="connsiteX11" fmla="*/ 13907 w 917926"/>
              <a:gd name="connsiteY11" fmla="*/ 45198 h 386054"/>
              <a:gd name="connsiteX12" fmla="*/ 0 w 917926"/>
              <a:gd name="connsiteY12" fmla="*/ 0 h 386054"/>
              <a:gd name="connsiteX13" fmla="*/ 104303 w 917926"/>
              <a:gd name="connsiteY13" fmla="*/ 17384 h 386054"/>
              <a:gd name="connsiteX14" fmla="*/ 201655 w 917926"/>
              <a:gd name="connsiteY14" fmla="*/ 45198 h 386054"/>
              <a:gd name="connsiteX15" fmla="*/ 205131 w 917926"/>
              <a:gd name="connsiteY15" fmla="*/ 132119 h 386054"/>
              <a:gd name="connsiteX0" fmla="*/ 205131 w 917926"/>
              <a:gd name="connsiteY0" fmla="*/ 132119 h 386135"/>
              <a:gd name="connsiteX1" fmla="*/ 531951 w 917926"/>
              <a:gd name="connsiteY1" fmla="*/ 198177 h 386135"/>
              <a:gd name="connsiteX2" fmla="*/ 709268 w 917926"/>
              <a:gd name="connsiteY2" fmla="*/ 173840 h 386135"/>
              <a:gd name="connsiteX3" fmla="*/ 841386 w 917926"/>
              <a:gd name="connsiteY3" fmla="*/ 104303 h 386135"/>
              <a:gd name="connsiteX4" fmla="*/ 917876 w 917926"/>
              <a:gd name="connsiteY4" fmla="*/ 52152 h 386135"/>
              <a:gd name="connsiteX5" fmla="*/ 834433 w 917926"/>
              <a:gd name="connsiteY5" fmla="*/ 191224 h 386135"/>
              <a:gd name="connsiteX6" fmla="*/ 681454 w 917926"/>
              <a:gd name="connsiteY6" fmla="*/ 305958 h 386135"/>
              <a:gd name="connsiteX7" fmla="*/ 507612 w 917926"/>
              <a:gd name="connsiteY7" fmla="*/ 365064 h 386135"/>
              <a:gd name="connsiteX8" fmla="*/ 281621 w 917926"/>
              <a:gd name="connsiteY8" fmla="*/ 385926 h 386135"/>
              <a:gd name="connsiteX9" fmla="*/ 146025 w 917926"/>
              <a:gd name="connsiteY9" fmla="*/ 354634 h 386135"/>
              <a:gd name="connsiteX10" fmla="*/ 73012 w 917926"/>
              <a:gd name="connsiteY10" fmla="*/ 212085 h 386135"/>
              <a:gd name="connsiteX11" fmla="*/ 13907 w 917926"/>
              <a:gd name="connsiteY11" fmla="*/ 45198 h 386135"/>
              <a:gd name="connsiteX12" fmla="*/ 0 w 917926"/>
              <a:gd name="connsiteY12" fmla="*/ 0 h 386135"/>
              <a:gd name="connsiteX13" fmla="*/ 104303 w 917926"/>
              <a:gd name="connsiteY13" fmla="*/ 17384 h 386135"/>
              <a:gd name="connsiteX14" fmla="*/ 201655 w 917926"/>
              <a:gd name="connsiteY14" fmla="*/ 45198 h 386135"/>
              <a:gd name="connsiteX15" fmla="*/ 205131 w 917926"/>
              <a:gd name="connsiteY15" fmla="*/ 132119 h 386135"/>
              <a:gd name="connsiteX0" fmla="*/ 205131 w 917926"/>
              <a:gd name="connsiteY0" fmla="*/ 132119 h 386392"/>
              <a:gd name="connsiteX1" fmla="*/ 531951 w 917926"/>
              <a:gd name="connsiteY1" fmla="*/ 198177 h 386392"/>
              <a:gd name="connsiteX2" fmla="*/ 709268 w 917926"/>
              <a:gd name="connsiteY2" fmla="*/ 173840 h 386392"/>
              <a:gd name="connsiteX3" fmla="*/ 841386 w 917926"/>
              <a:gd name="connsiteY3" fmla="*/ 104303 h 386392"/>
              <a:gd name="connsiteX4" fmla="*/ 917876 w 917926"/>
              <a:gd name="connsiteY4" fmla="*/ 52152 h 386392"/>
              <a:gd name="connsiteX5" fmla="*/ 834433 w 917926"/>
              <a:gd name="connsiteY5" fmla="*/ 191224 h 386392"/>
              <a:gd name="connsiteX6" fmla="*/ 681454 w 917926"/>
              <a:gd name="connsiteY6" fmla="*/ 305958 h 386392"/>
              <a:gd name="connsiteX7" fmla="*/ 507612 w 917926"/>
              <a:gd name="connsiteY7" fmla="*/ 365064 h 386392"/>
              <a:gd name="connsiteX8" fmla="*/ 281621 w 917926"/>
              <a:gd name="connsiteY8" fmla="*/ 385926 h 386392"/>
              <a:gd name="connsiteX9" fmla="*/ 146025 w 917926"/>
              <a:gd name="connsiteY9" fmla="*/ 354634 h 386392"/>
              <a:gd name="connsiteX10" fmla="*/ 73012 w 917926"/>
              <a:gd name="connsiteY10" fmla="*/ 212085 h 386392"/>
              <a:gd name="connsiteX11" fmla="*/ 13907 w 917926"/>
              <a:gd name="connsiteY11" fmla="*/ 45198 h 386392"/>
              <a:gd name="connsiteX12" fmla="*/ 0 w 917926"/>
              <a:gd name="connsiteY12" fmla="*/ 0 h 386392"/>
              <a:gd name="connsiteX13" fmla="*/ 104303 w 917926"/>
              <a:gd name="connsiteY13" fmla="*/ 17384 h 386392"/>
              <a:gd name="connsiteX14" fmla="*/ 201655 w 917926"/>
              <a:gd name="connsiteY14" fmla="*/ 45198 h 386392"/>
              <a:gd name="connsiteX15" fmla="*/ 205131 w 917926"/>
              <a:gd name="connsiteY15" fmla="*/ 132119 h 386392"/>
              <a:gd name="connsiteX0" fmla="*/ 205131 w 917926"/>
              <a:gd name="connsiteY0" fmla="*/ 132119 h 386221"/>
              <a:gd name="connsiteX1" fmla="*/ 531951 w 917926"/>
              <a:gd name="connsiteY1" fmla="*/ 198177 h 386221"/>
              <a:gd name="connsiteX2" fmla="*/ 709268 w 917926"/>
              <a:gd name="connsiteY2" fmla="*/ 173840 h 386221"/>
              <a:gd name="connsiteX3" fmla="*/ 841386 w 917926"/>
              <a:gd name="connsiteY3" fmla="*/ 104303 h 386221"/>
              <a:gd name="connsiteX4" fmla="*/ 917876 w 917926"/>
              <a:gd name="connsiteY4" fmla="*/ 52152 h 386221"/>
              <a:gd name="connsiteX5" fmla="*/ 834433 w 917926"/>
              <a:gd name="connsiteY5" fmla="*/ 191224 h 386221"/>
              <a:gd name="connsiteX6" fmla="*/ 681454 w 917926"/>
              <a:gd name="connsiteY6" fmla="*/ 305958 h 386221"/>
              <a:gd name="connsiteX7" fmla="*/ 507612 w 917926"/>
              <a:gd name="connsiteY7" fmla="*/ 365064 h 386221"/>
              <a:gd name="connsiteX8" fmla="*/ 281621 w 917926"/>
              <a:gd name="connsiteY8" fmla="*/ 385926 h 386221"/>
              <a:gd name="connsiteX9" fmla="*/ 146025 w 917926"/>
              <a:gd name="connsiteY9" fmla="*/ 354634 h 386221"/>
              <a:gd name="connsiteX10" fmla="*/ 73012 w 917926"/>
              <a:gd name="connsiteY10" fmla="*/ 212085 h 386221"/>
              <a:gd name="connsiteX11" fmla="*/ 13907 w 917926"/>
              <a:gd name="connsiteY11" fmla="*/ 45198 h 386221"/>
              <a:gd name="connsiteX12" fmla="*/ 0 w 917926"/>
              <a:gd name="connsiteY12" fmla="*/ 0 h 386221"/>
              <a:gd name="connsiteX13" fmla="*/ 104303 w 917926"/>
              <a:gd name="connsiteY13" fmla="*/ 17384 h 386221"/>
              <a:gd name="connsiteX14" fmla="*/ 201655 w 917926"/>
              <a:gd name="connsiteY14" fmla="*/ 45198 h 386221"/>
              <a:gd name="connsiteX15" fmla="*/ 205131 w 917926"/>
              <a:gd name="connsiteY15" fmla="*/ 132119 h 386221"/>
              <a:gd name="connsiteX0" fmla="*/ 205131 w 917926"/>
              <a:gd name="connsiteY0" fmla="*/ 132119 h 386084"/>
              <a:gd name="connsiteX1" fmla="*/ 531951 w 917926"/>
              <a:gd name="connsiteY1" fmla="*/ 198177 h 386084"/>
              <a:gd name="connsiteX2" fmla="*/ 709268 w 917926"/>
              <a:gd name="connsiteY2" fmla="*/ 173840 h 386084"/>
              <a:gd name="connsiteX3" fmla="*/ 841386 w 917926"/>
              <a:gd name="connsiteY3" fmla="*/ 104303 h 386084"/>
              <a:gd name="connsiteX4" fmla="*/ 917876 w 917926"/>
              <a:gd name="connsiteY4" fmla="*/ 52152 h 386084"/>
              <a:gd name="connsiteX5" fmla="*/ 834433 w 917926"/>
              <a:gd name="connsiteY5" fmla="*/ 191224 h 386084"/>
              <a:gd name="connsiteX6" fmla="*/ 681454 w 917926"/>
              <a:gd name="connsiteY6" fmla="*/ 305958 h 386084"/>
              <a:gd name="connsiteX7" fmla="*/ 507612 w 917926"/>
              <a:gd name="connsiteY7" fmla="*/ 358110 h 386084"/>
              <a:gd name="connsiteX8" fmla="*/ 281621 w 917926"/>
              <a:gd name="connsiteY8" fmla="*/ 385926 h 386084"/>
              <a:gd name="connsiteX9" fmla="*/ 146025 w 917926"/>
              <a:gd name="connsiteY9" fmla="*/ 354634 h 386084"/>
              <a:gd name="connsiteX10" fmla="*/ 73012 w 917926"/>
              <a:gd name="connsiteY10" fmla="*/ 212085 h 386084"/>
              <a:gd name="connsiteX11" fmla="*/ 13907 w 917926"/>
              <a:gd name="connsiteY11" fmla="*/ 45198 h 386084"/>
              <a:gd name="connsiteX12" fmla="*/ 0 w 917926"/>
              <a:gd name="connsiteY12" fmla="*/ 0 h 386084"/>
              <a:gd name="connsiteX13" fmla="*/ 104303 w 917926"/>
              <a:gd name="connsiteY13" fmla="*/ 17384 h 386084"/>
              <a:gd name="connsiteX14" fmla="*/ 201655 w 917926"/>
              <a:gd name="connsiteY14" fmla="*/ 45198 h 386084"/>
              <a:gd name="connsiteX15" fmla="*/ 205131 w 917926"/>
              <a:gd name="connsiteY15" fmla="*/ 132119 h 386084"/>
              <a:gd name="connsiteX0" fmla="*/ 205131 w 917926"/>
              <a:gd name="connsiteY0" fmla="*/ 132119 h 386058"/>
              <a:gd name="connsiteX1" fmla="*/ 531951 w 917926"/>
              <a:gd name="connsiteY1" fmla="*/ 198177 h 386058"/>
              <a:gd name="connsiteX2" fmla="*/ 709268 w 917926"/>
              <a:gd name="connsiteY2" fmla="*/ 173840 h 386058"/>
              <a:gd name="connsiteX3" fmla="*/ 841386 w 917926"/>
              <a:gd name="connsiteY3" fmla="*/ 104303 h 386058"/>
              <a:gd name="connsiteX4" fmla="*/ 917876 w 917926"/>
              <a:gd name="connsiteY4" fmla="*/ 52152 h 386058"/>
              <a:gd name="connsiteX5" fmla="*/ 834433 w 917926"/>
              <a:gd name="connsiteY5" fmla="*/ 191224 h 386058"/>
              <a:gd name="connsiteX6" fmla="*/ 677977 w 917926"/>
              <a:gd name="connsiteY6" fmla="*/ 302482 h 386058"/>
              <a:gd name="connsiteX7" fmla="*/ 507612 w 917926"/>
              <a:gd name="connsiteY7" fmla="*/ 358110 h 386058"/>
              <a:gd name="connsiteX8" fmla="*/ 281621 w 917926"/>
              <a:gd name="connsiteY8" fmla="*/ 385926 h 386058"/>
              <a:gd name="connsiteX9" fmla="*/ 146025 w 917926"/>
              <a:gd name="connsiteY9" fmla="*/ 354634 h 386058"/>
              <a:gd name="connsiteX10" fmla="*/ 73012 w 917926"/>
              <a:gd name="connsiteY10" fmla="*/ 212085 h 386058"/>
              <a:gd name="connsiteX11" fmla="*/ 13907 w 917926"/>
              <a:gd name="connsiteY11" fmla="*/ 45198 h 386058"/>
              <a:gd name="connsiteX12" fmla="*/ 0 w 917926"/>
              <a:gd name="connsiteY12" fmla="*/ 0 h 386058"/>
              <a:gd name="connsiteX13" fmla="*/ 104303 w 917926"/>
              <a:gd name="connsiteY13" fmla="*/ 17384 h 386058"/>
              <a:gd name="connsiteX14" fmla="*/ 201655 w 917926"/>
              <a:gd name="connsiteY14" fmla="*/ 45198 h 386058"/>
              <a:gd name="connsiteX15" fmla="*/ 205131 w 917926"/>
              <a:gd name="connsiteY15" fmla="*/ 132119 h 386058"/>
              <a:gd name="connsiteX0" fmla="*/ 205131 w 917926"/>
              <a:gd name="connsiteY0" fmla="*/ 132119 h 386058"/>
              <a:gd name="connsiteX1" fmla="*/ 531951 w 917926"/>
              <a:gd name="connsiteY1" fmla="*/ 198177 h 386058"/>
              <a:gd name="connsiteX2" fmla="*/ 709268 w 917926"/>
              <a:gd name="connsiteY2" fmla="*/ 173840 h 386058"/>
              <a:gd name="connsiteX3" fmla="*/ 841386 w 917926"/>
              <a:gd name="connsiteY3" fmla="*/ 104303 h 386058"/>
              <a:gd name="connsiteX4" fmla="*/ 917876 w 917926"/>
              <a:gd name="connsiteY4" fmla="*/ 52152 h 386058"/>
              <a:gd name="connsiteX5" fmla="*/ 834433 w 917926"/>
              <a:gd name="connsiteY5" fmla="*/ 191224 h 386058"/>
              <a:gd name="connsiteX6" fmla="*/ 677977 w 917926"/>
              <a:gd name="connsiteY6" fmla="*/ 302482 h 386058"/>
              <a:gd name="connsiteX7" fmla="*/ 507612 w 917926"/>
              <a:gd name="connsiteY7" fmla="*/ 358110 h 386058"/>
              <a:gd name="connsiteX8" fmla="*/ 281621 w 917926"/>
              <a:gd name="connsiteY8" fmla="*/ 385926 h 386058"/>
              <a:gd name="connsiteX9" fmla="*/ 146025 w 917926"/>
              <a:gd name="connsiteY9" fmla="*/ 354634 h 386058"/>
              <a:gd name="connsiteX10" fmla="*/ 73012 w 917926"/>
              <a:gd name="connsiteY10" fmla="*/ 212085 h 386058"/>
              <a:gd name="connsiteX11" fmla="*/ 13907 w 917926"/>
              <a:gd name="connsiteY11" fmla="*/ 45198 h 386058"/>
              <a:gd name="connsiteX12" fmla="*/ 0 w 917926"/>
              <a:gd name="connsiteY12" fmla="*/ 0 h 386058"/>
              <a:gd name="connsiteX13" fmla="*/ 104303 w 917926"/>
              <a:gd name="connsiteY13" fmla="*/ 17384 h 386058"/>
              <a:gd name="connsiteX14" fmla="*/ 201655 w 917926"/>
              <a:gd name="connsiteY14" fmla="*/ 45198 h 386058"/>
              <a:gd name="connsiteX15" fmla="*/ 205131 w 917926"/>
              <a:gd name="connsiteY15" fmla="*/ 132119 h 386058"/>
              <a:gd name="connsiteX0" fmla="*/ 205131 w 910979"/>
              <a:gd name="connsiteY0" fmla="*/ 132119 h 386058"/>
              <a:gd name="connsiteX1" fmla="*/ 531951 w 910979"/>
              <a:gd name="connsiteY1" fmla="*/ 198177 h 386058"/>
              <a:gd name="connsiteX2" fmla="*/ 709268 w 910979"/>
              <a:gd name="connsiteY2" fmla="*/ 173840 h 386058"/>
              <a:gd name="connsiteX3" fmla="*/ 841386 w 910979"/>
              <a:gd name="connsiteY3" fmla="*/ 104303 h 386058"/>
              <a:gd name="connsiteX4" fmla="*/ 910922 w 910979"/>
              <a:gd name="connsiteY4" fmla="*/ 41722 h 386058"/>
              <a:gd name="connsiteX5" fmla="*/ 834433 w 910979"/>
              <a:gd name="connsiteY5" fmla="*/ 191224 h 386058"/>
              <a:gd name="connsiteX6" fmla="*/ 677977 w 910979"/>
              <a:gd name="connsiteY6" fmla="*/ 302482 h 386058"/>
              <a:gd name="connsiteX7" fmla="*/ 507612 w 910979"/>
              <a:gd name="connsiteY7" fmla="*/ 358110 h 386058"/>
              <a:gd name="connsiteX8" fmla="*/ 281621 w 910979"/>
              <a:gd name="connsiteY8" fmla="*/ 385926 h 386058"/>
              <a:gd name="connsiteX9" fmla="*/ 146025 w 910979"/>
              <a:gd name="connsiteY9" fmla="*/ 354634 h 386058"/>
              <a:gd name="connsiteX10" fmla="*/ 73012 w 910979"/>
              <a:gd name="connsiteY10" fmla="*/ 212085 h 386058"/>
              <a:gd name="connsiteX11" fmla="*/ 13907 w 910979"/>
              <a:gd name="connsiteY11" fmla="*/ 45198 h 386058"/>
              <a:gd name="connsiteX12" fmla="*/ 0 w 910979"/>
              <a:gd name="connsiteY12" fmla="*/ 0 h 386058"/>
              <a:gd name="connsiteX13" fmla="*/ 104303 w 910979"/>
              <a:gd name="connsiteY13" fmla="*/ 17384 h 386058"/>
              <a:gd name="connsiteX14" fmla="*/ 201655 w 910979"/>
              <a:gd name="connsiteY14" fmla="*/ 45198 h 386058"/>
              <a:gd name="connsiteX15" fmla="*/ 205131 w 910979"/>
              <a:gd name="connsiteY15" fmla="*/ 132119 h 386058"/>
              <a:gd name="connsiteX0" fmla="*/ 205131 w 910979"/>
              <a:gd name="connsiteY0" fmla="*/ 132119 h 386091"/>
              <a:gd name="connsiteX1" fmla="*/ 531951 w 910979"/>
              <a:gd name="connsiteY1" fmla="*/ 198177 h 386091"/>
              <a:gd name="connsiteX2" fmla="*/ 709268 w 910979"/>
              <a:gd name="connsiteY2" fmla="*/ 173840 h 386091"/>
              <a:gd name="connsiteX3" fmla="*/ 841386 w 910979"/>
              <a:gd name="connsiteY3" fmla="*/ 104303 h 386091"/>
              <a:gd name="connsiteX4" fmla="*/ 910922 w 910979"/>
              <a:gd name="connsiteY4" fmla="*/ 41722 h 386091"/>
              <a:gd name="connsiteX5" fmla="*/ 834433 w 910979"/>
              <a:gd name="connsiteY5" fmla="*/ 191224 h 386091"/>
              <a:gd name="connsiteX6" fmla="*/ 677977 w 910979"/>
              <a:gd name="connsiteY6" fmla="*/ 302482 h 386091"/>
              <a:gd name="connsiteX7" fmla="*/ 514566 w 910979"/>
              <a:gd name="connsiteY7" fmla="*/ 361587 h 386091"/>
              <a:gd name="connsiteX8" fmla="*/ 281621 w 910979"/>
              <a:gd name="connsiteY8" fmla="*/ 385926 h 386091"/>
              <a:gd name="connsiteX9" fmla="*/ 146025 w 910979"/>
              <a:gd name="connsiteY9" fmla="*/ 354634 h 386091"/>
              <a:gd name="connsiteX10" fmla="*/ 73012 w 910979"/>
              <a:gd name="connsiteY10" fmla="*/ 212085 h 386091"/>
              <a:gd name="connsiteX11" fmla="*/ 13907 w 910979"/>
              <a:gd name="connsiteY11" fmla="*/ 45198 h 386091"/>
              <a:gd name="connsiteX12" fmla="*/ 0 w 910979"/>
              <a:gd name="connsiteY12" fmla="*/ 0 h 386091"/>
              <a:gd name="connsiteX13" fmla="*/ 104303 w 910979"/>
              <a:gd name="connsiteY13" fmla="*/ 17384 h 386091"/>
              <a:gd name="connsiteX14" fmla="*/ 201655 w 910979"/>
              <a:gd name="connsiteY14" fmla="*/ 45198 h 386091"/>
              <a:gd name="connsiteX15" fmla="*/ 205131 w 910979"/>
              <a:gd name="connsiteY15" fmla="*/ 132119 h 386091"/>
              <a:gd name="connsiteX0" fmla="*/ 205131 w 910979"/>
              <a:gd name="connsiteY0" fmla="*/ 132119 h 379253"/>
              <a:gd name="connsiteX1" fmla="*/ 531951 w 910979"/>
              <a:gd name="connsiteY1" fmla="*/ 198177 h 379253"/>
              <a:gd name="connsiteX2" fmla="*/ 709268 w 910979"/>
              <a:gd name="connsiteY2" fmla="*/ 173840 h 379253"/>
              <a:gd name="connsiteX3" fmla="*/ 841386 w 910979"/>
              <a:gd name="connsiteY3" fmla="*/ 104303 h 379253"/>
              <a:gd name="connsiteX4" fmla="*/ 910922 w 910979"/>
              <a:gd name="connsiteY4" fmla="*/ 41722 h 379253"/>
              <a:gd name="connsiteX5" fmla="*/ 834433 w 910979"/>
              <a:gd name="connsiteY5" fmla="*/ 191224 h 379253"/>
              <a:gd name="connsiteX6" fmla="*/ 677977 w 910979"/>
              <a:gd name="connsiteY6" fmla="*/ 302482 h 379253"/>
              <a:gd name="connsiteX7" fmla="*/ 514566 w 910979"/>
              <a:gd name="connsiteY7" fmla="*/ 361587 h 379253"/>
              <a:gd name="connsiteX8" fmla="*/ 285098 w 910979"/>
              <a:gd name="connsiteY8" fmla="*/ 378972 h 379253"/>
              <a:gd name="connsiteX9" fmla="*/ 146025 w 910979"/>
              <a:gd name="connsiteY9" fmla="*/ 354634 h 379253"/>
              <a:gd name="connsiteX10" fmla="*/ 73012 w 910979"/>
              <a:gd name="connsiteY10" fmla="*/ 212085 h 379253"/>
              <a:gd name="connsiteX11" fmla="*/ 13907 w 910979"/>
              <a:gd name="connsiteY11" fmla="*/ 45198 h 379253"/>
              <a:gd name="connsiteX12" fmla="*/ 0 w 910979"/>
              <a:gd name="connsiteY12" fmla="*/ 0 h 379253"/>
              <a:gd name="connsiteX13" fmla="*/ 104303 w 910979"/>
              <a:gd name="connsiteY13" fmla="*/ 17384 h 379253"/>
              <a:gd name="connsiteX14" fmla="*/ 201655 w 910979"/>
              <a:gd name="connsiteY14" fmla="*/ 45198 h 379253"/>
              <a:gd name="connsiteX15" fmla="*/ 205131 w 910979"/>
              <a:gd name="connsiteY15" fmla="*/ 132119 h 379253"/>
              <a:gd name="connsiteX0" fmla="*/ 205131 w 910979"/>
              <a:gd name="connsiteY0" fmla="*/ 132119 h 381752"/>
              <a:gd name="connsiteX1" fmla="*/ 531951 w 910979"/>
              <a:gd name="connsiteY1" fmla="*/ 198177 h 381752"/>
              <a:gd name="connsiteX2" fmla="*/ 709268 w 910979"/>
              <a:gd name="connsiteY2" fmla="*/ 173840 h 381752"/>
              <a:gd name="connsiteX3" fmla="*/ 841386 w 910979"/>
              <a:gd name="connsiteY3" fmla="*/ 104303 h 381752"/>
              <a:gd name="connsiteX4" fmla="*/ 910922 w 910979"/>
              <a:gd name="connsiteY4" fmla="*/ 41722 h 381752"/>
              <a:gd name="connsiteX5" fmla="*/ 834433 w 910979"/>
              <a:gd name="connsiteY5" fmla="*/ 191224 h 381752"/>
              <a:gd name="connsiteX6" fmla="*/ 677977 w 910979"/>
              <a:gd name="connsiteY6" fmla="*/ 302482 h 381752"/>
              <a:gd name="connsiteX7" fmla="*/ 514566 w 910979"/>
              <a:gd name="connsiteY7" fmla="*/ 361587 h 381752"/>
              <a:gd name="connsiteX8" fmla="*/ 285098 w 910979"/>
              <a:gd name="connsiteY8" fmla="*/ 378972 h 381752"/>
              <a:gd name="connsiteX9" fmla="*/ 146025 w 910979"/>
              <a:gd name="connsiteY9" fmla="*/ 354634 h 381752"/>
              <a:gd name="connsiteX10" fmla="*/ 73012 w 910979"/>
              <a:gd name="connsiteY10" fmla="*/ 212085 h 381752"/>
              <a:gd name="connsiteX11" fmla="*/ 13907 w 910979"/>
              <a:gd name="connsiteY11" fmla="*/ 45198 h 381752"/>
              <a:gd name="connsiteX12" fmla="*/ 0 w 910979"/>
              <a:gd name="connsiteY12" fmla="*/ 0 h 381752"/>
              <a:gd name="connsiteX13" fmla="*/ 104303 w 910979"/>
              <a:gd name="connsiteY13" fmla="*/ 17384 h 381752"/>
              <a:gd name="connsiteX14" fmla="*/ 201655 w 910979"/>
              <a:gd name="connsiteY14" fmla="*/ 45198 h 381752"/>
              <a:gd name="connsiteX15" fmla="*/ 205131 w 910979"/>
              <a:gd name="connsiteY15" fmla="*/ 132119 h 381752"/>
              <a:gd name="connsiteX0" fmla="*/ 205131 w 910979"/>
              <a:gd name="connsiteY0" fmla="*/ 132119 h 381367"/>
              <a:gd name="connsiteX1" fmla="*/ 531951 w 910979"/>
              <a:gd name="connsiteY1" fmla="*/ 198177 h 381367"/>
              <a:gd name="connsiteX2" fmla="*/ 709268 w 910979"/>
              <a:gd name="connsiteY2" fmla="*/ 173840 h 381367"/>
              <a:gd name="connsiteX3" fmla="*/ 841386 w 910979"/>
              <a:gd name="connsiteY3" fmla="*/ 104303 h 381367"/>
              <a:gd name="connsiteX4" fmla="*/ 910922 w 910979"/>
              <a:gd name="connsiteY4" fmla="*/ 41722 h 381367"/>
              <a:gd name="connsiteX5" fmla="*/ 834433 w 910979"/>
              <a:gd name="connsiteY5" fmla="*/ 191224 h 381367"/>
              <a:gd name="connsiteX6" fmla="*/ 677977 w 910979"/>
              <a:gd name="connsiteY6" fmla="*/ 302482 h 381367"/>
              <a:gd name="connsiteX7" fmla="*/ 514566 w 910979"/>
              <a:gd name="connsiteY7" fmla="*/ 358110 h 381367"/>
              <a:gd name="connsiteX8" fmla="*/ 285098 w 910979"/>
              <a:gd name="connsiteY8" fmla="*/ 378972 h 381367"/>
              <a:gd name="connsiteX9" fmla="*/ 146025 w 910979"/>
              <a:gd name="connsiteY9" fmla="*/ 354634 h 381367"/>
              <a:gd name="connsiteX10" fmla="*/ 73012 w 910979"/>
              <a:gd name="connsiteY10" fmla="*/ 212085 h 381367"/>
              <a:gd name="connsiteX11" fmla="*/ 13907 w 910979"/>
              <a:gd name="connsiteY11" fmla="*/ 45198 h 381367"/>
              <a:gd name="connsiteX12" fmla="*/ 0 w 910979"/>
              <a:gd name="connsiteY12" fmla="*/ 0 h 381367"/>
              <a:gd name="connsiteX13" fmla="*/ 104303 w 910979"/>
              <a:gd name="connsiteY13" fmla="*/ 17384 h 381367"/>
              <a:gd name="connsiteX14" fmla="*/ 201655 w 910979"/>
              <a:gd name="connsiteY14" fmla="*/ 45198 h 381367"/>
              <a:gd name="connsiteX15" fmla="*/ 205131 w 910979"/>
              <a:gd name="connsiteY15" fmla="*/ 132119 h 381367"/>
              <a:gd name="connsiteX0" fmla="*/ 205131 w 910979"/>
              <a:gd name="connsiteY0" fmla="*/ 132119 h 381367"/>
              <a:gd name="connsiteX1" fmla="*/ 531951 w 910979"/>
              <a:gd name="connsiteY1" fmla="*/ 198177 h 381367"/>
              <a:gd name="connsiteX2" fmla="*/ 709268 w 910979"/>
              <a:gd name="connsiteY2" fmla="*/ 173840 h 381367"/>
              <a:gd name="connsiteX3" fmla="*/ 841386 w 910979"/>
              <a:gd name="connsiteY3" fmla="*/ 104303 h 381367"/>
              <a:gd name="connsiteX4" fmla="*/ 910922 w 910979"/>
              <a:gd name="connsiteY4" fmla="*/ 41722 h 381367"/>
              <a:gd name="connsiteX5" fmla="*/ 834433 w 910979"/>
              <a:gd name="connsiteY5" fmla="*/ 191224 h 381367"/>
              <a:gd name="connsiteX6" fmla="*/ 677977 w 910979"/>
              <a:gd name="connsiteY6" fmla="*/ 302482 h 381367"/>
              <a:gd name="connsiteX7" fmla="*/ 514566 w 910979"/>
              <a:gd name="connsiteY7" fmla="*/ 358110 h 381367"/>
              <a:gd name="connsiteX8" fmla="*/ 285098 w 910979"/>
              <a:gd name="connsiteY8" fmla="*/ 378972 h 381367"/>
              <a:gd name="connsiteX9" fmla="*/ 146025 w 910979"/>
              <a:gd name="connsiteY9" fmla="*/ 354634 h 381367"/>
              <a:gd name="connsiteX10" fmla="*/ 73012 w 910979"/>
              <a:gd name="connsiteY10" fmla="*/ 212085 h 381367"/>
              <a:gd name="connsiteX11" fmla="*/ 13907 w 910979"/>
              <a:gd name="connsiteY11" fmla="*/ 45198 h 381367"/>
              <a:gd name="connsiteX12" fmla="*/ 0 w 910979"/>
              <a:gd name="connsiteY12" fmla="*/ 0 h 381367"/>
              <a:gd name="connsiteX13" fmla="*/ 104303 w 910979"/>
              <a:gd name="connsiteY13" fmla="*/ 17384 h 381367"/>
              <a:gd name="connsiteX14" fmla="*/ 201655 w 910979"/>
              <a:gd name="connsiteY14" fmla="*/ 45198 h 381367"/>
              <a:gd name="connsiteX15" fmla="*/ 205131 w 910979"/>
              <a:gd name="connsiteY15" fmla="*/ 132119 h 381367"/>
              <a:gd name="connsiteX0" fmla="*/ 205131 w 910979"/>
              <a:gd name="connsiteY0" fmla="*/ 132119 h 381367"/>
              <a:gd name="connsiteX1" fmla="*/ 531951 w 910979"/>
              <a:gd name="connsiteY1" fmla="*/ 198177 h 381367"/>
              <a:gd name="connsiteX2" fmla="*/ 709268 w 910979"/>
              <a:gd name="connsiteY2" fmla="*/ 173840 h 381367"/>
              <a:gd name="connsiteX3" fmla="*/ 841386 w 910979"/>
              <a:gd name="connsiteY3" fmla="*/ 104303 h 381367"/>
              <a:gd name="connsiteX4" fmla="*/ 910922 w 910979"/>
              <a:gd name="connsiteY4" fmla="*/ 41722 h 381367"/>
              <a:gd name="connsiteX5" fmla="*/ 827480 w 910979"/>
              <a:gd name="connsiteY5" fmla="*/ 191224 h 381367"/>
              <a:gd name="connsiteX6" fmla="*/ 677977 w 910979"/>
              <a:gd name="connsiteY6" fmla="*/ 302482 h 381367"/>
              <a:gd name="connsiteX7" fmla="*/ 514566 w 910979"/>
              <a:gd name="connsiteY7" fmla="*/ 358110 h 381367"/>
              <a:gd name="connsiteX8" fmla="*/ 285098 w 910979"/>
              <a:gd name="connsiteY8" fmla="*/ 378972 h 381367"/>
              <a:gd name="connsiteX9" fmla="*/ 146025 w 910979"/>
              <a:gd name="connsiteY9" fmla="*/ 354634 h 381367"/>
              <a:gd name="connsiteX10" fmla="*/ 73012 w 910979"/>
              <a:gd name="connsiteY10" fmla="*/ 212085 h 381367"/>
              <a:gd name="connsiteX11" fmla="*/ 13907 w 910979"/>
              <a:gd name="connsiteY11" fmla="*/ 45198 h 381367"/>
              <a:gd name="connsiteX12" fmla="*/ 0 w 910979"/>
              <a:gd name="connsiteY12" fmla="*/ 0 h 381367"/>
              <a:gd name="connsiteX13" fmla="*/ 104303 w 910979"/>
              <a:gd name="connsiteY13" fmla="*/ 17384 h 381367"/>
              <a:gd name="connsiteX14" fmla="*/ 201655 w 910979"/>
              <a:gd name="connsiteY14" fmla="*/ 45198 h 381367"/>
              <a:gd name="connsiteX15" fmla="*/ 205131 w 910979"/>
              <a:gd name="connsiteY15" fmla="*/ 132119 h 381367"/>
              <a:gd name="connsiteX0" fmla="*/ 205131 w 921399"/>
              <a:gd name="connsiteY0" fmla="*/ 132119 h 381367"/>
              <a:gd name="connsiteX1" fmla="*/ 531951 w 921399"/>
              <a:gd name="connsiteY1" fmla="*/ 198177 h 381367"/>
              <a:gd name="connsiteX2" fmla="*/ 709268 w 921399"/>
              <a:gd name="connsiteY2" fmla="*/ 173840 h 381367"/>
              <a:gd name="connsiteX3" fmla="*/ 841386 w 921399"/>
              <a:gd name="connsiteY3" fmla="*/ 104303 h 381367"/>
              <a:gd name="connsiteX4" fmla="*/ 921352 w 921399"/>
              <a:gd name="connsiteY4" fmla="*/ 66060 h 381367"/>
              <a:gd name="connsiteX5" fmla="*/ 827480 w 921399"/>
              <a:gd name="connsiteY5" fmla="*/ 191224 h 381367"/>
              <a:gd name="connsiteX6" fmla="*/ 677977 w 921399"/>
              <a:gd name="connsiteY6" fmla="*/ 302482 h 381367"/>
              <a:gd name="connsiteX7" fmla="*/ 514566 w 921399"/>
              <a:gd name="connsiteY7" fmla="*/ 358110 h 381367"/>
              <a:gd name="connsiteX8" fmla="*/ 285098 w 921399"/>
              <a:gd name="connsiteY8" fmla="*/ 378972 h 381367"/>
              <a:gd name="connsiteX9" fmla="*/ 146025 w 921399"/>
              <a:gd name="connsiteY9" fmla="*/ 354634 h 381367"/>
              <a:gd name="connsiteX10" fmla="*/ 73012 w 921399"/>
              <a:gd name="connsiteY10" fmla="*/ 212085 h 381367"/>
              <a:gd name="connsiteX11" fmla="*/ 13907 w 921399"/>
              <a:gd name="connsiteY11" fmla="*/ 45198 h 381367"/>
              <a:gd name="connsiteX12" fmla="*/ 0 w 921399"/>
              <a:gd name="connsiteY12" fmla="*/ 0 h 381367"/>
              <a:gd name="connsiteX13" fmla="*/ 104303 w 921399"/>
              <a:gd name="connsiteY13" fmla="*/ 17384 h 381367"/>
              <a:gd name="connsiteX14" fmla="*/ 201655 w 921399"/>
              <a:gd name="connsiteY14" fmla="*/ 45198 h 381367"/>
              <a:gd name="connsiteX15" fmla="*/ 205131 w 921399"/>
              <a:gd name="connsiteY15" fmla="*/ 132119 h 381367"/>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27480 w 907506"/>
              <a:gd name="connsiteY5" fmla="*/ 191224 h 381367"/>
              <a:gd name="connsiteX6" fmla="*/ 677977 w 907506"/>
              <a:gd name="connsiteY6" fmla="*/ 302482 h 381367"/>
              <a:gd name="connsiteX7" fmla="*/ 514566 w 907506"/>
              <a:gd name="connsiteY7" fmla="*/ 358110 h 381367"/>
              <a:gd name="connsiteX8" fmla="*/ 285098 w 907506"/>
              <a:gd name="connsiteY8" fmla="*/ 378972 h 381367"/>
              <a:gd name="connsiteX9" fmla="*/ 146025 w 907506"/>
              <a:gd name="connsiteY9" fmla="*/ 354634 h 381367"/>
              <a:gd name="connsiteX10" fmla="*/ 73012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27480 w 907506"/>
              <a:gd name="connsiteY5" fmla="*/ 191224 h 381367"/>
              <a:gd name="connsiteX6" fmla="*/ 677977 w 907506"/>
              <a:gd name="connsiteY6" fmla="*/ 302482 h 381367"/>
              <a:gd name="connsiteX7" fmla="*/ 514566 w 907506"/>
              <a:gd name="connsiteY7" fmla="*/ 358110 h 381367"/>
              <a:gd name="connsiteX8" fmla="*/ 285098 w 907506"/>
              <a:gd name="connsiteY8" fmla="*/ 378972 h 381367"/>
              <a:gd name="connsiteX9" fmla="*/ 146025 w 907506"/>
              <a:gd name="connsiteY9" fmla="*/ 354634 h 381367"/>
              <a:gd name="connsiteX10" fmla="*/ 73012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58771 w 907506"/>
              <a:gd name="connsiteY5" fmla="*/ 159933 h 381367"/>
              <a:gd name="connsiteX6" fmla="*/ 677977 w 907506"/>
              <a:gd name="connsiteY6" fmla="*/ 302482 h 381367"/>
              <a:gd name="connsiteX7" fmla="*/ 514566 w 907506"/>
              <a:gd name="connsiteY7" fmla="*/ 358110 h 381367"/>
              <a:gd name="connsiteX8" fmla="*/ 285098 w 907506"/>
              <a:gd name="connsiteY8" fmla="*/ 378972 h 381367"/>
              <a:gd name="connsiteX9" fmla="*/ 146025 w 907506"/>
              <a:gd name="connsiteY9" fmla="*/ 354634 h 381367"/>
              <a:gd name="connsiteX10" fmla="*/ 73012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72679 w 907506"/>
              <a:gd name="connsiteY5" fmla="*/ 146026 h 381367"/>
              <a:gd name="connsiteX6" fmla="*/ 677977 w 907506"/>
              <a:gd name="connsiteY6" fmla="*/ 302482 h 381367"/>
              <a:gd name="connsiteX7" fmla="*/ 514566 w 907506"/>
              <a:gd name="connsiteY7" fmla="*/ 358110 h 381367"/>
              <a:gd name="connsiteX8" fmla="*/ 285098 w 907506"/>
              <a:gd name="connsiteY8" fmla="*/ 378972 h 381367"/>
              <a:gd name="connsiteX9" fmla="*/ 146025 w 907506"/>
              <a:gd name="connsiteY9" fmla="*/ 354634 h 381367"/>
              <a:gd name="connsiteX10" fmla="*/ 73012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1072"/>
              <a:gd name="connsiteX1" fmla="*/ 531951 w 907506"/>
              <a:gd name="connsiteY1" fmla="*/ 198177 h 381072"/>
              <a:gd name="connsiteX2" fmla="*/ 709268 w 907506"/>
              <a:gd name="connsiteY2" fmla="*/ 173840 h 381072"/>
              <a:gd name="connsiteX3" fmla="*/ 841386 w 907506"/>
              <a:gd name="connsiteY3" fmla="*/ 104303 h 381072"/>
              <a:gd name="connsiteX4" fmla="*/ 907444 w 907506"/>
              <a:gd name="connsiteY4" fmla="*/ 55630 h 381072"/>
              <a:gd name="connsiteX5" fmla="*/ 872679 w 907506"/>
              <a:gd name="connsiteY5" fmla="*/ 146026 h 381072"/>
              <a:gd name="connsiteX6" fmla="*/ 677977 w 907506"/>
              <a:gd name="connsiteY6" fmla="*/ 302482 h 381072"/>
              <a:gd name="connsiteX7" fmla="*/ 521519 w 907506"/>
              <a:gd name="connsiteY7" fmla="*/ 354634 h 381072"/>
              <a:gd name="connsiteX8" fmla="*/ 285098 w 907506"/>
              <a:gd name="connsiteY8" fmla="*/ 378972 h 381072"/>
              <a:gd name="connsiteX9" fmla="*/ 146025 w 907506"/>
              <a:gd name="connsiteY9" fmla="*/ 354634 h 381072"/>
              <a:gd name="connsiteX10" fmla="*/ 73012 w 907506"/>
              <a:gd name="connsiteY10" fmla="*/ 212085 h 381072"/>
              <a:gd name="connsiteX11" fmla="*/ 13907 w 907506"/>
              <a:gd name="connsiteY11" fmla="*/ 45198 h 381072"/>
              <a:gd name="connsiteX12" fmla="*/ 0 w 907506"/>
              <a:gd name="connsiteY12" fmla="*/ 0 h 381072"/>
              <a:gd name="connsiteX13" fmla="*/ 104303 w 907506"/>
              <a:gd name="connsiteY13" fmla="*/ 17384 h 381072"/>
              <a:gd name="connsiteX14" fmla="*/ 201655 w 907506"/>
              <a:gd name="connsiteY14" fmla="*/ 45198 h 381072"/>
              <a:gd name="connsiteX15" fmla="*/ 205131 w 907506"/>
              <a:gd name="connsiteY15" fmla="*/ 132119 h 381072"/>
              <a:gd name="connsiteX0" fmla="*/ 205131 w 907506"/>
              <a:gd name="connsiteY0" fmla="*/ 132119 h 381114"/>
              <a:gd name="connsiteX1" fmla="*/ 531951 w 907506"/>
              <a:gd name="connsiteY1" fmla="*/ 198177 h 381114"/>
              <a:gd name="connsiteX2" fmla="*/ 709268 w 907506"/>
              <a:gd name="connsiteY2" fmla="*/ 173840 h 381114"/>
              <a:gd name="connsiteX3" fmla="*/ 841386 w 907506"/>
              <a:gd name="connsiteY3" fmla="*/ 104303 h 381114"/>
              <a:gd name="connsiteX4" fmla="*/ 907444 w 907506"/>
              <a:gd name="connsiteY4" fmla="*/ 55630 h 381114"/>
              <a:gd name="connsiteX5" fmla="*/ 872679 w 907506"/>
              <a:gd name="connsiteY5" fmla="*/ 146026 h 381114"/>
              <a:gd name="connsiteX6" fmla="*/ 671023 w 907506"/>
              <a:gd name="connsiteY6" fmla="*/ 299005 h 381114"/>
              <a:gd name="connsiteX7" fmla="*/ 521519 w 907506"/>
              <a:gd name="connsiteY7" fmla="*/ 354634 h 381114"/>
              <a:gd name="connsiteX8" fmla="*/ 285098 w 907506"/>
              <a:gd name="connsiteY8" fmla="*/ 378972 h 381114"/>
              <a:gd name="connsiteX9" fmla="*/ 146025 w 907506"/>
              <a:gd name="connsiteY9" fmla="*/ 354634 h 381114"/>
              <a:gd name="connsiteX10" fmla="*/ 73012 w 907506"/>
              <a:gd name="connsiteY10" fmla="*/ 212085 h 381114"/>
              <a:gd name="connsiteX11" fmla="*/ 13907 w 907506"/>
              <a:gd name="connsiteY11" fmla="*/ 45198 h 381114"/>
              <a:gd name="connsiteX12" fmla="*/ 0 w 907506"/>
              <a:gd name="connsiteY12" fmla="*/ 0 h 381114"/>
              <a:gd name="connsiteX13" fmla="*/ 104303 w 907506"/>
              <a:gd name="connsiteY13" fmla="*/ 17384 h 381114"/>
              <a:gd name="connsiteX14" fmla="*/ 201655 w 907506"/>
              <a:gd name="connsiteY14" fmla="*/ 45198 h 381114"/>
              <a:gd name="connsiteX15" fmla="*/ 205131 w 907506"/>
              <a:gd name="connsiteY15" fmla="*/ 132119 h 381114"/>
              <a:gd name="connsiteX0" fmla="*/ 205131 w 907506"/>
              <a:gd name="connsiteY0" fmla="*/ 132119 h 381420"/>
              <a:gd name="connsiteX1" fmla="*/ 531951 w 907506"/>
              <a:gd name="connsiteY1" fmla="*/ 198177 h 381420"/>
              <a:gd name="connsiteX2" fmla="*/ 709268 w 907506"/>
              <a:gd name="connsiteY2" fmla="*/ 173840 h 381420"/>
              <a:gd name="connsiteX3" fmla="*/ 841386 w 907506"/>
              <a:gd name="connsiteY3" fmla="*/ 104303 h 381420"/>
              <a:gd name="connsiteX4" fmla="*/ 907444 w 907506"/>
              <a:gd name="connsiteY4" fmla="*/ 55630 h 381420"/>
              <a:gd name="connsiteX5" fmla="*/ 872679 w 907506"/>
              <a:gd name="connsiteY5" fmla="*/ 146026 h 381420"/>
              <a:gd name="connsiteX6" fmla="*/ 671023 w 907506"/>
              <a:gd name="connsiteY6" fmla="*/ 299005 h 381420"/>
              <a:gd name="connsiteX7" fmla="*/ 524995 w 907506"/>
              <a:gd name="connsiteY7" fmla="*/ 358110 h 381420"/>
              <a:gd name="connsiteX8" fmla="*/ 285098 w 907506"/>
              <a:gd name="connsiteY8" fmla="*/ 378972 h 381420"/>
              <a:gd name="connsiteX9" fmla="*/ 146025 w 907506"/>
              <a:gd name="connsiteY9" fmla="*/ 354634 h 381420"/>
              <a:gd name="connsiteX10" fmla="*/ 73012 w 907506"/>
              <a:gd name="connsiteY10" fmla="*/ 212085 h 381420"/>
              <a:gd name="connsiteX11" fmla="*/ 13907 w 907506"/>
              <a:gd name="connsiteY11" fmla="*/ 45198 h 381420"/>
              <a:gd name="connsiteX12" fmla="*/ 0 w 907506"/>
              <a:gd name="connsiteY12" fmla="*/ 0 h 381420"/>
              <a:gd name="connsiteX13" fmla="*/ 104303 w 907506"/>
              <a:gd name="connsiteY13" fmla="*/ 17384 h 381420"/>
              <a:gd name="connsiteX14" fmla="*/ 201655 w 907506"/>
              <a:gd name="connsiteY14" fmla="*/ 45198 h 381420"/>
              <a:gd name="connsiteX15" fmla="*/ 205131 w 907506"/>
              <a:gd name="connsiteY15" fmla="*/ 132119 h 381420"/>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72679 w 907506"/>
              <a:gd name="connsiteY5" fmla="*/ 146026 h 381367"/>
              <a:gd name="connsiteX6" fmla="*/ 677977 w 907506"/>
              <a:gd name="connsiteY6" fmla="*/ 302481 h 381367"/>
              <a:gd name="connsiteX7" fmla="*/ 524995 w 907506"/>
              <a:gd name="connsiteY7" fmla="*/ 358110 h 381367"/>
              <a:gd name="connsiteX8" fmla="*/ 285098 w 907506"/>
              <a:gd name="connsiteY8" fmla="*/ 378972 h 381367"/>
              <a:gd name="connsiteX9" fmla="*/ 146025 w 907506"/>
              <a:gd name="connsiteY9" fmla="*/ 354634 h 381367"/>
              <a:gd name="connsiteX10" fmla="*/ 73012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1367"/>
              <a:gd name="connsiteX1" fmla="*/ 531951 w 907506"/>
              <a:gd name="connsiteY1" fmla="*/ 198177 h 381367"/>
              <a:gd name="connsiteX2" fmla="*/ 709268 w 907506"/>
              <a:gd name="connsiteY2" fmla="*/ 173840 h 381367"/>
              <a:gd name="connsiteX3" fmla="*/ 841386 w 907506"/>
              <a:gd name="connsiteY3" fmla="*/ 104303 h 381367"/>
              <a:gd name="connsiteX4" fmla="*/ 907444 w 907506"/>
              <a:gd name="connsiteY4" fmla="*/ 55630 h 381367"/>
              <a:gd name="connsiteX5" fmla="*/ 872679 w 907506"/>
              <a:gd name="connsiteY5" fmla="*/ 146026 h 381367"/>
              <a:gd name="connsiteX6" fmla="*/ 677977 w 907506"/>
              <a:gd name="connsiteY6" fmla="*/ 302481 h 381367"/>
              <a:gd name="connsiteX7" fmla="*/ 524995 w 907506"/>
              <a:gd name="connsiteY7" fmla="*/ 358110 h 381367"/>
              <a:gd name="connsiteX8" fmla="*/ 285098 w 907506"/>
              <a:gd name="connsiteY8" fmla="*/ 378972 h 381367"/>
              <a:gd name="connsiteX9" fmla="*/ 146025 w 907506"/>
              <a:gd name="connsiteY9" fmla="*/ 354634 h 381367"/>
              <a:gd name="connsiteX10" fmla="*/ 76489 w 907506"/>
              <a:gd name="connsiteY10" fmla="*/ 212085 h 381367"/>
              <a:gd name="connsiteX11" fmla="*/ 13907 w 907506"/>
              <a:gd name="connsiteY11" fmla="*/ 45198 h 381367"/>
              <a:gd name="connsiteX12" fmla="*/ 0 w 907506"/>
              <a:gd name="connsiteY12" fmla="*/ 0 h 381367"/>
              <a:gd name="connsiteX13" fmla="*/ 104303 w 907506"/>
              <a:gd name="connsiteY13" fmla="*/ 17384 h 381367"/>
              <a:gd name="connsiteX14" fmla="*/ 201655 w 907506"/>
              <a:gd name="connsiteY14" fmla="*/ 45198 h 381367"/>
              <a:gd name="connsiteX15" fmla="*/ 205131 w 907506"/>
              <a:gd name="connsiteY15" fmla="*/ 132119 h 381367"/>
              <a:gd name="connsiteX0" fmla="*/ 205131 w 907506"/>
              <a:gd name="connsiteY0" fmla="*/ 132119 h 380839"/>
              <a:gd name="connsiteX1" fmla="*/ 531951 w 907506"/>
              <a:gd name="connsiteY1" fmla="*/ 198177 h 380839"/>
              <a:gd name="connsiteX2" fmla="*/ 709268 w 907506"/>
              <a:gd name="connsiteY2" fmla="*/ 173840 h 380839"/>
              <a:gd name="connsiteX3" fmla="*/ 841386 w 907506"/>
              <a:gd name="connsiteY3" fmla="*/ 104303 h 380839"/>
              <a:gd name="connsiteX4" fmla="*/ 907444 w 907506"/>
              <a:gd name="connsiteY4" fmla="*/ 55630 h 380839"/>
              <a:gd name="connsiteX5" fmla="*/ 872679 w 907506"/>
              <a:gd name="connsiteY5" fmla="*/ 146026 h 380839"/>
              <a:gd name="connsiteX6" fmla="*/ 677977 w 907506"/>
              <a:gd name="connsiteY6" fmla="*/ 302481 h 380839"/>
              <a:gd name="connsiteX7" fmla="*/ 524995 w 907506"/>
              <a:gd name="connsiteY7" fmla="*/ 351156 h 380839"/>
              <a:gd name="connsiteX8" fmla="*/ 285098 w 907506"/>
              <a:gd name="connsiteY8" fmla="*/ 378972 h 380839"/>
              <a:gd name="connsiteX9" fmla="*/ 146025 w 907506"/>
              <a:gd name="connsiteY9" fmla="*/ 354634 h 380839"/>
              <a:gd name="connsiteX10" fmla="*/ 76489 w 907506"/>
              <a:gd name="connsiteY10" fmla="*/ 212085 h 380839"/>
              <a:gd name="connsiteX11" fmla="*/ 13907 w 907506"/>
              <a:gd name="connsiteY11" fmla="*/ 45198 h 380839"/>
              <a:gd name="connsiteX12" fmla="*/ 0 w 907506"/>
              <a:gd name="connsiteY12" fmla="*/ 0 h 380839"/>
              <a:gd name="connsiteX13" fmla="*/ 104303 w 907506"/>
              <a:gd name="connsiteY13" fmla="*/ 17384 h 380839"/>
              <a:gd name="connsiteX14" fmla="*/ 201655 w 907506"/>
              <a:gd name="connsiteY14" fmla="*/ 45198 h 380839"/>
              <a:gd name="connsiteX15" fmla="*/ 205131 w 907506"/>
              <a:gd name="connsiteY15" fmla="*/ 132119 h 380839"/>
              <a:gd name="connsiteX0" fmla="*/ 205131 w 907506"/>
              <a:gd name="connsiteY0" fmla="*/ 132119 h 381752"/>
              <a:gd name="connsiteX1" fmla="*/ 531951 w 907506"/>
              <a:gd name="connsiteY1" fmla="*/ 198177 h 381752"/>
              <a:gd name="connsiteX2" fmla="*/ 709268 w 907506"/>
              <a:gd name="connsiteY2" fmla="*/ 173840 h 381752"/>
              <a:gd name="connsiteX3" fmla="*/ 841386 w 907506"/>
              <a:gd name="connsiteY3" fmla="*/ 104303 h 381752"/>
              <a:gd name="connsiteX4" fmla="*/ 907444 w 907506"/>
              <a:gd name="connsiteY4" fmla="*/ 55630 h 381752"/>
              <a:gd name="connsiteX5" fmla="*/ 872679 w 907506"/>
              <a:gd name="connsiteY5" fmla="*/ 146026 h 381752"/>
              <a:gd name="connsiteX6" fmla="*/ 677977 w 907506"/>
              <a:gd name="connsiteY6" fmla="*/ 302481 h 381752"/>
              <a:gd name="connsiteX7" fmla="*/ 504135 w 907506"/>
              <a:gd name="connsiteY7" fmla="*/ 361586 h 381752"/>
              <a:gd name="connsiteX8" fmla="*/ 285098 w 907506"/>
              <a:gd name="connsiteY8" fmla="*/ 378972 h 381752"/>
              <a:gd name="connsiteX9" fmla="*/ 146025 w 907506"/>
              <a:gd name="connsiteY9" fmla="*/ 354634 h 381752"/>
              <a:gd name="connsiteX10" fmla="*/ 76489 w 907506"/>
              <a:gd name="connsiteY10" fmla="*/ 212085 h 381752"/>
              <a:gd name="connsiteX11" fmla="*/ 13907 w 907506"/>
              <a:gd name="connsiteY11" fmla="*/ 45198 h 381752"/>
              <a:gd name="connsiteX12" fmla="*/ 0 w 907506"/>
              <a:gd name="connsiteY12" fmla="*/ 0 h 381752"/>
              <a:gd name="connsiteX13" fmla="*/ 104303 w 907506"/>
              <a:gd name="connsiteY13" fmla="*/ 17384 h 381752"/>
              <a:gd name="connsiteX14" fmla="*/ 201655 w 907506"/>
              <a:gd name="connsiteY14" fmla="*/ 45198 h 381752"/>
              <a:gd name="connsiteX15" fmla="*/ 205131 w 907506"/>
              <a:gd name="connsiteY15" fmla="*/ 132119 h 381752"/>
              <a:gd name="connsiteX0" fmla="*/ 205131 w 907506"/>
              <a:gd name="connsiteY0" fmla="*/ 132119 h 381752"/>
              <a:gd name="connsiteX1" fmla="*/ 531951 w 907506"/>
              <a:gd name="connsiteY1" fmla="*/ 198177 h 381752"/>
              <a:gd name="connsiteX2" fmla="*/ 709268 w 907506"/>
              <a:gd name="connsiteY2" fmla="*/ 173840 h 381752"/>
              <a:gd name="connsiteX3" fmla="*/ 841386 w 907506"/>
              <a:gd name="connsiteY3" fmla="*/ 104303 h 381752"/>
              <a:gd name="connsiteX4" fmla="*/ 907444 w 907506"/>
              <a:gd name="connsiteY4" fmla="*/ 55630 h 381752"/>
              <a:gd name="connsiteX5" fmla="*/ 872679 w 907506"/>
              <a:gd name="connsiteY5" fmla="*/ 146026 h 381752"/>
              <a:gd name="connsiteX6" fmla="*/ 677977 w 907506"/>
              <a:gd name="connsiteY6" fmla="*/ 302481 h 381752"/>
              <a:gd name="connsiteX7" fmla="*/ 504135 w 907506"/>
              <a:gd name="connsiteY7" fmla="*/ 361586 h 381752"/>
              <a:gd name="connsiteX8" fmla="*/ 285098 w 907506"/>
              <a:gd name="connsiteY8" fmla="*/ 378972 h 381752"/>
              <a:gd name="connsiteX9" fmla="*/ 146025 w 907506"/>
              <a:gd name="connsiteY9" fmla="*/ 354634 h 381752"/>
              <a:gd name="connsiteX10" fmla="*/ 76489 w 907506"/>
              <a:gd name="connsiteY10" fmla="*/ 212085 h 381752"/>
              <a:gd name="connsiteX11" fmla="*/ 27814 w 907506"/>
              <a:gd name="connsiteY11" fmla="*/ 111257 h 381752"/>
              <a:gd name="connsiteX12" fmla="*/ 0 w 907506"/>
              <a:gd name="connsiteY12" fmla="*/ 0 h 381752"/>
              <a:gd name="connsiteX13" fmla="*/ 104303 w 907506"/>
              <a:gd name="connsiteY13" fmla="*/ 17384 h 381752"/>
              <a:gd name="connsiteX14" fmla="*/ 201655 w 907506"/>
              <a:gd name="connsiteY14" fmla="*/ 45198 h 381752"/>
              <a:gd name="connsiteX15" fmla="*/ 205131 w 907506"/>
              <a:gd name="connsiteY15" fmla="*/ 132119 h 381752"/>
              <a:gd name="connsiteX0" fmla="*/ 205131 w 907506"/>
              <a:gd name="connsiteY0" fmla="*/ 132119 h 382972"/>
              <a:gd name="connsiteX1" fmla="*/ 531951 w 907506"/>
              <a:gd name="connsiteY1" fmla="*/ 198177 h 382972"/>
              <a:gd name="connsiteX2" fmla="*/ 709268 w 907506"/>
              <a:gd name="connsiteY2" fmla="*/ 173840 h 382972"/>
              <a:gd name="connsiteX3" fmla="*/ 841386 w 907506"/>
              <a:gd name="connsiteY3" fmla="*/ 104303 h 382972"/>
              <a:gd name="connsiteX4" fmla="*/ 907444 w 907506"/>
              <a:gd name="connsiteY4" fmla="*/ 55630 h 382972"/>
              <a:gd name="connsiteX5" fmla="*/ 872679 w 907506"/>
              <a:gd name="connsiteY5" fmla="*/ 146026 h 382972"/>
              <a:gd name="connsiteX6" fmla="*/ 677977 w 907506"/>
              <a:gd name="connsiteY6" fmla="*/ 302481 h 382972"/>
              <a:gd name="connsiteX7" fmla="*/ 504135 w 907506"/>
              <a:gd name="connsiteY7" fmla="*/ 368540 h 382972"/>
              <a:gd name="connsiteX8" fmla="*/ 285098 w 907506"/>
              <a:gd name="connsiteY8" fmla="*/ 378972 h 382972"/>
              <a:gd name="connsiteX9" fmla="*/ 146025 w 907506"/>
              <a:gd name="connsiteY9" fmla="*/ 354634 h 382972"/>
              <a:gd name="connsiteX10" fmla="*/ 76489 w 907506"/>
              <a:gd name="connsiteY10" fmla="*/ 212085 h 382972"/>
              <a:gd name="connsiteX11" fmla="*/ 27814 w 907506"/>
              <a:gd name="connsiteY11" fmla="*/ 111257 h 382972"/>
              <a:gd name="connsiteX12" fmla="*/ 0 w 907506"/>
              <a:gd name="connsiteY12" fmla="*/ 0 h 382972"/>
              <a:gd name="connsiteX13" fmla="*/ 104303 w 907506"/>
              <a:gd name="connsiteY13" fmla="*/ 17384 h 382972"/>
              <a:gd name="connsiteX14" fmla="*/ 201655 w 907506"/>
              <a:gd name="connsiteY14" fmla="*/ 45198 h 382972"/>
              <a:gd name="connsiteX15" fmla="*/ 205131 w 907506"/>
              <a:gd name="connsiteY15" fmla="*/ 132119 h 382972"/>
              <a:gd name="connsiteX0" fmla="*/ 205131 w 907506"/>
              <a:gd name="connsiteY0" fmla="*/ 132119 h 382972"/>
              <a:gd name="connsiteX1" fmla="*/ 531951 w 907506"/>
              <a:gd name="connsiteY1" fmla="*/ 198177 h 382972"/>
              <a:gd name="connsiteX2" fmla="*/ 709268 w 907506"/>
              <a:gd name="connsiteY2" fmla="*/ 173840 h 382972"/>
              <a:gd name="connsiteX3" fmla="*/ 841386 w 907506"/>
              <a:gd name="connsiteY3" fmla="*/ 104303 h 382972"/>
              <a:gd name="connsiteX4" fmla="*/ 907444 w 907506"/>
              <a:gd name="connsiteY4" fmla="*/ 55630 h 382972"/>
              <a:gd name="connsiteX5" fmla="*/ 872679 w 907506"/>
              <a:gd name="connsiteY5" fmla="*/ 146026 h 382972"/>
              <a:gd name="connsiteX6" fmla="*/ 677977 w 907506"/>
              <a:gd name="connsiteY6" fmla="*/ 302481 h 382972"/>
              <a:gd name="connsiteX7" fmla="*/ 504135 w 907506"/>
              <a:gd name="connsiteY7" fmla="*/ 368540 h 382972"/>
              <a:gd name="connsiteX8" fmla="*/ 285098 w 907506"/>
              <a:gd name="connsiteY8" fmla="*/ 378972 h 382972"/>
              <a:gd name="connsiteX9" fmla="*/ 146025 w 907506"/>
              <a:gd name="connsiteY9" fmla="*/ 354634 h 382972"/>
              <a:gd name="connsiteX10" fmla="*/ 83443 w 907506"/>
              <a:gd name="connsiteY10" fmla="*/ 236423 h 382972"/>
              <a:gd name="connsiteX11" fmla="*/ 27814 w 907506"/>
              <a:gd name="connsiteY11" fmla="*/ 111257 h 382972"/>
              <a:gd name="connsiteX12" fmla="*/ 0 w 907506"/>
              <a:gd name="connsiteY12" fmla="*/ 0 h 382972"/>
              <a:gd name="connsiteX13" fmla="*/ 104303 w 907506"/>
              <a:gd name="connsiteY13" fmla="*/ 17384 h 382972"/>
              <a:gd name="connsiteX14" fmla="*/ 201655 w 907506"/>
              <a:gd name="connsiteY14" fmla="*/ 45198 h 382972"/>
              <a:gd name="connsiteX15" fmla="*/ 205131 w 907506"/>
              <a:gd name="connsiteY15" fmla="*/ 132119 h 382972"/>
              <a:gd name="connsiteX0" fmla="*/ 205131 w 907506"/>
              <a:gd name="connsiteY0" fmla="*/ 132119 h 382972"/>
              <a:gd name="connsiteX1" fmla="*/ 531951 w 907506"/>
              <a:gd name="connsiteY1" fmla="*/ 198177 h 382972"/>
              <a:gd name="connsiteX2" fmla="*/ 709268 w 907506"/>
              <a:gd name="connsiteY2" fmla="*/ 173840 h 382972"/>
              <a:gd name="connsiteX3" fmla="*/ 841386 w 907506"/>
              <a:gd name="connsiteY3" fmla="*/ 104303 h 382972"/>
              <a:gd name="connsiteX4" fmla="*/ 907444 w 907506"/>
              <a:gd name="connsiteY4" fmla="*/ 55630 h 382972"/>
              <a:gd name="connsiteX5" fmla="*/ 872679 w 907506"/>
              <a:gd name="connsiteY5" fmla="*/ 146026 h 382972"/>
              <a:gd name="connsiteX6" fmla="*/ 677977 w 907506"/>
              <a:gd name="connsiteY6" fmla="*/ 302481 h 382972"/>
              <a:gd name="connsiteX7" fmla="*/ 504135 w 907506"/>
              <a:gd name="connsiteY7" fmla="*/ 368540 h 382972"/>
              <a:gd name="connsiteX8" fmla="*/ 285098 w 907506"/>
              <a:gd name="connsiteY8" fmla="*/ 378972 h 382972"/>
              <a:gd name="connsiteX9" fmla="*/ 146025 w 907506"/>
              <a:gd name="connsiteY9" fmla="*/ 354634 h 382972"/>
              <a:gd name="connsiteX10" fmla="*/ 83443 w 907506"/>
              <a:gd name="connsiteY10" fmla="*/ 236423 h 382972"/>
              <a:gd name="connsiteX11" fmla="*/ 27814 w 907506"/>
              <a:gd name="connsiteY11" fmla="*/ 111257 h 382972"/>
              <a:gd name="connsiteX12" fmla="*/ 0 w 907506"/>
              <a:gd name="connsiteY12" fmla="*/ 0 h 382972"/>
              <a:gd name="connsiteX13" fmla="*/ 104303 w 907506"/>
              <a:gd name="connsiteY13" fmla="*/ 17384 h 382972"/>
              <a:gd name="connsiteX14" fmla="*/ 201655 w 907506"/>
              <a:gd name="connsiteY14" fmla="*/ 45198 h 382972"/>
              <a:gd name="connsiteX15" fmla="*/ 205131 w 907506"/>
              <a:gd name="connsiteY15" fmla="*/ 132119 h 382972"/>
              <a:gd name="connsiteX0" fmla="*/ 205131 w 907506"/>
              <a:gd name="connsiteY0" fmla="*/ 132119 h 382972"/>
              <a:gd name="connsiteX1" fmla="*/ 531951 w 907506"/>
              <a:gd name="connsiteY1" fmla="*/ 198177 h 382972"/>
              <a:gd name="connsiteX2" fmla="*/ 709268 w 907506"/>
              <a:gd name="connsiteY2" fmla="*/ 173840 h 382972"/>
              <a:gd name="connsiteX3" fmla="*/ 841386 w 907506"/>
              <a:gd name="connsiteY3" fmla="*/ 104303 h 382972"/>
              <a:gd name="connsiteX4" fmla="*/ 907444 w 907506"/>
              <a:gd name="connsiteY4" fmla="*/ 55630 h 382972"/>
              <a:gd name="connsiteX5" fmla="*/ 872679 w 907506"/>
              <a:gd name="connsiteY5" fmla="*/ 146026 h 382972"/>
              <a:gd name="connsiteX6" fmla="*/ 677977 w 907506"/>
              <a:gd name="connsiteY6" fmla="*/ 302481 h 382972"/>
              <a:gd name="connsiteX7" fmla="*/ 504135 w 907506"/>
              <a:gd name="connsiteY7" fmla="*/ 368540 h 382972"/>
              <a:gd name="connsiteX8" fmla="*/ 285098 w 907506"/>
              <a:gd name="connsiteY8" fmla="*/ 378972 h 382972"/>
              <a:gd name="connsiteX9" fmla="*/ 146025 w 907506"/>
              <a:gd name="connsiteY9" fmla="*/ 354634 h 382972"/>
              <a:gd name="connsiteX10" fmla="*/ 83443 w 907506"/>
              <a:gd name="connsiteY10" fmla="*/ 236423 h 382972"/>
              <a:gd name="connsiteX11" fmla="*/ 27814 w 907506"/>
              <a:gd name="connsiteY11" fmla="*/ 111257 h 382972"/>
              <a:gd name="connsiteX12" fmla="*/ 0 w 907506"/>
              <a:gd name="connsiteY12" fmla="*/ 0 h 382972"/>
              <a:gd name="connsiteX13" fmla="*/ 104303 w 907506"/>
              <a:gd name="connsiteY13" fmla="*/ 17384 h 382972"/>
              <a:gd name="connsiteX14" fmla="*/ 201655 w 907506"/>
              <a:gd name="connsiteY14" fmla="*/ 45198 h 382972"/>
              <a:gd name="connsiteX15" fmla="*/ 205131 w 907506"/>
              <a:gd name="connsiteY15" fmla="*/ 132119 h 382972"/>
              <a:gd name="connsiteX0" fmla="*/ 205131 w 907506"/>
              <a:gd name="connsiteY0" fmla="*/ 132119 h 382972"/>
              <a:gd name="connsiteX1" fmla="*/ 531951 w 907506"/>
              <a:gd name="connsiteY1" fmla="*/ 198177 h 382972"/>
              <a:gd name="connsiteX2" fmla="*/ 709268 w 907506"/>
              <a:gd name="connsiteY2" fmla="*/ 173840 h 382972"/>
              <a:gd name="connsiteX3" fmla="*/ 841386 w 907506"/>
              <a:gd name="connsiteY3" fmla="*/ 104303 h 382972"/>
              <a:gd name="connsiteX4" fmla="*/ 907444 w 907506"/>
              <a:gd name="connsiteY4" fmla="*/ 55630 h 382972"/>
              <a:gd name="connsiteX5" fmla="*/ 872679 w 907506"/>
              <a:gd name="connsiteY5" fmla="*/ 146026 h 382972"/>
              <a:gd name="connsiteX6" fmla="*/ 677977 w 907506"/>
              <a:gd name="connsiteY6" fmla="*/ 302481 h 382972"/>
              <a:gd name="connsiteX7" fmla="*/ 504135 w 907506"/>
              <a:gd name="connsiteY7" fmla="*/ 368540 h 382972"/>
              <a:gd name="connsiteX8" fmla="*/ 285098 w 907506"/>
              <a:gd name="connsiteY8" fmla="*/ 378972 h 382972"/>
              <a:gd name="connsiteX9" fmla="*/ 146025 w 907506"/>
              <a:gd name="connsiteY9" fmla="*/ 354634 h 382972"/>
              <a:gd name="connsiteX10" fmla="*/ 83443 w 907506"/>
              <a:gd name="connsiteY10" fmla="*/ 236423 h 382972"/>
              <a:gd name="connsiteX11" fmla="*/ 27814 w 907506"/>
              <a:gd name="connsiteY11" fmla="*/ 121687 h 382972"/>
              <a:gd name="connsiteX12" fmla="*/ 0 w 907506"/>
              <a:gd name="connsiteY12" fmla="*/ 0 h 382972"/>
              <a:gd name="connsiteX13" fmla="*/ 104303 w 907506"/>
              <a:gd name="connsiteY13" fmla="*/ 17384 h 382972"/>
              <a:gd name="connsiteX14" fmla="*/ 201655 w 907506"/>
              <a:gd name="connsiteY14" fmla="*/ 45198 h 382972"/>
              <a:gd name="connsiteX15" fmla="*/ 205131 w 907506"/>
              <a:gd name="connsiteY15" fmla="*/ 132119 h 382972"/>
              <a:gd name="connsiteX0" fmla="*/ 205131 w 907506"/>
              <a:gd name="connsiteY0" fmla="*/ 132119 h 388845"/>
              <a:gd name="connsiteX1" fmla="*/ 531951 w 907506"/>
              <a:gd name="connsiteY1" fmla="*/ 198177 h 388845"/>
              <a:gd name="connsiteX2" fmla="*/ 709268 w 907506"/>
              <a:gd name="connsiteY2" fmla="*/ 173840 h 388845"/>
              <a:gd name="connsiteX3" fmla="*/ 841386 w 907506"/>
              <a:gd name="connsiteY3" fmla="*/ 104303 h 388845"/>
              <a:gd name="connsiteX4" fmla="*/ 907444 w 907506"/>
              <a:gd name="connsiteY4" fmla="*/ 55630 h 388845"/>
              <a:gd name="connsiteX5" fmla="*/ 872679 w 907506"/>
              <a:gd name="connsiteY5" fmla="*/ 146026 h 388845"/>
              <a:gd name="connsiteX6" fmla="*/ 677977 w 907506"/>
              <a:gd name="connsiteY6" fmla="*/ 302481 h 388845"/>
              <a:gd name="connsiteX7" fmla="*/ 504135 w 907506"/>
              <a:gd name="connsiteY7" fmla="*/ 368540 h 388845"/>
              <a:gd name="connsiteX8" fmla="*/ 281622 w 907506"/>
              <a:gd name="connsiteY8" fmla="*/ 385926 h 388845"/>
              <a:gd name="connsiteX9" fmla="*/ 146025 w 907506"/>
              <a:gd name="connsiteY9" fmla="*/ 354634 h 388845"/>
              <a:gd name="connsiteX10" fmla="*/ 83443 w 907506"/>
              <a:gd name="connsiteY10" fmla="*/ 236423 h 388845"/>
              <a:gd name="connsiteX11" fmla="*/ 27814 w 907506"/>
              <a:gd name="connsiteY11" fmla="*/ 121687 h 388845"/>
              <a:gd name="connsiteX12" fmla="*/ 0 w 907506"/>
              <a:gd name="connsiteY12" fmla="*/ 0 h 388845"/>
              <a:gd name="connsiteX13" fmla="*/ 104303 w 907506"/>
              <a:gd name="connsiteY13" fmla="*/ 17384 h 388845"/>
              <a:gd name="connsiteX14" fmla="*/ 201655 w 907506"/>
              <a:gd name="connsiteY14" fmla="*/ 45198 h 388845"/>
              <a:gd name="connsiteX15" fmla="*/ 205131 w 907506"/>
              <a:gd name="connsiteY15" fmla="*/ 132119 h 388845"/>
              <a:gd name="connsiteX0" fmla="*/ 205131 w 921398"/>
              <a:gd name="connsiteY0" fmla="*/ 132119 h 388845"/>
              <a:gd name="connsiteX1" fmla="*/ 531951 w 921398"/>
              <a:gd name="connsiteY1" fmla="*/ 198177 h 388845"/>
              <a:gd name="connsiteX2" fmla="*/ 709268 w 921398"/>
              <a:gd name="connsiteY2" fmla="*/ 173840 h 388845"/>
              <a:gd name="connsiteX3" fmla="*/ 841386 w 921398"/>
              <a:gd name="connsiteY3" fmla="*/ 104303 h 388845"/>
              <a:gd name="connsiteX4" fmla="*/ 921351 w 921398"/>
              <a:gd name="connsiteY4" fmla="*/ 52153 h 388845"/>
              <a:gd name="connsiteX5" fmla="*/ 872679 w 921398"/>
              <a:gd name="connsiteY5" fmla="*/ 146026 h 388845"/>
              <a:gd name="connsiteX6" fmla="*/ 677977 w 921398"/>
              <a:gd name="connsiteY6" fmla="*/ 302481 h 388845"/>
              <a:gd name="connsiteX7" fmla="*/ 504135 w 921398"/>
              <a:gd name="connsiteY7" fmla="*/ 368540 h 388845"/>
              <a:gd name="connsiteX8" fmla="*/ 281622 w 921398"/>
              <a:gd name="connsiteY8" fmla="*/ 385926 h 388845"/>
              <a:gd name="connsiteX9" fmla="*/ 146025 w 921398"/>
              <a:gd name="connsiteY9" fmla="*/ 354634 h 388845"/>
              <a:gd name="connsiteX10" fmla="*/ 83443 w 921398"/>
              <a:gd name="connsiteY10" fmla="*/ 236423 h 388845"/>
              <a:gd name="connsiteX11" fmla="*/ 27814 w 921398"/>
              <a:gd name="connsiteY11" fmla="*/ 121687 h 388845"/>
              <a:gd name="connsiteX12" fmla="*/ 0 w 921398"/>
              <a:gd name="connsiteY12" fmla="*/ 0 h 388845"/>
              <a:gd name="connsiteX13" fmla="*/ 104303 w 921398"/>
              <a:gd name="connsiteY13" fmla="*/ 17384 h 388845"/>
              <a:gd name="connsiteX14" fmla="*/ 201655 w 921398"/>
              <a:gd name="connsiteY14" fmla="*/ 45198 h 388845"/>
              <a:gd name="connsiteX15" fmla="*/ 205131 w 921398"/>
              <a:gd name="connsiteY15" fmla="*/ 132119 h 388845"/>
              <a:gd name="connsiteX0" fmla="*/ 205131 w 921398"/>
              <a:gd name="connsiteY0" fmla="*/ 132119 h 388845"/>
              <a:gd name="connsiteX1" fmla="*/ 531951 w 921398"/>
              <a:gd name="connsiteY1" fmla="*/ 198177 h 388845"/>
              <a:gd name="connsiteX2" fmla="*/ 709268 w 921398"/>
              <a:gd name="connsiteY2" fmla="*/ 173840 h 388845"/>
              <a:gd name="connsiteX3" fmla="*/ 841386 w 921398"/>
              <a:gd name="connsiteY3" fmla="*/ 104303 h 388845"/>
              <a:gd name="connsiteX4" fmla="*/ 921351 w 921398"/>
              <a:gd name="connsiteY4" fmla="*/ 52153 h 388845"/>
              <a:gd name="connsiteX5" fmla="*/ 872679 w 921398"/>
              <a:gd name="connsiteY5" fmla="*/ 146026 h 388845"/>
              <a:gd name="connsiteX6" fmla="*/ 677977 w 921398"/>
              <a:gd name="connsiteY6" fmla="*/ 302481 h 388845"/>
              <a:gd name="connsiteX7" fmla="*/ 504135 w 921398"/>
              <a:gd name="connsiteY7" fmla="*/ 368540 h 388845"/>
              <a:gd name="connsiteX8" fmla="*/ 281622 w 921398"/>
              <a:gd name="connsiteY8" fmla="*/ 385926 h 388845"/>
              <a:gd name="connsiteX9" fmla="*/ 146025 w 921398"/>
              <a:gd name="connsiteY9" fmla="*/ 354634 h 388845"/>
              <a:gd name="connsiteX10" fmla="*/ 83443 w 921398"/>
              <a:gd name="connsiteY10" fmla="*/ 236423 h 388845"/>
              <a:gd name="connsiteX11" fmla="*/ 27814 w 921398"/>
              <a:gd name="connsiteY11" fmla="*/ 121687 h 388845"/>
              <a:gd name="connsiteX12" fmla="*/ 0 w 921398"/>
              <a:gd name="connsiteY12" fmla="*/ 0 h 388845"/>
              <a:gd name="connsiteX13" fmla="*/ 104303 w 921398"/>
              <a:gd name="connsiteY13" fmla="*/ 17384 h 388845"/>
              <a:gd name="connsiteX14" fmla="*/ 201655 w 921398"/>
              <a:gd name="connsiteY14" fmla="*/ 45198 h 388845"/>
              <a:gd name="connsiteX15" fmla="*/ 205131 w 921398"/>
              <a:gd name="connsiteY15" fmla="*/ 132119 h 388845"/>
              <a:gd name="connsiteX0" fmla="*/ 205131 w 945722"/>
              <a:gd name="connsiteY0" fmla="*/ 132119 h 388845"/>
              <a:gd name="connsiteX1" fmla="*/ 531951 w 945722"/>
              <a:gd name="connsiteY1" fmla="*/ 198177 h 388845"/>
              <a:gd name="connsiteX2" fmla="*/ 709268 w 945722"/>
              <a:gd name="connsiteY2" fmla="*/ 173840 h 388845"/>
              <a:gd name="connsiteX3" fmla="*/ 841386 w 945722"/>
              <a:gd name="connsiteY3" fmla="*/ 104303 h 388845"/>
              <a:gd name="connsiteX4" fmla="*/ 945689 w 945722"/>
              <a:gd name="connsiteY4" fmla="*/ 48676 h 388845"/>
              <a:gd name="connsiteX5" fmla="*/ 872679 w 945722"/>
              <a:gd name="connsiteY5" fmla="*/ 146026 h 388845"/>
              <a:gd name="connsiteX6" fmla="*/ 677977 w 945722"/>
              <a:gd name="connsiteY6" fmla="*/ 302481 h 388845"/>
              <a:gd name="connsiteX7" fmla="*/ 504135 w 945722"/>
              <a:gd name="connsiteY7" fmla="*/ 368540 h 388845"/>
              <a:gd name="connsiteX8" fmla="*/ 281622 w 945722"/>
              <a:gd name="connsiteY8" fmla="*/ 385926 h 388845"/>
              <a:gd name="connsiteX9" fmla="*/ 146025 w 945722"/>
              <a:gd name="connsiteY9" fmla="*/ 354634 h 388845"/>
              <a:gd name="connsiteX10" fmla="*/ 83443 w 945722"/>
              <a:gd name="connsiteY10" fmla="*/ 236423 h 388845"/>
              <a:gd name="connsiteX11" fmla="*/ 27814 w 945722"/>
              <a:gd name="connsiteY11" fmla="*/ 121687 h 388845"/>
              <a:gd name="connsiteX12" fmla="*/ 0 w 945722"/>
              <a:gd name="connsiteY12" fmla="*/ 0 h 388845"/>
              <a:gd name="connsiteX13" fmla="*/ 104303 w 945722"/>
              <a:gd name="connsiteY13" fmla="*/ 17384 h 388845"/>
              <a:gd name="connsiteX14" fmla="*/ 201655 w 945722"/>
              <a:gd name="connsiteY14" fmla="*/ 45198 h 388845"/>
              <a:gd name="connsiteX15" fmla="*/ 205131 w 945722"/>
              <a:gd name="connsiteY15" fmla="*/ 132119 h 388845"/>
              <a:gd name="connsiteX0" fmla="*/ 205131 w 945689"/>
              <a:gd name="connsiteY0" fmla="*/ 132119 h 388845"/>
              <a:gd name="connsiteX1" fmla="*/ 531951 w 945689"/>
              <a:gd name="connsiteY1" fmla="*/ 198177 h 388845"/>
              <a:gd name="connsiteX2" fmla="*/ 709268 w 945689"/>
              <a:gd name="connsiteY2" fmla="*/ 173840 h 388845"/>
              <a:gd name="connsiteX3" fmla="*/ 841386 w 945689"/>
              <a:gd name="connsiteY3" fmla="*/ 104303 h 388845"/>
              <a:gd name="connsiteX4" fmla="*/ 945689 w 945689"/>
              <a:gd name="connsiteY4" fmla="*/ 48676 h 388845"/>
              <a:gd name="connsiteX5" fmla="*/ 872679 w 945689"/>
              <a:gd name="connsiteY5" fmla="*/ 146026 h 388845"/>
              <a:gd name="connsiteX6" fmla="*/ 677977 w 945689"/>
              <a:gd name="connsiteY6" fmla="*/ 302481 h 388845"/>
              <a:gd name="connsiteX7" fmla="*/ 504135 w 945689"/>
              <a:gd name="connsiteY7" fmla="*/ 368540 h 388845"/>
              <a:gd name="connsiteX8" fmla="*/ 281622 w 945689"/>
              <a:gd name="connsiteY8" fmla="*/ 385926 h 388845"/>
              <a:gd name="connsiteX9" fmla="*/ 146025 w 945689"/>
              <a:gd name="connsiteY9" fmla="*/ 354634 h 388845"/>
              <a:gd name="connsiteX10" fmla="*/ 83443 w 945689"/>
              <a:gd name="connsiteY10" fmla="*/ 236423 h 388845"/>
              <a:gd name="connsiteX11" fmla="*/ 27814 w 945689"/>
              <a:gd name="connsiteY11" fmla="*/ 121687 h 388845"/>
              <a:gd name="connsiteX12" fmla="*/ 0 w 945689"/>
              <a:gd name="connsiteY12" fmla="*/ 0 h 388845"/>
              <a:gd name="connsiteX13" fmla="*/ 104303 w 945689"/>
              <a:gd name="connsiteY13" fmla="*/ 17384 h 388845"/>
              <a:gd name="connsiteX14" fmla="*/ 201655 w 945689"/>
              <a:gd name="connsiteY14" fmla="*/ 45198 h 388845"/>
              <a:gd name="connsiteX15" fmla="*/ 205131 w 945689"/>
              <a:gd name="connsiteY15" fmla="*/ 132119 h 388845"/>
              <a:gd name="connsiteX0" fmla="*/ 205131 w 917874"/>
              <a:gd name="connsiteY0" fmla="*/ 132119 h 388845"/>
              <a:gd name="connsiteX1" fmla="*/ 531951 w 917874"/>
              <a:gd name="connsiteY1" fmla="*/ 198177 h 388845"/>
              <a:gd name="connsiteX2" fmla="*/ 709268 w 917874"/>
              <a:gd name="connsiteY2" fmla="*/ 173840 h 388845"/>
              <a:gd name="connsiteX3" fmla="*/ 841386 w 917874"/>
              <a:gd name="connsiteY3" fmla="*/ 104303 h 388845"/>
              <a:gd name="connsiteX4" fmla="*/ 917874 w 917874"/>
              <a:gd name="connsiteY4" fmla="*/ 38245 h 388845"/>
              <a:gd name="connsiteX5" fmla="*/ 872679 w 917874"/>
              <a:gd name="connsiteY5" fmla="*/ 146026 h 388845"/>
              <a:gd name="connsiteX6" fmla="*/ 677977 w 917874"/>
              <a:gd name="connsiteY6" fmla="*/ 302481 h 388845"/>
              <a:gd name="connsiteX7" fmla="*/ 504135 w 917874"/>
              <a:gd name="connsiteY7" fmla="*/ 368540 h 388845"/>
              <a:gd name="connsiteX8" fmla="*/ 281622 w 917874"/>
              <a:gd name="connsiteY8" fmla="*/ 385926 h 388845"/>
              <a:gd name="connsiteX9" fmla="*/ 146025 w 917874"/>
              <a:gd name="connsiteY9" fmla="*/ 354634 h 388845"/>
              <a:gd name="connsiteX10" fmla="*/ 83443 w 917874"/>
              <a:gd name="connsiteY10" fmla="*/ 236423 h 388845"/>
              <a:gd name="connsiteX11" fmla="*/ 27814 w 917874"/>
              <a:gd name="connsiteY11" fmla="*/ 121687 h 388845"/>
              <a:gd name="connsiteX12" fmla="*/ 0 w 917874"/>
              <a:gd name="connsiteY12" fmla="*/ 0 h 388845"/>
              <a:gd name="connsiteX13" fmla="*/ 104303 w 917874"/>
              <a:gd name="connsiteY13" fmla="*/ 17384 h 388845"/>
              <a:gd name="connsiteX14" fmla="*/ 201655 w 917874"/>
              <a:gd name="connsiteY14" fmla="*/ 45198 h 388845"/>
              <a:gd name="connsiteX15" fmla="*/ 205131 w 917874"/>
              <a:gd name="connsiteY15" fmla="*/ 132119 h 388845"/>
              <a:gd name="connsiteX0" fmla="*/ 205131 w 917874"/>
              <a:gd name="connsiteY0" fmla="*/ 132119 h 388845"/>
              <a:gd name="connsiteX1" fmla="*/ 531951 w 917874"/>
              <a:gd name="connsiteY1" fmla="*/ 198177 h 388845"/>
              <a:gd name="connsiteX2" fmla="*/ 709268 w 917874"/>
              <a:gd name="connsiteY2" fmla="*/ 173840 h 388845"/>
              <a:gd name="connsiteX3" fmla="*/ 841386 w 917874"/>
              <a:gd name="connsiteY3" fmla="*/ 104303 h 388845"/>
              <a:gd name="connsiteX4" fmla="*/ 917874 w 917874"/>
              <a:gd name="connsiteY4" fmla="*/ 38245 h 388845"/>
              <a:gd name="connsiteX5" fmla="*/ 872679 w 917874"/>
              <a:gd name="connsiteY5" fmla="*/ 146026 h 388845"/>
              <a:gd name="connsiteX6" fmla="*/ 677977 w 917874"/>
              <a:gd name="connsiteY6" fmla="*/ 302481 h 388845"/>
              <a:gd name="connsiteX7" fmla="*/ 504135 w 917874"/>
              <a:gd name="connsiteY7" fmla="*/ 368540 h 388845"/>
              <a:gd name="connsiteX8" fmla="*/ 281622 w 917874"/>
              <a:gd name="connsiteY8" fmla="*/ 385926 h 388845"/>
              <a:gd name="connsiteX9" fmla="*/ 146025 w 917874"/>
              <a:gd name="connsiteY9" fmla="*/ 354634 h 388845"/>
              <a:gd name="connsiteX10" fmla="*/ 83443 w 917874"/>
              <a:gd name="connsiteY10" fmla="*/ 236423 h 388845"/>
              <a:gd name="connsiteX11" fmla="*/ 27814 w 917874"/>
              <a:gd name="connsiteY11" fmla="*/ 121687 h 388845"/>
              <a:gd name="connsiteX12" fmla="*/ 0 w 917874"/>
              <a:gd name="connsiteY12" fmla="*/ 0 h 388845"/>
              <a:gd name="connsiteX13" fmla="*/ 104303 w 917874"/>
              <a:gd name="connsiteY13" fmla="*/ 17384 h 388845"/>
              <a:gd name="connsiteX14" fmla="*/ 201655 w 917874"/>
              <a:gd name="connsiteY14" fmla="*/ 45198 h 388845"/>
              <a:gd name="connsiteX15" fmla="*/ 205131 w 917874"/>
              <a:gd name="connsiteY15" fmla="*/ 132119 h 388845"/>
              <a:gd name="connsiteX0" fmla="*/ 205131 w 917874"/>
              <a:gd name="connsiteY0" fmla="*/ 132119 h 388845"/>
              <a:gd name="connsiteX1" fmla="*/ 531951 w 917874"/>
              <a:gd name="connsiteY1" fmla="*/ 198177 h 388845"/>
              <a:gd name="connsiteX2" fmla="*/ 709268 w 917874"/>
              <a:gd name="connsiteY2" fmla="*/ 173840 h 388845"/>
              <a:gd name="connsiteX3" fmla="*/ 841386 w 917874"/>
              <a:gd name="connsiteY3" fmla="*/ 104303 h 388845"/>
              <a:gd name="connsiteX4" fmla="*/ 917874 w 917874"/>
              <a:gd name="connsiteY4" fmla="*/ 38245 h 388845"/>
              <a:gd name="connsiteX5" fmla="*/ 872679 w 917874"/>
              <a:gd name="connsiteY5" fmla="*/ 146026 h 388845"/>
              <a:gd name="connsiteX6" fmla="*/ 677977 w 917874"/>
              <a:gd name="connsiteY6" fmla="*/ 302481 h 388845"/>
              <a:gd name="connsiteX7" fmla="*/ 504135 w 917874"/>
              <a:gd name="connsiteY7" fmla="*/ 368540 h 388845"/>
              <a:gd name="connsiteX8" fmla="*/ 281622 w 917874"/>
              <a:gd name="connsiteY8" fmla="*/ 385926 h 388845"/>
              <a:gd name="connsiteX9" fmla="*/ 146025 w 917874"/>
              <a:gd name="connsiteY9" fmla="*/ 354634 h 388845"/>
              <a:gd name="connsiteX10" fmla="*/ 83443 w 917874"/>
              <a:gd name="connsiteY10" fmla="*/ 236423 h 388845"/>
              <a:gd name="connsiteX11" fmla="*/ 27814 w 917874"/>
              <a:gd name="connsiteY11" fmla="*/ 121687 h 388845"/>
              <a:gd name="connsiteX12" fmla="*/ 0 w 917874"/>
              <a:gd name="connsiteY12" fmla="*/ 0 h 388845"/>
              <a:gd name="connsiteX13" fmla="*/ 104303 w 917874"/>
              <a:gd name="connsiteY13" fmla="*/ 17384 h 388845"/>
              <a:gd name="connsiteX14" fmla="*/ 201655 w 917874"/>
              <a:gd name="connsiteY14" fmla="*/ 45198 h 388845"/>
              <a:gd name="connsiteX15" fmla="*/ 205131 w 917874"/>
              <a:gd name="connsiteY15" fmla="*/ 132119 h 388845"/>
              <a:gd name="connsiteX0" fmla="*/ 205131 w 917874"/>
              <a:gd name="connsiteY0" fmla="*/ 132119 h 388845"/>
              <a:gd name="connsiteX1" fmla="*/ 531951 w 917874"/>
              <a:gd name="connsiteY1" fmla="*/ 198177 h 388845"/>
              <a:gd name="connsiteX2" fmla="*/ 709268 w 917874"/>
              <a:gd name="connsiteY2" fmla="*/ 173840 h 388845"/>
              <a:gd name="connsiteX3" fmla="*/ 841386 w 917874"/>
              <a:gd name="connsiteY3" fmla="*/ 104303 h 388845"/>
              <a:gd name="connsiteX4" fmla="*/ 917874 w 917874"/>
              <a:gd name="connsiteY4" fmla="*/ 38245 h 388845"/>
              <a:gd name="connsiteX5" fmla="*/ 872679 w 917874"/>
              <a:gd name="connsiteY5" fmla="*/ 146026 h 388845"/>
              <a:gd name="connsiteX6" fmla="*/ 677977 w 917874"/>
              <a:gd name="connsiteY6" fmla="*/ 302481 h 388845"/>
              <a:gd name="connsiteX7" fmla="*/ 504135 w 917874"/>
              <a:gd name="connsiteY7" fmla="*/ 368540 h 388845"/>
              <a:gd name="connsiteX8" fmla="*/ 281622 w 917874"/>
              <a:gd name="connsiteY8" fmla="*/ 385926 h 388845"/>
              <a:gd name="connsiteX9" fmla="*/ 146025 w 917874"/>
              <a:gd name="connsiteY9" fmla="*/ 354634 h 388845"/>
              <a:gd name="connsiteX10" fmla="*/ 83443 w 917874"/>
              <a:gd name="connsiteY10" fmla="*/ 236423 h 388845"/>
              <a:gd name="connsiteX11" fmla="*/ 27814 w 917874"/>
              <a:gd name="connsiteY11" fmla="*/ 121687 h 388845"/>
              <a:gd name="connsiteX12" fmla="*/ 0 w 917874"/>
              <a:gd name="connsiteY12" fmla="*/ 0 h 388845"/>
              <a:gd name="connsiteX13" fmla="*/ 104303 w 917874"/>
              <a:gd name="connsiteY13" fmla="*/ 17384 h 388845"/>
              <a:gd name="connsiteX14" fmla="*/ 201655 w 917874"/>
              <a:gd name="connsiteY14" fmla="*/ 45198 h 388845"/>
              <a:gd name="connsiteX15" fmla="*/ 205131 w 917874"/>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72679 w 914397"/>
              <a:gd name="connsiteY5" fmla="*/ 146026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54924 w 914397"/>
              <a:gd name="connsiteY5" fmla="*/ 178577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54924 w 914397"/>
              <a:gd name="connsiteY5" fmla="*/ 178577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54924 w 914397"/>
              <a:gd name="connsiteY5" fmla="*/ 178577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43087 w 914397"/>
              <a:gd name="connsiteY5" fmla="*/ 196333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845"/>
              <a:gd name="connsiteX1" fmla="*/ 531951 w 914397"/>
              <a:gd name="connsiteY1" fmla="*/ 198177 h 388845"/>
              <a:gd name="connsiteX2" fmla="*/ 709268 w 914397"/>
              <a:gd name="connsiteY2" fmla="*/ 173840 h 388845"/>
              <a:gd name="connsiteX3" fmla="*/ 841386 w 914397"/>
              <a:gd name="connsiteY3" fmla="*/ 104303 h 388845"/>
              <a:gd name="connsiteX4" fmla="*/ 914397 w 914397"/>
              <a:gd name="connsiteY4" fmla="*/ 38245 h 388845"/>
              <a:gd name="connsiteX5" fmla="*/ 843087 w 914397"/>
              <a:gd name="connsiteY5" fmla="*/ 196333 h 388845"/>
              <a:gd name="connsiteX6" fmla="*/ 677977 w 914397"/>
              <a:gd name="connsiteY6" fmla="*/ 302481 h 388845"/>
              <a:gd name="connsiteX7" fmla="*/ 504135 w 914397"/>
              <a:gd name="connsiteY7" fmla="*/ 368540 h 388845"/>
              <a:gd name="connsiteX8" fmla="*/ 281622 w 914397"/>
              <a:gd name="connsiteY8" fmla="*/ 385926 h 388845"/>
              <a:gd name="connsiteX9" fmla="*/ 146025 w 914397"/>
              <a:gd name="connsiteY9" fmla="*/ 354634 h 388845"/>
              <a:gd name="connsiteX10" fmla="*/ 83443 w 914397"/>
              <a:gd name="connsiteY10" fmla="*/ 236423 h 388845"/>
              <a:gd name="connsiteX11" fmla="*/ 27814 w 914397"/>
              <a:gd name="connsiteY11" fmla="*/ 121687 h 388845"/>
              <a:gd name="connsiteX12" fmla="*/ 0 w 914397"/>
              <a:gd name="connsiteY12" fmla="*/ 0 h 388845"/>
              <a:gd name="connsiteX13" fmla="*/ 104303 w 914397"/>
              <a:gd name="connsiteY13" fmla="*/ 17384 h 388845"/>
              <a:gd name="connsiteX14" fmla="*/ 201655 w 914397"/>
              <a:gd name="connsiteY14" fmla="*/ 45198 h 388845"/>
              <a:gd name="connsiteX15" fmla="*/ 205131 w 914397"/>
              <a:gd name="connsiteY15" fmla="*/ 132119 h 388845"/>
              <a:gd name="connsiteX0" fmla="*/ 205131 w 914397"/>
              <a:gd name="connsiteY0" fmla="*/ 132119 h 388726"/>
              <a:gd name="connsiteX1" fmla="*/ 531951 w 914397"/>
              <a:gd name="connsiteY1" fmla="*/ 198177 h 388726"/>
              <a:gd name="connsiteX2" fmla="*/ 709268 w 914397"/>
              <a:gd name="connsiteY2" fmla="*/ 173840 h 388726"/>
              <a:gd name="connsiteX3" fmla="*/ 841386 w 914397"/>
              <a:gd name="connsiteY3" fmla="*/ 104303 h 388726"/>
              <a:gd name="connsiteX4" fmla="*/ 914397 w 914397"/>
              <a:gd name="connsiteY4" fmla="*/ 38245 h 388726"/>
              <a:gd name="connsiteX5" fmla="*/ 843087 w 914397"/>
              <a:gd name="connsiteY5" fmla="*/ 196333 h 388726"/>
              <a:gd name="connsiteX6" fmla="*/ 675018 w 914397"/>
              <a:gd name="connsiteY6" fmla="*/ 308399 h 388726"/>
              <a:gd name="connsiteX7" fmla="*/ 504135 w 914397"/>
              <a:gd name="connsiteY7" fmla="*/ 368540 h 388726"/>
              <a:gd name="connsiteX8" fmla="*/ 281622 w 914397"/>
              <a:gd name="connsiteY8" fmla="*/ 385926 h 388726"/>
              <a:gd name="connsiteX9" fmla="*/ 146025 w 914397"/>
              <a:gd name="connsiteY9" fmla="*/ 354634 h 388726"/>
              <a:gd name="connsiteX10" fmla="*/ 83443 w 914397"/>
              <a:gd name="connsiteY10" fmla="*/ 236423 h 388726"/>
              <a:gd name="connsiteX11" fmla="*/ 27814 w 914397"/>
              <a:gd name="connsiteY11" fmla="*/ 121687 h 388726"/>
              <a:gd name="connsiteX12" fmla="*/ 0 w 914397"/>
              <a:gd name="connsiteY12" fmla="*/ 0 h 388726"/>
              <a:gd name="connsiteX13" fmla="*/ 104303 w 914397"/>
              <a:gd name="connsiteY13" fmla="*/ 17384 h 388726"/>
              <a:gd name="connsiteX14" fmla="*/ 201655 w 914397"/>
              <a:gd name="connsiteY14" fmla="*/ 45198 h 388726"/>
              <a:gd name="connsiteX15" fmla="*/ 205131 w 914397"/>
              <a:gd name="connsiteY15" fmla="*/ 132119 h 388726"/>
              <a:gd name="connsiteX0" fmla="*/ 205131 w 914397"/>
              <a:gd name="connsiteY0" fmla="*/ 132119 h 388726"/>
              <a:gd name="connsiteX1" fmla="*/ 531951 w 914397"/>
              <a:gd name="connsiteY1" fmla="*/ 198177 h 388726"/>
              <a:gd name="connsiteX2" fmla="*/ 709268 w 914397"/>
              <a:gd name="connsiteY2" fmla="*/ 173840 h 388726"/>
              <a:gd name="connsiteX3" fmla="*/ 841386 w 914397"/>
              <a:gd name="connsiteY3" fmla="*/ 104303 h 388726"/>
              <a:gd name="connsiteX4" fmla="*/ 914397 w 914397"/>
              <a:gd name="connsiteY4" fmla="*/ 38245 h 388726"/>
              <a:gd name="connsiteX5" fmla="*/ 840128 w 914397"/>
              <a:gd name="connsiteY5" fmla="*/ 193374 h 388726"/>
              <a:gd name="connsiteX6" fmla="*/ 675018 w 914397"/>
              <a:gd name="connsiteY6" fmla="*/ 308399 h 388726"/>
              <a:gd name="connsiteX7" fmla="*/ 504135 w 914397"/>
              <a:gd name="connsiteY7" fmla="*/ 368540 h 388726"/>
              <a:gd name="connsiteX8" fmla="*/ 281622 w 914397"/>
              <a:gd name="connsiteY8" fmla="*/ 385926 h 388726"/>
              <a:gd name="connsiteX9" fmla="*/ 146025 w 914397"/>
              <a:gd name="connsiteY9" fmla="*/ 354634 h 388726"/>
              <a:gd name="connsiteX10" fmla="*/ 83443 w 914397"/>
              <a:gd name="connsiteY10" fmla="*/ 236423 h 388726"/>
              <a:gd name="connsiteX11" fmla="*/ 27814 w 914397"/>
              <a:gd name="connsiteY11" fmla="*/ 121687 h 388726"/>
              <a:gd name="connsiteX12" fmla="*/ 0 w 914397"/>
              <a:gd name="connsiteY12" fmla="*/ 0 h 388726"/>
              <a:gd name="connsiteX13" fmla="*/ 104303 w 914397"/>
              <a:gd name="connsiteY13" fmla="*/ 17384 h 388726"/>
              <a:gd name="connsiteX14" fmla="*/ 201655 w 914397"/>
              <a:gd name="connsiteY14" fmla="*/ 45198 h 388726"/>
              <a:gd name="connsiteX15" fmla="*/ 205131 w 914397"/>
              <a:gd name="connsiteY15" fmla="*/ 132119 h 388726"/>
              <a:gd name="connsiteX0" fmla="*/ 205131 w 914397"/>
              <a:gd name="connsiteY0" fmla="*/ 132119 h 388726"/>
              <a:gd name="connsiteX1" fmla="*/ 531951 w 914397"/>
              <a:gd name="connsiteY1" fmla="*/ 198177 h 388726"/>
              <a:gd name="connsiteX2" fmla="*/ 709268 w 914397"/>
              <a:gd name="connsiteY2" fmla="*/ 173840 h 388726"/>
              <a:gd name="connsiteX3" fmla="*/ 841386 w 914397"/>
              <a:gd name="connsiteY3" fmla="*/ 104303 h 388726"/>
              <a:gd name="connsiteX4" fmla="*/ 914397 w 914397"/>
              <a:gd name="connsiteY4" fmla="*/ 38245 h 388726"/>
              <a:gd name="connsiteX5" fmla="*/ 837169 w 914397"/>
              <a:gd name="connsiteY5" fmla="*/ 193374 h 388726"/>
              <a:gd name="connsiteX6" fmla="*/ 675018 w 914397"/>
              <a:gd name="connsiteY6" fmla="*/ 308399 h 388726"/>
              <a:gd name="connsiteX7" fmla="*/ 504135 w 914397"/>
              <a:gd name="connsiteY7" fmla="*/ 368540 h 388726"/>
              <a:gd name="connsiteX8" fmla="*/ 281622 w 914397"/>
              <a:gd name="connsiteY8" fmla="*/ 385926 h 388726"/>
              <a:gd name="connsiteX9" fmla="*/ 146025 w 914397"/>
              <a:gd name="connsiteY9" fmla="*/ 354634 h 388726"/>
              <a:gd name="connsiteX10" fmla="*/ 83443 w 914397"/>
              <a:gd name="connsiteY10" fmla="*/ 236423 h 388726"/>
              <a:gd name="connsiteX11" fmla="*/ 27814 w 914397"/>
              <a:gd name="connsiteY11" fmla="*/ 121687 h 388726"/>
              <a:gd name="connsiteX12" fmla="*/ 0 w 914397"/>
              <a:gd name="connsiteY12" fmla="*/ 0 h 388726"/>
              <a:gd name="connsiteX13" fmla="*/ 104303 w 914397"/>
              <a:gd name="connsiteY13" fmla="*/ 17384 h 388726"/>
              <a:gd name="connsiteX14" fmla="*/ 201655 w 914397"/>
              <a:gd name="connsiteY14" fmla="*/ 45198 h 388726"/>
              <a:gd name="connsiteX15" fmla="*/ 205131 w 914397"/>
              <a:gd name="connsiteY15" fmla="*/ 132119 h 388726"/>
              <a:gd name="connsiteX0" fmla="*/ 205131 w 914397"/>
              <a:gd name="connsiteY0" fmla="*/ 132119 h 388120"/>
              <a:gd name="connsiteX1" fmla="*/ 531951 w 914397"/>
              <a:gd name="connsiteY1" fmla="*/ 198177 h 388120"/>
              <a:gd name="connsiteX2" fmla="*/ 709268 w 914397"/>
              <a:gd name="connsiteY2" fmla="*/ 173840 h 388120"/>
              <a:gd name="connsiteX3" fmla="*/ 841386 w 914397"/>
              <a:gd name="connsiteY3" fmla="*/ 104303 h 388120"/>
              <a:gd name="connsiteX4" fmla="*/ 914397 w 914397"/>
              <a:gd name="connsiteY4" fmla="*/ 38245 h 388120"/>
              <a:gd name="connsiteX5" fmla="*/ 837169 w 914397"/>
              <a:gd name="connsiteY5" fmla="*/ 193374 h 388120"/>
              <a:gd name="connsiteX6" fmla="*/ 675018 w 914397"/>
              <a:gd name="connsiteY6" fmla="*/ 308399 h 388120"/>
              <a:gd name="connsiteX7" fmla="*/ 507094 w 914397"/>
              <a:gd name="connsiteY7" fmla="*/ 362622 h 388120"/>
              <a:gd name="connsiteX8" fmla="*/ 281622 w 914397"/>
              <a:gd name="connsiteY8" fmla="*/ 385926 h 388120"/>
              <a:gd name="connsiteX9" fmla="*/ 146025 w 914397"/>
              <a:gd name="connsiteY9" fmla="*/ 354634 h 388120"/>
              <a:gd name="connsiteX10" fmla="*/ 83443 w 914397"/>
              <a:gd name="connsiteY10" fmla="*/ 236423 h 388120"/>
              <a:gd name="connsiteX11" fmla="*/ 27814 w 914397"/>
              <a:gd name="connsiteY11" fmla="*/ 121687 h 388120"/>
              <a:gd name="connsiteX12" fmla="*/ 0 w 914397"/>
              <a:gd name="connsiteY12" fmla="*/ 0 h 388120"/>
              <a:gd name="connsiteX13" fmla="*/ 104303 w 914397"/>
              <a:gd name="connsiteY13" fmla="*/ 17384 h 388120"/>
              <a:gd name="connsiteX14" fmla="*/ 201655 w 914397"/>
              <a:gd name="connsiteY14" fmla="*/ 45198 h 388120"/>
              <a:gd name="connsiteX15" fmla="*/ 205131 w 914397"/>
              <a:gd name="connsiteY15" fmla="*/ 132119 h 388120"/>
              <a:gd name="connsiteX0" fmla="*/ 205131 w 914397"/>
              <a:gd name="connsiteY0" fmla="*/ 132119 h 388726"/>
              <a:gd name="connsiteX1" fmla="*/ 531951 w 914397"/>
              <a:gd name="connsiteY1" fmla="*/ 198177 h 388726"/>
              <a:gd name="connsiteX2" fmla="*/ 709268 w 914397"/>
              <a:gd name="connsiteY2" fmla="*/ 173840 h 388726"/>
              <a:gd name="connsiteX3" fmla="*/ 841386 w 914397"/>
              <a:gd name="connsiteY3" fmla="*/ 104303 h 388726"/>
              <a:gd name="connsiteX4" fmla="*/ 914397 w 914397"/>
              <a:gd name="connsiteY4" fmla="*/ 38245 h 388726"/>
              <a:gd name="connsiteX5" fmla="*/ 837169 w 914397"/>
              <a:gd name="connsiteY5" fmla="*/ 193374 h 388726"/>
              <a:gd name="connsiteX6" fmla="*/ 675018 w 914397"/>
              <a:gd name="connsiteY6" fmla="*/ 308399 h 388726"/>
              <a:gd name="connsiteX7" fmla="*/ 504135 w 914397"/>
              <a:gd name="connsiteY7" fmla="*/ 368540 h 388726"/>
              <a:gd name="connsiteX8" fmla="*/ 281622 w 914397"/>
              <a:gd name="connsiteY8" fmla="*/ 385926 h 388726"/>
              <a:gd name="connsiteX9" fmla="*/ 146025 w 914397"/>
              <a:gd name="connsiteY9" fmla="*/ 354634 h 388726"/>
              <a:gd name="connsiteX10" fmla="*/ 83443 w 914397"/>
              <a:gd name="connsiteY10" fmla="*/ 236423 h 388726"/>
              <a:gd name="connsiteX11" fmla="*/ 27814 w 914397"/>
              <a:gd name="connsiteY11" fmla="*/ 121687 h 388726"/>
              <a:gd name="connsiteX12" fmla="*/ 0 w 914397"/>
              <a:gd name="connsiteY12" fmla="*/ 0 h 388726"/>
              <a:gd name="connsiteX13" fmla="*/ 104303 w 914397"/>
              <a:gd name="connsiteY13" fmla="*/ 17384 h 388726"/>
              <a:gd name="connsiteX14" fmla="*/ 201655 w 914397"/>
              <a:gd name="connsiteY14" fmla="*/ 45198 h 388726"/>
              <a:gd name="connsiteX15" fmla="*/ 205131 w 914397"/>
              <a:gd name="connsiteY15" fmla="*/ 132119 h 388726"/>
              <a:gd name="connsiteX0" fmla="*/ 205131 w 914397"/>
              <a:gd name="connsiteY0" fmla="*/ 132119 h 388286"/>
              <a:gd name="connsiteX1" fmla="*/ 531951 w 914397"/>
              <a:gd name="connsiteY1" fmla="*/ 198177 h 388286"/>
              <a:gd name="connsiteX2" fmla="*/ 709268 w 914397"/>
              <a:gd name="connsiteY2" fmla="*/ 173840 h 388286"/>
              <a:gd name="connsiteX3" fmla="*/ 841386 w 914397"/>
              <a:gd name="connsiteY3" fmla="*/ 104303 h 388286"/>
              <a:gd name="connsiteX4" fmla="*/ 914397 w 914397"/>
              <a:gd name="connsiteY4" fmla="*/ 38245 h 388286"/>
              <a:gd name="connsiteX5" fmla="*/ 837169 w 914397"/>
              <a:gd name="connsiteY5" fmla="*/ 193374 h 388286"/>
              <a:gd name="connsiteX6" fmla="*/ 675018 w 914397"/>
              <a:gd name="connsiteY6" fmla="*/ 308399 h 388286"/>
              <a:gd name="connsiteX7" fmla="*/ 504135 w 914397"/>
              <a:gd name="connsiteY7" fmla="*/ 364529 h 388286"/>
              <a:gd name="connsiteX8" fmla="*/ 281622 w 914397"/>
              <a:gd name="connsiteY8" fmla="*/ 385926 h 388286"/>
              <a:gd name="connsiteX9" fmla="*/ 146025 w 914397"/>
              <a:gd name="connsiteY9" fmla="*/ 354634 h 388286"/>
              <a:gd name="connsiteX10" fmla="*/ 83443 w 914397"/>
              <a:gd name="connsiteY10" fmla="*/ 236423 h 388286"/>
              <a:gd name="connsiteX11" fmla="*/ 27814 w 914397"/>
              <a:gd name="connsiteY11" fmla="*/ 121687 h 388286"/>
              <a:gd name="connsiteX12" fmla="*/ 0 w 914397"/>
              <a:gd name="connsiteY12" fmla="*/ 0 h 388286"/>
              <a:gd name="connsiteX13" fmla="*/ 104303 w 914397"/>
              <a:gd name="connsiteY13" fmla="*/ 17384 h 388286"/>
              <a:gd name="connsiteX14" fmla="*/ 201655 w 914397"/>
              <a:gd name="connsiteY14" fmla="*/ 45198 h 388286"/>
              <a:gd name="connsiteX15" fmla="*/ 205131 w 914397"/>
              <a:gd name="connsiteY15" fmla="*/ 132119 h 388286"/>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7169 w 914397"/>
              <a:gd name="connsiteY5" fmla="*/ 193374 h 388345"/>
              <a:gd name="connsiteX6" fmla="*/ 675018 w 914397"/>
              <a:gd name="connsiteY6" fmla="*/ 304389 h 388345"/>
              <a:gd name="connsiteX7" fmla="*/ 504135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7746"/>
              <a:gd name="connsiteX1" fmla="*/ 531951 w 914397"/>
              <a:gd name="connsiteY1" fmla="*/ 198177 h 387746"/>
              <a:gd name="connsiteX2" fmla="*/ 709268 w 914397"/>
              <a:gd name="connsiteY2" fmla="*/ 173840 h 387746"/>
              <a:gd name="connsiteX3" fmla="*/ 841386 w 914397"/>
              <a:gd name="connsiteY3" fmla="*/ 104303 h 387746"/>
              <a:gd name="connsiteX4" fmla="*/ 914397 w 914397"/>
              <a:gd name="connsiteY4" fmla="*/ 38245 h 387746"/>
              <a:gd name="connsiteX5" fmla="*/ 837169 w 914397"/>
              <a:gd name="connsiteY5" fmla="*/ 193374 h 387746"/>
              <a:gd name="connsiteX6" fmla="*/ 675018 w 914397"/>
              <a:gd name="connsiteY6" fmla="*/ 304389 h 387746"/>
              <a:gd name="connsiteX7" fmla="*/ 504135 w 914397"/>
              <a:gd name="connsiteY7" fmla="*/ 356508 h 387746"/>
              <a:gd name="connsiteX8" fmla="*/ 281622 w 914397"/>
              <a:gd name="connsiteY8" fmla="*/ 385926 h 387746"/>
              <a:gd name="connsiteX9" fmla="*/ 146025 w 914397"/>
              <a:gd name="connsiteY9" fmla="*/ 354634 h 387746"/>
              <a:gd name="connsiteX10" fmla="*/ 83443 w 914397"/>
              <a:gd name="connsiteY10" fmla="*/ 236423 h 387746"/>
              <a:gd name="connsiteX11" fmla="*/ 27814 w 914397"/>
              <a:gd name="connsiteY11" fmla="*/ 121687 h 387746"/>
              <a:gd name="connsiteX12" fmla="*/ 0 w 914397"/>
              <a:gd name="connsiteY12" fmla="*/ 0 h 387746"/>
              <a:gd name="connsiteX13" fmla="*/ 104303 w 914397"/>
              <a:gd name="connsiteY13" fmla="*/ 17384 h 387746"/>
              <a:gd name="connsiteX14" fmla="*/ 201655 w 914397"/>
              <a:gd name="connsiteY14" fmla="*/ 45198 h 387746"/>
              <a:gd name="connsiteX15" fmla="*/ 205131 w 914397"/>
              <a:gd name="connsiteY15" fmla="*/ 132119 h 387746"/>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7169 w 914397"/>
              <a:gd name="connsiteY5" fmla="*/ 193374 h 388345"/>
              <a:gd name="connsiteX6" fmla="*/ 675018 w 914397"/>
              <a:gd name="connsiteY6" fmla="*/ 304389 h 388345"/>
              <a:gd name="connsiteX7" fmla="*/ 504135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7169 w 914397"/>
              <a:gd name="connsiteY5" fmla="*/ 193374 h 388345"/>
              <a:gd name="connsiteX6" fmla="*/ 675018 w 914397"/>
              <a:gd name="connsiteY6" fmla="*/ 304389 h 388345"/>
              <a:gd name="connsiteX7" fmla="*/ 512156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7746"/>
              <a:gd name="connsiteX1" fmla="*/ 531951 w 914397"/>
              <a:gd name="connsiteY1" fmla="*/ 198177 h 387746"/>
              <a:gd name="connsiteX2" fmla="*/ 709268 w 914397"/>
              <a:gd name="connsiteY2" fmla="*/ 173840 h 387746"/>
              <a:gd name="connsiteX3" fmla="*/ 841386 w 914397"/>
              <a:gd name="connsiteY3" fmla="*/ 104303 h 387746"/>
              <a:gd name="connsiteX4" fmla="*/ 914397 w 914397"/>
              <a:gd name="connsiteY4" fmla="*/ 38245 h 387746"/>
              <a:gd name="connsiteX5" fmla="*/ 837169 w 914397"/>
              <a:gd name="connsiteY5" fmla="*/ 193374 h 387746"/>
              <a:gd name="connsiteX6" fmla="*/ 675018 w 914397"/>
              <a:gd name="connsiteY6" fmla="*/ 304389 h 387746"/>
              <a:gd name="connsiteX7" fmla="*/ 516167 w 914397"/>
              <a:gd name="connsiteY7" fmla="*/ 356508 h 387746"/>
              <a:gd name="connsiteX8" fmla="*/ 281622 w 914397"/>
              <a:gd name="connsiteY8" fmla="*/ 385926 h 387746"/>
              <a:gd name="connsiteX9" fmla="*/ 146025 w 914397"/>
              <a:gd name="connsiteY9" fmla="*/ 354634 h 387746"/>
              <a:gd name="connsiteX10" fmla="*/ 83443 w 914397"/>
              <a:gd name="connsiteY10" fmla="*/ 236423 h 387746"/>
              <a:gd name="connsiteX11" fmla="*/ 27814 w 914397"/>
              <a:gd name="connsiteY11" fmla="*/ 121687 h 387746"/>
              <a:gd name="connsiteX12" fmla="*/ 0 w 914397"/>
              <a:gd name="connsiteY12" fmla="*/ 0 h 387746"/>
              <a:gd name="connsiteX13" fmla="*/ 104303 w 914397"/>
              <a:gd name="connsiteY13" fmla="*/ 17384 h 387746"/>
              <a:gd name="connsiteX14" fmla="*/ 201655 w 914397"/>
              <a:gd name="connsiteY14" fmla="*/ 45198 h 387746"/>
              <a:gd name="connsiteX15" fmla="*/ 205131 w 914397"/>
              <a:gd name="connsiteY15" fmla="*/ 132119 h 387746"/>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7169 w 914397"/>
              <a:gd name="connsiteY5" fmla="*/ 193374 h 388345"/>
              <a:gd name="connsiteX6" fmla="*/ 675018 w 914397"/>
              <a:gd name="connsiteY6" fmla="*/ 304389 h 388345"/>
              <a:gd name="connsiteX7" fmla="*/ 516167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8005"/>
              <a:gd name="connsiteX1" fmla="*/ 531951 w 914397"/>
              <a:gd name="connsiteY1" fmla="*/ 198177 h 388005"/>
              <a:gd name="connsiteX2" fmla="*/ 709268 w 914397"/>
              <a:gd name="connsiteY2" fmla="*/ 173840 h 388005"/>
              <a:gd name="connsiteX3" fmla="*/ 841386 w 914397"/>
              <a:gd name="connsiteY3" fmla="*/ 104303 h 388005"/>
              <a:gd name="connsiteX4" fmla="*/ 914397 w 914397"/>
              <a:gd name="connsiteY4" fmla="*/ 38245 h 388005"/>
              <a:gd name="connsiteX5" fmla="*/ 837169 w 914397"/>
              <a:gd name="connsiteY5" fmla="*/ 193374 h 388005"/>
              <a:gd name="connsiteX6" fmla="*/ 675018 w 914397"/>
              <a:gd name="connsiteY6" fmla="*/ 304389 h 388005"/>
              <a:gd name="connsiteX7" fmla="*/ 516167 w 914397"/>
              <a:gd name="connsiteY7" fmla="*/ 360518 h 388005"/>
              <a:gd name="connsiteX8" fmla="*/ 281622 w 914397"/>
              <a:gd name="connsiteY8" fmla="*/ 385926 h 388005"/>
              <a:gd name="connsiteX9" fmla="*/ 146025 w 914397"/>
              <a:gd name="connsiteY9" fmla="*/ 354634 h 388005"/>
              <a:gd name="connsiteX10" fmla="*/ 83443 w 914397"/>
              <a:gd name="connsiteY10" fmla="*/ 236423 h 388005"/>
              <a:gd name="connsiteX11" fmla="*/ 27814 w 914397"/>
              <a:gd name="connsiteY11" fmla="*/ 121687 h 388005"/>
              <a:gd name="connsiteX12" fmla="*/ 0 w 914397"/>
              <a:gd name="connsiteY12" fmla="*/ 0 h 388005"/>
              <a:gd name="connsiteX13" fmla="*/ 104303 w 914397"/>
              <a:gd name="connsiteY13" fmla="*/ 17384 h 388005"/>
              <a:gd name="connsiteX14" fmla="*/ 201655 w 914397"/>
              <a:gd name="connsiteY14" fmla="*/ 45198 h 388005"/>
              <a:gd name="connsiteX15" fmla="*/ 205131 w 914397"/>
              <a:gd name="connsiteY15" fmla="*/ 132119 h 388005"/>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7169 w 914397"/>
              <a:gd name="connsiteY5" fmla="*/ 193374 h 388345"/>
              <a:gd name="connsiteX6" fmla="*/ 675018 w 914397"/>
              <a:gd name="connsiteY6" fmla="*/ 304389 h 388345"/>
              <a:gd name="connsiteX7" fmla="*/ 516167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33159 w 914397"/>
              <a:gd name="connsiteY5" fmla="*/ 193374 h 388345"/>
              <a:gd name="connsiteX6" fmla="*/ 675018 w 914397"/>
              <a:gd name="connsiteY6" fmla="*/ 304389 h 388345"/>
              <a:gd name="connsiteX7" fmla="*/ 516167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29148 w 914397"/>
              <a:gd name="connsiteY5" fmla="*/ 193374 h 388345"/>
              <a:gd name="connsiteX6" fmla="*/ 675018 w 914397"/>
              <a:gd name="connsiteY6" fmla="*/ 304389 h 388345"/>
              <a:gd name="connsiteX7" fmla="*/ 516167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 name="connsiteX0" fmla="*/ 205131 w 914397"/>
              <a:gd name="connsiteY0" fmla="*/ 132119 h 388345"/>
              <a:gd name="connsiteX1" fmla="*/ 531951 w 914397"/>
              <a:gd name="connsiteY1" fmla="*/ 198177 h 388345"/>
              <a:gd name="connsiteX2" fmla="*/ 709268 w 914397"/>
              <a:gd name="connsiteY2" fmla="*/ 173840 h 388345"/>
              <a:gd name="connsiteX3" fmla="*/ 841386 w 914397"/>
              <a:gd name="connsiteY3" fmla="*/ 104303 h 388345"/>
              <a:gd name="connsiteX4" fmla="*/ 914397 w 914397"/>
              <a:gd name="connsiteY4" fmla="*/ 38245 h 388345"/>
              <a:gd name="connsiteX5" fmla="*/ 829148 w 914397"/>
              <a:gd name="connsiteY5" fmla="*/ 193374 h 388345"/>
              <a:gd name="connsiteX6" fmla="*/ 675018 w 914397"/>
              <a:gd name="connsiteY6" fmla="*/ 304389 h 388345"/>
              <a:gd name="connsiteX7" fmla="*/ 516167 w 914397"/>
              <a:gd name="connsiteY7" fmla="*/ 364529 h 388345"/>
              <a:gd name="connsiteX8" fmla="*/ 281622 w 914397"/>
              <a:gd name="connsiteY8" fmla="*/ 385926 h 388345"/>
              <a:gd name="connsiteX9" fmla="*/ 146025 w 914397"/>
              <a:gd name="connsiteY9" fmla="*/ 354634 h 388345"/>
              <a:gd name="connsiteX10" fmla="*/ 83443 w 914397"/>
              <a:gd name="connsiteY10" fmla="*/ 236423 h 388345"/>
              <a:gd name="connsiteX11" fmla="*/ 27814 w 914397"/>
              <a:gd name="connsiteY11" fmla="*/ 121687 h 388345"/>
              <a:gd name="connsiteX12" fmla="*/ 0 w 914397"/>
              <a:gd name="connsiteY12" fmla="*/ 0 h 388345"/>
              <a:gd name="connsiteX13" fmla="*/ 104303 w 914397"/>
              <a:gd name="connsiteY13" fmla="*/ 17384 h 388345"/>
              <a:gd name="connsiteX14" fmla="*/ 201655 w 914397"/>
              <a:gd name="connsiteY14" fmla="*/ 45198 h 388345"/>
              <a:gd name="connsiteX15" fmla="*/ 205131 w 914397"/>
              <a:gd name="connsiteY15" fmla="*/ 132119 h 388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14397" h="388345">
                <a:moveTo>
                  <a:pt x="205131" y="132119"/>
                </a:moveTo>
                <a:cubicBezTo>
                  <a:pt x="260180" y="157616"/>
                  <a:pt x="447928" y="191224"/>
                  <a:pt x="531951" y="198177"/>
                </a:cubicBezTo>
                <a:cubicBezTo>
                  <a:pt x="615974" y="205130"/>
                  <a:pt x="657696" y="189486"/>
                  <a:pt x="709268" y="173840"/>
                </a:cubicBezTo>
                <a:cubicBezTo>
                  <a:pt x="760840" y="158194"/>
                  <a:pt x="807198" y="126902"/>
                  <a:pt x="841386" y="104303"/>
                </a:cubicBezTo>
                <a:cubicBezTo>
                  <a:pt x="875574" y="81704"/>
                  <a:pt x="863983" y="90397"/>
                  <a:pt x="914397" y="38245"/>
                </a:cubicBezTo>
                <a:cubicBezTo>
                  <a:pt x="891218" y="97351"/>
                  <a:pt x="879477" y="127461"/>
                  <a:pt x="829148" y="193374"/>
                </a:cubicBezTo>
                <a:cubicBezTo>
                  <a:pt x="789165" y="236834"/>
                  <a:pt x="727181" y="275863"/>
                  <a:pt x="675018" y="304389"/>
                </a:cubicBezTo>
                <a:cubicBezTo>
                  <a:pt x="622855" y="332915"/>
                  <a:pt x="581733" y="350939"/>
                  <a:pt x="516167" y="364529"/>
                </a:cubicBezTo>
                <a:cubicBezTo>
                  <a:pt x="450601" y="378119"/>
                  <a:pt x="340148" y="394618"/>
                  <a:pt x="281622" y="385926"/>
                </a:cubicBezTo>
                <a:cubicBezTo>
                  <a:pt x="232946" y="385926"/>
                  <a:pt x="191224" y="365065"/>
                  <a:pt x="146025" y="354634"/>
                </a:cubicBezTo>
                <a:lnTo>
                  <a:pt x="83443" y="236423"/>
                </a:lnTo>
                <a:cubicBezTo>
                  <a:pt x="63741" y="195860"/>
                  <a:pt x="44038" y="158773"/>
                  <a:pt x="27814" y="121687"/>
                </a:cubicBezTo>
                <a:cubicBezTo>
                  <a:pt x="11590" y="84601"/>
                  <a:pt x="9271" y="37086"/>
                  <a:pt x="0" y="0"/>
                </a:cubicBezTo>
                <a:lnTo>
                  <a:pt x="104303" y="17384"/>
                </a:lnTo>
                <a:lnTo>
                  <a:pt x="201655" y="45198"/>
                </a:lnTo>
                <a:lnTo>
                  <a:pt x="205131" y="132119"/>
                </a:lnTo>
                <a:close/>
              </a:path>
            </a:pathLst>
          </a:custGeom>
          <a:solidFill>
            <a:srgbClr val="445152"/>
          </a:solidFill>
          <a:ln>
            <a:solidFill>
              <a:srgbClr val="44515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2" name="任意多边形 171"/>
          <p:cNvSpPr/>
          <p:nvPr/>
        </p:nvSpPr>
        <p:spPr>
          <a:xfrm>
            <a:off x="9592253" y="4253726"/>
            <a:ext cx="129293" cy="469976"/>
          </a:xfrm>
          <a:custGeom>
            <a:avLst/>
            <a:gdLst>
              <a:gd name="connsiteX0" fmla="*/ 0 w 193974"/>
              <a:gd name="connsiteY0" fmla="*/ 0 h 659987"/>
              <a:gd name="connsiteX1" fmla="*/ 85493 w 193974"/>
              <a:gd name="connsiteY1" fmla="*/ 48322 h 659987"/>
              <a:gd name="connsiteX2" fmla="*/ 167269 w 193974"/>
              <a:gd name="connsiteY2" fmla="*/ 263913 h 659987"/>
              <a:gd name="connsiteX3" fmla="*/ 193288 w 193974"/>
              <a:gd name="connsiteY3" fmla="*/ 468352 h 659987"/>
              <a:gd name="connsiteX4" fmla="*/ 144966 w 193974"/>
              <a:gd name="connsiteY4" fmla="*/ 646771 h 659987"/>
              <a:gd name="connsiteX5" fmla="*/ 126381 w 193974"/>
              <a:gd name="connsiteY5" fmla="*/ 646771 h 659987"/>
              <a:gd name="connsiteX0" fmla="*/ 0 w 193974"/>
              <a:gd name="connsiteY0" fmla="*/ 0 h 654398"/>
              <a:gd name="connsiteX1" fmla="*/ 85493 w 193974"/>
              <a:gd name="connsiteY1" fmla="*/ 48322 h 654398"/>
              <a:gd name="connsiteX2" fmla="*/ 167269 w 193974"/>
              <a:gd name="connsiteY2" fmla="*/ 263913 h 654398"/>
              <a:gd name="connsiteX3" fmla="*/ 193288 w 193974"/>
              <a:gd name="connsiteY3" fmla="*/ 468352 h 654398"/>
              <a:gd name="connsiteX4" fmla="*/ 144966 w 193974"/>
              <a:gd name="connsiteY4" fmla="*/ 646771 h 654398"/>
              <a:gd name="connsiteX5" fmla="*/ 146975 w 193974"/>
              <a:gd name="connsiteY5" fmla="*/ 609701 h 654398"/>
              <a:gd name="connsiteX0" fmla="*/ 0 w 193615"/>
              <a:gd name="connsiteY0" fmla="*/ 0 h 632686"/>
              <a:gd name="connsiteX1" fmla="*/ 85493 w 193615"/>
              <a:gd name="connsiteY1" fmla="*/ 48322 h 632686"/>
              <a:gd name="connsiteX2" fmla="*/ 167269 w 193615"/>
              <a:gd name="connsiteY2" fmla="*/ 263913 h 632686"/>
              <a:gd name="connsiteX3" fmla="*/ 193288 w 193615"/>
              <a:gd name="connsiteY3" fmla="*/ 468352 h 632686"/>
              <a:gd name="connsiteX4" fmla="*/ 153203 w 193615"/>
              <a:gd name="connsiteY4" fmla="*/ 622057 h 632686"/>
              <a:gd name="connsiteX5" fmla="*/ 146975 w 193615"/>
              <a:gd name="connsiteY5" fmla="*/ 609701 h 632686"/>
              <a:gd name="connsiteX0" fmla="*/ 0 w 193615"/>
              <a:gd name="connsiteY0" fmla="*/ 0 h 622057"/>
              <a:gd name="connsiteX1" fmla="*/ 85493 w 193615"/>
              <a:gd name="connsiteY1" fmla="*/ 48322 h 622057"/>
              <a:gd name="connsiteX2" fmla="*/ 167269 w 193615"/>
              <a:gd name="connsiteY2" fmla="*/ 263913 h 622057"/>
              <a:gd name="connsiteX3" fmla="*/ 193288 w 193615"/>
              <a:gd name="connsiteY3" fmla="*/ 468352 h 622057"/>
              <a:gd name="connsiteX4" fmla="*/ 153203 w 193615"/>
              <a:gd name="connsiteY4" fmla="*/ 622057 h 622057"/>
              <a:gd name="connsiteX0" fmla="*/ 0 w 194393"/>
              <a:gd name="connsiteY0" fmla="*/ 0 h 650890"/>
              <a:gd name="connsiteX1" fmla="*/ 85493 w 194393"/>
              <a:gd name="connsiteY1" fmla="*/ 48322 h 650890"/>
              <a:gd name="connsiteX2" fmla="*/ 167269 w 194393"/>
              <a:gd name="connsiteY2" fmla="*/ 263913 h 650890"/>
              <a:gd name="connsiteX3" fmla="*/ 193288 w 194393"/>
              <a:gd name="connsiteY3" fmla="*/ 468352 h 650890"/>
              <a:gd name="connsiteX4" fmla="*/ 136728 w 194393"/>
              <a:gd name="connsiteY4" fmla="*/ 650890 h 650890"/>
              <a:gd name="connsiteX0" fmla="*/ 0 w 183963"/>
              <a:gd name="connsiteY0" fmla="*/ 0 h 668274"/>
              <a:gd name="connsiteX1" fmla="*/ 75063 w 183963"/>
              <a:gd name="connsiteY1" fmla="*/ 65706 h 668274"/>
              <a:gd name="connsiteX2" fmla="*/ 156839 w 183963"/>
              <a:gd name="connsiteY2" fmla="*/ 281297 h 668274"/>
              <a:gd name="connsiteX3" fmla="*/ 182858 w 183963"/>
              <a:gd name="connsiteY3" fmla="*/ 485736 h 668274"/>
              <a:gd name="connsiteX4" fmla="*/ 126298 w 183963"/>
              <a:gd name="connsiteY4" fmla="*/ 668274 h 668274"/>
              <a:gd name="connsiteX0" fmla="*/ 0 w 183963"/>
              <a:gd name="connsiteY0" fmla="*/ 0 h 668274"/>
              <a:gd name="connsiteX1" fmla="*/ 75063 w 183963"/>
              <a:gd name="connsiteY1" fmla="*/ 65706 h 668274"/>
              <a:gd name="connsiteX2" fmla="*/ 156839 w 183963"/>
              <a:gd name="connsiteY2" fmla="*/ 281297 h 668274"/>
              <a:gd name="connsiteX3" fmla="*/ 182858 w 183963"/>
              <a:gd name="connsiteY3" fmla="*/ 485736 h 668274"/>
              <a:gd name="connsiteX4" fmla="*/ 126298 w 183963"/>
              <a:gd name="connsiteY4" fmla="*/ 668274 h 668274"/>
              <a:gd name="connsiteX0" fmla="*/ 0 w 183846"/>
              <a:gd name="connsiteY0" fmla="*/ 0 h 668274"/>
              <a:gd name="connsiteX1" fmla="*/ 88970 w 183846"/>
              <a:gd name="connsiteY1" fmla="*/ 65706 h 668274"/>
              <a:gd name="connsiteX2" fmla="*/ 156839 w 183846"/>
              <a:gd name="connsiteY2" fmla="*/ 281297 h 668274"/>
              <a:gd name="connsiteX3" fmla="*/ 182858 w 183846"/>
              <a:gd name="connsiteY3" fmla="*/ 485736 h 668274"/>
              <a:gd name="connsiteX4" fmla="*/ 126298 w 183846"/>
              <a:gd name="connsiteY4" fmla="*/ 668274 h 668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846" h="668274">
                <a:moveTo>
                  <a:pt x="0" y="0"/>
                </a:moveTo>
                <a:cubicBezTo>
                  <a:pt x="39237" y="2168"/>
                  <a:pt x="62830" y="18823"/>
                  <a:pt x="88970" y="65706"/>
                </a:cubicBezTo>
                <a:cubicBezTo>
                  <a:pt x="115110" y="112589"/>
                  <a:pt x="141191" y="211292"/>
                  <a:pt x="156839" y="281297"/>
                </a:cubicBezTo>
                <a:cubicBezTo>
                  <a:pt x="172487" y="351302"/>
                  <a:pt x="187948" y="421240"/>
                  <a:pt x="182858" y="485736"/>
                </a:cubicBezTo>
                <a:cubicBezTo>
                  <a:pt x="177768" y="550232"/>
                  <a:pt x="137449" y="638538"/>
                  <a:pt x="126298" y="668274"/>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3" name="任意多边形 172"/>
          <p:cNvSpPr/>
          <p:nvPr/>
        </p:nvSpPr>
        <p:spPr>
          <a:xfrm>
            <a:off x="8792667" y="3146726"/>
            <a:ext cx="954499" cy="562744"/>
          </a:xfrm>
          <a:custGeom>
            <a:avLst/>
            <a:gdLst>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9830"/>
              <a:gd name="connsiteX1" fmla="*/ 331477 w 1438759"/>
              <a:gd name="connsiteY1" fmla="*/ 79930 h 879830"/>
              <a:gd name="connsiteX2" fmla="*/ 756705 w 1438759"/>
              <a:gd name="connsiteY2" fmla="*/ 115099 h 879830"/>
              <a:gd name="connsiteX3" fmla="*/ 1204313 w 1438759"/>
              <a:gd name="connsiteY3" fmla="*/ 89522 h 879830"/>
              <a:gd name="connsiteX4" fmla="*/ 1332201 w 1438759"/>
              <a:gd name="connsiteY4" fmla="*/ 163057 h 879830"/>
              <a:gd name="connsiteX5" fmla="*/ 1437709 w 1438759"/>
              <a:gd name="connsiteY5" fmla="*/ 501961 h 879830"/>
              <a:gd name="connsiteX6" fmla="*/ 1380159 w 1438759"/>
              <a:gd name="connsiteY6" fmla="*/ 840864 h 879830"/>
              <a:gd name="connsiteX7" fmla="*/ 1281046 w 1438759"/>
              <a:gd name="connsiteY7" fmla="*/ 869639 h 879830"/>
              <a:gd name="connsiteX8" fmla="*/ 967720 w 1438759"/>
              <a:gd name="connsiteY8" fmla="*/ 815287 h 879830"/>
              <a:gd name="connsiteX9" fmla="*/ 277124 w 1438759"/>
              <a:gd name="connsiteY9" fmla="*/ 738554 h 879830"/>
              <a:gd name="connsiteX10" fmla="*/ 18151 w 1438759"/>
              <a:gd name="connsiteY10" fmla="*/ 728962 h 879830"/>
              <a:gd name="connsiteX11" fmla="*/ 21348 w 1438759"/>
              <a:gd name="connsiteY11" fmla="*/ 732159 h 879830"/>
              <a:gd name="connsiteX0" fmla="*/ 238758 w 1438759"/>
              <a:gd name="connsiteY0" fmla="*/ 0 h 870806"/>
              <a:gd name="connsiteX1" fmla="*/ 331477 w 1438759"/>
              <a:gd name="connsiteY1" fmla="*/ 79930 h 870806"/>
              <a:gd name="connsiteX2" fmla="*/ 756705 w 1438759"/>
              <a:gd name="connsiteY2" fmla="*/ 115099 h 870806"/>
              <a:gd name="connsiteX3" fmla="*/ 1204313 w 1438759"/>
              <a:gd name="connsiteY3" fmla="*/ 89522 h 870806"/>
              <a:gd name="connsiteX4" fmla="*/ 1332201 w 1438759"/>
              <a:gd name="connsiteY4" fmla="*/ 163057 h 870806"/>
              <a:gd name="connsiteX5" fmla="*/ 1437709 w 1438759"/>
              <a:gd name="connsiteY5" fmla="*/ 501961 h 870806"/>
              <a:gd name="connsiteX6" fmla="*/ 1380159 w 1438759"/>
              <a:gd name="connsiteY6" fmla="*/ 840864 h 870806"/>
              <a:gd name="connsiteX7" fmla="*/ 1281046 w 1438759"/>
              <a:gd name="connsiteY7" fmla="*/ 869639 h 870806"/>
              <a:gd name="connsiteX8" fmla="*/ 967720 w 1438759"/>
              <a:gd name="connsiteY8" fmla="*/ 815287 h 870806"/>
              <a:gd name="connsiteX9" fmla="*/ 277124 w 1438759"/>
              <a:gd name="connsiteY9" fmla="*/ 738554 h 870806"/>
              <a:gd name="connsiteX10" fmla="*/ 18151 w 1438759"/>
              <a:gd name="connsiteY10" fmla="*/ 728962 h 870806"/>
              <a:gd name="connsiteX11" fmla="*/ 21348 w 1438759"/>
              <a:gd name="connsiteY11" fmla="*/ 732159 h 870806"/>
              <a:gd name="connsiteX0" fmla="*/ 238758 w 1438759"/>
              <a:gd name="connsiteY0" fmla="*/ 0 h 870591"/>
              <a:gd name="connsiteX1" fmla="*/ 331477 w 1438759"/>
              <a:gd name="connsiteY1" fmla="*/ 79930 h 870591"/>
              <a:gd name="connsiteX2" fmla="*/ 756705 w 1438759"/>
              <a:gd name="connsiteY2" fmla="*/ 115099 h 870591"/>
              <a:gd name="connsiteX3" fmla="*/ 1204313 w 1438759"/>
              <a:gd name="connsiteY3" fmla="*/ 89522 h 870591"/>
              <a:gd name="connsiteX4" fmla="*/ 1332201 w 1438759"/>
              <a:gd name="connsiteY4" fmla="*/ 163057 h 870591"/>
              <a:gd name="connsiteX5" fmla="*/ 1437709 w 1438759"/>
              <a:gd name="connsiteY5" fmla="*/ 501961 h 870591"/>
              <a:gd name="connsiteX6" fmla="*/ 1380159 w 1438759"/>
              <a:gd name="connsiteY6" fmla="*/ 840864 h 870591"/>
              <a:gd name="connsiteX7" fmla="*/ 1281046 w 1438759"/>
              <a:gd name="connsiteY7" fmla="*/ 869639 h 870591"/>
              <a:gd name="connsiteX8" fmla="*/ 967720 w 1438759"/>
              <a:gd name="connsiteY8" fmla="*/ 815287 h 870591"/>
              <a:gd name="connsiteX9" fmla="*/ 277124 w 1438759"/>
              <a:gd name="connsiteY9" fmla="*/ 738554 h 870591"/>
              <a:gd name="connsiteX10" fmla="*/ 18151 w 1438759"/>
              <a:gd name="connsiteY10" fmla="*/ 728962 h 870591"/>
              <a:gd name="connsiteX11" fmla="*/ 21348 w 1438759"/>
              <a:gd name="connsiteY11" fmla="*/ 732159 h 870591"/>
              <a:gd name="connsiteX0" fmla="*/ 238758 w 1438428"/>
              <a:gd name="connsiteY0" fmla="*/ 0 h 870591"/>
              <a:gd name="connsiteX1" fmla="*/ 331477 w 1438428"/>
              <a:gd name="connsiteY1" fmla="*/ 79930 h 870591"/>
              <a:gd name="connsiteX2" fmla="*/ 756705 w 1438428"/>
              <a:gd name="connsiteY2" fmla="*/ 115099 h 870591"/>
              <a:gd name="connsiteX3" fmla="*/ 1204313 w 1438428"/>
              <a:gd name="connsiteY3" fmla="*/ 89522 h 870591"/>
              <a:gd name="connsiteX4" fmla="*/ 1332201 w 1438428"/>
              <a:gd name="connsiteY4" fmla="*/ 163057 h 870591"/>
              <a:gd name="connsiteX5" fmla="*/ 1437709 w 1438428"/>
              <a:gd name="connsiteY5" fmla="*/ 501961 h 870591"/>
              <a:gd name="connsiteX6" fmla="*/ 1373765 w 1438428"/>
              <a:gd name="connsiteY6" fmla="*/ 840864 h 870591"/>
              <a:gd name="connsiteX7" fmla="*/ 1281046 w 1438428"/>
              <a:gd name="connsiteY7" fmla="*/ 869639 h 870591"/>
              <a:gd name="connsiteX8" fmla="*/ 967720 w 1438428"/>
              <a:gd name="connsiteY8" fmla="*/ 815287 h 870591"/>
              <a:gd name="connsiteX9" fmla="*/ 277124 w 1438428"/>
              <a:gd name="connsiteY9" fmla="*/ 738554 h 870591"/>
              <a:gd name="connsiteX10" fmla="*/ 18151 w 1438428"/>
              <a:gd name="connsiteY10" fmla="*/ 728962 h 870591"/>
              <a:gd name="connsiteX11" fmla="*/ 21348 w 1438428"/>
              <a:gd name="connsiteY11" fmla="*/ 732159 h 870591"/>
              <a:gd name="connsiteX0" fmla="*/ 238758 w 1438428"/>
              <a:gd name="connsiteY0" fmla="*/ 0 h 871105"/>
              <a:gd name="connsiteX1" fmla="*/ 331477 w 1438428"/>
              <a:gd name="connsiteY1" fmla="*/ 79930 h 871105"/>
              <a:gd name="connsiteX2" fmla="*/ 756705 w 1438428"/>
              <a:gd name="connsiteY2" fmla="*/ 115099 h 871105"/>
              <a:gd name="connsiteX3" fmla="*/ 1204313 w 1438428"/>
              <a:gd name="connsiteY3" fmla="*/ 89522 h 871105"/>
              <a:gd name="connsiteX4" fmla="*/ 1332201 w 1438428"/>
              <a:gd name="connsiteY4" fmla="*/ 163057 h 871105"/>
              <a:gd name="connsiteX5" fmla="*/ 1437709 w 1438428"/>
              <a:gd name="connsiteY5" fmla="*/ 501961 h 871105"/>
              <a:gd name="connsiteX6" fmla="*/ 1373765 w 1438428"/>
              <a:gd name="connsiteY6" fmla="*/ 840864 h 871105"/>
              <a:gd name="connsiteX7" fmla="*/ 1281046 w 1438428"/>
              <a:gd name="connsiteY7" fmla="*/ 869639 h 871105"/>
              <a:gd name="connsiteX8" fmla="*/ 967720 w 1438428"/>
              <a:gd name="connsiteY8" fmla="*/ 815287 h 871105"/>
              <a:gd name="connsiteX9" fmla="*/ 277124 w 1438428"/>
              <a:gd name="connsiteY9" fmla="*/ 738554 h 871105"/>
              <a:gd name="connsiteX10" fmla="*/ 18151 w 1438428"/>
              <a:gd name="connsiteY10" fmla="*/ 728962 h 871105"/>
              <a:gd name="connsiteX11" fmla="*/ 21348 w 1438428"/>
              <a:gd name="connsiteY11" fmla="*/ 732159 h 871105"/>
              <a:gd name="connsiteX0" fmla="*/ 238758 w 1438428"/>
              <a:gd name="connsiteY0" fmla="*/ 0 h 870435"/>
              <a:gd name="connsiteX1" fmla="*/ 331477 w 1438428"/>
              <a:gd name="connsiteY1" fmla="*/ 79930 h 870435"/>
              <a:gd name="connsiteX2" fmla="*/ 756705 w 1438428"/>
              <a:gd name="connsiteY2" fmla="*/ 115099 h 870435"/>
              <a:gd name="connsiteX3" fmla="*/ 1204313 w 1438428"/>
              <a:gd name="connsiteY3" fmla="*/ 89522 h 870435"/>
              <a:gd name="connsiteX4" fmla="*/ 1332201 w 1438428"/>
              <a:gd name="connsiteY4" fmla="*/ 163057 h 870435"/>
              <a:gd name="connsiteX5" fmla="*/ 1437709 w 1438428"/>
              <a:gd name="connsiteY5" fmla="*/ 501961 h 870435"/>
              <a:gd name="connsiteX6" fmla="*/ 1373765 w 1438428"/>
              <a:gd name="connsiteY6" fmla="*/ 840864 h 870435"/>
              <a:gd name="connsiteX7" fmla="*/ 1281046 w 1438428"/>
              <a:gd name="connsiteY7" fmla="*/ 869639 h 870435"/>
              <a:gd name="connsiteX8" fmla="*/ 967720 w 1438428"/>
              <a:gd name="connsiteY8" fmla="*/ 815287 h 870435"/>
              <a:gd name="connsiteX9" fmla="*/ 277124 w 1438428"/>
              <a:gd name="connsiteY9" fmla="*/ 738554 h 870435"/>
              <a:gd name="connsiteX10" fmla="*/ 18151 w 1438428"/>
              <a:gd name="connsiteY10" fmla="*/ 728962 h 870435"/>
              <a:gd name="connsiteX11" fmla="*/ 21348 w 1438428"/>
              <a:gd name="connsiteY11" fmla="*/ 732159 h 870435"/>
              <a:gd name="connsiteX0" fmla="*/ 265456 w 1438428"/>
              <a:gd name="connsiteY0" fmla="*/ 0 h 830388"/>
              <a:gd name="connsiteX1" fmla="*/ 331477 w 1438428"/>
              <a:gd name="connsiteY1" fmla="*/ 39883 h 830388"/>
              <a:gd name="connsiteX2" fmla="*/ 756705 w 1438428"/>
              <a:gd name="connsiteY2" fmla="*/ 75052 h 830388"/>
              <a:gd name="connsiteX3" fmla="*/ 1204313 w 1438428"/>
              <a:gd name="connsiteY3" fmla="*/ 49475 h 830388"/>
              <a:gd name="connsiteX4" fmla="*/ 1332201 w 1438428"/>
              <a:gd name="connsiteY4" fmla="*/ 123010 h 830388"/>
              <a:gd name="connsiteX5" fmla="*/ 1437709 w 1438428"/>
              <a:gd name="connsiteY5" fmla="*/ 461914 h 830388"/>
              <a:gd name="connsiteX6" fmla="*/ 1373765 w 1438428"/>
              <a:gd name="connsiteY6" fmla="*/ 800817 h 830388"/>
              <a:gd name="connsiteX7" fmla="*/ 1281046 w 1438428"/>
              <a:gd name="connsiteY7" fmla="*/ 829592 h 830388"/>
              <a:gd name="connsiteX8" fmla="*/ 967720 w 1438428"/>
              <a:gd name="connsiteY8" fmla="*/ 775240 h 830388"/>
              <a:gd name="connsiteX9" fmla="*/ 277124 w 1438428"/>
              <a:gd name="connsiteY9" fmla="*/ 698507 h 830388"/>
              <a:gd name="connsiteX10" fmla="*/ 18151 w 1438428"/>
              <a:gd name="connsiteY10" fmla="*/ 688915 h 830388"/>
              <a:gd name="connsiteX11" fmla="*/ 21348 w 1438428"/>
              <a:gd name="connsiteY11" fmla="*/ 692112 h 830388"/>
              <a:gd name="connsiteX0" fmla="*/ 247305 w 1420277"/>
              <a:gd name="connsiteY0" fmla="*/ 0 h 830388"/>
              <a:gd name="connsiteX1" fmla="*/ 313326 w 1420277"/>
              <a:gd name="connsiteY1" fmla="*/ 39883 h 830388"/>
              <a:gd name="connsiteX2" fmla="*/ 738554 w 1420277"/>
              <a:gd name="connsiteY2" fmla="*/ 75052 h 830388"/>
              <a:gd name="connsiteX3" fmla="*/ 1186162 w 1420277"/>
              <a:gd name="connsiteY3" fmla="*/ 49475 h 830388"/>
              <a:gd name="connsiteX4" fmla="*/ 1314050 w 1420277"/>
              <a:gd name="connsiteY4" fmla="*/ 123010 h 830388"/>
              <a:gd name="connsiteX5" fmla="*/ 1419558 w 1420277"/>
              <a:gd name="connsiteY5" fmla="*/ 461914 h 830388"/>
              <a:gd name="connsiteX6" fmla="*/ 1355614 w 1420277"/>
              <a:gd name="connsiteY6" fmla="*/ 800817 h 830388"/>
              <a:gd name="connsiteX7" fmla="*/ 1262895 w 1420277"/>
              <a:gd name="connsiteY7" fmla="*/ 829592 h 830388"/>
              <a:gd name="connsiteX8" fmla="*/ 949569 w 1420277"/>
              <a:gd name="connsiteY8" fmla="*/ 775240 h 830388"/>
              <a:gd name="connsiteX9" fmla="*/ 258973 w 1420277"/>
              <a:gd name="connsiteY9" fmla="*/ 698507 h 830388"/>
              <a:gd name="connsiteX10" fmla="*/ 0 w 1420277"/>
              <a:gd name="connsiteY10" fmla="*/ 688915 h 830388"/>
              <a:gd name="connsiteX0" fmla="*/ 213933 w 1386905"/>
              <a:gd name="connsiteY0" fmla="*/ 0 h 830388"/>
              <a:gd name="connsiteX1" fmla="*/ 279954 w 1386905"/>
              <a:gd name="connsiteY1" fmla="*/ 39883 h 830388"/>
              <a:gd name="connsiteX2" fmla="*/ 705182 w 1386905"/>
              <a:gd name="connsiteY2" fmla="*/ 75052 h 830388"/>
              <a:gd name="connsiteX3" fmla="*/ 1152790 w 1386905"/>
              <a:gd name="connsiteY3" fmla="*/ 49475 h 830388"/>
              <a:gd name="connsiteX4" fmla="*/ 1280678 w 1386905"/>
              <a:gd name="connsiteY4" fmla="*/ 123010 h 830388"/>
              <a:gd name="connsiteX5" fmla="*/ 1386186 w 1386905"/>
              <a:gd name="connsiteY5" fmla="*/ 461914 h 830388"/>
              <a:gd name="connsiteX6" fmla="*/ 1322242 w 1386905"/>
              <a:gd name="connsiteY6" fmla="*/ 800817 h 830388"/>
              <a:gd name="connsiteX7" fmla="*/ 1229523 w 1386905"/>
              <a:gd name="connsiteY7" fmla="*/ 829592 h 830388"/>
              <a:gd name="connsiteX8" fmla="*/ 916197 w 1386905"/>
              <a:gd name="connsiteY8" fmla="*/ 775240 h 830388"/>
              <a:gd name="connsiteX9" fmla="*/ 225601 w 1386905"/>
              <a:gd name="connsiteY9" fmla="*/ 698507 h 830388"/>
              <a:gd name="connsiteX10" fmla="*/ 0 w 1386905"/>
              <a:gd name="connsiteY10" fmla="*/ 685578 h 830388"/>
              <a:gd name="connsiteX0" fmla="*/ 227282 w 1386905"/>
              <a:gd name="connsiteY0" fmla="*/ 0 h 817039"/>
              <a:gd name="connsiteX1" fmla="*/ 279954 w 1386905"/>
              <a:gd name="connsiteY1" fmla="*/ 26534 h 817039"/>
              <a:gd name="connsiteX2" fmla="*/ 705182 w 1386905"/>
              <a:gd name="connsiteY2" fmla="*/ 61703 h 817039"/>
              <a:gd name="connsiteX3" fmla="*/ 1152790 w 1386905"/>
              <a:gd name="connsiteY3" fmla="*/ 36126 h 817039"/>
              <a:gd name="connsiteX4" fmla="*/ 1280678 w 1386905"/>
              <a:gd name="connsiteY4" fmla="*/ 109661 h 817039"/>
              <a:gd name="connsiteX5" fmla="*/ 1386186 w 1386905"/>
              <a:gd name="connsiteY5" fmla="*/ 448565 h 817039"/>
              <a:gd name="connsiteX6" fmla="*/ 1322242 w 1386905"/>
              <a:gd name="connsiteY6" fmla="*/ 787468 h 817039"/>
              <a:gd name="connsiteX7" fmla="*/ 1229523 w 1386905"/>
              <a:gd name="connsiteY7" fmla="*/ 816243 h 817039"/>
              <a:gd name="connsiteX8" fmla="*/ 916197 w 1386905"/>
              <a:gd name="connsiteY8" fmla="*/ 761891 h 817039"/>
              <a:gd name="connsiteX9" fmla="*/ 225601 w 1386905"/>
              <a:gd name="connsiteY9" fmla="*/ 685158 h 817039"/>
              <a:gd name="connsiteX10" fmla="*/ 0 w 1386905"/>
              <a:gd name="connsiteY10" fmla="*/ 672229 h 817039"/>
              <a:gd name="connsiteX0" fmla="*/ 279954 w 1386905"/>
              <a:gd name="connsiteY0" fmla="*/ 0 h 790505"/>
              <a:gd name="connsiteX1" fmla="*/ 705182 w 1386905"/>
              <a:gd name="connsiteY1" fmla="*/ 35169 h 790505"/>
              <a:gd name="connsiteX2" fmla="*/ 1152790 w 1386905"/>
              <a:gd name="connsiteY2" fmla="*/ 9592 h 790505"/>
              <a:gd name="connsiteX3" fmla="*/ 1280678 w 1386905"/>
              <a:gd name="connsiteY3" fmla="*/ 83127 h 790505"/>
              <a:gd name="connsiteX4" fmla="*/ 1386186 w 1386905"/>
              <a:gd name="connsiteY4" fmla="*/ 422031 h 790505"/>
              <a:gd name="connsiteX5" fmla="*/ 1322242 w 1386905"/>
              <a:gd name="connsiteY5" fmla="*/ 760934 h 790505"/>
              <a:gd name="connsiteX6" fmla="*/ 1229523 w 1386905"/>
              <a:gd name="connsiteY6" fmla="*/ 789709 h 790505"/>
              <a:gd name="connsiteX7" fmla="*/ 916197 w 1386905"/>
              <a:gd name="connsiteY7" fmla="*/ 735357 h 790505"/>
              <a:gd name="connsiteX8" fmla="*/ 225601 w 1386905"/>
              <a:gd name="connsiteY8" fmla="*/ 658624 h 790505"/>
              <a:gd name="connsiteX9" fmla="*/ 0 w 1386905"/>
              <a:gd name="connsiteY9" fmla="*/ 645695 h 790505"/>
              <a:gd name="connsiteX0" fmla="*/ 206535 w 1386905"/>
              <a:gd name="connsiteY0" fmla="*/ 0 h 807191"/>
              <a:gd name="connsiteX1" fmla="*/ 705182 w 1386905"/>
              <a:gd name="connsiteY1" fmla="*/ 51855 h 807191"/>
              <a:gd name="connsiteX2" fmla="*/ 1152790 w 1386905"/>
              <a:gd name="connsiteY2" fmla="*/ 26278 h 807191"/>
              <a:gd name="connsiteX3" fmla="*/ 1280678 w 1386905"/>
              <a:gd name="connsiteY3" fmla="*/ 99813 h 807191"/>
              <a:gd name="connsiteX4" fmla="*/ 1386186 w 1386905"/>
              <a:gd name="connsiteY4" fmla="*/ 438717 h 807191"/>
              <a:gd name="connsiteX5" fmla="*/ 1322242 w 1386905"/>
              <a:gd name="connsiteY5" fmla="*/ 777620 h 807191"/>
              <a:gd name="connsiteX6" fmla="*/ 1229523 w 1386905"/>
              <a:gd name="connsiteY6" fmla="*/ 806395 h 807191"/>
              <a:gd name="connsiteX7" fmla="*/ 916197 w 1386905"/>
              <a:gd name="connsiteY7" fmla="*/ 752043 h 807191"/>
              <a:gd name="connsiteX8" fmla="*/ 225601 w 1386905"/>
              <a:gd name="connsiteY8" fmla="*/ 675310 h 807191"/>
              <a:gd name="connsiteX9" fmla="*/ 0 w 1386905"/>
              <a:gd name="connsiteY9" fmla="*/ 662381 h 807191"/>
              <a:gd name="connsiteX0" fmla="*/ 206535 w 1386905"/>
              <a:gd name="connsiteY0" fmla="*/ 0 h 807191"/>
              <a:gd name="connsiteX1" fmla="*/ 705182 w 1386905"/>
              <a:gd name="connsiteY1" fmla="*/ 51855 h 807191"/>
              <a:gd name="connsiteX2" fmla="*/ 1152790 w 1386905"/>
              <a:gd name="connsiteY2" fmla="*/ 26278 h 807191"/>
              <a:gd name="connsiteX3" fmla="*/ 1280678 w 1386905"/>
              <a:gd name="connsiteY3" fmla="*/ 99813 h 807191"/>
              <a:gd name="connsiteX4" fmla="*/ 1386186 w 1386905"/>
              <a:gd name="connsiteY4" fmla="*/ 438717 h 807191"/>
              <a:gd name="connsiteX5" fmla="*/ 1322242 w 1386905"/>
              <a:gd name="connsiteY5" fmla="*/ 777620 h 807191"/>
              <a:gd name="connsiteX6" fmla="*/ 1229523 w 1386905"/>
              <a:gd name="connsiteY6" fmla="*/ 806395 h 807191"/>
              <a:gd name="connsiteX7" fmla="*/ 916197 w 1386905"/>
              <a:gd name="connsiteY7" fmla="*/ 752043 h 807191"/>
              <a:gd name="connsiteX8" fmla="*/ 225601 w 1386905"/>
              <a:gd name="connsiteY8" fmla="*/ 675310 h 807191"/>
              <a:gd name="connsiteX9" fmla="*/ 0 w 1386905"/>
              <a:gd name="connsiteY9" fmla="*/ 662381 h 807191"/>
              <a:gd name="connsiteX0" fmla="*/ 206535 w 1324139"/>
              <a:gd name="connsiteY0" fmla="*/ 0 h 807191"/>
              <a:gd name="connsiteX1" fmla="*/ 705182 w 1324139"/>
              <a:gd name="connsiteY1" fmla="*/ 51855 h 807191"/>
              <a:gd name="connsiteX2" fmla="*/ 1152790 w 1324139"/>
              <a:gd name="connsiteY2" fmla="*/ 26278 h 807191"/>
              <a:gd name="connsiteX3" fmla="*/ 1280678 w 1324139"/>
              <a:gd name="connsiteY3" fmla="*/ 99813 h 807191"/>
              <a:gd name="connsiteX4" fmla="*/ 1089493 w 1324139"/>
              <a:gd name="connsiteY4" fmla="*/ 414398 h 807191"/>
              <a:gd name="connsiteX5" fmla="*/ 1322242 w 1324139"/>
              <a:gd name="connsiteY5" fmla="*/ 777620 h 807191"/>
              <a:gd name="connsiteX6" fmla="*/ 1229523 w 1324139"/>
              <a:gd name="connsiteY6" fmla="*/ 806395 h 807191"/>
              <a:gd name="connsiteX7" fmla="*/ 916197 w 1324139"/>
              <a:gd name="connsiteY7" fmla="*/ 752043 h 807191"/>
              <a:gd name="connsiteX8" fmla="*/ 225601 w 1324139"/>
              <a:gd name="connsiteY8" fmla="*/ 675310 h 807191"/>
              <a:gd name="connsiteX9" fmla="*/ 0 w 1324139"/>
              <a:gd name="connsiteY9" fmla="*/ 662381 h 807191"/>
              <a:gd name="connsiteX0" fmla="*/ 206535 w 1324139"/>
              <a:gd name="connsiteY0" fmla="*/ 0 h 807191"/>
              <a:gd name="connsiteX1" fmla="*/ 705182 w 1324139"/>
              <a:gd name="connsiteY1" fmla="*/ 51855 h 807191"/>
              <a:gd name="connsiteX2" fmla="*/ 1152790 w 1324139"/>
              <a:gd name="connsiteY2" fmla="*/ 26278 h 807191"/>
              <a:gd name="connsiteX3" fmla="*/ 1280678 w 1324139"/>
              <a:gd name="connsiteY3" fmla="*/ 99813 h 807191"/>
              <a:gd name="connsiteX4" fmla="*/ 1089493 w 1324139"/>
              <a:gd name="connsiteY4" fmla="*/ 414398 h 807191"/>
              <a:gd name="connsiteX5" fmla="*/ 1322242 w 1324139"/>
              <a:gd name="connsiteY5" fmla="*/ 777620 h 807191"/>
              <a:gd name="connsiteX6" fmla="*/ 1229523 w 1324139"/>
              <a:gd name="connsiteY6" fmla="*/ 806395 h 807191"/>
              <a:gd name="connsiteX7" fmla="*/ 916197 w 1324139"/>
              <a:gd name="connsiteY7" fmla="*/ 752043 h 807191"/>
              <a:gd name="connsiteX8" fmla="*/ 225601 w 1324139"/>
              <a:gd name="connsiteY8" fmla="*/ 675310 h 807191"/>
              <a:gd name="connsiteX9" fmla="*/ 0 w 1324139"/>
              <a:gd name="connsiteY9" fmla="*/ 662381 h 807191"/>
              <a:gd name="connsiteX0" fmla="*/ 206535 w 1323926"/>
              <a:gd name="connsiteY0" fmla="*/ 0 h 807191"/>
              <a:gd name="connsiteX1" fmla="*/ 705182 w 1323926"/>
              <a:gd name="connsiteY1" fmla="*/ 51855 h 807191"/>
              <a:gd name="connsiteX2" fmla="*/ 1152790 w 1323926"/>
              <a:gd name="connsiteY2" fmla="*/ 26278 h 807191"/>
              <a:gd name="connsiteX3" fmla="*/ 1280678 w 1323926"/>
              <a:gd name="connsiteY3" fmla="*/ 99813 h 807191"/>
              <a:gd name="connsiteX4" fmla="*/ 1055446 w 1323926"/>
              <a:gd name="connsiteY4" fmla="*/ 414398 h 807191"/>
              <a:gd name="connsiteX5" fmla="*/ 1322242 w 1323926"/>
              <a:gd name="connsiteY5" fmla="*/ 777620 h 807191"/>
              <a:gd name="connsiteX6" fmla="*/ 1229523 w 1323926"/>
              <a:gd name="connsiteY6" fmla="*/ 806395 h 807191"/>
              <a:gd name="connsiteX7" fmla="*/ 916197 w 1323926"/>
              <a:gd name="connsiteY7" fmla="*/ 752043 h 807191"/>
              <a:gd name="connsiteX8" fmla="*/ 225601 w 1323926"/>
              <a:gd name="connsiteY8" fmla="*/ 675310 h 807191"/>
              <a:gd name="connsiteX9" fmla="*/ 0 w 1323926"/>
              <a:gd name="connsiteY9" fmla="*/ 662381 h 807191"/>
              <a:gd name="connsiteX0" fmla="*/ 206535 w 1323926"/>
              <a:gd name="connsiteY0" fmla="*/ 0 h 807191"/>
              <a:gd name="connsiteX1" fmla="*/ 705182 w 1323926"/>
              <a:gd name="connsiteY1" fmla="*/ 51855 h 807191"/>
              <a:gd name="connsiteX2" fmla="*/ 1152790 w 1323926"/>
              <a:gd name="connsiteY2" fmla="*/ 26278 h 807191"/>
              <a:gd name="connsiteX3" fmla="*/ 1280678 w 1323926"/>
              <a:gd name="connsiteY3" fmla="*/ 99813 h 807191"/>
              <a:gd name="connsiteX4" fmla="*/ 1055446 w 1323926"/>
              <a:gd name="connsiteY4" fmla="*/ 414398 h 807191"/>
              <a:gd name="connsiteX5" fmla="*/ 1322242 w 1323926"/>
              <a:gd name="connsiteY5" fmla="*/ 777620 h 807191"/>
              <a:gd name="connsiteX6" fmla="*/ 1229523 w 1323926"/>
              <a:gd name="connsiteY6" fmla="*/ 806395 h 807191"/>
              <a:gd name="connsiteX7" fmla="*/ 916197 w 1323926"/>
              <a:gd name="connsiteY7" fmla="*/ 752043 h 807191"/>
              <a:gd name="connsiteX8" fmla="*/ 225601 w 1323926"/>
              <a:gd name="connsiteY8" fmla="*/ 675310 h 807191"/>
              <a:gd name="connsiteX9" fmla="*/ 0 w 1323926"/>
              <a:gd name="connsiteY9" fmla="*/ 662381 h 807191"/>
              <a:gd name="connsiteX0" fmla="*/ 206535 w 1324010"/>
              <a:gd name="connsiteY0" fmla="*/ 0 h 807191"/>
              <a:gd name="connsiteX1" fmla="*/ 705182 w 1324010"/>
              <a:gd name="connsiteY1" fmla="*/ 51855 h 807191"/>
              <a:gd name="connsiteX2" fmla="*/ 1152790 w 1324010"/>
              <a:gd name="connsiteY2" fmla="*/ 26278 h 807191"/>
              <a:gd name="connsiteX3" fmla="*/ 1280678 w 1324010"/>
              <a:gd name="connsiteY3" fmla="*/ 99813 h 807191"/>
              <a:gd name="connsiteX4" fmla="*/ 1055446 w 1324010"/>
              <a:gd name="connsiteY4" fmla="*/ 414398 h 807191"/>
              <a:gd name="connsiteX5" fmla="*/ 1322242 w 1324010"/>
              <a:gd name="connsiteY5" fmla="*/ 777620 h 807191"/>
              <a:gd name="connsiteX6" fmla="*/ 1229523 w 1324010"/>
              <a:gd name="connsiteY6" fmla="*/ 806395 h 807191"/>
              <a:gd name="connsiteX7" fmla="*/ 916197 w 1324010"/>
              <a:gd name="connsiteY7" fmla="*/ 752043 h 807191"/>
              <a:gd name="connsiteX8" fmla="*/ 225601 w 1324010"/>
              <a:gd name="connsiteY8" fmla="*/ 675310 h 807191"/>
              <a:gd name="connsiteX9" fmla="*/ 0 w 1324010"/>
              <a:gd name="connsiteY9" fmla="*/ 662381 h 807191"/>
              <a:gd name="connsiteX0" fmla="*/ 206535 w 1326162"/>
              <a:gd name="connsiteY0" fmla="*/ 0 h 807191"/>
              <a:gd name="connsiteX1" fmla="*/ 705182 w 1326162"/>
              <a:gd name="connsiteY1" fmla="*/ 51855 h 807191"/>
              <a:gd name="connsiteX2" fmla="*/ 1152790 w 1326162"/>
              <a:gd name="connsiteY2" fmla="*/ 26278 h 807191"/>
              <a:gd name="connsiteX3" fmla="*/ 1280678 w 1326162"/>
              <a:gd name="connsiteY3" fmla="*/ 99813 h 807191"/>
              <a:gd name="connsiteX4" fmla="*/ 1055446 w 1326162"/>
              <a:gd name="connsiteY4" fmla="*/ 414398 h 807191"/>
              <a:gd name="connsiteX5" fmla="*/ 1322242 w 1326162"/>
              <a:gd name="connsiteY5" fmla="*/ 777620 h 807191"/>
              <a:gd name="connsiteX6" fmla="*/ 1229523 w 1326162"/>
              <a:gd name="connsiteY6" fmla="*/ 806395 h 807191"/>
              <a:gd name="connsiteX7" fmla="*/ 916197 w 1326162"/>
              <a:gd name="connsiteY7" fmla="*/ 752043 h 807191"/>
              <a:gd name="connsiteX8" fmla="*/ 225601 w 1326162"/>
              <a:gd name="connsiteY8" fmla="*/ 675310 h 807191"/>
              <a:gd name="connsiteX9" fmla="*/ 0 w 1326162"/>
              <a:gd name="connsiteY9" fmla="*/ 662381 h 807191"/>
              <a:gd name="connsiteX0" fmla="*/ 206535 w 1322503"/>
              <a:gd name="connsiteY0" fmla="*/ 0 h 807191"/>
              <a:gd name="connsiteX1" fmla="*/ 705182 w 1322503"/>
              <a:gd name="connsiteY1" fmla="*/ 51855 h 807191"/>
              <a:gd name="connsiteX2" fmla="*/ 1152790 w 1322503"/>
              <a:gd name="connsiteY2" fmla="*/ 26278 h 807191"/>
              <a:gd name="connsiteX3" fmla="*/ 1280678 w 1322503"/>
              <a:gd name="connsiteY3" fmla="*/ 99813 h 807191"/>
              <a:gd name="connsiteX4" fmla="*/ 1055446 w 1322503"/>
              <a:gd name="connsiteY4" fmla="*/ 414398 h 807191"/>
              <a:gd name="connsiteX5" fmla="*/ 1250227 w 1322503"/>
              <a:gd name="connsiteY5" fmla="*/ 566231 h 807191"/>
              <a:gd name="connsiteX6" fmla="*/ 1322242 w 1322503"/>
              <a:gd name="connsiteY6" fmla="*/ 777620 h 807191"/>
              <a:gd name="connsiteX7" fmla="*/ 1229523 w 1322503"/>
              <a:gd name="connsiteY7" fmla="*/ 806395 h 807191"/>
              <a:gd name="connsiteX8" fmla="*/ 916197 w 1322503"/>
              <a:gd name="connsiteY8" fmla="*/ 752043 h 807191"/>
              <a:gd name="connsiteX9" fmla="*/ 225601 w 1322503"/>
              <a:gd name="connsiteY9" fmla="*/ 675310 h 807191"/>
              <a:gd name="connsiteX10" fmla="*/ 0 w 1322503"/>
              <a:gd name="connsiteY10" fmla="*/ 662381 h 807191"/>
              <a:gd name="connsiteX0" fmla="*/ 206535 w 1333725"/>
              <a:gd name="connsiteY0" fmla="*/ 0 h 807191"/>
              <a:gd name="connsiteX1" fmla="*/ 705182 w 1333725"/>
              <a:gd name="connsiteY1" fmla="*/ 51855 h 807191"/>
              <a:gd name="connsiteX2" fmla="*/ 1152790 w 1333725"/>
              <a:gd name="connsiteY2" fmla="*/ 26278 h 807191"/>
              <a:gd name="connsiteX3" fmla="*/ 1280678 w 1333725"/>
              <a:gd name="connsiteY3" fmla="*/ 99813 h 807191"/>
              <a:gd name="connsiteX4" fmla="*/ 1055446 w 1333725"/>
              <a:gd name="connsiteY4" fmla="*/ 414398 h 807191"/>
              <a:gd name="connsiteX5" fmla="*/ 1308593 w 1333725"/>
              <a:gd name="connsiteY5" fmla="*/ 527320 h 807191"/>
              <a:gd name="connsiteX6" fmla="*/ 1322242 w 1333725"/>
              <a:gd name="connsiteY6" fmla="*/ 777620 h 807191"/>
              <a:gd name="connsiteX7" fmla="*/ 1229523 w 1333725"/>
              <a:gd name="connsiteY7" fmla="*/ 806395 h 807191"/>
              <a:gd name="connsiteX8" fmla="*/ 916197 w 1333725"/>
              <a:gd name="connsiteY8" fmla="*/ 752043 h 807191"/>
              <a:gd name="connsiteX9" fmla="*/ 225601 w 1333725"/>
              <a:gd name="connsiteY9" fmla="*/ 675310 h 807191"/>
              <a:gd name="connsiteX10" fmla="*/ 0 w 1333725"/>
              <a:gd name="connsiteY10" fmla="*/ 662381 h 807191"/>
              <a:gd name="connsiteX0" fmla="*/ 206535 w 1333725"/>
              <a:gd name="connsiteY0" fmla="*/ 0 h 807191"/>
              <a:gd name="connsiteX1" fmla="*/ 705182 w 1333725"/>
              <a:gd name="connsiteY1" fmla="*/ 51855 h 807191"/>
              <a:gd name="connsiteX2" fmla="*/ 1152790 w 1333725"/>
              <a:gd name="connsiteY2" fmla="*/ 26278 h 807191"/>
              <a:gd name="connsiteX3" fmla="*/ 1280678 w 1333725"/>
              <a:gd name="connsiteY3" fmla="*/ 99813 h 807191"/>
              <a:gd name="connsiteX4" fmla="*/ 1055446 w 1333725"/>
              <a:gd name="connsiteY4" fmla="*/ 414398 h 807191"/>
              <a:gd name="connsiteX5" fmla="*/ 1308593 w 1333725"/>
              <a:gd name="connsiteY5" fmla="*/ 527320 h 807191"/>
              <a:gd name="connsiteX6" fmla="*/ 1322242 w 1333725"/>
              <a:gd name="connsiteY6" fmla="*/ 777620 h 807191"/>
              <a:gd name="connsiteX7" fmla="*/ 1229523 w 1333725"/>
              <a:gd name="connsiteY7" fmla="*/ 806395 h 807191"/>
              <a:gd name="connsiteX8" fmla="*/ 916197 w 1333725"/>
              <a:gd name="connsiteY8" fmla="*/ 752043 h 807191"/>
              <a:gd name="connsiteX9" fmla="*/ 225601 w 1333725"/>
              <a:gd name="connsiteY9" fmla="*/ 675310 h 807191"/>
              <a:gd name="connsiteX10" fmla="*/ 0 w 1333725"/>
              <a:gd name="connsiteY10" fmla="*/ 662381 h 807191"/>
              <a:gd name="connsiteX0" fmla="*/ 206535 w 1333725"/>
              <a:gd name="connsiteY0" fmla="*/ 0 h 807191"/>
              <a:gd name="connsiteX1" fmla="*/ 705182 w 1333725"/>
              <a:gd name="connsiteY1" fmla="*/ 51855 h 807191"/>
              <a:gd name="connsiteX2" fmla="*/ 1152790 w 1333725"/>
              <a:gd name="connsiteY2" fmla="*/ 26278 h 807191"/>
              <a:gd name="connsiteX3" fmla="*/ 1280678 w 1333725"/>
              <a:gd name="connsiteY3" fmla="*/ 99813 h 807191"/>
              <a:gd name="connsiteX4" fmla="*/ 1055446 w 1333725"/>
              <a:gd name="connsiteY4" fmla="*/ 414398 h 807191"/>
              <a:gd name="connsiteX5" fmla="*/ 1308593 w 1333725"/>
              <a:gd name="connsiteY5" fmla="*/ 527320 h 807191"/>
              <a:gd name="connsiteX6" fmla="*/ 1322242 w 1333725"/>
              <a:gd name="connsiteY6" fmla="*/ 777620 h 807191"/>
              <a:gd name="connsiteX7" fmla="*/ 1229523 w 1333725"/>
              <a:gd name="connsiteY7" fmla="*/ 806395 h 807191"/>
              <a:gd name="connsiteX8" fmla="*/ 916197 w 1333725"/>
              <a:gd name="connsiteY8" fmla="*/ 752043 h 807191"/>
              <a:gd name="connsiteX9" fmla="*/ 225601 w 1333725"/>
              <a:gd name="connsiteY9" fmla="*/ 675310 h 807191"/>
              <a:gd name="connsiteX10" fmla="*/ 0 w 1333725"/>
              <a:gd name="connsiteY10"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99813 h 807191"/>
              <a:gd name="connsiteX4" fmla="*/ 1055446 w 1327916"/>
              <a:gd name="connsiteY4" fmla="*/ 414398 h 807191"/>
              <a:gd name="connsiteX5" fmla="*/ 1308593 w 1327916"/>
              <a:gd name="connsiteY5" fmla="*/ 527320 h 807191"/>
              <a:gd name="connsiteX6" fmla="*/ 1322242 w 1327916"/>
              <a:gd name="connsiteY6" fmla="*/ 777620 h 807191"/>
              <a:gd name="connsiteX7" fmla="*/ 1229523 w 1327916"/>
              <a:gd name="connsiteY7" fmla="*/ 806395 h 807191"/>
              <a:gd name="connsiteX8" fmla="*/ 916197 w 1327916"/>
              <a:gd name="connsiteY8" fmla="*/ 752043 h 807191"/>
              <a:gd name="connsiteX9" fmla="*/ 225601 w 1327916"/>
              <a:gd name="connsiteY9" fmla="*/ 675310 h 807191"/>
              <a:gd name="connsiteX10" fmla="*/ 0 w 1327916"/>
              <a:gd name="connsiteY10"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055446 w 1327916"/>
              <a:gd name="connsiteY4" fmla="*/ 414398 h 807191"/>
              <a:gd name="connsiteX5" fmla="*/ 1308593 w 1327916"/>
              <a:gd name="connsiteY5" fmla="*/ 527320 h 807191"/>
              <a:gd name="connsiteX6" fmla="*/ 1322242 w 1327916"/>
              <a:gd name="connsiteY6" fmla="*/ 777620 h 807191"/>
              <a:gd name="connsiteX7" fmla="*/ 1229523 w 1327916"/>
              <a:gd name="connsiteY7" fmla="*/ 806395 h 807191"/>
              <a:gd name="connsiteX8" fmla="*/ 916197 w 1327916"/>
              <a:gd name="connsiteY8" fmla="*/ 752043 h 807191"/>
              <a:gd name="connsiteX9" fmla="*/ 225601 w 1327916"/>
              <a:gd name="connsiteY9" fmla="*/ 675310 h 807191"/>
              <a:gd name="connsiteX10" fmla="*/ 0 w 1327916"/>
              <a:gd name="connsiteY10"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055446 w 1327916"/>
              <a:gd name="connsiteY4" fmla="*/ 414398 h 807191"/>
              <a:gd name="connsiteX5" fmla="*/ 1308593 w 1327916"/>
              <a:gd name="connsiteY5" fmla="*/ 527320 h 807191"/>
              <a:gd name="connsiteX6" fmla="*/ 1322242 w 1327916"/>
              <a:gd name="connsiteY6" fmla="*/ 777620 h 807191"/>
              <a:gd name="connsiteX7" fmla="*/ 1229523 w 1327916"/>
              <a:gd name="connsiteY7" fmla="*/ 806395 h 807191"/>
              <a:gd name="connsiteX8" fmla="*/ 916197 w 1327916"/>
              <a:gd name="connsiteY8" fmla="*/ 752043 h 807191"/>
              <a:gd name="connsiteX9" fmla="*/ 225601 w 1327916"/>
              <a:gd name="connsiteY9" fmla="*/ 675310 h 807191"/>
              <a:gd name="connsiteX10" fmla="*/ 0 w 1327916"/>
              <a:gd name="connsiteY10"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055446 w 1327916"/>
              <a:gd name="connsiteY4" fmla="*/ 414398 h 807191"/>
              <a:gd name="connsiteX5" fmla="*/ 1308593 w 1327916"/>
              <a:gd name="connsiteY5" fmla="*/ 527320 h 807191"/>
              <a:gd name="connsiteX6" fmla="*/ 1322242 w 1327916"/>
              <a:gd name="connsiteY6" fmla="*/ 777620 h 807191"/>
              <a:gd name="connsiteX7" fmla="*/ 1229523 w 1327916"/>
              <a:gd name="connsiteY7" fmla="*/ 806395 h 807191"/>
              <a:gd name="connsiteX8" fmla="*/ 916197 w 1327916"/>
              <a:gd name="connsiteY8" fmla="*/ 752043 h 807191"/>
              <a:gd name="connsiteX9" fmla="*/ 225601 w 1327916"/>
              <a:gd name="connsiteY9" fmla="*/ 675310 h 807191"/>
              <a:gd name="connsiteX10" fmla="*/ 0 w 1327916"/>
              <a:gd name="connsiteY10"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211318 w 1327916"/>
              <a:gd name="connsiteY4" fmla="*/ 323040 h 807191"/>
              <a:gd name="connsiteX5" fmla="*/ 1055446 w 1327916"/>
              <a:gd name="connsiteY5" fmla="*/ 414398 h 807191"/>
              <a:gd name="connsiteX6" fmla="*/ 1308593 w 1327916"/>
              <a:gd name="connsiteY6" fmla="*/ 527320 h 807191"/>
              <a:gd name="connsiteX7" fmla="*/ 1322242 w 1327916"/>
              <a:gd name="connsiteY7" fmla="*/ 777620 h 807191"/>
              <a:gd name="connsiteX8" fmla="*/ 1229523 w 1327916"/>
              <a:gd name="connsiteY8" fmla="*/ 806395 h 807191"/>
              <a:gd name="connsiteX9" fmla="*/ 916197 w 1327916"/>
              <a:gd name="connsiteY9" fmla="*/ 752043 h 807191"/>
              <a:gd name="connsiteX10" fmla="*/ 225601 w 1327916"/>
              <a:gd name="connsiteY10" fmla="*/ 675310 h 807191"/>
              <a:gd name="connsiteX11" fmla="*/ 0 w 1327916"/>
              <a:gd name="connsiteY11"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245365 w 1327916"/>
              <a:gd name="connsiteY4" fmla="*/ 381406 h 807191"/>
              <a:gd name="connsiteX5" fmla="*/ 1055446 w 1327916"/>
              <a:gd name="connsiteY5" fmla="*/ 414398 h 807191"/>
              <a:gd name="connsiteX6" fmla="*/ 1308593 w 1327916"/>
              <a:gd name="connsiteY6" fmla="*/ 527320 h 807191"/>
              <a:gd name="connsiteX7" fmla="*/ 1322242 w 1327916"/>
              <a:gd name="connsiteY7" fmla="*/ 777620 h 807191"/>
              <a:gd name="connsiteX8" fmla="*/ 1229523 w 1327916"/>
              <a:gd name="connsiteY8" fmla="*/ 806395 h 807191"/>
              <a:gd name="connsiteX9" fmla="*/ 916197 w 1327916"/>
              <a:gd name="connsiteY9" fmla="*/ 752043 h 807191"/>
              <a:gd name="connsiteX10" fmla="*/ 225601 w 1327916"/>
              <a:gd name="connsiteY10" fmla="*/ 675310 h 807191"/>
              <a:gd name="connsiteX11" fmla="*/ 0 w 1327916"/>
              <a:gd name="connsiteY11"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245365 w 1327916"/>
              <a:gd name="connsiteY4" fmla="*/ 381406 h 807191"/>
              <a:gd name="connsiteX5" fmla="*/ 1055446 w 1327916"/>
              <a:gd name="connsiteY5" fmla="*/ 414398 h 807191"/>
              <a:gd name="connsiteX6" fmla="*/ 1308593 w 1327916"/>
              <a:gd name="connsiteY6" fmla="*/ 527320 h 807191"/>
              <a:gd name="connsiteX7" fmla="*/ 1322242 w 1327916"/>
              <a:gd name="connsiteY7" fmla="*/ 777620 h 807191"/>
              <a:gd name="connsiteX8" fmla="*/ 1229523 w 1327916"/>
              <a:gd name="connsiteY8" fmla="*/ 806395 h 807191"/>
              <a:gd name="connsiteX9" fmla="*/ 916197 w 1327916"/>
              <a:gd name="connsiteY9" fmla="*/ 752043 h 807191"/>
              <a:gd name="connsiteX10" fmla="*/ 225601 w 1327916"/>
              <a:gd name="connsiteY10" fmla="*/ 675310 h 807191"/>
              <a:gd name="connsiteX11" fmla="*/ 0 w 1327916"/>
              <a:gd name="connsiteY11"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80678 w 1327916"/>
              <a:gd name="connsiteY3" fmla="*/ 119268 h 807191"/>
              <a:gd name="connsiteX4" fmla="*/ 1245365 w 1327916"/>
              <a:gd name="connsiteY4" fmla="*/ 381406 h 807191"/>
              <a:gd name="connsiteX5" fmla="*/ 1055446 w 1327916"/>
              <a:gd name="connsiteY5" fmla="*/ 414398 h 807191"/>
              <a:gd name="connsiteX6" fmla="*/ 1308593 w 1327916"/>
              <a:gd name="connsiteY6" fmla="*/ 527320 h 807191"/>
              <a:gd name="connsiteX7" fmla="*/ 1322242 w 1327916"/>
              <a:gd name="connsiteY7" fmla="*/ 777620 h 807191"/>
              <a:gd name="connsiteX8" fmla="*/ 1229523 w 1327916"/>
              <a:gd name="connsiteY8" fmla="*/ 806395 h 807191"/>
              <a:gd name="connsiteX9" fmla="*/ 916197 w 1327916"/>
              <a:gd name="connsiteY9" fmla="*/ 752043 h 807191"/>
              <a:gd name="connsiteX10" fmla="*/ 225601 w 1327916"/>
              <a:gd name="connsiteY10" fmla="*/ 675310 h 807191"/>
              <a:gd name="connsiteX11" fmla="*/ 0 w 1327916"/>
              <a:gd name="connsiteY11"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66087 w 1327916"/>
              <a:gd name="connsiteY3" fmla="*/ 128995 h 807191"/>
              <a:gd name="connsiteX4" fmla="*/ 1245365 w 1327916"/>
              <a:gd name="connsiteY4" fmla="*/ 381406 h 807191"/>
              <a:gd name="connsiteX5" fmla="*/ 1055446 w 1327916"/>
              <a:gd name="connsiteY5" fmla="*/ 414398 h 807191"/>
              <a:gd name="connsiteX6" fmla="*/ 1308593 w 1327916"/>
              <a:gd name="connsiteY6" fmla="*/ 527320 h 807191"/>
              <a:gd name="connsiteX7" fmla="*/ 1322242 w 1327916"/>
              <a:gd name="connsiteY7" fmla="*/ 777620 h 807191"/>
              <a:gd name="connsiteX8" fmla="*/ 1229523 w 1327916"/>
              <a:gd name="connsiteY8" fmla="*/ 806395 h 807191"/>
              <a:gd name="connsiteX9" fmla="*/ 916197 w 1327916"/>
              <a:gd name="connsiteY9" fmla="*/ 752043 h 807191"/>
              <a:gd name="connsiteX10" fmla="*/ 225601 w 1327916"/>
              <a:gd name="connsiteY10" fmla="*/ 675310 h 807191"/>
              <a:gd name="connsiteX11" fmla="*/ 0 w 1327916"/>
              <a:gd name="connsiteY11"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66087 w 1327916"/>
              <a:gd name="connsiteY3" fmla="*/ 128995 h 807191"/>
              <a:gd name="connsiteX4" fmla="*/ 1245365 w 1327916"/>
              <a:gd name="connsiteY4" fmla="*/ 381406 h 807191"/>
              <a:gd name="connsiteX5" fmla="*/ 1055446 w 1327916"/>
              <a:gd name="connsiteY5" fmla="*/ 414398 h 807191"/>
              <a:gd name="connsiteX6" fmla="*/ 1206454 w 1327916"/>
              <a:gd name="connsiteY6" fmla="*/ 488410 h 807191"/>
              <a:gd name="connsiteX7" fmla="*/ 1308593 w 1327916"/>
              <a:gd name="connsiteY7" fmla="*/ 527320 h 807191"/>
              <a:gd name="connsiteX8" fmla="*/ 1322242 w 1327916"/>
              <a:gd name="connsiteY8" fmla="*/ 777620 h 807191"/>
              <a:gd name="connsiteX9" fmla="*/ 1229523 w 1327916"/>
              <a:gd name="connsiteY9" fmla="*/ 806395 h 807191"/>
              <a:gd name="connsiteX10" fmla="*/ 916197 w 1327916"/>
              <a:gd name="connsiteY10" fmla="*/ 752043 h 807191"/>
              <a:gd name="connsiteX11" fmla="*/ 225601 w 1327916"/>
              <a:gd name="connsiteY11" fmla="*/ 675310 h 807191"/>
              <a:gd name="connsiteX12" fmla="*/ 0 w 1327916"/>
              <a:gd name="connsiteY12"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66087 w 1327916"/>
              <a:gd name="connsiteY3" fmla="*/ 128995 h 807191"/>
              <a:gd name="connsiteX4" fmla="*/ 1245365 w 1327916"/>
              <a:gd name="connsiteY4" fmla="*/ 381406 h 807191"/>
              <a:gd name="connsiteX5" fmla="*/ 1055446 w 1327916"/>
              <a:gd name="connsiteY5" fmla="*/ 414398 h 807191"/>
              <a:gd name="connsiteX6" fmla="*/ 1230773 w 1327916"/>
              <a:gd name="connsiteY6" fmla="*/ 444636 h 807191"/>
              <a:gd name="connsiteX7" fmla="*/ 1308593 w 1327916"/>
              <a:gd name="connsiteY7" fmla="*/ 527320 h 807191"/>
              <a:gd name="connsiteX8" fmla="*/ 1322242 w 1327916"/>
              <a:gd name="connsiteY8" fmla="*/ 777620 h 807191"/>
              <a:gd name="connsiteX9" fmla="*/ 1229523 w 1327916"/>
              <a:gd name="connsiteY9" fmla="*/ 806395 h 807191"/>
              <a:gd name="connsiteX10" fmla="*/ 916197 w 1327916"/>
              <a:gd name="connsiteY10" fmla="*/ 752043 h 807191"/>
              <a:gd name="connsiteX11" fmla="*/ 225601 w 1327916"/>
              <a:gd name="connsiteY11" fmla="*/ 675310 h 807191"/>
              <a:gd name="connsiteX12" fmla="*/ 0 w 1327916"/>
              <a:gd name="connsiteY12" fmla="*/ 662381 h 807191"/>
              <a:gd name="connsiteX0" fmla="*/ 206535 w 1327916"/>
              <a:gd name="connsiteY0" fmla="*/ 0 h 807191"/>
              <a:gd name="connsiteX1" fmla="*/ 705182 w 1327916"/>
              <a:gd name="connsiteY1" fmla="*/ 51855 h 807191"/>
              <a:gd name="connsiteX2" fmla="*/ 1152790 w 1327916"/>
              <a:gd name="connsiteY2" fmla="*/ 26278 h 807191"/>
              <a:gd name="connsiteX3" fmla="*/ 1266087 w 1327916"/>
              <a:gd name="connsiteY3" fmla="*/ 128995 h 807191"/>
              <a:gd name="connsiteX4" fmla="*/ 1245365 w 1327916"/>
              <a:gd name="connsiteY4" fmla="*/ 381406 h 807191"/>
              <a:gd name="connsiteX5" fmla="*/ 1055446 w 1327916"/>
              <a:gd name="connsiteY5" fmla="*/ 414398 h 807191"/>
              <a:gd name="connsiteX6" fmla="*/ 1230773 w 1327916"/>
              <a:gd name="connsiteY6" fmla="*/ 444636 h 807191"/>
              <a:gd name="connsiteX7" fmla="*/ 1308593 w 1327916"/>
              <a:gd name="connsiteY7" fmla="*/ 527320 h 807191"/>
              <a:gd name="connsiteX8" fmla="*/ 1322242 w 1327916"/>
              <a:gd name="connsiteY8" fmla="*/ 777620 h 807191"/>
              <a:gd name="connsiteX9" fmla="*/ 1229523 w 1327916"/>
              <a:gd name="connsiteY9" fmla="*/ 806395 h 807191"/>
              <a:gd name="connsiteX10" fmla="*/ 916197 w 1327916"/>
              <a:gd name="connsiteY10" fmla="*/ 752043 h 807191"/>
              <a:gd name="connsiteX11" fmla="*/ 225601 w 1327916"/>
              <a:gd name="connsiteY11" fmla="*/ 675310 h 807191"/>
              <a:gd name="connsiteX12" fmla="*/ 0 w 1327916"/>
              <a:gd name="connsiteY12" fmla="*/ 662381 h 807191"/>
              <a:gd name="connsiteX0" fmla="*/ 206535 w 1335104"/>
              <a:gd name="connsiteY0" fmla="*/ 0 h 807191"/>
              <a:gd name="connsiteX1" fmla="*/ 705182 w 1335104"/>
              <a:gd name="connsiteY1" fmla="*/ 51855 h 807191"/>
              <a:gd name="connsiteX2" fmla="*/ 1152790 w 1335104"/>
              <a:gd name="connsiteY2" fmla="*/ 26278 h 807191"/>
              <a:gd name="connsiteX3" fmla="*/ 1266087 w 1335104"/>
              <a:gd name="connsiteY3" fmla="*/ 128995 h 807191"/>
              <a:gd name="connsiteX4" fmla="*/ 1245365 w 1335104"/>
              <a:gd name="connsiteY4" fmla="*/ 381406 h 807191"/>
              <a:gd name="connsiteX5" fmla="*/ 1055446 w 1335104"/>
              <a:gd name="connsiteY5" fmla="*/ 414398 h 807191"/>
              <a:gd name="connsiteX6" fmla="*/ 1230773 w 1335104"/>
              <a:gd name="connsiteY6" fmla="*/ 444636 h 807191"/>
              <a:gd name="connsiteX7" fmla="*/ 1308593 w 1335104"/>
              <a:gd name="connsiteY7" fmla="*/ 527320 h 807191"/>
              <a:gd name="connsiteX8" fmla="*/ 1332914 w 1335104"/>
              <a:gd name="connsiteY8" fmla="*/ 629461 h 807191"/>
              <a:gd name="connsiteX9" fmla="*/ 1322242 w 1335104"/>
              <a:gd name="connsiteY9" fmla="*/ 777620 h 807191"/>
              <a:gd name="connsiteX10" fmla="*/ 1229523 w 1335104"/>
              <a:gd name="connsiteY10" fmla="*/ 806395 h 807191"/>
              <a:gd name="connsiteX11" fmla="*/ 916197 w 1335104"/>
              <a:gd name="connsiteY11" fmla="*/ 752043 h 807191"/>
              <a:gd name="connsiteX12" fmla="*/ 225601 w 1335104"/>
              <a:gd name="connsiteY12" fmla="*/ 675310 h 807191"/>
              <a:gd name="connsiteX13" fmla="*/ 0 w 1335104"/>
              <a:gd name="connsiteY13" fmla="*/ 662381 h 807191"/>
              <a:gd name="connsiteX0" fmla="*/ 206535 w 1357410"/>
              <a:gd name="connsiteY0" fmla="*/ 0 h 807191"/>
              <a:gd name="connsiteX1" fmla="*/ 705182 w 1357410"/>
              <a:gd name="connsiteY1" fmla="*/ 51855 h 807191"/>
              <a:gd name="connsiteX2" fmla="*/ 1152790 w 1357410"/>
              <a:gd name="connsiteY2" fmla="*/ 26278 h 807191"/>
              <a:gd name="connsiteX3" fmla="*/ 1266087 w 1357410"/>
              <a:gd name="connsiteY3" fmla="*/ 128995 h 807191"/>
              <a:gd name="connsiteX4" fmla="*/ 1245365 w 1357410"/>
              <a:gd name="connsiteY4" fmla="*/ 381406 h 807191"/>
              <a:gd name="connsiteX5" fmla="*/ 1055446 w 1357410"/>
              <a:gd name="connsiteY5" fmla="*/ 414398 h 807191"/>
              <a:gd name="connsiteX6" fmla="*/ 1230773 w 1357410"/>
              <a:gd name="connsiteY6" fmla="*/ 444636 h 807191"/>
              <a:gd name="connsiteX7" fmla="*/ 1308593 w 1357410"/>
              <a:gd name="connsiteY7" fmla="*/ 527320 h 807191"/>
              <a:gd name="connsiteX8" fmla="*/ 1357233 w 1357410"/>
              <a:gd name="connsiteY8" fmla="*/ 624597 h 807191"/>
              <a:gd name="connsiteX9" fmla="*/ 1322242 w 1357410"/>
              <a:gd name="connsiteY9" fmla="*/ 777620 h 807191"/>
              <a:gd name="connsiteX10" fmla="*/ 1229523 w 1357410"/>
              <a:gd name="connsiteY10" fmla="*/ 806395 h 807191"/>
              <a:gd name="connsiteX11" fmla="*/ 916197 w 1357410"/>
              <a:gd name="connsiteY11" fmla="*/ 752043 h 807191"/>
              <a:gd name="connsiteX12" fmla="*/ 225601 w 1357410"/>
              <a:gd name="connsiteY12" fmla="*/ 675310 h 807191"/>
              <a:gd name="connsiteX13" fmla="*/ 0 w 1357410"/>
              <a:gd name="connsiteY13" fmla="*/ 662381 h 807191"/>
              <a:gd name="connsiteX0" fmla="*/ 206535 w 1335104"/>
              <a:gd name="connsiteY0" fmla="*/ 0 h 807191"/>
              <a:gd name="connsiteX1" fmla="*/ 705182 w 1335104"/>
              <a:gd name="connsiteY1" fmla="*/ 51855 h 807191"/>
              <a:gd name="connsiteX2" fmla="*/ 1152790 w 1335104"/>
              <a:gd name="connsiteY2" fmla="*/ 26278 h 807191"/>
              <a:gd name="connsiteX3" fmla="*/ 1266087 w 1335104"/>
              <a:gd name="connsiteY3" fmla="*/ 128995 h 807191"/>
              <a:gd name="connsiteX4" fmla="*/ 1245365 w 1335104"/>
              <a:gd name="connsiteY4" fmla="*/ 381406 h 807191"/>
              <a:gd name="connsiteX5" fmla="*/ 1055446 w 1335104"/>
              <a:gd name="connsiteY5" fmla="*/ 414398 h 807191"/>
              <a:gd name="connsiteX6" fmla="*/ 1230773 w 1335104"/>
              <a:gd name="connsiteY6" fmla="*/ 444636 h 807191"/>
              <a:gd name="connsiteX7" fmla="*/ 1308593 w 1335104"/>
              <a:gd name="connsiteY7" fmla="*/ 527320 h 807191"/>
              <a:gd name="connsiteX8" fmla="*/ 1332914 w 1335104"/>
              <a:gd name="connsiteY8" fmla="*/ 624597 h 807191"/>
              <a:gd name="connsiteX9" fmla="*/ 1322242 w 1335104"/>
              <a:gd name="connsiteY9" fmla="*/ 777620 h 807191"/>
              <a:gd name="connsiteX10" fmla="*/ 1229523 w 1335104"/>
              <a:gd name="connsiteY10" fmla="*/ 806395 h 807191"/>
              <a:gd name="connsiteX11" fmla="*/ 916197 w 1335104"/>
              <a:gd name="connsiteY11" fmla="*/ 752043 h 807191"/>
              <a:gd name="connsiteX12" fmla="*/ 225601 w 1335104"/>
              <a:gd name="connsiteY12" fmla="*/ 675310 h 807191"/>
              <a:gd name="connsiteX13" fmla="*/ 0 w 1335104"/>
              <a:gd name="connsiteY13" fmla="*/ 662381 h 807191"/>
              <a:gd name="connsiteX0" fmla="*/ 206535 w 1352596"/>
              <a:gd name="connsiteY0" fmla="*/ 0 h 807191"/>
              <a:gd name="connsiteX1" fmla="*/ 705182 w 1352596"/>
              <a:gd name="connsiteY1" fmla="*/ 51855 h 807191"/>
              <a:gd name="connsiteX2" fmla="*/ 1152790 w 1352596"/>
              <a:gd name="connsiteY2" fmla="*/ 26278 h 807191"/>
              <a:gd name="connsiteX3" fmla="*/ 1266087 w 1352596"/>
              <a:gd name="connsiteY3" fmla="*/ 128995 h 807191"/>
              <a:gd name="connsiteX4" fmla="*/ 1245365 w 1352596"/>
              <a:gd name="connsiteY4" fmla="*/ 381406 h 807191"/>
              <a:gd name="connsiteX5" fmla="*/ 1055446 w 1352596"/>
              <a:gd name="connsiteY5" fmla="*/ 414398 h 807191"/>
              <a:gd name="connsiteX6" fmla="*/ 1230773 w 1352596"/>
              <a:gd name="connsiteY6" fmla="*/ 444636 h 807191"/>
              <a:gd name="connsiteX7" fmla="*/ 1308593 w 1352596"/>
              <a:gd name="connsiteY7" fmla="*/ 527320 h 807191"/>
              <a:gd name="connsiteX8" fmla="*/ 1352370 w 1352596"/>
              <a:gd name="connsiteY8" fmla="*/ 619733 h 807191"/>
              <a:gd name="connsiteX9" fmla="*/ 1322242 w 1352596"/>
              <a:gd name="connsiteY9" fmla="*/ 777620 h 807191"/>
              <a:gd name="connsiteX10" fmla="*/ 1229523 w 1352596"/>
              <a:gd name="connsiteY10" fmla="*/ 806395 h 807191"/>
              <a:gd name="connsiteX11" fmla="*/ 916197 w 1352596"/>
              <a:gd name="connsiteY11" fmla="*/ 752043 h 807191"/>
              <a:gd name="connsiteX12" fmla="*/ 225601 w 1352596"/>
              <a:gd name="connsiteY12" fmla="*/ 675310 h 807191"/>
              <a:gd name="connsiteX13" fmla="*/ 0 w 1352596"/>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30773 w 1352370"/>
              <a:gd name="connsiteY6" fmla="*/ 444636 h 807191"/>
              <a:gd name="connsiteX7" fmla="*/ 1308593 w 1352370"/>
              <a:gd name="connsiteY7" fmla="*/ 527320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30773 w 1352370"/>
              <a:gd name="connsiteY6" fmla="*/ 444636 h 807191"/>
              <a:gd name="connsiteX7" fmla="*/ 1308593 w 1352370"/>
              <a:gd name="connsiteY7" fmla="*/ 527320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25909 w 1352370"/>
              <a:gd name="connsiteY6" fmla="*/ 459228 h 807191"/>
              <a:gd name="connsiteX7" fmla="*/ 1308593 w 1352370"/>
              <a:gd name="connsiteY7" fmla="*/ 527320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25909 w 1352370"/>
              <a:gd name="connsiteY6" fmla="*/ 459228 h 807191"/>
              <a:gd name="connsiteX7" fmla="*/ 1318321 w 1352370"/>
              <a:gd name="connsiteY7" fmla="*/ 541911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25909 w 1352370"/>
              <a:gd name="connsiteY6" fmla="*/ 459228 h 807191"/>
              <a:gd name="connsiteX7" fmla="*/ 1318321 w 1352370"/>
              <a:gd name="connsiteY7" fmla="*/ 541911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2370"/>
              <a:gd name="connsiteY0" fmla="*/ 0 h 807191"/>
              <a:gd name="connsiteX1" fmla="*/ 705182 w 1352370"/>
              <a:gd name="connsiteY1" fmla="*/ 51855 h 807191"/>
              <a:gd name="connsiteX2" fmla="*/ 1152790 w 1352370"/>
              <a:gd name="connsiteY2" fmla="*/ 26278 h 807191"/>
              <a:gd name="connsiteX3" fmla="*/ 1266087 w 1352370"/>
              <a:gd name="connsiteY3" fmla="*/ 128995 h 807191"/>
              <a:gd name="connsiteX4" fmla="*/ 1245365 w 1352370"/>
              <a:gd name="connsiteY4" fmla="*/ 381406 h 807191"/>
              <a:gd name="connsiteX5" fmla="*/ 1055446 w 1352370"/>
              <a:gd name="connsiteY5" fmla="*/ 414398 h 807191"/>
              <a:gd name="connsiteX6" fmla="*/ 1225909 w 1352370"/>
              <a:gd name="connsiteY6" fmla="*/ 459228 h 807191"/>
              <a:gd name="connsiteX7" fmla="*/ 1313457 w 1352370"/>
              <a:gd name="connsiteY7" fmla="*/ 527320 h 807191"/>
              <a:gd name="connsiteX8" fmla="*/ 1352370 w 1352370"/>
              <a:gd name="connsiteY8" fmla="*/ 619733 h 807191"/>
              <a:gd name="connsiteX9" fmla="*/ 1322242 w 1352370"/>
              <a:gd name="connsiteY9" fmla="*/ 777620 h 807191"/>
              <a:gd name="connsiteX10" fmla="*/ 1229523 w 1352370"/>
              <a:gd name="connsiteY10" fmla="*/ 806395 h 807191"/>
              <a:gd name="connsiteX11" fmla="*/ 916197 w 1352370"/>
              <a:gd name="connsiteY11" fmla="*/ 752043 h 807191"/>
              <a:gd name="connsiteX12" fmla="*/ 225601 w 1352370"/>
              <a:gd name="connsiteY12" fmla="*/ 675310 h 807191"/>
              <a:gd name="connsiteX13" fmla="*/ 0 w 1352370"/>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25909 w 1357234"/>
              <a:gd name="connsiteY6" fmla="*/ 459228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25909 w 1357234"/>
              <a:gd name="connsiteY6" fmla="*/ 459228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1406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0501 w 1357234"/>
              <a:gd name="connsiteY4" fmla="*/ 376542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45365 w 1357234"/>
              <a:gd name="connsiteY4" fmla="*/ 386269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055446 w 1357234"/>
              <a:gd name="connsiteY5" fmla="*/ 414398 h 807191"/>
              <a:gd name="connsiteX6" fmla="*/ 1211318 w 1357234"/>
              <a:gd name="connsiteY6" fmla="*/ 454365 h 807191"/>
              <a:gd name="connsiteX7" fmla="*/ 1313457 w 1357234"/>
              <a:gd name="connsiteY7" fmla="*/ 527320 h 807191"/>
              <a:gd name="connsiteX8" fmla="*/ 1357234 w 1357234"/>
              <a:gd name="connsiteY8" fmla="*/ 619733 h 807191"/>
              <a:gd name="connsiteX9" fmla="*/ 1322242 w 1357234"/>
              <a:gd name="connsiteY9" fmla="*/ 777620 h 807191"/>
              <a:gd name="connsiteX10" fmla="*/ 1229523 w 1357234"/>
              <a:gd name="connsiteY10" fmla="*/ 806395 h 807191"/>
              <a:gd name="connsiteX11" fmla="*/ 916197 w 1357234"/>
              <a:gd name="connsiteY11" fmla="*/ 752043 h 807191"/>
              <a:gd name="connsiteX12" fmla="*/ 225601 w 1357234"/>
              <a:gd name="connsiteY12" fmla="*/ 675310 h 807191"/>
              <a:gd name="connsiteX13" fmla="*/ 0 w 1357234"/>
              <a:gd name="connsiteY13"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48166 w 1357234"/>
              <a:gd name="connsiteY5" fmla="*/ 378596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1809 w 1357234"/>
              <a:gd name="connsiteY5" fmla="*/ 385882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1809 w 1357234"/>
              <a:gd name="connsiteY5" fmla="*/ 385882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9095 w 1357234"/>
              <a:gd name="connsiteY5" fmla="*/ 389525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9095 w 1357234"/>
              <a:gd name="connsiteY5" fmla="*/ 389525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9095 w 1357234"/>
              <a:gd name="connsiteY5" fmla="*/ 389525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59095 w 1357234"/>
              <a:gd name="connsiteY5" fmla="*/ 389525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0 h 807191"/>
              <a:gd name="connsiteX1" fmla="*/ 705182 w 1357234"/>
              <a:gd name="connsiteY1" fmla="*/ 51855 h 807191"/>
              <a:gd name="connsiteX2" fmla="*/ 1152790 w 1357234"/>
              <a:gd name="connsiteY2" fmla="*/ 26278 h 807191"/>
              <a:gd name="connsiteX3" fmla="*/ 1266087 w 1357234"/>
              <a:gd name="connsiteY3" fmla="*/ 128995 h 807191"/>
              <a:gd name="connsiteX4" fmla="*/ 1252651 w 1357234"/>
              <a:gd name="connsiteY4" fmla="*/ 375340 h 807191"/>
              <a:gd name="connsiteX5" fmla="*/ 1166381 w 1357234"/>
              <a:gd name="connsiteY5" fmla="*/ 393168 h 807191"/>
              <a:gd name="connsiteX6" fmla="*/ 1055446 w 1357234"/>
              <a:gd name="connsiteY6" fmla="*/ 414398 h 807191"/>
              <a:gd name="connsiteX7" fmla="*/ 1211318 w 1357234"/>
              <a:gd name="connsiteY7" fmla="*/ 454365 h 807191"/>
              <a:gd name="connsiteX8" fmla="*/ 1313457 w 1357234"/>
              <a:gd name="connsiteY8" fmla="*/ 527320 h 807191"/>
              <a:gd name="connsiteX9" fmla="*/ 1357234 w 1357234"/>
              <a:gd name="connsiteY9" fmla="*/ 619733 h 807191"/>
              <a:gd name="connsiteX10" fmla="*/ 1322242 w 1357234"/>
              <a:gd name="connsiteY10" fmla="*/ 777620 h 807191"/>
              <a:gd name="connsiteX11" fmla="*/ 1229523 w 1357234"/>
              <a:gd name="connsiteY11" fmla="*/ 806395 h 807191"/>
              <a:gd name="connsiteX12" fmla="*/ 916197 w 1357234"/>
              <a:gd name="connsiteY12" fmla="*/ 752043 h 807191"/>
              <a:gd name="connsiteX13" fmla="*/ 225601 w 1357234"/>
              <a:gd name="connsiteY13" fmla="*/ 675310 h 807191"/>
              <a:gd name="connsiteX14" fmla="*/ 0 w 1357234"/>
              <a:gd name="connsiteY14" fmla="*/ 662381 h 807191"/>
              <a:gd name="connsiteX0" fmla="*/ 206535 w 1357234"/>
              <a:gd name="connsiteY0" fmla="*/ 4058 h 811249"/>
              <a:gd name="connsiteX1" fmla="*/ 208264 w 1357234"/>
              <a:gd name="connsiteY1" fmla="*/ 3779 h 811249"/>
              <a:gd name="connsiteX2" fmla="*/ 705182 w 1357234"/>
              <a:gd name="connsiteY2" fmla="*/ 55913 h 811249"/>
              <a:gd name="connsiteX3" fmla="*/ 1152790 w 1357234"/>
              <a:gd name="connsiteY3" fmla="*/ 30336 h 811249"/>
              <a:gd name="connsiteX4" fmla="*/ 1266087 w 1357234"/>
              <a:gd name="connsiteY4" fmla="*/ 133053 h 811249"/>
              <a:gd name="connsiteX5" fmla="*/ 1252651 w 1357234"/>
              <a:gd name="connsiteY5" fmla="*/ 379398 h 811249"/>
              <a:gd name="connsiteX6" fmla="*/ 1166381 w 1357234"/>
              <a:gd name="connsiteY6" fmla="*/ 397226 h 811249"/>
              <a:gd name="connsiteX7" fmla="*/ 1055446 w 1357234"/>
              <a:gd name="connsiteY7" fmla="*/ 418456 h 811249"/>
              <a:gd name="connsiteX8" fmla="*/ 1211318 w 1357234"/>
              <a:gd name="connsiteY8" fmla="*/ 458423 h 811249"/>
              <a:gd name="connsiteX9" fmla="*/ 1313457 w 1357234"/>
              <a:gd name="connsiteY9" fmla="*/ 531378 h 811249"/>
              <a:gd name="connsiteX10" fmla="*/ 1357234 w 1357234"/>
              <a:gd name="connsiteY10" fmla="*/ 623791 h 811249"/>
              <a:gd name="connsiteX11" fmla="*/ 1322242 w 1357234"/>
              <a:gd name="connsiteY11" fmla="*/ 781678 h 811249"/>
              <a:gd name="connsiteX12" fmla="*/ 1229523 w 1357234"/>
              <a:gd name="connsiteY12" fmla="*/ 810453 h 811249"/>
              <a:gd name="connsiteX13" fmla="*/ 916197 w 1357234"/>
              <a:gd name="connsiteY13" fmla="*/ 756101 h 811249"/>
              <a:gd name="connsiteX14" fmla="*/ 225601 w 1357234"/>
              <a:gd name="connsiteY14" fmla="*/ 679368 h 811249"/>
              <a:gd name="connsiteX15" fmla="*/ 0 w 1357234"/>
              <a:gd name="connsiteY15" fmla="*/ 666439 h 811249"/>
              <a:gd name="connsiteX0" fmla="*/ 206535 w 1357234"/>
              <a:gd name="connsiteY0" fmla="*/ 1 h 807192"/>
              <a:gd name="connsiteX1" fmla="*/ 190049 w 1357234"/>
              <a:gd name="connsiteY1" fmla="*/ 50725 h 807192"/>
              <a:gd name="connsiteX2" fmla="*/ 705182 w 1357234"/>
              <a:gd name="connsiteY2" fmla="*/ 51856 h 807192"/>
              <a:gd name="connsiteX3" fmla="*/ 1152790 w 1357234"/>
              <a:gd name="connsiteY3" fmla="*/ 26279 h 807192"/>
              <a:gd name="connsiteX4" fmla="*/ 1266087 w 1357234"/>
              <a:gd name="connsiteY4" fmla="*/ 128996 h 807192"/>
              <a:gd name="connsiteX5" fmla="*/ 1252651 w 1357234"/>
              <a:gd name="connsiteY5" fmla="*/ 375341 h 807192"/>
              <a:gd name="connsiteX6" fmla="*/ 1166381 w 1357234"/>
              <a:gd name="connsiteY6" fmla="*/ 393169 h 807192"/>
              <a:gd name="connsiteX7" fmla="*/ 1055446 w 1357234"/>
              <a:gd name="connsiteY7" fmla="*/ 414399 h 807192"/>
              <a:gd name="connsiteX8" fmla="*/ 1211318 w 1357234"/>
              <a:gd name="connsiteY8" fmla="*/ 454366 h 807192"/>
              <a:gd name="connsiteX9" fmla="*/ 1313457 w 1357234"/>
              <a:gd name="connsiteY9" fmla="*/ 527321 h 807192"/>
              <a:gd name="connsiteX10" fmla="*/ 1357234 w 1357234"/>
              <a:gd name="connsiteY10" fmla="*/ 619734 h 807192"/>
              <a:gd name="connsiteX11" fmla="*/ 1322242 w 1357234"/>
              <a:gd name="connsiteY11" fmla="*/ 777621 h 807192"/>
              <a:gd name="connsiteX12" fmla="*/ 1229523 w 1357234"/>
              <a:gd name="connsiteY12" fmla="*/ 806396 h 807192"/>
              <a:gd name="connsiteX13" fmla="*/ 916197 w 1357234"/>
              <a:gd name="connsiteY13" fmla="*/ 752044 h 807192"/>
              <a:gd name="connsiteX14" fmla="*/ 225601 w 1357234"/>
              <a:gd name="connsiteY14" fmla="*/ 675311 h 807192"/>
              <a:gd name="connsiteX15" fmla="*/ 0 w 1357234"/>
              <a:gd name="connsiteY15" fmla="*/ 662382 h 807192"/>
              <a:gd name="connsiteX0" fmla="*/ 177391 w 1357234"/>
              <a:gd name="connsiteY0" fmla="*/ 319032 h 783778"/>
              <a:gd name="connsiteX1" fmla="*/ 190049 w 1357234"/>
              <a:gd name="connsiteY1" fmla="*/ 27311 h 783778"/>
              <a:gd name="connsiteX2" fmla="*/ 705182 w 1357234"/>
              <a:gd name="connsiteY2" fmla="*/ 28442 h 783778"/>
              <a:gd name="connsiteX3" fmla="*/ 1152790 w 1357234"/>
              <a:gd name="connsiteY3" fmla="*/ 2865 h 783778"/>
              <a:gd name="connsiteX4" fmla="*/ 1266087 w 1357234"/>
              <a:gd name="connsiteY4" fmla="*/ 105582 h 783778"/>
              <a:gd name="connsiteX5" fmla="*/ 1252651 w 1357234"/>
              <a:gd name="connsiteY5" fmla="*/ 351927 h 783778"/>
              <a:gd name="connsiteX6" fmla="*/ 1166381 w 1357234"/>
              <a:gd name="connsiteY6" fmla="*/ 369755 h 783778"/>
              <a:gd name="connsiteX7" fmla="*/ 1055446 w 1357234"/>
              <a:gd name="connsiteY7" fmla="*/ 390985 h 783778"/>
              <a:gd name="connsiteX8" fmla="*/ 1211318 w 1357234"/>
              <a:gd name="connsiteY8" fmla="*/ 430952 h 783778"/>
              <a:gd name="connsiteX9" fmla="*/ 1313457 w 1357234"/>
              <a:gd name="connsiteY9" fmla="*/ 503907 h 783778"/>
              <a:gd name="connsiteX10" fmla="*/ 1357234 w 1357234"/>
              <a:gd name="connsiteY10" fmla="*/ 596320 h 783778"/>
              <a:gd name="connsiteX11" fmla="*/ 1322242 w 1357234"/>
              <a:gd name="connsiteY11" fmla="*/ 754207 h 783778"/>
              <a:gd name="connsiteX12" fmla="*/ 1229523 w 1357234"/>
              <a:gd name="connsiteY12" fmla="*/ 782982 h 783778"/>
              <a:gd name="connsiteX13" fmla="*/ 916197 w 1357234"/>
              <a:gd name="connsiteY13" fmla="*/ 728630 h 783778"/>
              <a:gd name="connsiteX14" fmla="*/ 225601 w 1357234"/>
              <a:gd name="connsiteY14" fmla="*/ 651897 h 783778"/>
              <a:gd name="connsiteX15" fmla="*/ 0 w 1357234"/>
              <a:gd name="connsiteY15" fmla="*/ 638968 h 783778"/>
              <a:gd name="connsiteX0" fmla="*/ 177391 w 1357234"/>
              <a:gd name="connsiteY0" fmla="*/ 335598 h 800344"/>
              <a:gd name="connsiteX1" fmla="*/ 211907 w 1357234"/>
              <a:gd name="connsiteY1" fmla="*/ 160 h 800344"/>
              <a:gd name="connsiteX2" fmla="*/ 705182 w 1357234"/>
              <a:gd name="connsiteY2" fmla="*/ 45008 h 800344"/>
              <a:gd name="connsiteX3" fmla="*/ 1152790 w 1357234"/>
              <a:gd name="connsiteY3" fmla="*/ 19431 h 800344"/>
              <a:gd name="connsiteX4" fmla="*/ 1266087 w 1357234"/>
              <a:gd name="connsiteY4" fmla="*/ 122148 h 800344"/>
              <a:gd name="connsiteX5" fmla="*/ 1252651 w 1357234"/>
              <a:gd name="connsiteY5" fmla="*/ 368493 h 800344"/>
              <a:gd name="connsiteX6" fmla="*/ 1166381 w 1357234"/>
              <a:gd name="connsiteY6" fmla="*/ 386321 h 800344"/>
              <a:gd name="connsiteX7" fmla="*/ 1055446 w 1357234"/>
              <a:gd name="connsiteY7" fmla="*/ 407551 h 800344"/>
              <a:gd name="connsiteX8" fmla="*/ 1211318 w 1357234"/>
              <a:gd name="connsiteY8" fmla="*/ 447518 h 800344"/>
              <a:gd name="connsiteX9" fmla="*/ 1313457 w 1357234"/>
              <a:gd name="connsiteY9" fmla="*/ 520473 h 800344"/>
              <a:gd name="connsiteX10" fmla="*/ 1357234 w 1357234"/>
              <a:gd name="connsiteY10" fmla="*/ 612886 h 800344"/>
              <a:gd name="connsiteX11" fmla="*/ 1322242 w 1357234"/>
              <a:gd name="connsiteY11" fmla="*/ 770773 h 800344"/>
              <a:gd name="connsiteX12" fmla="*/ 1229523 w 1357234"/>
              <a:gd name="connsiteY12" fmla="*/ 799548 h 800344"/>
              <a:gd name="connsiteX13" fmla="*/ 916197 w 1357234"/>
              <a:gd name="connsiteY13" fmla="*/ 745196 h 800344"/>
              <a:gd name="connsiteX14" fmla="*/ 225601 w 1357234"/>
              <a:gd name="connsiteY14" fmla="*/ 668463 h 800344"/>
              <a:gd name="connsiteX15" fmla="*/ 0 w 1357234"/>
              <a:gd name="connsiteY15" fmla="*/ 655534 h 800344"/>
              <a:gd name="connsiteX0" fmla="*/ 177391 w 1357234"/>
              <a:gd name="connsiteY0" fmla="*/ 349456 h 814202"/>
              <a:gd name="connsiteX1" fmla="*/ 171834 w 1357234"/>
              <a:gd name="connsiteY1" fmla="*/ 345533 h 814202"/>
              <a:gd name="connsiteX2" fmla="*/ 211907 w 1357234"/>
              <a:gd name="connsiteY2" fmla="*/ 14018 h 814202"/>
              <a:gd name="connsiteX3" fmla="*/ 705182 w 1357234"/>
              <a:gd name="connsiteY3" fmla="*/ 58866 h 814202"/>
              <a:gd name="connsiteX4" fmla="*/ 1152790 w 1357234"/>
              <a:gd name="connsiteY4" fmla="*/ 33289 h 814202"/>
              <a:gd name="connsiteX5" fmla="*/ 1266087 w 1357234"/>
              <a:gd name="connsiteY5" fmla="*/ 136006 h 814202"/>
              <a:gd name="connsiteX6" fmla="*/ 1252651 w 1357234"/>
              <a:gd name="connsiteY6" fmla="*/ 382351 h 814202"/>
              <a:gd name="connsiteX7" fmla="*/ 1166381 w 1357234"/>
              <a:gd name="connsiteY7" fmla="*/ 400179 h 814202"/>
              <a:gd name="connsiteX8" fmla="*/ 1055446 w 1357234"/>
              <a:gd name="connsiteY8" fmla="*/ 421409 h 814202"/>
              <a:gd name="connsiteX9" fmla="*/ 1211318 w 1357234"/>
              <a:gd name="connsiteY9" fmla="*/ 461376 h 814202"/>
              <a:gd name="connsiteX10" fmla="*/ 1313457 w 1357234"/>
              <a:gd name="connsiteY10" fmla="*/ 534331 h 814202"/>
              <a:gd name="connsiteX11" fmla="*/ 1357234 w 1357234"/>
              <a:gd name="connsiteY11" fmla="*/ 626744 h 814202"/>
              <a:gd name="connsiteX12" fmla="*/ 1322242 w 1357234"/>
              <a:gd name="connsiteY12" fmla="*/ 784631 h 814202"/>
              <a:gd name="connsiteX13" fmla="*/ 1229523 w 1357234"/>
              <a:gd name="connsiteY13" fmla="*/ 813406 h 814202"/>
              <a:gd name="connsiteX14" fmla="*/ 916197 w 1357234"/>
              <a:gd name="connsiteY14" fmla="*/ 759054 h 814202"/>
              <a:gd name="connsiteX15" fmla="*/ 225601 w 1357234"/>
              <a:gd name="connsiteY15" fmla="*/ 682321 h 814202"/>
              <a:gd name="connsiteX16" fmla="*/ 0 w 1357234"/>
              <a:gd name="connsiteY16" fmla="*/ 669392 h 814202"/>
              <a:gd name="connsiteX0" fmla="*/ 177391 w 1357234"/>
              <a:gd name="connsiteY0" fmla="*/ 349456 h 814202"/>
              <a:gd name="connsiteX1" fmla="*/ 171834 w 1357234"/>
              <a:gd name="connsiteY1" fmla="*/ 327318 h 814202"/>
              <a:gd name="connsiteX2" fmla="*/ 211907 w 1357234"/>
              <a:gd name="connsiteY2" fmla="*/ 14018 h 814202"/>
              <a:gd name="connsiteX3" fmla="*/ 705182 w 1357234"/>
              <a:gd name="connsiteY3" fmla="*/ 58866 h 814202"/>
              <a:gd name="connsiteX4" fmla="*/ 1152790 w 1357234"/>
              <a:gd name="connsiteY4" fmla="*/ 33289 h 814202"/>
              <a:gd name="connsiteX5" fmla="*/ 1266087 w 1357234"/>
              <a:gd name="connsiteY5" fmla="*/ 136006 h 814202"/>
              <a:gd name="connsiteX6" fmla="*/ 1252651 w 1357234"/>
              <a:gd name="connsiteY6" fmla="*/ 382351 h 814202"/>
              <a:gd name="connsiteX7" fmla="*/ 1166381 w 1357234"/>
              <a:gd name="connsiteY7" fmla="*/ 400179 h 814202"/>
              <a:gd name="connsiteX8" fmla="*/ 1055446 w 1357234"/>
              <a:gd name="connsiteY8" fmla="*/ 421409 h 814202"/>
              <a:gd name="connsiteX9" fmla="*/ 1211318 w 1357234"/>
              <a:gd name="connsiteY9" fmla="*/ 461376 h 814202"/>
              <a:gd name="connsiteX10" fmla="*/ 1313457 w 1357234"/>
              <a:gd name="connsiteY10" fmla="*/ 534331 h 814202"/>
              <a:gd name="connsiteX11" fmla="*/ 1357234 w 1357234"/>
              <a:gd name="connsiteY11" fmla="*/ 626744 h 814202"/>
              <a:gd name="connsiteX12" fmla="*/ 1322242 w 1357234"/>
              <a:gd name="connsiteY12" fmla="*/ 784631 h 814202"/>
              <a:gd name="connsiteX13" fmla="*/ 1229523 w 1357234"/>
              <a:gd name="connsiteY13" fmla="*/ 813406 h 814202"/>
              <a:gd name="connsiteX14" fmla="*/ 916197 w 1357234"/>
              <a:gd name="connsiteY14" fmla="*/ 759054 h 814202"/>
              <a:gd name="connsiteX15" fmla="*/ 225601 w 1357234"/>
              <a:gd name="connsiteY15" fmla="*/ 682321 h 814202"/>
              <a:gd name="connsiteX16" fmla="*/ 0 w 1357234"/>
              <a:gd name="connsiteY16" fmla="*/ 669392 h 814202"/>
              <a:gd name="connsiteX0" fmla="*/ 75386 w 1357234"/>
              <a:gd name="connsiteY0" fmla="*/ 360385 h 814202"/>
              <a:gd name="connsiteX1" fmla="*/ 171834 w 1357234"/>
              <a:gd name="connsiteY1" fmla="*/ 327318 h 814202"/>
              <a:gd name="connsiteX2" fmla="*/ 211907 w 1357234"/>
              <a:gd name="connsiteY2" fmla="*/ 14018 h 814202"/>
              <a:gd name="connsiteX3" fmla="*/ 705182 w 1357234"/>
              <a:gd name="connsiteY3" fmla="*/ 58866 h 814202"/>
              <a:gd name="connsiteX4" fmla="*/ 1152790 w 1357234"/>
              <a:gd name="connsiteY4" fmla="*/ 33289 h 814202"/>
              <a:gd name="connsiteX5" fmla="*/ 1266087 w 1357234"/>
              <a:gd name="connsiteY5" fmla="*/ 136006 h 814202"/>
              <a:gd name="connsiteX6" fmla="*/ 1252651 w 1357234"/>
              <a:gd name="connsiteY6" fmla="*/ 382351 h 814202"/>
              <a:gd name="connsiteX7" fmla="*/ 1166381 w 1357234"/>
              <a:gd name="connsiteY7" fmla="*/ 400179 h 814202"/>
              <a:gd name="connsiteX8" fmla="*/ 1055446 w 1357234"/>
              <a:gd name="connsiteY8" fmla="*/ 421409 h 814202"/>
              <a:gd name="connsiteX9" fmla="*/ 1211318 w 1357234"/>
              <a:gd name="connsiteY9" fmla="*/ 461376 h 814202"/>
              <a:gd name="connsiteX10" fmla="*/ 1313457 w 1357234"/>
              <a:gd name="connsiteY10" fmla="*/ 534331 h 814202"/>
              <a:gd name="connsiteX11" fmla="*/ 1357234 w 1357234"/>
              <a:gd name="connsiteY11" fmla="*/ 626744 h 814202"/>
              <a:gd name="connsiteX12" fmla="*/ 1322242 w 1357234"/>
              <a:gd name="connsiteY12" fmla="*/ 784631 h 814202"/>
              <a:gd name="connsiteX13" fmla="*/ 1229523 w 1357234"/>
              <a:gd name="connsiteY13" fmla="*/ 813406 h 814202"/>
              <a:gd name="connsiteX14" fmla="*/ 916197 w 1357234"/>
              <a:gd name="connsiteY14" fmla="*/ 759054 h 814202"/>
              <a:gd name="connsiteX15" fmla="*/ 225601 w 1357234"/>
              <a:gd name="connsiteY15" fmla="*/ 682321 h 814202"/>
              <a:gd name="connsiteX16" fmla="*/ 0 w 1357234"/>
              <a:gd name="connsiteY16" fmla="*/ 669392 h 814202"/>
              <a:gd name="connsiteX0" fmla="*/ 75386 w 1357234"/>
              <a:gd name="connsiteY0" fmla="*/ 360385 h 814202"/>
              <a:gd name="connsiteX1" fmla="*/ 77115 w 1357234"/>
              <a:gd name="connsiteY1" fmla="*/ 363748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75386 w 1357234"/>
              <a:gd name="connsiteY0" fmla="*/ 360385 h 814202"/>
              <a:gd name="connsiteX1" fmla="*/ 73472 w 1357234"/>
              <a:gd name="connsiteY1" fmla="*/ 534970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73472 w 1357234"/>
              <a:gd name="connsiteY1" fmla="*/ 534970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0" fmla="*/ 17098 w 1357234"/>
              <a:gd name="connsiteY0" fmla="*/ 622683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18" fmla="*/ 17098 w 1357234"/>
              <a:gd name="connsiteY18" fmla="*/ 622683 h 814202"/>
              <a:gd name="connsiteX0" fmla="*/ 6169 w 1357234"/>
              <a:gd name="connsiteY0" fmla="*/ 611754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18" fmla="*/ 6169 w 1357234"/>
              <a:gd name="connsiteY18" fmla="*/ 611754 h 814202"/>
              <a:gd name="connsiteX0" fmla="*/ 6169 w 1357234"/>
              <a:gd name="connsiteY0" fmla="*/ 611754 h 814202"/>
              <a:gd name="connsiteX1" fmla="*/ 69829 w 1357234"/>
              <a:gd name="connsiteY1" fmla="*/ 392892 h 814202"/>
              <a:gd name="connsiteX2" fmla="*/ 171834 w 1357234"/>
              <a:gd name="connsiteY2" fmla="*/ 327318 h 814202"/>
              <a:gd name="connsiteX3" fmla="*/ 211907 w 1357234"/>
              <a:gd name="connsiteY3" fmla="*/ 14018 h 814202"/>
              <a:gd name="connsiteX4" fmla="*/ 705182 w 1357234"/>
              <a:gd name="connsiteY4" fmla="*/ 58866 h 814202"/>
              <a:gd name="connsiteX5" fmla="*/ 1152790 w 1357234"/>
              <a:gd name="connsiteY5" fmla="*/ 33289 h 814202"/>
              <a:gd name="connsiteX6" fmla="*/ 1266087 w 1357234"/>
              <a:gd name="connsiteY6" fmla="*/ 136006 h 814202"/>
              <a:gd name="connsiteX7" fmla="*/ 1252651 w 1357234"/>
              <a:gd name="connsiteY7" fmla="*/ 382351 h 814202"/>
              <a:gd name="connsiteX8" fmla="*/ 1166381 w 1357234"/>
              <a:gd name="connsiteY8" fmla="*/ 400179 h 814202"/>
              <a:gd name="connsiteX9" fmla="*/ 1055446 w 1357234"/>
              <a:gd name="connsiteY9" fmla="*/ 421409 h 814202"/>
              <a:gd name="connsiteX10" fmla="*/ 1211318 w 1357234"/>
              <a:gd name="connsiteY10" fmla="*/ 461376 h 814202"/>
              <a:gd name="connsiteX11" fmla="*/ 1313457 w 1357234"/>
              <a:gd name="connsiteY11" fmla="*/ 534331 h 814202"/>
              <a:gd name="connsiteX12" fmla="*/ 1357234 w 1357234"/>
              <a:gd name="connsiteY12" fmla="*/ 626744 h 814202"/>
              <a:gd name="connsiteX13" fmla="*/ 1322242 w 1357234"/>
              <a:gd name="connsiteY13" fmla="*/ 784631 h 814202"/>
              <a:gd name="connsiteX14" fmla="*/ 1229523 w 1357234"/>
              <a:gd name="connsiteY14" fmla="*/ 813406 h 814202"/>
              <a:gd name="connsiteX15" fmla="*/ 916197 w 1357234"/>
              <a:gd name="connsiteY15" fmla="*/ 759054 h 814202"/>
              <a:gd name="connsiteX16" fmla="*/ 225601 w 1357234"/>
              <a:gd name="connsiteY16" fmla="*/ 682321 h 814202"/>
              <a:gd name="connsiteX17" fmla="*/ 0 w 1357234"/>
              <a:gd name="connsiteY17" fmla="*/ 669392 h 814202"/>
              <a:gd name="connsiteX18" fmla="*/ 6169 w 1357234"/>
              <a:gd name="connsiteY18" fmla="*/ 611754 h 814202"/>
              <a:gd name="connsiteX0" fmla="*/ 6169 w 1357234"/>
              <a:gd name="connsiteY0" fmla="*/ 597736 h 800184"/>
              <a:gd name="connsiteX1" fmla="*/ 69829 w 1357234"/>
              <a:gd name="connsiteY1" fmla="*/ 378874 h 800184"/>
              <a:gd name="connsiteX2" fmla="*/ 171834 w 1357234"/>
              <a:gd name="connsiteY2" fmla="*/ 313300 h 800184"/>
              <a:gd name="connsiteX3" fmla="*/ 211907 w 1357234"/>
              <a:gd name="connsiteY3" fmla="*/ 0 h 800184"/>
              <a:gd name="connsiteX4" fmla="*/ 705182 w 1357234"/>
              <a:gd name="connsiteY4" fmla="*/ 44848 h 800184"/>
              <a:gd name="connsiteX5" fmla="*/ 1152790 w 1357234"/>
              <a:gd name="connsiteY5" fmla="*/ 19271 h 800184"/>
              <a:gd name="connsiteX6" fmla="*/ 1266087 w 1357234"/>
              <a:gd name="connsiteY6" fmla="*/ 121988 h 800184"/>
              <a:gd name="connsiteX7" fmla="*/ 1252651 w 1357234"/>
              <a:gd name="connsiteY7" fmla="*/ 368333 h 800184"/>
              <a:gd name="connsiteX8" fmla="*/ 1166381 w 1357234"/>
              <a:gd name="connsiteY8" fmla="*/ 386161 h 800184"/>
              <a:gd name="connsiteX9" fmla="*/ 1055446 w 1357234"/>
              <a:gd name="connsiteY9" fmla="*/ 407391 h 800184"/>
              <a:gd name="connsiteX10" fmla="*/ 1211318 w 1357234"/>
              <a:gd name="connsiteY10" fmla="*/ 447358 h 800184"/>
              <a:gd name="connsiteX11" fmla="*/ 1313457 w 1357234"/>
              <a:gd name="connsiteY11" fmla="*/ 520313 h 800184"/>
              <a:gd name="connsiteX12" fmla="*/ 1357234 w 1357234"/>
              <a:gd name="connsiteY12" fmla="*/ 612726 h 800184"/>
              <a:gd name="connsiteX13" fmla="*/ 1322242 w 1357234"/>
              <a:gd name="connsiteY13" fmla="*/ 770613 h 800184"/>
              <a:gd name="connsiteX14" fmla="*/ 1229523 w 1357234"/>
              <a:gd name="connsiteY14" fmla="*/ 799388 h 800184"/>
              <a:gd name="connsiteX15" fmla="*/ 916197 w 1357234"/>
              <a:gd name="connsiteY15" fmla="*/ 745036 h 800184"/>
              <a:gd name="connsiteX16" fmla="*/ 225601 w 1357234"/>
              <a:gd name="connsiteY16" fmla="*/ 668303 h 800184"/>
              <a:gd name="connsiteX17" fmla="*/ 0 w 1357234"/>
              <a:gd name="connsiteY17" fmla="*/ 655374 h 800184"/>
              <a:gd name="connsiteX18" fmla="*/ 6169 w 1357234"/>
              <a:gd name="connsiteY18" fmla="*/ 597736 h 800184"/>
              <a:gd name="connsiteX0" fmla="*/ 6169 w 1357234"/>
              <a:gd name="connsiteY0" fmla="*/ 597736 h 800184"/>
              <a:gd name="connsiteX1" fmla="*/ 69829 w 1357234"/>
              <a:gd name="connsiteY1" fmla="*/ 378874 h 800184"/>
              <a:gd name="connsiteX2" fmla="*/ 171834 w 1357234"/>
              <a:gd name="connsiteY2" fmla="*/ 313300 h 800184"/>
              <a:gd name="connsiteX3" fmla="*/ 211907 w 1357234"/>
              <a:gd name="connsiteY3" fmla="*/ 0 h 800184"/>
              <a:gd name="connsiteX4" fmla="*/ 705182 w 1357234"/>
              <a:gd name="connsiteY4" fmla="*/ 44848 h 800184"/>
              <a:gd name="connsiteX5" fmla="*/ 1152790 w 1357234"/>
              <a:gd name="connsiteY5" fmla="*/ 19271 h 800184"/>
              <a:gd name="connsiteX6" fmla="*/ 1266087 w 1357234"/>
              <a:gd name="connsiteY6" fmla="*/ 121988 h 800184"/>
              <a:gd name="connsiteX7" fmla="*/ 1252651 w 1357234"/>
              <a:gd name="connsiteY7" fmla="*/ 368333 h 800184"/>
              <a:gd name="connsiteX8" fmla="*/ 1166381 w 1357234"/>
              <a:gd name="connsiteY8" fmla="*/ 386161 h 800184"/>
              <a:gd name="connsiteX9" fmla="*/ 1055446 w 1357234"/>
              <a:gd name="connsiteY9" fmla="*/ 407391 h 800184"/>
              <a:gd name="connsiteX10" fmla="*/ 1211318 w 1357234"/>
              <a:gd name="connsiteY10" fmla="*/ 447358 h 800184"/>
              <a:gd name="connsiteX11" fmla="*/ 1313457 w 1357234"/>
              <a:gd name="connsiteY11" fmla="*/ 520313 h 800184"/>
              <a:gd name="connsiteX12" fmla="*/ 1357234 w 1357234"/>
              <a:gd name="connsiteY12" fmla="*/ 612726 h 800184"/>
              <a:gd name="connsiteX13" fmla="*/ 1322242 w 1357234"/>
              <a:gd name="connsiteY13" fmla="*/ 770613 h 800184"/>
              <a:gd name="connsiteX14" fmla="*/ 1229523 w 1357234"/>
              <a:gd name="connsiteY14" fmla="*/ 799388 h 800184"/>
              <a:gd name="connsiteX15" fmla="*/ 916197 w 1357234"/>
              <a:gd name="connsiteY15" fmla="*/ 745036 h 800184"/>
              <a:gd name="connsiteX16" fmla="*/ 225601 w 1357234"/>
              <a:gd name="connsiteY16" fmla="*/ 668303 h 800184"/>
              <a:gd name="connsiteX17" fmla="*/ 0 w 1357234"/>
              <a:gd name="connsiteY17" fmla="*/ 655374 h 800184"/>
              <a:gd name="connsiteX18" fmla="*/ 6169 w 1357234"/>
              <a:gd name="connsiteY18" fmla="*/ 597736 h 800184"/>
              <a:gd name="connsiteX0" fmla="*/ 6169 w 1357234"/>
              <a:gd name="connsiteY0" fmla="*/ 597736 h 800184"/>
              <a:gd name="connsiteX1" fmla="*/ 69829 w 1357234"/>
              <a:gd name="connsiteY1" fmla="*/ 378874 h 800184"/>
              <a:gd name="connsiteX2" fmla="*/ 171834 w 1357234"/>
              <a:gd name="connsiteY2" fmla="*/ 313300 h 800184"/>
              <a:gd name="connsiteX3" fmla="*/ 211907 w 1357234"/>
              <a:gd name="connsiteY3" fmla="*/ 0 h 800184"/>
              <a:gd name="connsiteX4" fmla="*/ 705182 w 1357234"/>
              <a:gd name="connsiteY4" fmla="*/ 44848 h 800184"/>
              <a:gd name="connsiteX5" fmla="*/ 1152790 w 1357234"/>
              <a:gd name="connsiteY5" fmla="*/ 19271 h 800184"/>
              <a:gd name="connsiteX6" fmla="*/ 1266087 w 1357234"/>
              <a:gd name="connsiteY6" fmla="*/ 121988 h 800184"/>
              <a:gd name="connsiteX7" fmla="*/ 1252651 w 1357234"/>
              <a:gd name="connsiteY7" fmla="*/ 368333 h 800184"/>
              <a:gd name="connsiteX8" fmla="*/ 1166381 w 1357234"/>
              <a:gd name="connsiteY8" fmla="*/ 386161 h 800184"/>
              <a:gd name="connsiteX9" fmla="*/ 1055446 w 1357234"/>
              <a:gd name="connsiteY9" fmla="*/ 407391 h 800184"/>
              <a:gd name="connsiteX10" fmla="*/ 1211318 w 1357234"/>
              <a:gd name="connsiteY10" fmla="*/ 447358 h 800184"/>
              <a:gd name="connsiteX11" fmla="*/ 1313457 w 1357234"/>
              <a:gd name="connsiteY11" fmla="*/ 520313 h 800184"/>
              <a:gd name="connsiteX12" fmla="*/ 1357234 w 1357234"/>
              <a:gd name="connsiteY12" fmla="*/ 612726 h 800184"/>
              <a:gd name="connsiteX13" fmla="*/ 1322242 w 1357234"/>
              <a:gd name="connsiteY13" fmla="*/ 770613 h 800184"/>
              <a:gd name="connsiteX14" fmla="*/ 1229523 w 1357234"/>
              <a:gd name="connsiteY14" fmla="*/ 799388 h 800184"/>
              <a:gd name="connsiteX15" fmla="*/ 916197 w 1357234"/>
              <a:gd name="connsiteY15" fmla="*/ 745036 h 800184"/>
              <a:gd name="connsiteX16" fmla="*/ 225601 w 1357234"/>
              <a:gd name="connsiteY16" fmla="*/ 668303 h 800184"/>
              <a:gd name="connsiteX17" fmla="*/ 0 w 1357234"/>
              <a:gd name="connsiteY17" fmla="*/ 655374 h 800184"/>
              <a:gd name="connsiteX18" fmla="*/ 6169 w 1357234"/>
              <a:gd name="connsiteY18" fmla="*/ 597736 h 800184"/>
              <a:gd name="connsiteX0" fmla="*/ 6169 w 1357234"/>
              <a:gd name="connsiteY0" fmla="*/ 597736 h 800184"/>
              <a:gd name="connsiteX1" fmla="*/ 69829 w 1357234"/>
              <a:gd name="connsiteY1" fmla="*/ 378874 h 800184"/>
              <a:gd name="connsiteX2" fmla="*/ 171834 w 1357234"/>
              <a:gd name="connsiteY2" fmla="*/ 313300 h 800184"/>
              <a:gd name="connsiteX3" fmla="*/ 211907 w 1357234"/>
              <a:gd name="connsiteY3" fmla="*/ 0 h 800184"/>
              <a:gd name="connsiteX4" fmla="*/ 705182 w 1357234"/>
              <a:gd name="connsiteY4" fmla="*/ 44848 h 800184"/>
              <a:gd name="connsiteX5" fmla="*/ 1152790 w 1357234"/>
              <a:gd name="connsiteY5" fmla="*/ 19271 h 800184"/>
              <a:gd name="connsiteX6" fmla="*/ 1266087 w 1357234"/>
              <a:gd name="connsiteY6" fmla="*/ 121988 h 800184"/>
              <a:gd name="connsiteX7" fmla="*/ 1252651 w 1357234"/>
              <a:gd name="connsiteY7" fmla="*/ 368333 h 800184"/>
              <a:gd name="connsiteX8" fmla="*/ 1166381 w 1357234"/>
              <a:gd name="connsiteY8" fmla="*/ 386161 h 800184"/>
              <a:gd name="connsiteX9" fmla="*/ 1055446 w 1357234"/>
              <a:gd name="connsiteY9" fmla="*/ 407391 h 800184"/>
              <a:gd name="connsiteX10" fmla="*/ 1211318 w 1357234"/>
              <a:gd name="connsiteY10" fmla="*/ 447358 h 800184"/>
              <a:gd name="connsiteX11" fmla="*/ 1313457 w 1357234"/>
              <a:gd name="connsiteY11" fmla="*/ 520313 h 800184"/>
              <a:gd name="connsiteX12" fmla="*/ 1357234 w 1357234"/>
              <a:gd name="connsiteY12" fmla="*/ 612726 h 800184"/>
              <a:gd name="connsiteX13" fmla="*/ 1322242 w 1357234"/>
              <a:gd name="connsiteY13" fmla="*/ 770613 h 800184"/>
              <a:gd name="connsiteX14" fmla="*/ 1229523 w 1357234"/>
              <a:gd name="connsiteY14" fmla="*/ 799388 h 800184"/>
              <a:gd name="connsiteX15" fmla="*/ 916197 w 1357234"/>
              <a:gd name="connsiteY15" fmla="*/ 745036 h 800184"/>
              <a:gd name="connsiteX16" fmla="*/ 225601 w 1357234"/>
              <a:gd name="connsiteY16" fmla="*/ 668303 h 800184"/>
              <a:gd name="connsiteX17" fmla="*/ 0 w 1357234"/>
              <a:gd name="connsiteY17" fmla="*/ 655374 h 800184"/>
              <a:gd name="connsiteX18" fmla="*/ 6169 w 1357234"/>
              <a:gd name="connsiteY18" fmla="*/ 597736 h 800184"/>
              <a:gd name="connsiteX0" fmla="*/ 6169 w 1357234"/>
              <a:gd name="connsiteY0" fmla="*/ 597736 h 800184"/>
              <a:gd name="connsiteX1" fmla="*/ 69829 w 1357234"/>
              <a:gd name="connsiteY1" fmla="*/ 378874 h 800184"/>
              <a:gd name="connsiteX2" fmla="*/ 171834 w 1357234"/>
              <a:gd name="connsiteY2" fmla="*/ 320586 h 800184"/>
              <a:gd name="connsiteX3" fmla="*/ 211907 w 1357234"/>
              <a:gd name="connsiteY3" fmla="*/ 0 h 800184"/>
              <a:gd name="connsiteX4" fmla="*/ 705182 w 1357234"/>
              <a:gd name="connsiteY4" fmla="*/ 44848 h 800184"/>
              <a:gd name="connsiteX5" fmla="*/ 1152790 w 1357234"/>
              <a:gd name="connsiteY5" fmla="*/ 19271 h 800184"/>
              <a:gd name="connsiteX6" fmla="*/ 1266087 w 1357234"/>
              <a:gd name="connsiteY6" fmla="*/ 121988 h 800184"/>
              <a:gd name="connsiteX7" fmla="*/ 1252651 w 1357234"/>
              <a:gd name="connsiteY7" fmla="*/ 368333 h 800184"/>
              <a:gd name="connsiteX8" fmla="*/ 1166381 w 1357234"/>
              <a:gd name="connsiteY8" fmla="*/ 386161 h 800184"/>
              <a:gd name="connsiteX9" fmla="*/ 1055446 w 1357234"/>
              <a:gd name="connsiteY9" fmla="*/ 407391 h 800184"/>
              <a:gd name="connsiteX10" fmla="*/ 1211318 w 1357234"/>
              <a:gd name="connsiteY10" fmla="*/ 447358 h 800184"/>
              <a:gd name="connsiteX11" fmla="*/ 1313457 w 1357234"/>
              <a:gd name="connsiteY11" fmla="*/ 520313 h 800184"/>
              <a:gd name="connsiteX12" fmla="*/ 1357234 w 1357234"/>
              <a:gd name="connsiteY12" fmla="*/ 612726 h 800184"/>
              <a:gd name="connsiteX13" fmla="*/ 1322242 w 1357234"/>
              <a:gd name="connsiteY13" fmla="*/ 770613 h 800184"/>
              <a:gd name="connsiteX14" fmla="*/ 1229523 w 1357234"/>
              <a:gd name="connsiteY14" fmla="*/ 799388 h 800184"/>
              <a:gd name="connsiteX15" fmla="*/ 916197 w 1357234"/>
              <a:gd name="connsiteY15" fmla="*/ 745036 h 800184"/>
              <a:gd name="connsiteX16" fmla="*/ 225601 w 1357234"/>
              <a:gd name="connsiteY16" fmla="*/ 668303 h 800184"/>
              <a:gd name="connsiteX17" fmla="*/ 0 w 1357234"/>
              <a:gd name="connsiteY17" fmla="*/ 655374 h 800184"/>
              <a:gd name="connsiteX18" fmla="*/ 6169 w 1357234"/>
              <a:gd name="connsiteY18" fmla="*/ 597736 h 800184"/>
              <a:gd name="connsiteX0" fmla="*/ 6169 w 1357234"/>
              <a:gd name="connsiteY0" fmla="*/ 597736 h 800184"/>
              <a:gd name="connsiteX1" fmla="*/ 69829 w 1357234"/>
              <a:gd name="connsiteY1" fmla="*/ 378874 h 800184"/>
              <a:gd name="connsiteX2" fmla="*/ 67514 w 1357234"/>
              <a:gd name="connsiteY2" fmla="*/ 387411 h 800184"/>
              <a:gd name="connsiteX3" fmla="*/ 171834 w 1357234"/>
              <a:gd name="connsiteY3" fmla="*/ 32058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69829 w 1357234"/>
              <a:gd name="connsiteY1" fmla="*/ 378874 h 800184"/>
              <a:gd name="connsiteX2" fmla="*/ 67514 w 1357234"/>
              <a:gd name="connsiteY2" fmla="*/ 387411 h 800184"/>
              <a:gd name="connsiteX3" fmla="*/ 171834 w 1357234"/>
              <a:gd name="connsiteY3" fmla="*/ 32058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69829 w 1357234"/>
              <a:gd name="connsiteY1" fmla="*/ 378874 h 800184"/>
              <a:gd name="connsiteX2" fmla="*/ 123497 w 1357234"/>
              <a:gd name="connsiteY2" fmla="*/ 432732 h 800184"/>
              <a:gd name="connsiteX3" fmla="*/ 171834 w 1357234"/>
              <a:gd name="connsiteY3" fmla="*/ 32058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54184 w 1357234"/>
              <a:gd name="connsiteY1" fmla="*/ 432732 h 800184"/>
              <a:gd name="connsiteX2" fmla="*/ 69829 w 1357234"/>
              <a:gd name="connsiteY2" fmla="*/ 378874 h 800184"/>
              <a:gd name="connsiteX3" fmla="*/ 123497 w 1357234"/>
              <a:gd name="connsiteY3" fmla="*/ 432732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54184 w 1357234"/>
              <a:gd name="connsiteY1" fmla="*/ 432732 h 800184"/>
              <a:gd name="connsiteX2" fmla="*/ 69829 w 1357234"/>
              <a:gd name="connsiteY2" fmla="*/ 37887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54184 w 1357234"/>
              <a:gd name="connsiteY1" fmla="*/ 432732 h 800184"/>
              <a:gd name="connsiteX2" fmla="*/ 69829 w 1357234"/>
              <a:gd name="connsiteY2" fmla="*/ 37887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54184 w 1357234"/>
              <a:gd name="connsiteY1" fmla="*/ 432732 h 800184"/>
              <a:gd name="connsiteX2" fmla="*/ 69829 w 1357234"/>
              <a:gd name="connsiteY2" fmla="*/ 37887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9829 w 1357234"/>
              <a:gd name="connsiteY2" fmla="*/ 37887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1831 w 1357234"/>
              <a:gd name="connsiteY2" fmla="*/ 41086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1831 w 1357234"/>
              <a:gd name="connsiteY2" fmla="*/ 410864 h 800184"/>
              <a:gd name="connsiteX3" fmla="*/ 99504 w 1357234"/>
              <a:gd name="connsiteY3" fmla="*/ 344758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1831 w 1357234"/>
              <a:gd name="connsiteY2" fmla="*/ 410864 h 800184"/>
              <a:gd name="connsiteX3" fmla="*/ 83509 w 1357234"/>
              <a:gd name="connsiteY3" fmla="*/ 371417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1831 w 1357234"/>
              <a:gd name="connsiteY2" fmla="*/ 410864 h 800184"/>
              <a:gd name="connsiteX3" fmla="*/ 83509 w 1357234"/>
              <a:gd name="connsiteY3" fmla="*/ 371417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1831 w 1357234"/>
              <a:gd name="connsiteY2" fmla="*/ 410864 h 800184"/>
              <a:gd name="connsiteX3" fmla="*/ 83509 w 1357234"/>
              <a:gd name="connsiteY3" fmla="*/ 371417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64497 w 1357234"/>
              <a:gd name="connsiteY2" fmla="*/ 426859 h 800184"/>
              <a:gd name="connsiteX3" fmla="*/ 83509 w 1357234"/>
              <a:gd name="connsiteY3" fmla="*/ 371417 h 800184"/>
              <a:gd name="connsiteX4" fmla="*/ 171834 w 1357234"/>
              <a:gd name="connsiteY4" fmla="*/ 320586 h 800184"/>
              <a:gd name="connsiteX5" fmla="*/ 211907 w 1357234"/>
              <a:gd name="connsiteY5" fmla="*/ 0 h 800184"/>
              <a:gd name="connsiteX6" fmla="*/ 705182 w 1357234"/>
              <a:gd name="connsiteY6" fmla="*/ 44848 h 800184"/>
              <a:gd name="connsiteX7" fmla="*/ 1152790 w 1357234"/>
              <a:gd name="connsiteY7" fmla="*/ 19271 h 800184"/>
              <a:gd name="connsiteX8" fmla="*/ 1266087 w 1357234"/>
              <a:gd name="connsiteY8" fmla="*/ 121988 h 800184"/>
              <a:gd name="connsiteX9" fmla="*/ 1252651 w 1357234"/>
              <a:gd name="connsiteY9" fmla="*/ 368333 h 800184"/>
              <a:gd name="connsiteX10" fmla="*/ 1166381 w 1357234"/>
              <a:gd name="connsiteY10" fmla="*/ 386161 h 800184"/>
              <a:gd name="connsiteX11" fmla="*/ 1055446 w 1357234"/>
              <a:gd name="connsiteY11" fmla="*/ 407391 h 800184"/>
              <a:gd name="connsiteX12" fmla="*/ 1211318 w 1357234"/>
              <a:gd name="connsiteY12" fmla="*/ 447358 h 800184"/>
              <a:gd name="connsiteX13" fmla="*/ 1313457 w 1357234"/>
              <a:gd name="connsiteY13" fmla="*/ 520313 h 800184"/>
              <a:gd name="connsiteX14" fmla="*/ 1357234 w 1357234"/>
              <a:gd name="connsiteY14" fmla="*/ 612726 h 800184"/>
              <a:gd name="connsiteX15" fmla="*/ 1322242 w 1357234"/>
              <a:gd name="connsiteY15" fmla="*/ 770613 h 800184"/>
              <a:gd name="connsiteX16" fmla="*/ 1229523 w 1357234"/>
              <a:gd name="connsiteY16" fmla="*/ 799388 h 800184"/>
              <a:gd name="connsiteX17" fmla="*/ 916197 w 1357234"/>
              <a:gd name="connsiteY17" fmla="*/ 745036 h 800184"/>
              <a:gd name="connsiteX18" fmla="*/ 225601 w 1357234"/>
              <a:gd name="connsiteY18" fmla="*/ 668303 h 800184"/>
              <a:gd name="connsiteX19" fmla="*/ 0 w 1357234"/>
              <a:gd name="connsiteY19" fmla="*/ 655374 h 800184"/>
              <a:gd name="connsiteX20" fmla="*/ 6169 w 1357234"/>
              <a:gd name="connsiteY20" fmla="*/ 597736 h 800184"/>
              <a:gd name="connsiteX0" fmla="*/ 6169 w 1357234"/>
              <a:gd name="connsiteY0" fmla="*/ 597736 h 800184"/>
              <a:gd name="connsiteX1" fmla="*/ 40855 w 1357234"/>
              <a:gd name="connsiteY1" fmla="*/ 483384 h 800184"/>
              <a:gd name="connsiteX2" fmla="*/ 83509 w 1357234"/>
              <a:gd name="connsiteY2" fmla="*/ 371417 h 800184"/>
              <a:gd name="connsiteX3" fmla="*/ 171834 w 1357234"/>
              <a:gd name="connsiteY3" fmla="*/ 32058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3509 w 1357234"/>
              <a:gd name="connsiteY2" fmla="*/ 371417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72845 w 1357234"/>
              <a:gd name="connsiteY2" fmla="*/ 395410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72845 w 1357234"/>
              <a:gd name="connsiteY2" fmla="*/ 395410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6175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6175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6175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3509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3509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83509 w 1357234"/>
              <a:gd name="connsiteY2" fmla="*/ 374083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91506 w 1357234"/>
              <a:gd name="connsiteY2" fmla="*/ 376749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94172 w 1357234"/>
              <a:gd name="connsiteY2" fmla="*/ 382081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94172 w 1357234"/>
              <a:gd name="connsiteY2" fmla="*/ 382081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2651 w 1357234"/>
              <a:gd name="connsiteY8" fmla="*/ 368333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94172 w 1357234"/>
              <a:gd name="connsiteY2" fmla="*/ 382081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5317 w 1357234"/>
              <a:gd name="connsiteY8" fmla="*/ 344340 h 800184"/>
              <a:gd name="connsiteX9" fmla="*/ 1166381 w 1357234"/>
              <a:gd name="connsiteY9" fmla="*/ 386161 h 800184"/>
              <a:gd name="connsiteX10" fmla="*/ 1055446 w 1357234"/>
              <a:gd name="connsiteY10" fmla="*/ 407391 h 800184"/>
              <a:gd name="connsiteX11" fmla="*/ 1211318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 name="connsiteX0" fmla="*/ 6169 w 1357234"/>
              <a:gd name="connsiteY0" fmla="*/ 597736 h 800184"/>
              <a:gd name="connsiteX1" fmla="*/ 40855 w 1357234"/>
              <a:gd name="connsiteY1" fmla="*/ 483384 h 800184"/>
              <a:gd name="connsiteX2" fmla="*/ 94172 w 1357234"/>
              <a:gd name="connsiteY2" fmla="*/ 382081 h 800184"/>
              <a:gd name="connsiteX3" fmla="*/ 169168 w 1357234"/>
              <a:gd name="connsiteY3" fmla="*/ 333916 h 800184"/>
              <a:gd name="connsiteX4" fmla="*/ 211907 w 1357234"/>
              <a:gd name="connsiteY4" fmla="*/ 0 h 800184"/>
              <a:gd name="connsiteX5" fmla="*/ 705182 w 1357234"/>
              <a:gd name="connsiteY5" fmla="*/ 44848 h 800184"/>
              <a:gd name="connsiteX6" fmla="*/ 1152790 w 1357234"/>
              <a:gd name="connsiteY6" fmla="*/ 19271 h 800184"/>
              <a:gd name="connsiteX7" fmla="*/ 1266087 w 1357234"/>
              <a:gd name="connsiteY7" fmla="*/ 121988 h 800184"/>
              <a:gd name="connsiteX8" fmla="*/ 1255317 w 1357234"/>
              <a:gd name="connsiteY8" fmla="*/ 344340 h 800184"/>
              <a:gd name="connsiteX9" fmla="*/ 1166381 w 1357234"/>
              <a:gd name="connsiteY9" fmla="*/ 386161 h 800184"/>
              <a:gd name="connsiteX10" fmla="*/ 1055446 w 1357234"/>
              <a:gd name="connsiteY10" fmla="*/ 407391 h 800184"/>
              <a:gd name="connsiteX11" fmla="*/ 1221981 w 1357234"/>
              <a:gd name="connsiteY11" fmla="*/ 447358 h 800184"/>
              <a:gd name="connsiteX12" fmla="*/ 1313457 w 1357234"/>
              <a:gd name="connsiteY12" fmla="*/ 520313 h 800184"/>
              <a:gd name="connsiteX13" fmla="*/ 1357234 w 1357234"/>
              <a:gd name="connsiteY13" fmla="*/ 612726 h 800184"/>
              <a:gd name="connsiteX14" fmla="*/ 1322242 w 1357234"/>
              <a:gd name="connsiteY14" fmla="*/ 770613 h 800184"/>
              <a:gd name="connsiteX15" fmla="*/ 1229523 w 1357234"/>
              <a:gd name="connsiteY15" fmla="*/ 799388 h 800184"/>
              <a:gd name="connsiteX16" fmla="*/ 916197 w 1357234"/>
              <a:gd name="connsiteY16" fmla="*/ 745036 h 800184"/>
              <a:gd name="connsiteX17" fmla="*/ 225601 w 1357234"/>
              <a:gd name="connsiteY17" fmla="*/ 668303 h 800184"/>
              <a:gd name="connsiteX18" fmla="*/ 0 w 1357234"/>
              <a:gd name="connsiteY18" fmla="*/ 655374 h 800184"/>
              <a:gd name="connsiteX19" fmla="*/ 6169 w 1357234"/>
              <a:gd name="connsiteY19" fmla="*/ 597736 h 800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57234" h="800184">
                <a:moveTo>
                  <a:pt x="6169" y="597736"/>
                </a:moveTo>
                <a:cubicBezTo>
                  <a:pt x="17421" y="554409"/>
                  <a:pt x="27965" y="521104"/>
                  <a:pt x="40855" y="483384"/>
                </a:cubicBezTo>
                <a:cubicBezTo>
                  <a:pt x="53745" y="445664"/>
                  <a:pt x="67453" y="404327"/>
                  <a:pt x="94172" y="382081"/>
                </a:cubicBezTo>
                <a:cubicBezTo>
                  <a:pt x="120891" y="359835"/>
                  <a:pt x="118444" y="366494"/>
                  <a:pt x="169168" y="333916"/>
                </a:cubicBezTo>
                <a:cubicBezTo>
                  <a:pt x="169775" y="264699"/>
                  <a:pt x="123016" y="47778"/>
                  <a:pt x="211907" y="0"/>
                </a:cubicBezTo>
                <a:cubicBezTo>
                  <a:pt x="293512" y="39655"/>
                  <a:pt x="548368" y="41636"/>
                  <a:pt x="705182" y="44848"/>
                </a:cubicBezTo>
                <a:cubicBezTo>
                  <a:pt x="861996" y="48060"/>
                  <a:pt x="1059306" y="6414"/>
                  <a:pt x="1152790" y="19271"/>
                </a:cubicBezTo>
                <a:cubicBezTo>
                  <a:pt x="1246274" y="32128"/>
                  <a:pt x="1256332" y="72528"/>
                  <a:pt x="1266087" y="121988"/>
                </a:cubicBezTo>
                <a:cubicBezTo>
                  <a:pt x="1275842" y="171448"/>
                  <a:pt x="1274970" y="295454"/>
                  <a:pt x="1255317" y="344340"/>
                </a:cubicBezTo>
                <a:cubicBezTo>
                  <a:pt x="1235664" y="385940"/>
                  <a:pt x="1199693" y="375653"/>
                  <a:pt x="1166381" y="386161"/>
                </a:cubicBezTo>
                <a:cubicBezTo>
                  <a:pt x="1133069" y="396669"/>
                  <a:pt x="1044921" y="394763"/>
                  <a:pt x="1055446" y="407391"/>
                </a:cubicBezTo>
                <a:cubicBezTo>
                  <a:pt x="1048961" y="425225"/>
                  <a:pt x="1165197" y="409083"/>
                  <a:pt x="1221981" y="447358"/>
                </a:cubicBezTo>
                <a:cubicBezTo>
                  <a:pt x="1278765" y="485633"/>
                  <a:pt x="1290915" y="492752"/>
                  <a:pt x="1313457" y="520313"/>
                </a:cubicBezTo>
                <a:cubicBezTo>
                  <a:pt x="1335999" y="547874"/>
                  <a:pt x="1340368" y="561281"/>
                  <a:pt x="1357234" y="612726"/>
                </a:cubicBezTo>
                <a:cubicBezTo>
                  <a:pt x="1349781" y="703081"/>
                  <a:pt x="1339474" y="741124"/>
                  <a:pt x="1322242" y="770613"/>
                </a:cubicBezTo>
                <a:cubicBezTo>
                  <a:pt x="1299330" y="790329"/>
                  <a:pt x="1297197" y="803651"/>
                  <a:pt x="1229523" y="799388"/>
                </a:cubicBezTo>
                <a:cubicBezTo>
                  <a:pt x="1161849" y="795125"/>
                  <a:pt x="1083517" y="766883"/>
                  <a:pt x="916197" y="745036"/>
                </a:cubicBezTo>
                <a:cubicBezTo>
                  <a:pt x="748877" y="723189"/>
                  <a:pt x="378300" y="683247"/>
                  <a:pt x="225601" y="668303"/>
                </a:cubicBezTo>
                <a:cubicBezTo>
                  <a:pt x="72902" y="653359"/>
                  <a:pt x="42629" y="656440"/>
                  <a:pt x="0" y="655374"/>
                </a:cubicBezTo>
                <a:lnTo>
                  <a:pt x="6169" y="597736"/>
                </a:lnTo>
                <a:close/>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4" name="任意多边形 173"/>
          <p:cNvSpPr/>
          <p:nvPr/>
        </p:nvSpPr>
        <p:spPr>
          <a:xfrm>
            <a:off x="9502363" y="3436788"/>
            <a:ext cx="2422" cy="194468"/>
          </a:xfrm>
          <a:custGeom>
            <a:avLst/>
            <a:gdLst>
              <a:gd name="connsiteX0" fmla="*/ 302 w 3444"/>
              <a:gd name="connsiteY0" fmla="*/ 0 h 276520"/>
              <a:gd name="connsiteX1" fmla="*/ 302 w 3444"/>
              <a:gd name="connsiteY1" fmla="*/ 128833 h 276520"/>
              <a:gd name="connsiteX2" fmla="*/ 3444 w 3444"/>
              <a:gd name="connsiteY2" fmla="*/ 276520 h 276520"/>
            </a:gdLst>
            <a:ahLst/>
            <a:cxnLst>
              <a:cxn ang="0">
                <a:pos x="connsiteX0" y="connsiteY0"/>
              </a:cxn>
              <a:cxn ang="0">
                <a:pos x="connsiteX1" y="connsiteY1"/>
              </a:cxn>
              <a:cxn ang="0">
                <a:pos x="connsiteX2" y="connsiteY2"/>
              </a:cxn>
            </a:cxnLst>
            <a:rect l="l" t="t" r="r" b="b"/>
            <a:pathLst>
              <a:path w="3444" h="276520">
                <a:moveTo>
                  <a:pt x="302" y="0"/>
                </a:moveTo>
                <a:cubicBezTo>
                  <a:pt x="40" y="41373"/>
                  <a:pt x="-222" y="82746"/>
                  <a:pt x="302" y="128833"/>
                </a:cubicBezTo>
                <a:cubicBezTo>
                  <a:pt x="826" y="174920"/>
                  <a:pt x="2135" y="225720"/>
                  <a:pt x="3444" y="276520"/>
                </a:cubicBezTo>
              </a:path>
            </a:pathLst>
          </a:cu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任意多边形 174"/>
          <p:cNvSpPr/>
          <p:nvPr/>
        </p:nvSpPr>
        <p:spPr>
          <a:xfrm>
            <a:off x="9487226" y="3393352"/>
            <a:ext cx="65413" cy="50885"/>
          </a:xfrm>
          <a:custGeom>
            <a:avLst/>
            <a:gdLst>
              <a:gd name="connsiteX0" fmla="*/ 28575 w 73819"/>
              <a:gd name="connsiteY0" fmla="*/ 0 h 61912"/>
              <a:gd name="connsiteX1" fmla="*/ 0 w 73819"/>
              <a:gd name="connsiteY1" fmla="*/ 42862 h 61912"/>
              <a:gd name="connsiteX2" fmla="*/ 28575 w 73819"/>
              <a:gd name="connsiteY2" fmla="*/ 61912 h 61912"/>
              <a:gd name="connsiteX3" fmla="*/ 73819 w 73819"/>
              <a:gd name="connsiteY3" fmla="*/ 54768 h 61912"/>
              <a:gd name="connsiteX4" fmla="*/ 28575 w 73819"/>
              <a:gd name="connsiteY4" fmla="*/ 0 h 61912"/>
              <a:gd name="connsiteX0" fmla="*/ 28575 w 73819"/>
              <a:gd name="connsiteY0" fmla="*/ 0 h 63246"/>
              <a:gd name="connsiteX1" fmla="*/ 0 w 73819"/>
              <a:gd name="connsiteY1" fmla="*/ 42862 h 63246"/>
              <a:gd name="connsiteX2" fmla="*/ 28575 w 73819"/>
              <a:gd name="connsiteY2" fmla="*/ 61912 h 63246"/>
              <a:gd name="connsiteX3" fmla="*/ 73819 w 73819"/>
              <a:gd name="connsiteY3" fmla="*/ 54768 h 63246"/>
              <a:gd name="connsiteX4" fmla="*/ 28575 w 73819"/>
              <a:gd name="connsiteY4" fmla="*/ 0 h 63246"/>
              <a:gd name="connsiteX0" fmla="*/ 28575 w 73819"/>
              <a:gd name="connsiteY0" fmla="*/ 0 h 62436"/>
              <a:gd name="connsiteX1" fmla="*/ 0 w 73819"/>
              <a:gd name="connsiteY1" fmla="*/ 42862 h 62436"/>
              <a:gd name="connsiteX2" fmla="*/ 28575 w 73819"/>
              <a:gd name="connsiteY2" fmla="*/ 61912 h 62436"/>
              <a:gd name="connsiteX3" fmla="*/ 73819 w 73819"/>
              <a:gd name="connsiteY3" fmla="*/ 50005 h 62436"/>
              <a:gd name="connsiteX4" fmla="*/ 28575 w 73819"/>
              <a:gd name="connsiteY4" fmla="*/ 0 h 62436"/>
              <a:gd name="connsiteX0" fmla="*/ 28575 w 74665"/>
              <a:gd name="connsiteY0" fmla="*/ 0 h 66827"/>
              <a:gd name="connsiteX1" fmla="*/ 0 w 74665"/>
              <a:gd name="connsiteY1" fmla="*/ 42862 h 66827"/>
              <a:gd name="connsiteX2" fmla="*/ 28575 w 74665"/>
              <a:gd name="connsiteY2" fmla="*/ 61912 h 66827"/>
              <a:gd name="connsiteX3" fmla="*/ 73819 w 74665"/>
              <a:gd name="connsiteY3" fmla="*/ 50005 h 66827"/>
              <a:gd name="connsiteX4" fmla="*/ 28575 w 74665"/>
              <a:gd name="connsiteY4" fmla="*/ 0 h 66827"/>
              <a:gd name="connsiteX0" fmla="*/ 28575 w 73819"/>
              <a:gd name="connsiteY0" fmla="*/ 0 h 62222"/>
              <a:gd name="connsiteX1" fmla="*/ 0 w 73819"/>
              <a:gd name="connsiteY1" fmla="*/ 42862 h 62222"/>
              <a:gd name="connsiteX2" fmla="*/ 28575 w 73819"/>
              <a:gd name="connsiteY2" fmla="*/ 61912 h 62222"/>
              <a:gd name="connsiteX3" fmla="*/ 73819 w 73819"/>
              <a:gd name="connsiteY3" fmla="*/ 50005 h 62222"/>
              <a:gd name="connsiteX4" fmla="*/ 28575 w 73819"/>
              <a:gd name="connsiteY4" fmla="*/ 0 h 62222"/>
              <a:gd name="connsiteX0" fmla="*/ 28575 w 73819"/>
              <a:gd name="connsiteY0" fmla="*/ 0 h 62121"/>
              <a:gd name="connsiteX1" fmla="*/ 0 w 73819"/>
              <a:gd name="connsiteY1" fmla="*/ 42862 h 62121"/>
              <a:gd name="connsiteX2" fmla="*/ 28575 w 73819"/>
              <a:gd name="connsiteY2" fmla="*/ 61912 h 62121"/>
              <a:gd name="connsiteX3" fmla="*/ 73819 w 73819"/>
              <a:gd name="connsiteY3" fmla="*/ 50005 h 62121"/>
              <a:gd name="connsiteX4" fmla="*/ 28575 w 73819"/>
              <a:gd name="connsiteY4" fmla="*/ 0 h 62121"/>
              <a:gd name="connsiteX0" fmla="*/ 28575 w 73819"/>
              <a:gd name="connsiteY0" fmla="*/ 0 h 62121"/>
              <a:gd name="connsiteX1" fmla="*/ 0 w 73819"/>
              <a:gd name="connsiteY1" fmla="*/ 42862 h 62121"/>
              <a:gd name="connsiteX2" fmla="*/ 28575 w 73819"/>
              <a:gd name="connsiteY2" fmla="*/ 61912 h 62121"/>
              <a:gd name="connsiteX3" fmla="*/ 73819 w 73819"/>
              <a:gd name="connsiteY3" fmla="*/ 50005 h 62121"/>
              <a:gd name="connsiteX4" fmla="*/ 28575 w 73819"/>
              <a:gd name="connsiteY4" fmla="*/ 0 h 62121"/>
              <a:gd name="connsiteX0" fmla="*/ 28575 w 73819"/>
              <a:gd name="connsiteY0" fmla="*/ 0 h 62121"/>
              <a:gd name="connsiteX1" fmla="*/ 0 w 73819"/>
              <a:gd name="connsiteY1" fmla="*/ 42862 h 62121"/>
              <a:gd name="connsiteX2" fmla="*/ 28575 w 73819"/>
              <a:gd name="connsiteY2" fmla="*/ 61912 h 62121"/>
              <a:gd name="connsiteX3" fmla="*/ 73819 w 73819"/>
              <a:gd name="connsiteY3" fmla="*/ 50005 h 62121"/>
              <a:gd name="connsiteX4" fmla="*/ 28575 w 73819"/>
              <a:gd name="connsiteY4" fmla="*/ 0 h 62121"/>
              <a:gd name="connsiteX0" fmla="*/ 28575 w 73819"/>
              <a:gd name="connsiteY0" fmla="*/ 0 h 62121"/>
              <a:gd name="connsiteX1" fmla="*/ 0 w 73819"/>
              <a:gd name="connsiteY1" fmla="*/ 42862 h 62121"/>
              <a:gd name="connsiteX2" fmla="*/ 28575 w 73819"/>
              <a:gd name="connsiteY2" fmla="*/ 61912 h 62121"/>
              <a:gd name="connsiteX3" fmla="*/ 73819 w 73819"/>
              <a:gd name="connsiteY3" fmla="*/ 50005 h 62121"/>
              <a:gd name="connsiteX4" fmla="*/ 28575 w 73819"/>
              <a:gd name="connsiteY4" fmla="*/ 0 h 62121"/>
              <a:gd name="connsiteX0" fmla="*/ 28575 w 73819"/>
              <a:gd name="connsiteY0" fmla="*/ 0 h 62121"/>
              <a:gd name="connsiteX1" fmla="*/ 0 w 73819"/>
              <a:gd name="connsiteY1" fmla="*/ 42862 h 62121"/>
              <a:gd name="connsiteX2" fmla="*/ 28575 w 73819"/>
              <a:gd name="connsiteY2" fmla="*/ 61912 h 62121"/>
              <a:gd name="connsiteX3" fmla="*/ 73819 w 73819"/>
              <a:gd name="connsiteY3" fmla="*/ 50005 h 62121"/>
              <a:gd name="connsiteX4" fmla="*/ 28575 w 73819"/>
              <a:gd name="connsiteY4" fmla="*/ 0 h 62121"/>
              <a:gd name="connsiteX0" fmla="*/ 21431 w 66675"/>
              <a:gd name="connsiteY0" fmla="*/ 0 h 62121"/>
              <a:gd name="connsiteX1" fmla="*/ 0 w 66675"/>
              <a:gd name="connsiteY1" fmla="*/ 38100 h 62121"/>
              <a:gd name="connsiteX2" fmla="*/ 21431 w 66675"/>
              <a:gd name="connsiteY2" fmla="*/ 61912 h 62121"/>
              <a:gd name="connsiteX3" fmla="*/ 66675 w 66675"/>
              <a:gd name="connsiteY3" fmla="*/ 50005 h 62121"/>
              <a:gd name="connsiteX4" fmla="*/ 21431 w 66675"/>
              <a:gd name="connsiteY4" fmla="*/ 0 h 62121"/>
              <a:gd name="connsiteX0" fmla="*/ 21431 w 85401"/>
              <a:gd name="connsiteY0" fmla="*/ 0 h 62019"/>
              <a:gd name="connsiteX1" fmla="*/ 0 w 85401"/>
              <a:gd name="connsiteY1" fmla="*/ 38100 h 62019"/>
              <a:gd name="connsiteX2" fmla="*/ 21431 w 85401"/>
              <a:gd name="connsiteY2" fmla="*/ 61912 h 62019"/>
              <a:gd name="connsiteX3" fmla="*/ 85401 w 85401"/>
              <a:gd name="connsiteY3" fmla="*/ 36594 h 62019"/>
              <a:gd name="connsiteX4" fmla="*/ 21431 w 85401"/>
              <a:gd name="connsiteY4" fmla="*/ 0 h 62019"/>
              <a:gd name="connsiteX0" fmla="*/ 21431 w 89147"/>
              <a:gd name="connsiteY0" fmla="*/ 0 h 62081"/>
              <a:gd name="connsiteX1" fmla="*/ 0 w 89147"/>
              <a:gd name="connsiteY1" fmla="*/ 38100 h 62081"/>
              <a:gd name="connsiteX2" fmla="*/ 21431 w 89147"/>
              <a:gd name="connsiteY2" fmla="*/ 61912 h 62081"/>
              <a:gd name="connsiteX3" fmla="*/ 89147 w 89147"/>
              <a:gd name="connsiteY3" fmla="*/ 46652 h 62081"/>
              <a:gd name="connsiteX4" fmla="*/ 21431 w 89147"/>
              <a:gd name="connsiteY4" fmla="*/ 0 h 620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147" h="62081">
                <a:moveTo>
                  <a:pt x="21431" y="0"/>
                </a:moveTo>
                <a:cubicBezTo>
                  <a:pt x="11906" y="14287"/>
                  <a:pt x="19050" y="23813"/>
                  <a:pt x="0" y="38100"/>
                </a:cubicBezTo>
                <a:lnTo>
                  <a:pt x="21431" y="61912"/>
                </a:lnTo>
                <a:cubicBezTo>
                  <a:pt x="33734" y="63896"/>
                  <a:pt x="61762" y="47842"/>
                  <a:pt x="89147" y="46652"/>
                </a:cubicBezTo>
                <a:cubicBezTo>
                  <a:pt x="62953" y="22045"/>
                  <a:pt x="33734" y="1984"/>
                  <a:pt x="21431" y="0"/>
                </a:cubicBezTo>
                <a:close/>
              </a:path>
            </a:pathLst>
          </a:custGeom>
          <a:solidFill>
            <a:schemeClr val="bg2">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任意多边形 175"/>
          <p:cNvSpPr/>
          <p:nvPr/>
        </p:nvSpPr>
        <p:spPr>
          <a:xfrm>
            <a:off x="9142488" y="3348966"/>
            <a:ext cx="80951" cy="101186"/>
          </a:xfrm>
          <a:custGeom>
            <a:avLst/>
            <a:gdLst>
              <a:gd name="connsiteX0" fmla="*/ 44761 w 108705"/>
              <a:gd name="connsiteY0" fmla="*/ 0 h 143874"/>
              <a:gd name="connsiteX1" fmla="*/ 31972 w 108705"/>
              <a:gd name="connsiteY1" fmla="*/ 51155 h 143874"/>
              <a:gd name="connsiteX2" fmla="*/ 0 w 108705"/>
              <a:gd name="connsiteY2" fmla="*/ 51155 h 143874"/>
              <a:gd name="connsiteX3" fmla="*/ 25577 w 108705"/>
              <a:gd name="connsiteY3" fmla="*/ 79930 h 143874"/>
              <a:gd name="connsiteX4" fmla="*/ 28775 w 108705"/>
              <a:gd name="connsiteY4" fmla="*/ 143874 h 143874"/>
              <a:gd name="connsiteX5" fmla="*/ 60747 w 108705"/>
              <a:gd name="connsiteY5" fmla="*/ 76733 h 143874"/>
              <a:gd name="connsiteX6" fmla="*/ 108705 w 108705"/>
              <a:gd name="connsiteY6" fmla="*/ 70339 h 143874"/>
              <a:gd name="connsiteX7" fmla="*/ 44761 w 108705"/>
              <a:gd name="connsiteY7" fmla="*/ 0 h 143874"/>
              <a:gd name="connsiteX0" fmla="*/ 44761 w 108705"/>
              <a:gd name="connsiteY0" fmla="*/ 0 h 143874"/>
              <a:gd name="connsiteX1" fmla="*/ 31972 w 108705"/>
              <a:gd name="connsiteY1" fmla="*/ 51155 h 143874"/>
              <a:gd name="connsiteX2" fmla="*/ 0 w 108705"/>
              <a:gd name="connsiteY2" fmla="*/ 51155 h 143874"/>
              <a:gd name="connsiteX3" fmla="*/ 25577 w 108705"/>
              <a:gd name="connsiteY3" fmla="*/ 79930 h 143874"/>
              <a:gd name="connsiteX4" fmla="*/ 28775 w 108705"/>
              <a:gd name="connsiteY4" fmla="*/ 143874 h 143874"/>
              <a:gd name="connsiteX5" fmla="*/ 60747 w 108705"/>
              <a:gd name="connsiteY5" fmla="*/ 76733 h 143874"/>
              <a:gd name="connsiteX6" fmla="*/ 108705 w 108705"/>
              <a:gd name="connsiteY6" fmla="*/ 70339 h 143874"/>
              <a:gd name="connsiteX7" fmla="*/ 79930 w 108705"/>
              <a:gd name="connsiteY7" fmla="*/ 44761 h 143874"/>
              <a:gd name="connsiteX8" fmla="*/ 44761 w 108705"/>
              <a:gd name="connsiteY8" fmla="*/ 0 h 143874"/>
              <a:gd name="connsiteX0" fmla="*/ 44761 w 108705"/>
              <a:gd name="connsiteY0" fmla="*/ 0 h 143874"/>
              <a:gd name="connsiteX1" fmla="*/ 31972 w 108705"/>
              <a:gd name="connsiteY1" fmla="*/ 51155 h 143874"/>
              <a:gd name="connsiteX2" fmla="*/ 0 w 108705"/>
              <a:gd name="connsiteY2" fmla="*/ 51155 h 143874"/>
              <a:gd name="connsiteX3" fmla="*/ 25577 w 108705"/>
              <a:gd name="connsiteY3" fmla="*/ 79930 h 143874"/>
              <a:gd name="connsiteX4" fmla="*/ 28775 w 108705"/>
              <a:gd name="connsiteY4" fmla="*/ 143874 h 143874"/>
              <a:gd name="connsiteX5" fmla="*/ 60747 w 108705"/>
              <a:gd name="connsiteY5" fmla="*/ 76733 h 143874"/>
              <a:gd name="connsiteX6" fmla="*/ 108705 w 108705"/>
              <a:gd name="connsiteY6" fmla="*/ 70339 h 143874"/>
              <a:gd name="connsiteX7" fmla="*/ 63944 w 108705"/>
              <a:gd name="connsiteY7" fmla="*/ 51155 h 143874"/>
              <a:gd name="connsiteX8" fmla="*/ 44761 w 108705"/>
              <a:gd name="connsiteY8" fmla="*/ 0 h 143874"/>
              <a:gd name="connsiteX0" fmla="*/ 51156 w 115100"/>
              <a:gd name="connsiteY0" fmla="*/ 0 h 143874"/>
              <a:gd name="connsiteX1" fmla="*/ 38367 w 115100"/>
              <a:gd name="connsiteY1" fmla="*/ 51155 h 143874"/>
              <a:gd name="connsiteX2" fmla="*/ 0 w 115100"/>
              <a:gd name="connsiteY2" fmla="*/ 57549 h 143874"/>
              <a:gd name="connsiteX3" fmla="*/ 31972 w 115100"/>
              <a:gd name="connsiteY3" fmla="*/ 79930 h 143874"/>
              <a:gd name="connsiteX4" fmla="*/ 35170 w 115100"/>
              <a:gd name="connsiteY4" fmla="*/ 143874 h 143874"/>
              <a:gd name="connsiteX5" fmla="*/ 67142 w 115100"/>
              <a:gd name="connsiteY5" fmla="*/ 76733 h 143874"/>
              <a:gd name="connsiteX6" fmla="*/ 115100 w 115100"/>
              <a:gd name="connsiteY6" fmla="*/ 70339 h 143874"/>
              <a:gd name="connsiteX7" fmla="*/ 70339 w 115100"/>
              <a:gd name="connsiteY7" fmla="*/ 51155 h 143874"/>
              <a:gd name="connsiteX8" fmla="*/ 51156 w 115100"/>
              <a:gd name="connsiteY8" fmla="*/ 0 h 143874"/>
              <a:gd name="connsiteX0" fmla="*/ 51156 w 115106"/>
              <a:gd name="connsiteY0" fmla="*/ 0 h 143874"/>
              <a:gd name="connsiteX1" fmla="*/ 38367 w 115106"/>
              <a:gd name="connsiteY1" fmla="*/ 51155 h 143874"/>
              <a:gd name="connsiteX2" fmla="*/ 0 w 115106"/>
              <a:gd name="connsiteY2" fmla="*/ 57549 h 143874"/>
              <a:gd name="connsiteX3" fmla="*/ 31972 w 115106"/>
              <a:gd name="connsiteY3" fmla="*/ 79930 h 143874"/>
              <a:gd name="connsiteX4" fmla="*/ 35170 w 115106"/>
              <a:gd name="connsiteY4" fmla="*/ 143874 h 143874"/>
              <a:gd name="connsiteX5" fmla="*/ 67142 w 115106"/>
              <a:gd name="connsiteY5" fmla="*/ 76733 h 143874"/>
              <a:gd name="connsiteX6" fmla="*/ 115100 w 115106"/>
              <a:gd name="connsiteY6" fmla="*/ 70339 h 143874"/>
              <a:gd name="connsiteX7" fmla="*/ 70339 w 115106"/>
              <a:gd name="connsiteY7" fmla="*/ 51155 h 143874"/>
              <a:gd name="connsiteX8" fmla="*/ 51156 w 115106"/>
              <a:gd name="connsiteY8" fmla="*/ 0 h 143874"/>
              <a:gd name="connsiteX0" fmla="*/ 51156 w 115107"/>
              <a:gd name="connsiteY0" fmla="*/ 0 h 143874"/>
              <a:gd name="connsiteX1" fmla="*/ 38367 w 115107"/>
              <a:gd name="connsiteY1" fmla="*/ 51155 h 143874"/>
              <a:gd name="connsiteX2" fmla="*/ 0 w 115107"/>
              <a:gd name="connsiteY2" fmla="*/ 57549 h 143874"/>
              <a:gd name="connsiteX3" fmla="*/ 31972 w 115107"/>
              <a:gd name="connsiteY3" fmla="*/ 79930 h 143874"/>
              <a:gd name="connsiteX4" fmla="*/ 35170 w 115107"/>
              <a:gd name="connsiteY4" fmla="*/ 143874 h 143874"/>
              <a:gd name="connsiteX5" fmla="*/ 67142 w 115107"/>
              <a:gd name="connsiteY5" fmla="*/ 76733 h 143874"/>
              <a:gd name="connsiteX6" fmla="*/ 115100 w 115107"/>
              <a:gd name="connsiteY6" fmla="*/ 70339 h 143874"/>
              <a:gd name="connsiteX7" fmla="*/ 77482 w 115107"/>
              <a:gd name="connsiteY7" fmla="*/ 51155 h 143874"/>
              <a:gd name="connsiteX8" fmla="*/ 51156 w 115107"/>
              <a:gd name="connsiteY8" fmla="*/ 0 h 143874"/>
              <a:gd name="connsiteX0" fmla="*/ 51156 w 115107"/>
              <a:gd name="connsiteY0" fmla="*/ 0 h 143874"/>
              <a:gd name="connsiteX1" fmla="*/ 43130 w 115107"/>
              <a:gd name="connsiteY1" fmla="*/ 48774 h 143874"/>
              <a:gd name="connsiteX2" fmla="*/ 0 w 115107"/>
              <a:gd name="connsiteY2" fmla="*/ 57549 h 143874"/>
              <a:gd name="connsiteX3" fmla="*/ 31972 w 115107"/>
              <a:gd name="connsiteY3" fmla="*/ 79930 h 143874"/>
              <a:gd name="connsiteX4" fmla="*/ 35170 w 115107"/>
              <a:gd name="connsiteY4" fmla="*/ 143874 h 143874"/>
              <a:gd name="connsiteX5" fmla="*/ 67142 w 115107"/>
              <a:gd name="connsiteY5" fmla="*/ 76733 h 143874"/>
              <a:gd name="connsiteX6" fmla="*/ 115100 w 115107"/>
              <a:gd name="connsiteY6" fmla="*/ 70339 h 143874"/>
              <a:gd name="connsiteX7" fmla="*/ 77482 w 115107"/>
              <a:gd name="connsiteY7" fmla="*/ 51155 h 143874"/>
              <a:gd name="connsiteX8" fmla="*/ 51156 w 115107"/>
              <a:gd name="connsiteY8" fmla="*/ 0 h 143874"/>
              <a:gd name="connsiteX0" fmla="*/ 51156 w 115107"/>
              <a:gd name="connsiteY0" fmla="*/ 2 h 143876"/>
              <a:gd name="connsiteX1" fmla="*/ 43130 w 115107"/>
              <a:gd name="connsiteY1" fmla="*/ 48776 h 143876"/>
              <a:gd name="connsiteX2" fmla="*/ 0 w 115107"/>
              <a:gd name="connsiteY2" fmla="*/ 57551 h 143876"/>
              <a:gd name="connsiteX3" fmla="*/ 31972 w 115107"/>
              <a:gd name="connsiteY3" fmla="*/ 79932 h 143876"/>
              <a:gd name="connsiteX4" fmla="*/ 35170 w 115107"/>
              <a:gd name="connsiteY4" fmla="*/ 143876 h 143876"/>
              <a:gd name="connsiteX5" fmla="*/ 67142 w 115107"/>
              <a:gd name="connsiteY5" fmla="*/ 76735 h 143876"/>
              <a:gd name="connsiteX6" fmla="*/ 115100 w 115107"/>
              <a:gd name="connsiteY6" fmla="*/ 70341 h 143876"/>
              <a:gd name="connsiteX7" fmla="*/ 77482 w 115107"/>
              <a:gd name="connsiteY7" fmla="*/ 51157 h 143876"/>
              <a:gd name="connsiteX8" fmla="*/ 51156 w 115107"/>
              <a:gd name="connsiteY8" fmla="*/ 2 h 143876"/>
              <a:gd name="connsiteX0" fmla="*/ 51156 w 115107"/>
              <a:gd name="connsiteY0" fmla="*/ 2 h 143879"/>
              <a:gd name="connsiteX1" fmla="*/ 43130 w 115107"/>
              <a:gd name="connsiteY1" fmla="*/ 48776 h 143879"/>
              <a:gd name="connsiteX2" fmla="*/ 0 w 115107"/>
              <a:gd name="connsiteY2" fmla="*/ 57551 h 143879"/>
              <a:gd name="connsiteX3" fmla="*/ 31972 w 115107"/>
              <a:gd name="connsiteY3" fmla="*/ 79932 h 143879"/>
              <a:gd name="connsiteX4" fmla="*/ 35170 w 115107"/>
              <a:gd name="connsiteY4" fmla="*/ 143876 h 143879"/>
              <a:gd name="connsiteX5" fmla="*/ 67142 w 115107"/>
              <a:gd name="connsiteY5" fmla="*/ 76735 h 143879"/>
              <a:gd name="connsiteX6" fmla="*/ 115100 w 115107"/>
              <a:gd name="connsiteY6" fmla="*/ 70341 h 143879"/>
              <a:gd name="connsiteX7" fmla="*/ 77482 w 115107"/>
              <a:gd name="connsiteY7" fmla="*/ 51157 h 143879"/>
              <a:gd name="connsiteX8" fmla="*/ 51156 w 115107"/>
              <a:gd name="connsiteY8" fmla="*/ 2 h 143879"/>
              <a:gd name="connsiteX0" fmla="*/ 51156 w 115107"/>
              <a:gd name="connsiteY0" fmla="*/ 3 h 143880"/>
              <a:gd name="connsiteX1" fmla="*/ 40749 w 115107"/>
              <a:gd name="connsiteY1" fmla="*/ 44014 h 143880"/>
              <a:gd name="connsiteX2" fmla="*/ 0 w 115107"/>
              <a:gd name="connsiteY2" fmla="*/ 57552 h 143880"/>
              <a:gd name="connsiteX3" fmla="*/ 31972 w 115107"/>
              <a:gd name="connsiteY3" fmla="*/ 79933 h 143880"/>
              <a:gd name="connsiteX4" fmla="*/ 35170 w 115107"/>
              <a:gd name="connsiteY4" fmla="*/ 143877 h 143880"/>
              <a:gd name="connsiteX5" fmla="*/ 67142 w 115107"/>
              <a:gd name="connsiteY5" fmla="*/ 76736 h 143880"/>
              <a:gd name="connsiteX6" fmla="*/ 115100 w 115107"/>
              <a:gd name="connsiteY6" fmla="*/ 70342 h 143880"/>
              <a:gd name="connsiteX7" fmla="*/ 77482 w 115107"/>
              <a:gd name="connsiteY7" fmla="*/ 51158 h 143880"/>
              <a:gd name="connsiteX8" fmla="*/ 51156 w 115107"/>
              <a:gd name="connsiteY8" fmla="*/ 3 h 143880"/>
              <a:gd name="connsiteX0" fmla="*/ 51156 w 115107"/>
              <a:gd name="connsiteY0" fmla="*/ 3 h 143880"/>
              <a:gd name="connsiteX1" fmla="*/ 35987 w 115107"/>
              <a:gd name="connsiteY1" fmla="*/ 44014 h 143880"/>
              <a:gd name="connsiteX2" fmla="*/ 0 w 115107"/>
              <a:gd name="connsiteY2" fmla="*/ 57552 h 143880"/>
              <a:gd name="connsiteX3" fmla="*/ 31972 w 115107"/>
              <a:gd name="connsiteY3" fmla="*/ 79933 h 143880"/>
              <a:gd name="connsiteX4" fmla="*/ 35170 w 115107"/>
              <a:gd name="connsiteY4" fmla="*/ 143877 h 143880"/>
              <a:gd name="connsiteX5" fmla="*/ 67142 w 115107"/>
              <a:gd name="connsiteY5" fmla="*/ 76736 h 143880"/>
              <a:gd name="connsiteX6" fmla="*/ 115100 w 115107"/>
              <a:gd name="connsiteY6" fmla="*/ 70342 h 143880"/>
              <a:gd name="connsiteX7" fmla="*/ 77482 w 115107"/>
              <a:gd name="connsiteY7" fmla="*/ 51158 h 143880"/>
              <a:gd name="connsiteX8" fmla="*/ 51156 w 115107"/>
              <a:gd name="connsiteY8" fmla="*/ 3 h 143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5107" h="143880">
                <a:moveTo>
                  <a:pt x="51156" y="3"/>
                </a:moveTo>
                <a:cubicBezTo>
                  <a:pt x="45431" y="-394"/>
                  <a:pt x="44513" y="34422"/>
                  <a:pt x="35987" y="44014"/>
                </a:cubicBezTo>
                <a:cubicBezTo>
                  <a:pt x="27461" y="53606"/>
                  <a:pt x="1860" y="52359"/>
                  <a:pt x="0" y="57552"/>
                </a:cubicBezTo>
                <a:lnTo>
                  <a:pt x="31972" y="79933"/>
                </a:lnTo>
                <a:cubicBezTo>
                  <a:pt x="42629" y="87393"/>
                  <a:pt x="29308" y="144410"/>
                  <a:pt x="35170" y="143877"/>
                </a:cubicBezTo>
                <a:lnTo>
                  <a:pt x="67142" y="76736"/>
                </a:lnTo>
                <a:lnTo>
                  <a:pt x="115100" y="70342"/>
                </a:lnTo>
                <a:cubicBezTo>
                  <a:pt x="115633" y="66079"/>
                  <a:pt x="88139" y="62881"/>
                  <a:pt x="77482" y="51158"/>
                </a:cubicBezTo>
                <a:cubicBezTo>
                  <a:pt x="66825" y="39435"/>
                  <a:pt x="56485" y="3"/>
                  <a:pt x="51156" y="3"/>
                </a:cubicBezTo>
                <a:close/>
              </a:path>
            </a:pathLst>
          </a:custGeom>
          <a:solidFill>
            <a:schemeClr val="bg2">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7" name="任意多边形 176"/>
          <p:cNvSpPr/>
          <p:nvPr/>
        </p:nvSpPr>
        <p:spPr>
          <a:xfrm>
            <a:off x="9162951" y="3450185"/>
            <a:ext cx="5173" cy="115552"/>
          </a:xfrm>
          <a:custGeom>
            <a:avLst/>
            <a:gdLst>
              <a:gd name="connsiteX0" fmla="*/ 7355 w 7355"/>
              <a:gd name="connsiteY0" fmla="*/ 0 h 164307"/>
              <a:gd name="connsiteX1" fmla="*/ 211 w 7355"/>
              <a:gd name="connsiteY1" fmla="*/ 73819 h 164307"/>
              <a:gd name="connsiteX2" fmla="*/ 2592 w 7355"/>
              <a:gd name="connsiteY2" fmla="*/ 164307 h 164307"/>
            </a:gdLst>
            <a:ahLst/>
            <a:cxnLst>
              <a:cxn ang="0">
                <a:pos x="connsiteX0" y="connsiteY0"/>
              </a:cxn>
              <a:cxn ang="0">
                <a:pos x="connsiteX1" y="connsiteY1"/>
              </a:cxn>
              <a:cxn ang="0">
                <a:pos x="connsiteX2" y="connsiteY2"/>
              </a:cxn>
            </a:cxnLst>
            <a:rect l="l" t="t" r="r" b="b"/>
            <a:pathLst>
              <a:path w="7355" h="164307">
                <a:moveTo>
                  <a:pt x="7355" y="0"/>
                </a:moveTo>
                <a:cubicBezTo>
                  <a:pt x="4180" y="23217"/>
                  <a:pt x="1005" y="46435"/>
                  <a:pt x="211" y="73819"/>
                </a:cubicBezTo>
                <a:cubicBezTo>
                  <a:pt x="-583" y="101203"/>
                  <a:pt x="1004" y="132755"/>
                  <a:pt x="2592" y="164307"/>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8" name="任意多边形 177"/>
          <p:cNvSpPr/>
          <p:nvPr/>
        </p:nvSpPr>
        <p:spPr>
          <a:xfrm>
            <a:off x="8924385" y="3410446"/>
            <a:ext cx="13285" cy="95567"/>
          </a:xfrm>
          <a:custGeom>
            <a:avLst/>
            <a:gdLst>
              <a:gd name="connsiteX0" fmla="*/ 0 w 21431"/>
              <a:gd name="connsiteY0" fmla="*/ 133350 h 133350"/>
              <a:gd name="connsiteX1" fmla="*/ 7144 w 21431"/>
              <a:gd name="connsiteY1" fmla="*/ 50006 h 133350"/>
              <a:gd name="connsiteX2" fmla="*/ 21431 w 21431"/>
              <a:gd name="connsiteY2" fmla="*/ 0 h 133350"/>
              <a:gd name="connsiteX0" fmla="*/ 0 w 8731"/>
              <a:gd name="connsiteY0" fmla="*/ 135890 h 135890"/>
              <a:gd name="connsiteX1" fmla="*/ 7144 w 8731"/>
              <a:gd name="connsiteY1" fmla="*/ 52546 h 135890"/>
              <a:gd name="connsiteX2" fmla="*/ 8731 w 8731"/>
              <a:gd name="connsiteY2" fmla="*/ 0 h 135890"/>
              <a:gd name="connsiteX0" fmla="*/ 0 w 21637"/>
              <a:gd name="connsiteY0" fmla="*/ 10000 h 10000"/>
              <a:gd name="connsiteX1" fmla="*/ 8182 w 21637"/>
              <a:gd name="connsiteY1" fmla="*/ 3867 h 10000"/>
              <a:gd name="connsiteX2" fmla="*/ 21637 w 21637"/>
              <a:gd name="connsiteY2" fmla="*/ 0 h 10000"/>
            </a:gdLst>
            <a:ahLst/>
            <a:cxnLst>
              <a:cxn ang="0">
                <a:pos x="connsiteX0" y="connsiteY0"/>
              </a:cxn>
              <a:cxn ang="0">
                <a:pos x="connsiteX1" y="connsiteY1"/>
              </a:cxn>
              <a:cxn ang="0">
                <a:pos x="connsiteX2" y="connsiteY2"/>
              </a:cxn>
            </a:cxnLst>
            <a:rect l="l" t="t" r="r" b="b"/>
            <a:pathLst>
              <a:path w="21637" h="10000">
                <a:moveTo>
                  <a:pt x="0" y="10000"/>
                </a:moveTo>
                <a:cubicBezTo>
                  <a:pt x="2046" y="7751"/>
                  <a:pt x="4091" y="5502"/>
                  <a:pt x="8182" y="3867"/>
                </a:cubicBezTo>
                <a:cubicBezTo>
                  <a:pt x="12274" y="2231"/>
                  <a:pt x="15500" y="1022"/>
                  <a:pt x="21637"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9" name="任意多边形 178"/>
          <p:cNvSpPr/>
          <p:nvPr/>
        </p:nvSpPr>
        <p:spPr>
          <a:xfrm>
            <a:off x="9180094" y="3198808"/>
            <a:ext cx="23446" cy="154068"/>
          </a:xfrm>
          <a:custGeom>
            <a:avLst/>
            <a:gdLst>
              <a:gd name="connsiteX0" fmla="*/ 0 w 33338"/>
              <a:gd name="connsiteY0" fmla="*/ 219075 h 219075"/>
              <a:gd name="connsiteX1" fmla="*/ 11906 w 33338"/>
              <a:gd name="connsiteY1" fmla="*/ 92869 h 219075"/>
              <a:gd name="connsiteX2" fmla="*/ 33338 w 33338"/>
              <a:gd name="connsiteY2" fmla="*/ 0 h 219075"/>
            </a:gdLst>
            <a:ahLst/>
            <a:cxnLst>
              <a:cxn ang="0">
                <a:pos x="connsiteX0" y="connsiteY0"/>
              </a:cxn>
              <a:cxn ang="0">
                <a:pos x="connsiteX1" y="connsiteY1"/>
              </a:cxn>
              <a:cxn ang="0">
                <a:pos x="connsiteX2" y="connsiteY2"/>
              </a:cxn>
            </a:cxnLst>
            <a:rect l="l" t="t" r="r" b="b"/>
            <a:pathLst>
              <a:path w="33338" h="219075">
                <a:moveTo>
                  <a:pt x="0" y="219075"/>
                </a:moveTo>
                <a:cubicBezTo>
                  <a:pt x="3175" y="174228"/>
                  <a:pt x="6350" y="129381"/>
                  <a:pt x="11906" y="92869"/>
                </a:cubicBezTo>
                <a:cubicBezTo>
                  <a:pt x="17462" y="56357"/>
                  <a:pt x="25400" y="28178"/>
                  <a:pt x="33338" y="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0" name="任意多边形 179"/>
          <p:cNvSpPr/>
          <p:nvPr/>
        </p:nvSpPr>
        <p:spPr>
          <a:xfrm>
            <a:off x="9498836" y="3220808"/>
            <a:ext cx="10658" cy="177091"/>
          </a:xfrm>
          <a:custGeom>
            <a:avLst/>
            <a:gdLst>
              <a:gd name="connsiteX0" fmla="*/ 0 w 14369"/>
              <a:gd name="connsiteY0" fmla="*/ 0 h 235744"/>
              <a:gd name="connsiteX1" fmla="*/ 14288 w 14369"/>
              <a:gd name="connsiteY1" fmla="*/ 116681 h 235744"/>
              <a:gd name="connsiteX2" fmla="*/ 4763 w 14369"/>
              <a:gd name="connsiteY2" fmla="*/ 235744 h 235744"/>
              <a:gd name="connsiteX0" fmla="*/ 0 w 6988"/>
              <a:gd name="connsiteY0" fmla="*/ 0 h 235744"/>
              <a:gd name="connsiteX1" fmla="*/ 3810 w 6988"/>
              <a:gd name="connsiteY1" fmla="*/ 118910 h 235744"/>
              <a:gd name="connsiteX2" fmla="*/ 4763 w 6988"/>
              <a:gd name="connsiteY2" fmla="*/ 235744 h 235744"/>
              <a:gd name="connsiteX0" fmla="*/ 0 w 6816"/>
              <a:gd name="connsiteY0" fmla="*/ 0 h 10000"/>
              <a:gd name="connsiteX1" fmla="*/ 5452 w 6816"/>
              <a:gd name="connsiteY1" fmla="*/ 5044 h 10000"/>
              <a:gd name="connsiteX2" fmla="*/ 6816 w 6816"/>
              <a:gd name="connsiteY2" fmla="*/ 10000 h 10000"/>
              <a:gd name="connsiteX0" fmla="*/ 0 w 10000"/>
              <a:gd name="connsiteY0" fmla="*/ 0 h 10000"/>
              <a:gd name="connsiteX1" fmla="*/ 7999 w 10000"/>
              <a:gd name="connsiteY1" fmla="*/ 5044 h 10000"/>
              <a:gd name="connsiteX2" fmla="*/ 10000 w 10000"/>
              <a:gd name="connsiteY2" fmla="*/ 10000 h 10000"/>
            </a:gdLst>
            <a:ahLst/>
            <a:cxnLst>
              <a:cxn ang="0">
                <a:pos x="connsiteX0" y="connsiteY0"/>
              </a:cxn>
              <a:cxn ang="0">
                <a:pos x="connsiteX1" y="connsiteY1"/>
              </a:cxn>
              <a:cxn ang="0">
                <a:pos x="connsiteX2" y="connsiteY2"/>
              </a:cxn>
            </a:cxnLst>
            <a:rect l="l" t="t" r="r" b="b"/>
            <a:pathLst>
              <a:path w="10000" h="10000">
                <a:moveTo>
                  <a:pt x="0" y="0"/>
                </a:moveTo>
                <a:cubicBezTo>
                  <a:pt x="7880" y="1641"/>
                  <a:pt x="6332" y="3377"/>
                  <a:pt x="7999" y="5044"/>
                </a:cubicBezTo>
                <a:cubicBezTo>
                  <a:pt x="9665" y="6711"/>
                  <a:pt x="5119" y="8213"/>
                  <a:pt x="10000" y="10000"/>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1" name="任意多边形 180"/>
          <p:cNvSpPr/>
          <p:nvPr/>
        </p:nvSpPr>
        <p:spPr>
          <a:xfrm>
            <a:off x="9442674" y="3422426"/>
            <a:ext cx="46890" cy="1674"/>
          </a:xfrm>
          <a:custGeom>
            <a:avLst/>
            <a:gdLst>
              <a:gd name="connsiteX0" fmla="*/ 0 w 66675"/>
              <a:gd name="connsiteY0" fmla="*/ 0 h 2381"/>
              <a:gd name="connsiteX1" fmla="*/ 66675 w 66675"/>
              <a:gd name="connsiteY1" fmla="*/ 2381 h 2381"/>
            </a:gdLst>
            <a:ahLst/>
            <a:cxnLst>
              <a:cxn ang="0">
                <a:pos x="connsiteX0" y="connsiteY0"/>
              </a:cxn>
              <a:cxn ang="0">
                <a:pos x="connsiteX1" y="connsiteY1"/>
              </a:cxn>
            </a:cxnLst>
            <a:rect l="l" t="t" r="r" b="b"/>
            <a:pathLst>
              <a:path w="66675" h="2381">
                <a:moveTo>
                  <a:pt x="0" y="0"/>
                </a:moveTo>
                <a:lnTo>
                  <a:pt x="66675" y="2381"/>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2" name="任意多边形 181"/>
          <p:cNvSpPr/>
          <p:nvPr/>
        </p:nvSpPr>
        <p:spPr>
          <a:xfrm>
            <a:off x="8941130" y="3201226"/>
            <a:ext cx="18421" cy="159093"/>
          </a:xfrm>
          <a:custGeom>
            <a:avLst/>
            <a:gdLst>
              <a:gd name="connsiteX0" fmla="*/ 26194 w 26194"/>
              <a:gd name="connsiteY0" fmla="*/ 0 h 226219"/>
              <a:gd name="connsiteX1" fmla="*/ 7144 w 26194"/>
              <a:gd name="connsiteY1" fmla="*/ 126206 h 226219"/>
              <a:gd name="connsiteX2" fmla="*/ 0 w 26194"/>
              <a:gd name="connsiteY2" fmla="*/ 226219 h 226219"/>
            </a:gdLst>
            <a:ahLst/>
            <a:cxnLst>
              <a:cxn ang="0">
                <a:pos x="connsiteX0" y="connsiteY0"/>
              </a:cxn>
              <a:cxn ang="0">
                <a:pos x="connsiteX1" y="connsiteY1"/>
              </a:cxn>
              <a:cxn ang="0">
                <a:pos x="connsiteX2" y="connsiteY2"/>
              </a:cxn>
            </a:cxnLst>
            <a:rect l="l" t="t" r="r" b="b"/>
            <a:pathLst>
              <a:path w="26194" h="226219">
                <a:moveTo>
                  <a:pt x="26194" y="0"/>
                </a:moveTo>
                <a:cubicBezTo>
                  <a:pt x="18852" y="44251"/>
                  <a:pt x="11510" y="88503"/>
                  <a:pt x="7144" y="126206"/>
                </a:cubicBezTo>
                <a:cubicBezTo>
                  <a:pt x="2778" y="163909"/>
                  <a:pt x="1389" y="195064"/>
                  <a:pt x="0" y="226219"/>
                </a:cubicBez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3" name="任意多边形 182"/>
          <p:cNvSpPr/>
          <p:nvPr/>
        </p:nvSpPr>
        <p:spPr>
          <a:xfrm>
            <a:off x="8927733" y="3356969"/>
            <a:ext cx="36843" cy="55263"/>
          </a:xfrm>
          <a:custGeom>
            <a:avLst/>
            <a:gdLst>
              <a:gd name="connsiteX0" fmla="*/ 21431 w 76200"/>
              <a:gd name="connsiteY0" fmla="*/ 0 h 71437"/>
              <a:gd name="connsiteX1" fmla="*/ 0 w 76200"/>
              <a:gd name="connsiteY1" fmla="*/ 26194 h 71437"/>
              <a:gd name="connsiteX2" fmla="*/ 14287 w 76200"/>
              <a:gd name="connsiteY2" fmla="*/ 71437 h 71437"/>
              <a:gd name="connsiteX3" fmla="*/ 76200 w 76200"/>
              <a:gd name="connsiteY3" fmla="*/ 33337 h 71437"/>
              <a:gd name="connsiteX4" fmla="*/ 21431 w 76200"/>
              <a:gd name="connsiteY4" fmla="*/ 0 h 71437"/>
              <a:gd name="connsiteX0" fmla="*/ 21431 w 59531"/>
              <a:gd name="connsiteY0" fmla="*/ 0 h 71437"/>
              <a:gd name="connsiteX1" fmla="*/ 0 w 59531"/>
              <a:gd name="connsiteY1" fmla="*/ 26194 h 71437"/>
              <a:gd name="connsiteX2" fmla="*/ 14287 w 59531"/>
              <a:gd name="connsiteY2" fmla="*/ 71437 h 71437"/>
              <a:gd name="connsiteX3" fmla="*/ 59531 w 59531"/>
              <a:gd name="connsiteY3" fmla="*/ 33337 h 71437"/>
              <a:gd name="connsiteX4" fmla="*/ 21431 w 59531"/>
              <a:gd name="connsiteY4" fmla="*/ 0 h 71437"/>
              <a:gd name="connsiteX0" fmla="*/ 28575 w 59531"/>
              <a:gd name="connsiteY0" fmla="*/ 0 h 78581"/>
              <a:gd name="connsiteX1" fmla="*/ 0 w 59531"/>
              <a:gd name="connsiteY1" fmla="*/ 33338 h 78581"/>
              <a:gd name="connsiteX2" fmla="*/ 14287 w 59531"/>
              <a:gd name="connsiteY2" fmla="*/ 78581 h 78581"/>
              <a:gd name="connsiteX3" fmla="*/ 59531 w 59531"/>
              <a:gd name="connsiteY3" fmla="*/ 40481 h 78581"/>
              <a:gd name="connsiteX4" fmla="*/ 28575 w 59531"/>
              <a:gd name="connsiteY4" fmla="*/ 0 h 78581"/>
              <a:gd name="connsiteX0" fmla="*/ 23813 w 54769"/>
              <a:gd name="connsiteY0" fmla="*/ 0 h 78581"/>
              <a:gd name="connsiteX1" fmla="*/ 0 w 54769"/>
              <a:gd name="connsiteY1" fmla="*/ 26194 h 78581"/>
              <a:gd name="connsiteX2" fmla="*/ 9525 w 54769"/>
              <a:gd name="connsiteY2" fmla="*/ 78581 h 78581"/>
              <a:gd name="connsiteX3" fmla="*/ 54769 w 54769"/>
              <a:gd name="connsiteY3" fmla="*/ 40481 h 78581"/>
              <a:gd name="connsiteX4" fmla="*/ 23813 w 54769"/>
              <a:gd name="connsiteY4" fmla="*/ 0 h 78581"/>
              <a:gd name="connsiteX0" fmla="*/ 23813 w 54769"/>
              <a:gd name="connsiteY0" fmla="*/ 0 h 78581"/>
              <a:gd name="connsiteX1" fmla="*/ 0 w 54769"/>
              <a:gd name="connsiteY1" fmla="*/ 26194 h 78581"/>
              <a:gd name="connsiteX2" fmla="*/ 9525 w 54769"/>
              <a:gd name="connsiteY2" fmla="*/ 78581 h 78581"/>
              <a:gd name="connsiteX3" fmla="*/ 54769 w 54769"/>
              <a:gd name="connsiteY3" fmla="*/ 40481 h 78581"/>
              <a:gd name="connsiteX4" fmla="*/ 23813 w 54769"/>
              <a:gd name="connsiteY4" fmla="*/ 0 h 78581"/>
              <a:gd name="connsiteX0" fmla="*/ 23813 w 54769"/>
              <a:gd name="connsiteY0" fmla="*/ 0 h 78581"/>
              <a:gd name="connsiteX1" fmla="*/ 0 w 54769"/>
              <a:gd name="connsiteY1" fmla="*/ 26194 h 78581"/>
              <a:gd name="connsiteX2" fmla="*/ 9525 w 54769"/>
              <a:gd name="connsiteY2" fmla="*/ 78581 h 78581"/>
              <a:gd name="connsiteX3" fmla="*/ 54769 w 54769"/>
              <a:gd name="connsiteY3" fmla="*/ 40481 h 78581"/>
              <a:gd name="connsiteX4" fmla="*/ 23813 w 54769"/>
              <a:gd name="connsiteY4" fmla="*/ 0 h 78581"/>
              <a:gd name="connsiteX0" fmla="*/ 23813 w 54769"/>
              <a:gd name="connsiteY0" fmla="*/ 0 h 78581"/>
              <a:gd name="connsiteX1" fmla="*/ 0 w 54769"/>
              <a:gd name="connsiteY1" fmla="*/ 26194 h 78581"/>
              <a:gd name="connsiteX2" fmla="*/ 9525 w 54769"/>
              <a:gd name="connsiteY2" fmla="*/ 78581 h 78581"/>
              <a:gd name="connsiteX3" fmla="*/ 54769 w 54769"/>
              <a:gd name="connsiteY3" fmla="*/ 40481 h 78581"/>
              <a:gd name="connsiteX4" fmla="*/ 23813 w 54769"/>
              <a:gd name="connsiteY4" fmla="*/ 0 h 78581"/>
              <a:gd name="connsiteX0" fmla="*/ 23813 w 54769"/>
              <a:gd name="connsiteY0" fmla="*/ 0 h 78581"/>
              <a:gd name="connsiteX1" fmla="*/ 0 w 54769"/>
              <a:gd name="connsiteY1" fmla="*/ 26194 h 78581"/>
              <a:gd name="connsiteX2" fmla="*/ 9525 w 54769"/>
              <a:gd name="connsiteY2" fmla="*/ 78581 h 78581"/>
              <a:gd name="connsiteX3" fmla="*/ 54769 w 54769"/>
              <a:gd name="connsiteY3" fmla="*/ 40481 h 78581"/>
              <a:gd name="connsiteX4" fmla="*/ 23813 w 54769"/>
              <a:gd name="connsiteY4" fmla="*/ 0 h 78581"/>
              <a:gd name="connsiteX0" fmla="*/ 21432 w 52388"/>
              <a:gd name="connsiteY0" fmla="*/ 0 h 78581"/>
              <a:gd name="connsiteX1" fmla="*/ 0 w 52388"/>
              <a:gd name="connsiteY1" fmla="*/ 33337 h 78581"/>
              <a:gd name="connsiteX2" fmla="*/ 7144 w 52388"/>
              <a:gd name="connsiteY2" fmla="*/ 78581 h 78581"/>
              <a:gd name="connsiteX3" fmla="*/ 52388 w 52388"/>
              <a:gd name="connsiteY3" fmla="*/ 40481 h 78581"/>
              <a:gd name="connsiteX4" fmla="*/ 21432 w 52388"/>
              <a:gd name="connsiteY4" fmla="*/ 0 h 785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388" h="78581">
                <a:moveTo>
                  <a:pt x="21432" y="0"/>
                </a:moveTo>
                <a:lnTo>
                  <a:pt x="0" y="33337"/>
                </a:lnTo>
                <a:cubicBezTo>
                  <a:pt x="3175" y="50799"/>
                  <a:pt x="8731" y="53976"/>
                  <a:pt x="7144" y="78581"/>
                </a:cubicBezTo>
                <a:cubicBezTo>
                  <a:pt x="22225" y="65881"/>
                  <a:pt x="27782" y="48418"/>
                  <a:pt x="52388" y="40481"/>
                </a:cubicBezTo>
                <a:cubicBezTo>
                  <a:pt x="32544" y="29369"/>
                  <a:pt x="31751" y="13494"/>
                  <a:pt x="21432" y="0"/>
                </a:cubicBezTo>
                <a:close/>
              </a:path>
            </a:pathLst>
          </a:custGeom>
          <a:solidFill>
            <a:schemeClr val="bg2">
              <a:lumMod val="5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4" name="文本框 183"/>
          <p:cNvSpPr txBox="1"/>
          <p:nvPr/>
        </p:nvSpPr>
        <p:spPr>
          <a:xfrm rot="18650275">
            <a:off x="9955827" y="3442097"/>
            <a:ext cx="187562" cy="259739"/>
          </a:xfrm>
          <a:prstGeom prst="rect">
            <a:avLst/>
          </a:prstGeom>
          <a:noFill/>
        </p:spPr>
        <p:txBody>
          <a:bodyPr wrap="square" rtlCol="0">
            <a:spAutoFit/>
          </a:bodyPr>
          <a:lstStyle/>
          <a:p>
            <a:r>
              <a:rPr lang="zh-CN" altLang="en-US" dirty="0">
                <a:latin typeface="方正少儿简体" panose="03000509000000000000" pitchFamily="65" charset="-122"/>
                <a:ea typeface="方正少儿简体" panose="03000509000000000000" pitchFamily="65" charset="-122"/>
              </a:rPr>
              <a:t>秦</a:t>
            </a:r>
          </a:p>
        </p:txBody>
      </p:sp>
      <p:sp>
        <p:nvSpPr>
          <p:cNvPr id="185" name="弧形 184"/>
          <p:cNvSpPr/>
          <p:nvPr/>
        </p:nvSpPr>
        <p:spPr>
          <a:xfrm>
            <a:off x="9238878" y="2673940"/>
            <a:ext cx="144867" cy="113079"/>
          </a:xfrm>
          <a:prstGeom prst="arc">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extLst>
      <p:ext uri="{BB962C8B-B14F-4D97-AF65-F5344CB8AC3E}">
        <p14:creationId xmlns:p14="http://schemas.microsoft.com/office/powerpoint/2010/main" val="27666811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66647" y="1906466"/>
            <a:ext cx="3045068" cy="3045068"/>
          </a:xfrm>
          <a:prstGeom prst="rect">
            <a:avLst/>
          </a:prstGeom>
        </p:spPr>
      </p:pic>
      <p:sp>
        <p:nvSpPr>
          <p:cNvPr id="3" name="文本框 2"/>
          <p:cNvSpPr txBox="1"/>
          <p:nvPr/>
        </p:nvSpPr>
        <p:spPr>
          <a:xfrm>
            <a:off x="5923085" y="2366211"/>
            <a:ext cx="4636477" cy="2585323"/>
          </a:xfrm>
          <a:prstGeom prst="rect">
            <a:avLst/>
          </a:prstGeom>
          <a:noFill/>
        </p:spPr>
        <p:txBody>
          <a:bodyPr wrap="square" rtlCol="0">
            <a:spAutoFit/>
          </a:bodyPr>
          <a:lstStyle/>
          <a:p>
            <a:pPr>
              <a:lnSpc>
                <a:spcPct val="150000"/>
              </a:lnSpc>
            </a:pPr>
            <a:r>
              <a:rPr lang="zh-CN" altLang="en-US" dirty="0">
                <a:solidFill>
                  <a:schemeClr val="tx1">
                    <a:lumMod val="75000"/>
                    <a:lumOff val="25000"/>
                  </a:schemeClr>
                </a:solidFill>
                <a:latin typeface="微软雅黑" pitchFamily="34" charset="-122"/>
                <a:ea typeface="微软雅黑" pitchFamily="34" charset="-122"/>
              </a:rPr>
              <a:t>对</a:t>
            </a:r>
            <a:r>
              <a:rPr lang="en-US" altLang="zh-CN" dirty="0">
                <a:solidFill>
                  <a:schemeClr val="tx1">
                    <a:lumMod val="75000"/>
                    <a:lumOff val="25000"/>
                  </a:schemeClr>
                </a:solidFill>
                <a:latin typeface="微软雅黑" pitchFamily="34" charset="-122"/>
                <a:ea typeface="微软雅黑" pitchFamily="34" charset="-122"/>
              </a:rPr>
              <a:t>PPT</a:t>
            </a:r>
            <a:r>
              <a:rPr lang="zh-CN" altLang="en-US" dirty="0">
                <a:solidFill>
                  <a:schemeClr val="tx1">
                    <a:lumMod val="75000"/>
                    <a:lumOff val="25000"/>
                  </a:schemeClr>
                </a:solidFill>
                <a:latin typeface="微软雅黑" pitchFamily="34" charset="-122"/>
                <a:ea typeface="微软雅黑" pitchFamily="34" charset="-122"/>
              </a:rPr>
              <a:t>产生兴趣的同学</a:t>
            </a:r>
            <a:endParaRPr lang="en-US" altLang="zh-CN"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dirty="0">
                <a:solidFill>
                  <a:schemeClr val="tx1">
                    <a:lumMod val="75000"/>
                    <a:lumOff val="25000"/>
                  </a:schemeClr>
                </a:solidFill>
                <a:latin typeface="微软雅黑" pitchFamily="34" charset="-122"/>
                <a:ea typeface="微软雅黑" pitchFamily="34" charset="-122"/>
              </a:rPr>
              <a:t>可以扫左侧的二维码</a:t>
            </a:r>
            <a:endParaRPr lang="en-US" altLang="zh-CN"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dirty="0">
                <a:solidFill>
                  <a:schemeClr val="tx1">
                    <a:lumMod val="75000"/>
                    <a:lumOff val="25000"/>
                  </a:schemeClr>
                </a:solidFill>
                <a:latin typeface="微软雅黑" pitchFamily="34" charset="-122"/>
                <a:ea typeface="微软雅黑" pitchFamily="34" charset="-122"/>
              </a:rPr>
              <a:t>下载秋叶团队出品的免费电子书</a:t>
            </a:r>
            <a:endParaRPr lang="en-US" altLang="zh-CN"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dirty="0">
                <a:solidFill>
                  <a:schemeClr val="tx1">
                    <a:lumMod val="75000"/>
                    <a:lumOff val="25000"/>
                  </a:schemeClr>
                </a:solidFill>
                <a:latin typeface="微软雅黑" pitchFamily="34" charset="-122"/>
                <a:ea typeface="微软雅黑" pitchFamily="34" charset="-122"/>
              </a:rPr>
              <a:t>作为平时延展学习资料</a:t>
            </a:r>
            <a:endParaRPr lang="en-US" altLang="zh-CN"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dirty="0">
                <a:solidFill>
                  <a:schemeClr val="tx1">
                    <a:lumMod val="75000"/>
                    <a:lumOff val="25000"/>
                  </a:schemeClr>
                </a:solidFill>
                <a:latin typeface="微软雅黑" pitchFamily="34" charset="-122"/>
                <a:ea typeface="微软雅黑" pitchFamily="34" charset="-122"/>
              </a:rPr>
              <a:t>诚意出品，干货十足</a:t>
            </a:r>
            <a:endParaRPr lang="en-US" altLang="zh-CN"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dirty="0">
                <a:solidFill>
                  <a:schemeClr val="tx1">
                    <a:lumMod val="75000"/>
                    <a:lumOff val="25000"/>
                  </a:schemeClr>
                </a:solidFill>
                <a:latin typeface="微软雅黑" pitchFamily="34" charset="-122"/>
                <a:ea typeface="微软雅黑" pitchFamily="34" charset="-122"/>
              </a:rPr>
              <a:t>累计下载量超过</a:t>
            </a:r>
            <a:r>
              <a:rPr lang="en-US" altLang="zh-CN" dirty="0">
                <a:solidFill>
                  <a:schemeClr val="tx1">
                    <a:lumMod val="75000"/>
                    <a:lumOff val="25000"/>
                  </a:schemeClr>
                </a:solidFill>
                <a:latin typeface="微软雅黑" pitchFamily="34" charset="-122"/>
                <a:ea typeface="微软雅黑" pitchFamily="34" charset="-122"/>
              </a:rPr>
              <a:t>200</a:t>
            </a:r>
            <a:r>
              <a:rPr lang="zh-CN" altLang="en-US" dirty="0">
                <a:solidFill>
                  <a:schemeClr val="tx1">
                    <a:lumMod val="75000"/>
                    <a:lumOff val="25000"/>
                  </a:schemeClr>
                </a:solidFill>
                <a:latin typeface="微软雅黑" pitchFamily="34" charset="-122"/>
                <a:ea typeface="微软雅黑" pitchFamily="34" charset="-122"/>
              </a:rPr>
              <a:t>万</a:t>
            </a:r>
            <a:endParaRPr lang="en-US" altLang="zh-CN"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0558982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7812" b="7812"/>
          <a:stretch/>
        </p:blipFill>
        <p:spPr>
          <a:xfrm>
            <a:off x="0" y="0"/>
            <a:ext cx="12192000" cy="6858000"/>
          </a:xfrm>
          <a:prstGeom prst="rect">
            <a:avLst/>
          </a:prstGeom>
        </p:spPr>
      </p:pic>
    </p:spTree>
    <p:extLst>
      <p:ext uri="{BB962C8B-B14F-4D97-AF65-F5344CB8AC3E}">
        <p14:creationId xmlns:p14="http://schemas.microsoft.com/office/powerpoint/2010/main" val="1132937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360Downloads\pic\websbook_com_3158998.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9450"/>
          <a:stretch/>
        </p:blipFill>
        <p:spPr bwMode="auto">
          <a:xfrm>
            <a:off x="-18661" y="0"/>
            <a:ext cx="12210661" cy="68875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170409" y="2736527"/>
            <a:ext cx="5265035" cy="1107996"/>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600" b="1" i="0" u="none" strike="noStrike" kern="0" cap="none" spc="0" normalizeH="0" baseline="0" noProof="0" dirty="0">
                <a:ln>
                  <a:noFill/>
                </a:ln>
                <a:solidFill>
                  <a:schemeClr val="bg1"/>
                </a:solidFill>
                <a:effectLst/>
                <a:uLnTx/>
                <a:uFillTx/>
                <a:latin typeface="微软雅黑" pitchFamily="34" charset="-122"/>
                <a:ea typeface="微软雅黑" pitchFamily="34" charset="-122"/>
              </a:rPr>
              <a:t>高效会议秘诀</a:t>
            </a:r>
          </a:p>
        </p:txBody>
      </p:sp>
      <p:sp>
        <p:nvSpPr>
          <p:cNvPr id="5" name="矩形 4"/>
          <p:cNvSpPr>
            <a:spLocks noChangeArrowheads="1"/>
          </p:cNvSpPr>
          <p:nvPr/>
        </p:nvSpPr>
        <p:spPr bwMode="auto">
          <a:xfrm>
            <a:off x="6170409" y="2386551"/>
            <a:ext cx="39607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1" u="none" strike="noStrike" kern="0" cap="none" spc="0" normalizeH="0" baseline="0" noProof="0" dirty="0">
                <a:ln>
                  <a:noFill/>
                </a:ln>
                <a:solidFill>
                  <a:schemeClr val="bg1"/>
                </a:solidFill>
                <a:effectLst/>
                <a:uLnTx/>
                <a:uFillTx/>
                <a:latin typeface="微软雅黑" pitchFamily="34" charset="-122"/>
                <a:ea typeface="微软雅黑" pitchFamily="34" charset="-122"/>
              </a:rPr>
              <a:t>中层经理人培训之</a:t>
            </a:r>
            <a:r>
              <a:rPr kumimoji="0" lang="en-US" altLang="zh-CN" sz="1600" b="0" i="1" u="none" strike="noStrike" kern="0" cap="none" spc="0" normalizeH="0" baseline="0" noProof="0" dirty="0">
                <a:ln>
                  <a:noFill/>
                </a:ln>
                <a:solidFill>
                  <a:schemeClr val="bg1"/>
                </a:solidFill>
                <a:effectLst/>
                <a:uLnTx/>
                <a:uFillTx/>
                <a:latin typeface="微软雅黑" pitchFamily="34" charset="-122"/>
                <a:ea typeface="微软雅黑" pitchFamily="34" charset="-122"/>
              </a:rPr>
              <a:t>——</a:t>
            </a:r>
          </a:p>
        </p:txBody>
      </p:sp>
      <p:grpSp>
        <p:nvGrpSpPr>
          <p:cNvPr id="8" name="组合 7"/>
          <p:cNvGrpSpPr/>
          <p:nvPr/>
        </p:nvGrpSpPr>
        <p:grpSpPr>
          <a:xfrm>
            <a:off x="9487502" y="4036835"/>
            <a:ext cx="1936901" cy="495514"/>
            <a:chOff x="403607" y="6173846"/>
            <a:chExt cx="1936145" cy="495514"/>
          </a:xfrm>
        </p:grpSpPr>
        <p:sp>
          <p:nvSpPr>
            <p:cNvPr id="9" name="Text Box 62"/>
            <p:cNvSpPr txBox="1">
              <a:spLocks noChangeArrowheads="1"/>
            </p:cNvSpPr>
            <p:nvPr/>
          </p:nvSpPr>
          <p:spPr bwMode="auto">
            <a:xfrm>
              <a:off x="828349" y="6252326"/>
              <a:ext cx="1511403" cy="338554"/>
            </a:xfrm>
            <a:prstGeom prst="rect">
              <a:avLst/>
            </a:prstGeom>
            <a:noFill/>
            <a:effectLst>
              <a:reflection blurRad="6350" stA="50000" endA="300" endPos="38500" dist="50800" dir="5400000" sy="-100000" algn="bl" rotWithShape="0"/>
            </a:effectLst>
          </p:spPr>
          <p:txBody>
            <a:bodyPr wrap="square" rtlCol="0">
              <a:spAutoFit/>
            </a:bodyPr>
            <a:lstStyle>
              <a:defPPr>
                <a:defRPr lang="zh-CN"/>
              </a:defPPr>
              <a:lvl1pPr marL="0" defTabSz="914400" eaLnBrk="1" latinLnBrk="0" hangingPunct="1">
                <a:defRPr sz="1800">
                  <a:solidFill>
                    <a:schemeClr val="bg2">
                      <a:lumMod val="25000"/>
                    </a:schemeClr>
                  </a:solidFill>
                  <a:effectLst>
                    <a:reflection blurRad="6350" stA="55000" endA="300" endPos="45500" dir="5400000" sy="-100000" algn="bl" rotWithShape="0"/>
                  </a:effectLst>
                  <a:latin typeface="Broadway" pitchFamily="82" charset="0"/>
                  <a:ea typeface="楷体" pitchFamily="49" charset="-122"/>
                  <a:cs typeface="经典繁仿黑" pitchFamily="49" charset="-122"/>
                </a:defRPr>
              </a:lvl1pPr>
              <a:lvl2pPr defTabSz="914400" eaLnBrk="1" latinLnBrk="0" hangingPunct="1">
                <a:defRPr sz="1800">
                  <a:latin typeface="+mn-lt"/>
                  <a:ea typeface="+mn-ea"/>
                </a:defRPr>
              </a:lvl2pPr>
              <a:lvl3pPr defTabSz="914400" eaLnBrk="1" latinLnBrk="0" hangingPunct="1">
                <a:defRPr sz="1800">
                  <a:latin typeface="+mn-lt"/>
                  <a:ea typeface="+mn-ea"/>
                </a:defRPr>
              </a:lvl3pPr>
              <a:lvl4pPr defTabSz="914400" eaLnBrk="1" latinLnBrk="0" hangingPunct="1">
                <a:defRPr sz="1800">
                  <a:latin typeface="+mn-lt"/>
                  <a:ea typeface="+mn-ea"/>
                </a:defRPr>
              </a:lvl4pPr>
              <a:lvl5pPr defTabSz="914400" eaLnBrk="1" latinLnBrk="0" hangingPunct="1">
                <a:defRPr sz="1800">
                  <a:latin typeface="+mn-lt"/>
                  <a:ea typeface="+mn-ea"/>
                </a:defRPr>
              </a:lvl5pPr>
              <a:lvl6pPr>
                <a:defRPr sz="1800">
                  <a:latin typeface="+mn-lt"/>
                  <a:ea typeface="+mn-ea"/>
                </a:defRPr>
              </a:lvl6pPr>
              <a:lvl7pPr>
                <a:defRPr sz="1800">
                  <a:latin typeface="+mn-lt"/>
                  <a:ea typeface="+mn-ea"/>
                </a:defRPr>
              </a:lvl7pPr>
              <a:lvl8pPr>
                <a:defRPr sz="1800">
                  <a:latin typeface="+mn-lt"/>
                  <a:ea typeface="+mn-ea"/>
                </a:defRPr>
              </a:lvl8pPr>
              <a:lvl9pPr>
                <a:defRPr sz="1800">
                  <a:latin typeface="+mn-lt"/>
                  <a:ea typeface="+mn-ea"/>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经典繁仿黑" pitchFamily="49" charset="-122"/>
                </a:rPr>
                <a:t>汇报人：张三</a:t>
              </a:r>
              <a:endParaRPr kumimoji="0" lang="en-GB" altLang="zh-CN" sz="16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经典繁仿黑" pitchFamily="49" charset="-122"/>
              </a:endParaRPr>
            </a:p>
          </p:txBody>
        </p:sp>
        <p:pic>
          <p:nvPicPr>
            <p:cNvPr id="10" name="Picture 9" descr="E:\仝德志文件，勿删！\03-参考文档\！PPT图片及版面资源\06-PPT精选插图\05-头像\嘿嘿.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3607" y="6173846"/>
              <a:ext cx="495514" cy="495514"/>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2" name="组合 11"/>
          <p:cNvGrpSpPr/>
          <p:nvPr/>
        </p:nvGrpSpPr>
        <p:grpSpPr>
          <a:xfrm>
            <a:off x="11067853" y="2760239"/>
            <a:ext cx="511552" cy="355744"/>
            <a:chOff x="6410291" y="4700483"/>
            <a:chExt cx="511552" cy="355744"/>
          </a:xfrm>
        </p:grpSpPr>
        <p:sp>
          <p:nvSpPr>
            <p:cNvPr id="13" name="二十四角星 12"/>
            <p:cNvSpPr/>
            <p:nvPr/>
          </p:nvSpPr>
          <p:spPr>
            <a:xfrm>
              <a:off x="6411097" y="4700483"/>
              <a:ext cx="355744" cy="355744"/>
            </a:xfrm>
            <a:prstGeom prst="star24">
              <a:avLst/>
            </a:prstGeom>
            <a:solidFill>
              <a:srgbClr val="FFC000"/>
            </a:solidFill>
            <a:ln w="12700">
              <a:noFill/>
            </a:ln>
            <a:effectLst/>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600" b="1" i="0" u="none" strike="noStrike" kern="0" cap="none" spc="0" normalizeH="0" baseline="0" noProof="0">
                <a:ln>
                  <a:noFill/>
                </a:ln>
                <a:solidFill>
                  <a:prstClr val="white"/>
                </a:solidFill>
                <a:effectLst/>
                <a:uLnTx/>
                <a:uFillTx/>
                <a:cs typeface="Lao UI" pitchFamily="34" charset="0"/>
              </a:endParaRPr>
            </a:p>
          </p:txBody>
        </p:sp>
        <p:sp>
          <p:nvSpPr>
            <p:cNvPr id="14" name="TextBox 19"/>
            <p:cNvSpPr txBox="1"/>
            <p:nvPr/>
          </p:nvSpPr>
          <p:spPr>
            <a:xfrm rot="20430396">
              <a:off x="6410291" y="4731432"/>
              <a:ext cx="511552" cy="24622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a:ln>
                    <a:noFill/>
                  </a:ln>
                  <a:solidFill>
                    <a:prstClr val="white"/>
                  </a:solidFill>
                  <a:effectLst/>
                  <a:uLnTx/>
                  <a:uFillTx/>
                </a:rPr>
                <a:t>V1</a:t>
              </a:r>
              <a:endParaRPr kumimoji="0" lang="zh-CN" altLang="en-US" sz="1000" b="0" i="0" u="none" strike="noStrike" kern="0" cap="none" spc="0" normalizeH="0" baseline="0" noProof="0" dirty="0">
                <a:ln>
                  <a:noFill/>
                </a:ln>
                <a:solidFill>
                  <a:prstClr val="white"/>
                </a:solidFill>
                <a:effectLst/>
                <a:uLnTx/>
                <a:uFillTx/>
              </a:endParaRPr>
            </a:p>
          </p:txBody>
        </p:sp>
      </p:grpSp>
    </p:spTree>
    <p:extLst>
      <p:ext uri="{BB962C8B-B14F-4D97-AF65-F5344CB8AC3E}">
        <p14:creationId xmlns:p14="http://schemas.microsoft.com/office/powerpoint/2010/main" val="2730521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 fill="hold"/>
                                        <p:tgtEl>
                                          <p:spTgt spid="5"/>
                                        </p:tgtEl>
                                        <p:attrNameLst>
                                          <p:attrName>ppt_x</p:attrName>
                                        </p:attrNameLst>
                                      </p:cBhvr>
                                      <p:tavLst>
                                        <p:tav tm="0">
                                          <p:val>
                                            <p:strVal val="1+#ppt_w/2"/>
                                          </p:val>
                                        </p:tav>
                                        <p:tav tm="100000">
                                          <p:val>
                                            <p:strVal val="#ppt_x"/>
                                          </p:val>
                                        </p:tav>
                                      </p:tavLst>
                                    </p:anim>
                                    <p:anim calcmode="lin" valueType="num">
                                      <p:cBhvr additive="base">
                                        <p:cTn id="8" dur="2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200"/>
                            </p:stCondLst>
                            <p:childTnLst>
                              <p:par>
                                <p:cTn id="10" presetID="15" presetClass="entr" presetSubtype="0" fill="hold" grpId="0" nodeType="after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ppt_w</p:attrName>
                                        </p:attrNameLst>
                                      </p:cBhvr>
                                      <p:tavLst>
                                        <p:tav tm="0">
                                          <p:val>
                                            <p:fltVal val="0"/>
                                          </p:val>
                                        </p:tav>
                                        <p:tav tm="100000">
                                          <p:val>
                                            <p:strVal val="#ppt_w"/>
                                          </p:val>
                                        </p:tav>
                                      </p:tavLst>
                                    </p:anim>
                                    <p:anim calcmode="lin" valueType="num">
                                      <p:cBhvr>
                                        <p:cTn id="13" dur="1000" fill="hold"/>
                                        <p:tgtEl>
                                          <p:spTgt spid="4"/>
                                        </p:tgtEl>
                                        <p:attrNameLst>
                                          <p:attrName>ppt_h</p:attrName>
                                        </p:attrNameLst>
                                      </p:cBhvr>
                                      <p:tavLst>
                                        <p:tav tm="0">
                                          <p:val>
                                            <p:fltVal val="0"/>
                                          </p:val>
                                        </p:tav>
                                        <p:tav tm="100000">
                                          <p:val>
                                            <p:strVal val="#ppt_h"/>
                                          </p:val>
                                        </p:tav>
                                      </p:tavLst>
                                    </p:anim>
                                    <p:anim calcmode="lin" valueType="num">
                                      <p:cBhvr>
                                        <p:cTn id="14"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5" dur="1000" fill="hold"/>
                                        <p:tgtEl>
                                          <p:spTgt spid="4"/>
                                        </p:tgtEl>
                                        <p:attrNameLst>
                                          <p:attrName>ppt_y</p:attrName>
                                        </p:attrNameLst>
                                      </p:cBhvr>
                                      <p:tavLst>
                                        <p:tav tm="0" fmla="#ppt_y+(sin(-2*pi*(1-$))*-#ppt_x+cos(-2*pi*(1-$))*(1-#ppt_y))*(1-$)">
                                          <p:val>
                                            <p:fltVal val="0"/>
                                          </p:val>
                                        </p:tav>
                                        <p:tav tm="100000">
                                          <p:val>
                                            <p:fltVal val="1"/>
                                          </p:val>
                                        </p:tav>
                                      </p:tavLst>
                                    </p:anim>
                                  </p:childTnLst>
                                </p:cTn>
                              </p:par>
                              <p:par>
                                <p:cTn id="16" presetID="23" presetClass="entr" presetSubtype="3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500" fill="hold"/>
                                        <p:tgtEl>
                                          <p:spTgt spid="8"/>
                                        </p:tgtEl>
                                        <p:attrNameLst>
                                          <p:attrName>ppt_w</p:attrName>
                                        </p:attrNameLst>
                                      </p:cBhvr>
                                      <p:tavLst>
                                        <p:tav tm="0">
                                          <p:val>
                                            <p:strVal val="4*#ppt_w"/>
                                          </p:val>
                                        </p:tav>
                                        <p:tav tm="100000">
                                          <p:val>
                                            <p:strVal val="#ppt_w"/>
                                          </p:val>
                                        </p:tav>
                                      </p:tavLst>
                                    </p:anim>
                                    <p:anim calcmode="lin" valueType="num">
                                      <p:cBhvr>
                                        <p:cTn id="19" dur="500" fill="hold"/>
                                        <p:tgtEl>
                                          <p:spTgt spid="8"/>
                                        </p:tgtEl>
                                        <p:attrNameLst>
                                          <p:attrName>ppt_h</p:attrName>
                                        </p:attrNameLst>
                                      </p:cBhvr>
                                      <p:tavLst>
                                        <p:tav tm="0">
                                          <p:val>
                                            <p:strVal val="4*#ppt_h"/>
                                          </p:val>
                                        </p:tav>
                                        <p:tav tm="100000">
                                          <p:val>
                                            <p:strVal val="#ppt_h"/>
                                          </p:val>
                                        </p:tav>
                                      </p:tavLst>
                                    </p:anim>
                                  </p:childTnLst>
                                </p:cTn>
                              </p:par>
                            </p:childTnLst>
                          </p:cTn>
                        </p:par>
                        <p:par>
                          <p:cTn id="20" fill="hold">
                            <p:stCondLst>
                              <p:cond delay="1700"/>
                            </p:stCondLst>
                            <p:childTnLst>
                              <p:par>
                                <p:cTn id="21" presetID="25"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25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4" dur="25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25" dur="250" accel="50000" fill="hold">
                                          <p:stCondLst>
                                            <p:cond delay="250"/>
                                          </p:stCondLst>
                                        </p:cTn>
                                        <p:tgtEl>
                                          <p:spTgt spid="12"/>
                                        </p:tgtEl>
                                        <p:attrNameLst>
                                          <p:attrName>ppt_w</p:attrName>
                                        </p:attrNameLst>
                                      </p:cBhvr>
                                      <p:tavLst>
                                        <p:tav tm="0">
                                          <p:val>
                                            <p:strVal val="#ppt_w*.05"/>
                                          </p:val>
                                        </p:tav>
                                        <p:tav tm="100000">
                                          <p:val>
                                            <p:strVal val="#ppt_w"/>
                                          </p:val>
                                        </p:tav>
                                      </p:tavLst>
                                    </p:anim>
                                    <p:anim calcmode="lin" valueType="num">
                                      <p:cBhvr>
                                        <p:cTn id="26" dur="500" fill="hold"/>
                                        <p:tgtEl>
                                          <p:spTgt spid="12"/>
                                        </p:tgtEl>
                                        <p:attrNameLst>
                                          <p:attrName>ppt_h</p:attrName>
                                        </p:attrNameLst>
                                      </p:cBhvr>
                                      <p:tavLst>
                                        <p:tav tm="0">
                                          <p:val>
                                            <p:strVal val="#ppt_h"/>
                                          </p:val>
                                        </p:tav>
                                        <p:tav tm="100000">
                                          <p:val>
                                            <p:strVal val="#ppt_h"/>
                                          </p:val>
                                        </p:tav>
                                      </p:tavLst>
                                    </p:anim>
                                    <p:anim calcmode="lin" valueType="num">
                                      <p:cBhvr>
                                        <p:cTn id="27" dur="25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28" dur="25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29" dur="250" accel="50000" fill="hold">
                                          <p:stCondLst>
                                            <p:cond delay="250"/>
                                          </p:stCondLst>
                                        </p:cTn>
                                        <p:tgtEl>
                                          <p:spTgt spid="12"/>
                                        </p:tgtEl>
                                        <p:attrNameLst>
                                          <p:attrName>ppt_y</p:attrName>
                                        </p:attrNameLst>
                                      </p:cBhvr>
                                      <p:tavLst>
                                        <p:tav tm="0">
                                          <p:val>
                                            <p:strVal val="#ppt_y+.1"/>
                                          </p:val>
                                        </p:tav>
                                        <p:tav tm="100000">
                                          <p:val>
                                            <p:strVal val="#ppt_y"/>
                                          </p:val>
                                        </p:tav>
                                      </p:tavLst>
                                    </p:anim>
                                    <p:animEffect transition="in" filter="fade">
                                      <p:cBhvr>
                                        <p:cTn id="30" dur="500" decel="50000">
                                          <p:stCondLst>
                                            <p:cond delay="0"/>
                                          </p:stCondLst>
                                        </p:cTn>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28A0092B-C50C-407E-A947-70E740481C1C}">
                <a14:useLocalDpi xmlns:a14="http://schemas.microsoft.com/office/drawing/2010/main" val="0"/>
              </a:ext>
            </a:extLst>
          </a:blip>
          <a:srcRect t="3605" b="8519"/>
          <a:stretch/>
        </p:blipFill>
        <p:spPr>
          <a:xfrm>
            <a:off x="0" y="-182881"/>
            <a:ext cx="12192000" cy="7114033"/>
          </a:xfrm>
          <a:prstGeom prst="rect">
            <a:avLst/>
          </a:prstGeom>
        </p:spPr>
      </p:pic>
      <p:grpSp>
        <p:nvGrpSpPr>
          <p:cNvPr id="8" name="组合 7"/>
          <p:cNvGrpSpPr/>
          <p:nvPr/>
        </p:nvGrpSpPr>
        <p:grpSpPr>
          <a:xfrm>
            <a:off x="560173" y="1904961"/>
            <a:ext cx="11071654" cy="3556287"/>
            <a:chOff x="741406" y="2413337"/>
            <a:chExt cx="11071654" cy="3556287"/>
          </a:xfrm>
        </p:grpSpPr>
        <p:sp>
          <p:nvSpPr>
            <p:cNvPr id="5" name="矩形 4"/>
            <p:cNvSpPr/>
            <p:nvPr/>
          </p:nvSpPr>
          <p:spPr>
            <a:xfrm>
              <a:off x="741406" y="3568233"/>
              <a:ext cx="11071654" cy="1477328"/>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9000" b="0" i="0" u="none" strike="noStrike" kern="0" cap="none" spc="0" normalizeH="0" baseline="0" noProof="0" dirty="0">
                  <a:ln>
                    <a:noFill/>
                  </a:ln>
                  <a:solidFill>
                    <a:prstClr val="black"/>
                  </a:solidFill>
                  <a:effectLst/>
                  <a:uLnTx/>
                  <a:uFillTx/>
                  <a:latin typeface="Arial Unicode MS" panose="020B0604020202020204" pitchFamily="34" charset="-122"/>
                  <a:ea typeface="Arial Unicode MS" panose="020B0604020202020204" pitchFamily="34" charset="-122"/>
                  <a:cs typeface="Arial Unicode MS" panose="020B0604020202020204" pitchFamily="34" charset="-122"/>
                </a:rPr>
                <a:t>MOBILE WEBSITE</a:t>
              </a:r>
            </a:p>
          </p:txBody>
        </p:sp>
        <p:sp>
          <p:nvSpPr>
            <p:cNvPr id="6" name="矩形 5"/>
            <p:cNvSpPr/>
            <p:nvPr/>
          </p:nvSpPr>
          <p:spPr>
            <a:xfrm>
              <a:off x="741406" y="2413337"/>
              <a:ext cx="11071654" cy="1200329"/>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7200" b="0" i="0" u="none" strike="noStrike" kern="0" cap="none" spc="0" normalizeH="0" baseline="0" noProof="0" dirty="0">
                  <a:ln>
                    <a:noFill/>
                  </a:ln>
                  <a:solidFill>
                    <a:prstClr val="black"/>
                  </a:solidFill>
                  <a:effectLst/>
                  <a:uLnTx/>
                  <a:uFillTx/>
                  <a:latin typeface="微软雅黑 Light" panose="020B0502040204020203" pitchFamily="34" charset="-122"/>
                  <a:ea typeface="微软雅黑 Light" panose="020B0502040204020203" pitchFamily="34" charset="-122"/>
                  <a:cs typeface="Arial Unicode MS" panose="020B0604020202020204" pitchFamily="34" charset="-122"/>
                </a:rPr>
                <a:t>HOW  IMPORTANT IS A</a:t>
              </a:r>
            </a:p>
          </p:txBody>
        </p:sp>
        <p:sp>
          <p:nvSpPr>
            <p:cNvPr id="7" name="矩形 6"/>
            <p:cNvSpPr/>
            <p:nvPr/>
          </p:nvSpPr>
          <p:spPr>
            <a:xfrm>
              <a:off x="741406" y="5000128"/>
              <a:ext cx="11071654" cy="96949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5700" b="0" i="0" u="none" strike="noStrike" kern="0" cap="none" spc="0" normalizeH="0" baseline="0" noProof="0" dirty="0">
                  <a:ln>
                    <a:noFill/>
                  </a:ln>
                  <a:solidFill>
                    <a:prstClr val="black"/>
                  </a:solidFill>
                  <a:effectLst/>
                  <a:uLnTx/>
                  <a:uFillTx/>
                  <a:latin typeface="微软雅黑 Light" panose="020B0502040204020203" pitchFamily="34" charset="-122"/>
                  <a:ea typeface="微软雅黑 Light" panose="020B0502040204020203" pitchFamily="34" charset="-122"/>
                  <a:cs typeface="Arial Unicode MS" panose="020B0604020202020204" pitchFamily="34" charset="-122"/>
                </a:rPr>
                <a:t> FOR YOUR FUNERAL HOME</a:t>
              </a:r>
              <a:r>
                <a:rPr kumimoji="0" lang="zh-CN" altLang="en-US" sz="5700" b="0" i="0" u="none" strike="noStrike" kern="0" cap="none" spc="0" normalizeH="0" baseline="0" noProof="0" dirty="0">
                  <a:ln>
                    <a:noFill/>
                  </a:ln>
                  <a:solidFill>
                    <a:prstClr val="black"/>
                  </a:solidFill>
                  <a:effectLst/>
                  <a:uLnTx/>
                  <a:uFillTx/>
                  <a:latin typeface="微软雅黑 Light" panose="020B0502040204020203" pitchFamily="34" charset="-122"/>
                  <a:ea typeface="微软雅黑 Light" panose="020B0502040204020203" pitchFamily="34" charset="-122"/>
                  <a:cs typeface="Arial Unicode MS" panose="020B0604020202020204" pitchFamily="34" charset="-122"/>
                </a:rPr>
                <a:t>？</a:t>
              </a:r>
            </a:p>
          </p:txBody>
        </p:sp>
      </p:grpSp>
    </p:spTree>
    <p:extLst>
      <p:ext uri="{BB962C8B-B14F-4D97-AF65-F5344CB8AC3E}">
        <p14:creationId xmlns:p14="http://schemas.microsoft.com/office/powerpoint/2010/main" val="3461554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31504" y="464504"/>
            <a:ext cx="5928992" cy="5928992"/>
          </a:xfrm>
          <a:prstGeom prst="rect">
            <a:avLst/>
          </a:prstGeom>
        </p:spPr>
      </p:pic>
    </p:spTree>
    <p:extLst>
      <p:ext uri="{BB962C8B-B14F-4D97-AF65-F5344CB8AC3E}">
        <p14:creationId xmlns:p14="http://schemas.microsoft.com/office/powerpoint/2010/main" val="2157535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50938" y="1358388"/>
            <a:ext cx="1965081" cy="1834075"/>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938" y="3451286"/>
            <a:ext cx="1994693" cy="1958914"/>
          </a:xfrm>
          <a:prstGeom prst="rect">
            <a:avLst/>
          </a:prstGeom>
        </p:spPr>
      </p:pic>
      <p:sp>
        <p:nvSpPr>
          <p:cNvPr id="4" name="KSO_Shape"/>
          <p:cNvSpPr/>
          <p:nvPr/>
        </p:nvSpPr>
        <p:spPr>
          <a:xfrm>
            <a:off x="5055272" y="864736"/>
            <a:ext cx="1905000" cy="1504950"/>
          </a:xfrm>
          <a:prstGeom prst="wedgeEllipseCallout">
            <a:avLst>
              <a:gd name="adj1" fmla="val -25046"/>
              <a:gd name="adj2" fmla="val 6569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5" name="KSO_Shape"/>
          <p:cNvSpPr>
            <a:spLocks/>
          </p:cNvSpPr>
          <p:nvPr/>
        </p:nvSpPr>
        <p:spPr bwMode="auto">
          <a:xfrm>
            <a:off x="4930119" y="3451286"/>
            <a:ext cx="2816745" cy="2478736"/>
          </a:xfrm>
          <a:custGeom>
            <a:avLst/>
            <a:gdLst>
              <a:gd name="T0" fmla="*/ 1893485 w 9099"/>
              <a:gd name="T1" fmla="*/ 1206660 h 8000"/>
              <a:gd name="T2" fmla="*/ 1826070 w 9099"/>
              <a:gd name="T3" fmla="*/ 1170437 h 8000"/>
              <a:gd name="T4" fmla="*/ 1550757 w 9099"/>
              <a:gd name="T5" fmla="*/ 1199122 h 8000"/>
              <a:gd name="T6" fmla="*/ 1236292 w 9099"/>
              <a:gd name="T7" fmla="*/ 1387355 h 8000"/>
              <a:gd name="T8" fmla="*/ 1483132 w 9099"/>
              <a:gd name="T9" fmla="*/ 1413737 h 8000"/>
              <a:gd name="T10" fmla="*/ 1553478 w 9099"/>
              <a:gd name="T11" fmla="*/ 1603226 h 8000"/>
              <a:gd name="T12" fmla="*/ 1537148 w 9099"/>
              <a:gd name="T13" fmla="*/ 1666669 h 8000"/>
              <a:gd name="T14" fmla="*/ 1493810 w 9099"/>
              <a:gd name="T15" fmla="*/ 1647406 h 8000"/>
              <a:gd name="T16" fmla="*/ 1416973 w 9099"/>
              <a:gd name="T17" fmla="*/ 1544809 h 8000"/>
              <a:gd name="T18" fmla="*/ 989453 w 9099"/>
              <a:gd name="T19" fmla="*/ 1419390 h 8000"/>
              <a:gd name="T20" fmla="*/ 874512 w 9099"/>
              <a:gd name="T21" fmla="*/ 1082078 h 8000"/>
              <a:gd name="T22" fmla="*/ 580565 w 9099"/>
              <a:gd name="T23" fmla="*/ 1376467 h 8000"/>
              <a:gd name="T24" fmla="*/ 559838 w 9099"/>
              <a:gd name="T25" fmla="*/ 1393218 h 8000"/>
              <a:gd name="T26" fmla="*/ 515453 w 9099"/>
              <a:gd name="T27" fmla="*/ 1351551 h 8000"/>
              <a:gd name="T28" fmla="*/ 257308 w 9099"/>
              <a:gd name="T29" fmla="*/ 1175043 h 8000"/>
              <a:gd name="T30" fmla="*/ 239093 w 9099"/>
              <a:gd name="T31" fmla="*/ 1072866 h 8000"/>
              <a:gd name="T32" fmla="*/ 220460 w 9099"/>
              <a:gd name="T33" fmla="*/ 1031827 h 8000"/>
              <a:gd name="T34" fmla="*/ 4606 w 9099"/>
              <a:gd name="T35" fmla="*/ 1085219 h 8000"/>
              <a:gd name="T36" fmla="*/ 211667 w 9099"/>
              <a:gd name="T37" fmla="*/ 1018008 h 8000"/>
              <a:gd name="T38" fmla="*/ 170631 w 9099"/>
              <a:gd name="T39" fmla="*/ 872070 h 8000"/>
              <a:gd name="T40" fmla="*/ 284944 w 9099"/>
              <a:gd name="T41" fmla="*/ 577471 h 8000"/>
              <a:gd name="T42" fmla="*/ 287247 w 9099"/>
              <a:gd name="T43" fmla="*/ 562815 h 8000"/>
              <a:gd name="T44" fmla="*/ 643165 w 9099"/>
              <a:gd name="T45" fmla="*/ 808837 h 8000"/>
              <a:gd name="T46" fmla="*/ 686503 w 9099"/>
              <a:gd name="T47" fmla="*/ 672740 h 8000"/>
              <a:gd name="T48" fmla="*/ 570307 w 9099"/>
              <a:gd name="T49" fmla="*/ 658083 h 8000"/>
              <a:gd name="T50" fmla="*/ 541414 w 9099"/>
              <a:gd name="T51" fmla="*/ 615997 h 8000"/>
              <a:gd name="T52" fmla="*/ 502682 w 9099"/>
              <a:gd name="T53" fmla="*/ 552346 h 8000"/>
              <a:gd name="T54" fmla="*/ 409515 w 9099"/>
              <a:gd name="T55" fmla="*/ 400964 h 8000"/>
              <a:gd name="T56" fmla="*/ 441548 w 9099"/>
              <a:gd name="T57" fmla="*/ 369138 h 8000"/>
              <a:gd name="T58" fmla="*/ 479443 w 9099"/>
              <a:gd name="T59" fmla="*/ 339615 h 8000"/>
              <a:gd name="T60" fmla="*/ 573656 w 9099"/>
              <a:gd name="T61" fmla="*/ 253141 h 8000"/>
              <a:gd name="T62" fmla="*/ 681688 w 9099"/>
              <a:gd name="T63" fmla="*/ 211265 h 8000"/>
              <a:gd name="T64" fmla="*/ 764387 w 9099"/>
              <a:gd name="T65" fmla="*/ 224665 h 8000"/>
              <a:gd name="T66" fmla="*/ 806259 w 9099"/>
              <a:gd name="T67" fmla="*/ 288945 h 8000"/>
              <a:gd name="T68" fmla="*/ 853576 w 9099"/>
              <a:gd name="T69" fmla="*/ 412480 h 8000"/>
              <a:gd name="T70" fmla="*/ 850854 w 9099"/>
              <a:gd name="T71" fmla="*/ 445771 h 8000"/>
              <a:gd name="T72" fmla="*/ 862997 w 9099"/>
              <a:gd name="T73" fmla="*/ 496860 h 8000"/>
              <a:gd name="T74" fmla="*/ 828243 w 9099"/>
              <a:gd name="T75" fmla="*/ 504607 h 8000"/>
              <a:gd name="T76" fmla="*/ 940880 w 9099"/>
              <a:gd name="T77" fmla="*/ 568677 h 8000"/>
              <a:gd name="T78" fmla="*/ 913244 w 9099"/>
              <a:gd name="T79" fmla="*/ 418342 h 8000"/>
              <a:gd name="T80" fmla="*/ 972076 w 9099"/>
              <a:gd name="T81" fmla="*/ 122278 h 8000"/>
              <a:gd name="T82" fmla="*/ 1013111 w 9099"/>
              <a:gd name="T83" fmla="*/ 76424 h 8000"/>
              <a:gd name="T84" fmla="*/ 1058543 w 9099"/>
              <a:gd name="T85" fmla="*/ 82287 h 8000"/>
              <a:gd name="T86" fmla="*/ 1121142 w 9099"/>
              <a:gd name="T87" fmla="*/ 235553 h 8000"/>
              <a:gd name="T88" fmla="*/ 1234618 w 9099"/>
              <a:gd name="T89" fmla="*/ 89824 h 8000"/>
              <a:gd name="T90" fmla="*/ 1271466 w 9099"/>
              <a:gd name="T91" fmla="*/ 158920 h 8000"/>
              <a:gd name="T92" fmla="*/ 1238595 w 9099"/>
              <a:gd name="T93" fmla="*/ 294180 h 8000"/>
              <a:gd name="T94" fmla="*/ 1318991 w 9099"/>
              <a:gd name="T95" fmla="*/ 271567 h 8000"/>
              <a:gd name="T96" fmla="*/ 1325691 w 9099"/>
              <a:gd name="T97" fmla="*/ 331240 h 8000"/>
              <a:gd name="T98" fmla="*/ 1294496 w 9099"/>
              <a:gd name="T99" fmla="*/ 418342 h 8000"/>
              <a:gd name="T100" fmla="*/ 1268953 w 9099"/>
              <a:gd name="T101" fmla="*/ 497279 h 8000"/>
              <a:gd name="T102" fmla="*/ 1147522 w 9099"/>
              <a:gd name="T103" fmla="*/ 608878 h 8000"/>
              <a:gd name="T104" fmla="*/ 1156944 w 9099"/>
              <a:gd name="T105" fmla="*/ 677974 h 8000"/>
              <a:gd name="T106" fmla="*/ 1088900 w 9099"/>
              <a:gd name="T107" fmla="*/ 863276 h 8000"/>
              <a:gd name="T108" fmla="*/ 1258904 w 9099"/>
              <a:gd name="T109" fmla="*/ 970060 h 8000"/>
              <a:gd name="T110" fmla="*/ 1534426 w 9099"/>
              <a:gd name="T111" fmla="*/ 1037690 h 8000"/>
              <a:gd name="T112" fmla="*/ 1777707 w 9099"/>
              <a:gd name="T113" fmla="*/ 1009214 h 8000"/>
              <a:gd name="T114" fmla="*/ 1899975 w 9099"/>
              <a:gd name="T115" fmla="*/ 1163318 h 8000"/>
              <a:gd name="T116" fmla="*/ 371202 w 9099"/>
              <a:gd name="T117" fmla="*/ 1039993 h 8000"/>
              <a:gd name="T118" fmla="*/ 299181 w 9099"/>
              <a:gd name="T119" fmla="*/ 1193678 h 8000"/>
              <a:gd name="T120" fmla="*/ 265682 w 9099"/>
              <a:gd name="T121" fmla="*/ 681743 h 8000"/>
              <a:gd name="T122" fmla="*/ 256261 w 9099"/>
              <a:gd name="T123" fmla="*/ 962732 h 8000"/>
              <a:gd name="T124" fmla="*/ 480699 w 9099"/>
              <a:gd name="T125" fmla="*/ 887773 h 80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9099" h="8000">
                <a:moveTo>
                  <a:pt x="9096" y="5619"/>
                </a:moveTo>
                <a:lnTo>
                  <a:pt x="9096" y="5619"/>
                </a:lnTo>
                <a:lnTo>
                  <a:pt x="9096" y="5625"/>
                </a:lnTo>
                <a:lnTo>
                  <a:pt x="9094" y="5630"/>
                </a:lnTo>
                <a:lnTo>
                  <a:pt x="9093" y="5638"/>
                </a:lnTo>
                <a:lnTo>
                  <a:pt x="9092" y="5645"/>
                </a:lnTo>
                <a:lnTo>
                  <a:pt x="9092" y="5651"/>
                </a:lnTo>
                <a:lnTo>
                  <a:pt x="9093" y="5655"/>
                </a:lnTo>
                <a:lnTo>
                  <a:pt x="9096" y="5663"/>
                </a:lnTo>
                <a:lnTo>
                  <a:pt x="9098" y="5667"/>
                </a:lnTo>
                <a:lnTo>
                  <a:pt x="9099" y="5673"/>
                </a:lnTo>
                <a:lnTo>
                  <a:pt x="9099" y="5680"/>
                </a:lnTo>
                <a:lnTo>
                  <a:pt x="9096" y="5689"/>
                </a:lnTo>
                <a:lnTo>
                  <a:pt x="9095" y="5695"/>
                </a:lnTo>
                <a:lnTo>
                  <a:pt x="9093" y="5699"/>
                </a:lnTo>
                <a:lnTo>
                  <a:pt x="9091" y="5701"/>
                </a:lnTo>
                <a:lnTo>
                  <a:pt x="9089" y="5703"/>
                </a:lnTo>
                <a:lnTo>
                  <a:pt x="9086" y="5703"/>
                </a:lnTo>
                <a:lnTo>
                  <a:pt x="9083" y="5702"/>
                </a:lnTo>
                <a:lnTo>
                  <a:pt x="9079" y="5700"/>
                </a:lnTo>
                <a:lnTo>
                  <a:pt x="9080" y="5708"/>
                </a:lnTo>
                <a:lnTo>
                  <a:pt x="9082" y="5720"/>
                </a:lnTo>
                <a:lnTo>
                  <a:pt x="9082" y="5733"/>
                </a:lnTo>
                <a:lnTo>
                  <a:pt x="9081" y="5739"/>
                </a:lnTo>
                <a:lnTo>
                  <a:pt x="9080" y="5747"/>
                </a:lnTo>
                <a:lnTo>
                  <a:pt x="9078" y="5753"/>
                </a:lnTo>
                <a:lnTo>
                  <a:pt x="9075" y="5757"/>
                </a:lnTo>
                <a:lnTo>
                  <a:pt x="9072" y="5761"/>
                </a:lnTo>
                <a:lnTo>
                  <a:pt x="9069" y="5763"/>
                </a:lnTo>
                <a:lnTo>
                  <a:pt x="9067" y="5766"/>
                </a:lnTo>
                <a:lnTo>
                  <a:pt x="9064" y="5768"/>
                </a:lnTo>
                <a:lnTo>
                  <a:pt x="9058" y="5768"/>
                </a:lnTo>
                <a:lnTo>
                  <a:pt x="9053" y="5768"/>
                </a:lnTo>
                <a:lnTo>
                  <a:pt x="9048" y="5766"/>
                </a:lnTo>
                <a:lnTo>
                  <a:pt x="9044" y="5763"/>
                </a:lnTo>
                <a:lnTo>
                  <a:pt x="9045" y="5770"/>
                </a:lnTo>
                <a:lnTo>
                  <a:pt x="9048" y="5786"/>
                </a:lnTo>
                <a:lnTo>
                  <a:pt x="9052" y="5808"/>
                </a:lnTo>
                <a:lnTo>
                  <a:pt x="9053" y="5820"/>
                </a:lnTo>
                <a:lnTo>
                  <a:pt x="9053" y="5833"/>
                </a:lnTo>
                <a:lnTo>
                  <a:pt x="9052" y="5845"/>
                </a:lnTo>
                <a:lnTo>
                  <a:pt x="9049" y="5857"/>
                </a:lnTo>
                <a:lnTo>
                  <a:pt x="9045" y="5868"/>
                </a:lnTo>
                <a:lnTo>
                  <a:pt x="9043" y="5873"/>
                </a:lnTo>
                <a:lnTo>
                  <a:pt x="9040" y="5877"/>
                </a:lnTo>
                <a:lnTo>
                  <a:pt x="9035" y="5880"/>
                </a:lnTo>
                <a:lnTo>
                  <a:pt x="9032" y="5884"/>
                </a:lnTo>
                <a:lnTo>
                  <a:pt x="9027" y="5887"/>
                </a:lnTo>
                <a:lnTo>
                  <a:pt x="9021" y="5888"/>
                </a:lnTo>
                <a:lnTo>
                  <a:pt x="9016" y="5890"/>
                </a:lnTo>
                <a:lnTo>
                  <a:pt x="9008" y="5890"/>
                </a:lnTo>
                <a:lnTo>
                  <a:pt x="9000" y="5890"/>
                </a:lnTo>
                <a:lnTo>
                  <a:pt x="8993" y="5888"/>
                </a:lnTo>
                <a:lnTo>
                  <a:pt x="8982" y="5886"/>
                </a:lnTo>
                <a:lnTo>
                  <a:pt x="8973" y="5883"/>
                </a:lnTo>
                <a:lnTo>
                  <a:pt x="8965" y="5877"/>
                </a:lnTo>
                <a:lnTo>
                  <a:pt x="8959" y="5872"/>
                </a:lnTo>
                <a:lnTo>
                  <a:pt x="8952" y="5866"/>
                </a:lnTo>
                <a:lnTo>
                  <a:pt x="8947" y="5860"/>
                </a:lnTo>
                <a:lnTo>
                  <a:pt x="8942" y="5852"/>
                </a:lnTo>
                <a:lnTo>
                  <a:pt x="8939" y="5844"/>
                </a:lnTo>
                <a:lnTo>
                  <a:pt x="8932" y="5828"/>
                </a:lnTo>
                <a:lnTo>
                  <a:pt x="8925" y="5812"/>
                </a:lnTo>
                <a:lnTo>
                  <a:pt x="8918" y="5795"/>
                </a:lnTo>
                <a:lnTo>
                  <a:pt x="8914" y="5786"/>
                </a:lnTo>
                <a:lnTo>
                  <a:pt x="8909" y="5779"/>
                </a:lnTo>
                <a:lnTo>
                  <a:pt x="8844" y="5715"/>
                </a:lnTo>
                <a:lnTo>
                  <a:pt x="8787" y="5661"/>
                </a:lnTo>
                <a:lnTo>
                  <a:pt x="8762" y="5636"/>
                </a:lnTo>
                <a:lnTo>
                  <a:pt x="8740" y="5612"/>
                </a:lnTo>
                <a:lnTo>
                  <a:pt x="8722" y="5590"/>
                </a:lnTo>
                <a:lnTo>
                  <a:pt x="8705" y="5568"/>
                </a:lnTo>
                <a:lnTo>
                  <a:pt x="8698" y="5556"/>
                </a:lnTo>
                <a:lnTo>
                  <a:pt x="8689" y="5545"/>
                </a:lnTo>
                <a:lnTo>
                  <a:pt x="8680" y="5535"/>
                </a:lnTo>
                <a:lnTo>
                  <a:pt x="8670" y="5525"/>
                </a:lnTo>
                <a:lnTo>
                  <a:pt x="8652" y="5508"/>
                </a:lnTo>
                <a:lnTo>
                  <a:pt x="8630" y="5493"/>
                </a:lnTo>
                <a:lnTo>
                  <a:pt x="8608" y="5478"/>
                </a:lnTo>
                <a:lnTo>
                  <a:pt x="8585" y="5465"/>
                </a:lnTo>
                <a:lnTo>
                  <a:pt x="8561" y="5453"/>
                </a:lnTo>
                <a:lnTo>
                  <a:pt x="8536" y="5442"/>
                </a:lnTo>
                <a:lnTo>
                  <a:pt x="8485" y="5420"/>
                </a:lnTo>
                <a:lnTo>
                  <a:pt x="8430" y="5397"/>
                </a:lnTo>
                <a:lnTo>
                  <a:pt x="8403" y="5384"/>
                </a:lnTo>
                <a:lnTo>
                  <a:pt x="8374" y="5370"/>
                </a:lnTo>
                <a:lnTo>
                  <a:pt x="8347" y="5355"/>
                </a:lnTo>
                <a:lnTo>
                  <a:pt x="8319" y="5337"/>
                </a:lnTo>
                <a:lnTo>
                  <a:pt x="8308" y="5339"/>
                </a:lnTo>
                <a:lnTo>
                  <a:pt x="8294" y="5341"/>
                </a:lnTo>
                <a:lnTo>
                  <a:pt x="8262" y="5348"/>
                </a:lnTo>
                <a:lnTo>
                  <a:pt x="8224" y="5359"/>
                </a:lnTo>
                <a:lnTo>
                  <a:pt x="8181" y="5375"/>
                </a:lnTo>
                <a:lnTo>
                  <a:pt x="8133" y="5391"/>
                </a:lnTo>
                <a:lnTo>
                  <a:pt x="8083" y="5411"/>
                </a:lnTo>
                <a:lnTo>
                  <a:pt x="7978" y="5453"/>
                </a:lnTo>
                <a:lnTo>
                  <a:pt x="7874" y="5497"/>
                </a:lnTo>
                <a:lnTo>
                  <a:pt x="7779" y="5537"/>
                </a:lnTo>
                <a:lnTo>
                  <a:pt x="7704" y="5571"/>
                </a:lnTo>
                <a:lnTo>
                  <a:pt x="7656" y="5593"/>
                </a:lnTo>
                <a:lnTo>
                  <a:pt x="7623" y="5609"/>
                </a:lnTo>
                <a:lnTo>
                  <a:pt x="7588" y="5628"/>
                </a:lnTo>
                <a:lnTo>
                  <a:pt x="7516" y="5669"/>
                </a:lnTo>
                <a:lnTo>
                  <a:pt x="7481" y="5689"/>
                </a:lnTo>
                <a:lnTo>
                  <a:pt x="7448" y="5707"/>
                </a:lnTo>
                <a:lnTo>
                  <a:pt x="7420" y="5721"/>
                </a:lnTo>
                <a:lnTo>
                  <a:pt x="7407" y="5727"/>
                </a:lnTo>
                <a:lnTo>
                  <a:pt x="7395" y="5732"/>
                </a:lnTo>
                <a:lnTo>
                  <a:pt x="7370" y="5738"/>
                </a:lnTo>
                <a:lnTo>
                  <a:pt x="7339" y="5746"/>
                </a:lnTo>
                <a:lnTo>
                  <a:pt x="7300" y="5754"/>
                </a:lnTo>
                <a:lnTo>
                  <a:pt x="7249" y="5760"/>
                </a:lnTo>
                <a:lnTo>
                  <a:pt x="7188" y="5767"/>
                </a:lnTo>
                <a:lnTo>
                  <a:pt x="7115" y="5774"/>
                </a:lnTo>
                <a:lnTo>
                  <a:pt x="7025" y="5780"/>
                </a:lnTo>
                <a:lnTo>
                  <a:pt x="6920" y="5786"/>
                </a:lnTo>
                <a:lnTo>
                  <a:pt x="6856" y="5789"/>
                </a:lnTo>
                <a:lnTo>
                  <a:pt x="6790" y="5789"/>
                </a:lnTo>
                <a:lnTo>
                  <a:pt x="6720" y="5787"/>
                </a:lnTo>
                <a:lnTo>
                  <a:pt x="6649" y="5784"/>
                </a:lnTo>
                <a:lnTo>
                  <a:pt x="6577" y="5779"/>
                </a:lnTo>
                <a:lnTo>
                  <a:pt x="6506" y="5773"/>
                </a:lnTo>
                <a:lnTo>
                  <a:pt x="6436" y="5767"/>
                </a:lnTo>
                <a:lnTo>
                  <a:pt x="6369" y="5760"/>
                </a:lnTo>
                <a:lnTo>
                  <a:pt x="6249" y="5746"/>
                </a:lnTo>
                <a:lnTo>
                  <a:pt x="6153" y="5734"/>
                </a:lnTo>
                <a:lnTo>
                  <a:pt x="6064" y="5721"/>
                </a:lnTo>
                <a:lnTo>
                  <a:pt x="5999" y="5850"/>
                </a:lnTo>
                <a:lnTo>
                  <a:pt x="5931" y="5985"/>
                </a:lnTo>
                <a:lnTo>
                  <a:pt x="5851" y="6145"/>
                </a:lnTo>
                <a:lnTo>
                  <a:pt x="5769" y="6310"/>
                </a:lnTo>
                <a:lnTo>
                  <a:pt x="5695" y="6465"/>
                </a:lnTo>
                <a:lnTo>
                  <a:pt x="5662" y="6532"/>
                </a:lnTo>
                <a:lnTo>
                  <a:pt x="5636" y="6590"/>
                </a:lnTo>
                <a:lnTo>
                  <a:pt x="5615" y="6637"/>
                </a:lnTo>
                <a:lnTo>
                  <a:pt x="5602" y="6670"/>
                </a:lnTo>
                <a:lnTo>
                  <a:pt x="5661" y="6658"/>
                </a:lnTo>
                <a:lnTo>
                  <a:pt x="5717" y="6648"/>
                </a:lnTo>
                <a:lnTo>
                  <a:pt x="5768" y="6641"/>
                </a:lnTo>
                <a:lnTo>
                  <a:pt x="5816" y="6634"/>
                </a:lnTo>
                <a:lnTo>
                  <a:pt x="5862" y="6630"/>
                </a:lnTo>
                <a:lnTo>
                  <a:pt x="5905" y="6626"/>
                </a:lnTo>
                <a:lnTo>
                  <a:pt x="5945" y="6625"/>
                </a:lnTo>
                <a:lnTo>
                  <a:pt x="5982" y="6624"/>
                </a:lnTo>
                <a:lnTo>
                  <a:pt x="6018" y="6625"/>
                </a:lnTo>
                <a:lnTo>
                  <a:pt x="6051" y="6628"/>
                </a:lnTo>
                <a:lnTo>
                  <a:pt x="6083" y="6632"/>
                </a:lnTo>
                <a:lnTo>
                  <a:pt x="6113" y="6635"/>
                </a:lnTo>
                <a:lnTo>
                  <a:pt x="6142" y="6641"/>
                </a:lnTo>
                <a:lnTo>
                  <a:pt x="6169" y="6647"/>
                </a:lnTo>
                <a:lnTo>
                  <a:pt x="6195" y="6654"/>
                </a:lnTo>
                <a:lnTo>
                  <a:pt x="6220" y="6660"/>
                </a:lnTo>
                <a:lnTo>
                  <a:pt x="6270" y="6677"/>
                </a:lnTo>
                <a:lnTo>
                  <a:pt x="6318" y="6693"/>
                </a:lnTo>
                <a:lnTo>
                  <a:pt x="6366" y="6711"/>
                </a:lnTo>
                <a:lnTo>
                  <a:pt x="6416" y="6727"/>
                </a:lnTo>
                <a:lnTo>
                  <a:pt x="6442" y="6735"/>
                </a:lnTo>
                <a:lnTo>
                  <a:pt x="6469" y="6742"/>
                </a:lnTo>
                <a:lnTo>
                  <a:pt x="6499" y="6750"/>
                </a:lnTo>
                <a:lnTo>
                  <a:pt x="6528" y="6755"/>
                </a:lnTo>
                <a:lnTo>
                  <a:pt x="6560" y="6761"/>
                </a:lnTo>
                <a:lnTo>
                  <a:pt x="6594" y="6766"/>
                </a:lnTo>
                <a:lnTo>
                  <a:pt x="6630" y="6770"/>
                </a:lnTo>
                <a:lnTo>
                  <a:pt x="6667" y="6773"/>
                </a:lnTo>
                <a:lnTo>
                  <a:pt x="6723" y="6774"/>
                </a:lnTo>
                <a:lnTo>
                  <a:pt x="6773" y="6774"/>
                </a:lnTo>
                <a:lnTo>
                  <a:pt x="6817" y="6771"/>
                </a:lnTo>
                <a:lnTo>
                  <a:pt x="6855" y="6767"/>
                </a:lnTo>
                <a:lnTo>
                  <a:pt x="6889" y="6762"/>
                </a:lnTo>
                <a:lnTo>
                  <a:pt x="6918" y="6756"/>
                </a:lnTo>
                <a:lnTo>
                  <a:pt x="6969" y="6745"/>
                </a:lnTo>
                <a:lnTo>
                  <a:pt x="6991" y="6741"/>
                </a:lnTo>
                <a:lnTo>
                  <a:pt x="7010" y="6739"/>
                </a:lnTo>
                <a:lnTo>
                  <a:pt x="7029" y="6738"/>
                </a:lnTo>
                <a:lnTo>
                  <a:pt x="7037" y="6739"/>
                </a:lnTo>
                <a:lnTo>
                  <a:pt x="7046" y="6740"/>
                </a:lnTo>
                <a:lnTo>
                  <a:pt x="7056" y="6742"/>
                </a:lnTo>
                <a:lnTo>
                  <a:pt x="7065" y="6744"/>
                </a:lnTo>
                <a:lnTo>
                  <a:pt x="7075" y="6748"/>
                </a:lnTo>
                <a:lnTo>
                  <a:pt x="7084" y="6752"/>
                </a:lnTo>
                <a:lnTo>
                  <a:pt x="7094" y="6758"/>
                </a:lnTo>
                <a:lnTo>
                  <a:pt x="7104" y="6764"/>
                </a:lnTo>
                <a:lnTo>
                  <a:pt x="7126" y="6780"/>
                </a:lnTo>
                <a:lnTo>
                  <a:pt x="7137" y="6790"/>
                </a:lnTo>
                <a:lnTo>
                  <a:pt x="7148" y="6801"/>
                </a:lnTo>
                <a:lnTo>
                  <a:pt x="7157" y="6812"/>
                </a:lnTo>
                <a:lnTo>
                  <a:pt x="7164" y="6824"/>
                </a:lnTo>
                <a:lnTo>
                  <a:pt x="7172" y="6837"/>
                </a:lnTo>
                <a:lnTo>
                  <a:pt x="7177" y="6850"/>
                </a:lnTo>
                <a:lnTo>
                  <a:pt x="7183" y="6863"/>
                </a:lnTo>
                <a:lnTo>
                  <a:pt x="7188" y="6878"/>
                </a:lnTo>
                <a:lnTo>
                  <a:pt x="7191" y="6893"/>
                </a:lnTo>
                <a:lnTo>
                  <a:pt x="7195" y="6907"/>
                </a:lnTo>
                <a:lnTo>
                  <a:pt x="7200" y="6939"/>
                </a:lnTo>
                <a:lnTo>
                  <a:pt x="7204" y="6971"/>
                </a:lnTo>
                <a:lnTo>
                  <a:pt x="7206" y="7004"/>
                </a:lnTo>
                <a:lnTo>
                  <a:pt x="7206" y="7037"/>
                </a:lnTo>
                <a:lnTo>
                  <a:pt x="7206" y="7071"/>
                </a:lnTo>
                <a:lnTo>
                  <a:pt x="7206" y="7137"/>
                </a:lnTo>
                <a:lnTo>
                  <a:pt x="7206" y="7167"/>
                </a:lnTo>
                <a:lnTo>
                  <a:pt x="7208" y="7198"/>
                </a:lnTo>
                <a:lnTo>
                  <a:pt x="7211" y="7225"/>
                </a:lnTo>
                <a:lnTo>
                  <a:pt x="7213" y="7238"/>
                </a:lnTo>
                <a:lnTo>
                  <a:pt x="7217" y="7251"/>
                </a:lnTo>
                <a:lnTo>
                  <a:pt x="7224" y="7276"/>
                </a:lnTo>
                <a:lnTo>
                  <a:pt x="7234" y="7303"/>
                </a:lnTo>
                <a:lnTo>
                  <a:pt x="7246" y="7330"/>
                </a:lnTo>
                <a:lnTo>
                  <a:pt x="7259" y="7357"/>
                </a:lnTo>
                <a:lnTo>
                  <a:pt x="7275" y="7386"/>
                </a:lnTo>
                <a:lnTo>
                  <a:pt x="7290" y="7413"/>
                </a:lnTo>
                <a:lnTo>
                  <a:pt x="7324" y="7470"/>
                </a:lnTo>
                <a:lnTo>
                  <a:pt x="7356" y="7527"/>
                </a:lnTo>
                <a:lnTo>
                  <a:pt x="7372" y="7554"/>
                </a:lnTo>
                <a:lnTo>
                  <a:pt x="7387" y="7581"/>
                </a:lnTo>
                <a:lnTo>
                  <a:pt x="7399" y="7607"/>
                </a:lnTo>
                <a:lnTo>
                  <a:pt x="7411" y="7632"/>
                </a:lnTo>
                <a:lnTo>
                  <a:pt x="7420" y="7657"/>
                </a:lnTo>
                <a:lnTo>
                  <a:pt x="7426" y="7681"/>
                </a:lnTo>
                <a:lnTo>
                  <a:pt x="7434" y="7716"/>
                </a:lnTo>
                <a:lnTo>
                  <a:pt x="7438" y="7741"/>
                </a:lnTo>
                <a:lnTo>
                  <a:pt x="7441" y="7759"/>
                </a:lnTo>
                <a:lnTo>
                  <a:pt x="7441" y="7773"/>
                </a:lnTo>
                <a:lnTo>
                  <a:pt x="7439" y="7788"/>
                </a:lnTo>
                <a:lnTo>
                  <a:pt x="7438" y="7804"/>
                </a:lnTo>
                <a:lnTo>
                  <a:pt x="7436" y="7827"/>
                </a:lnTo>
                <a:lnTo>
                  <a:pt x="7435" y="7858"/>
                </a:lnTo>
                <a:lnTo>
                  <a:pt x="7443" y="7872"/>
                </a:lnTo>
                <a:lnTo>
                  <a:pt x="7449" y="7888"/>
                </a:lnTo>
                <a:lnTo>
                  <a:pt x="7456" y="7907"/>
                </a:lnTo>
                <a:lnTo>
                  <a:pt x="7458" y="7917"/>
                </a:lnTo>
                <a:lnTo>
                  <a:pt x="7459" y="7926"/>
                </a:lnTo>
                <a:lnTo>
                  <a:pt x="7459" y="7936"/>
                </a:lnTo>
                <a:lnTo>
                  <a:pt x="7459" y="7945"/>
                </a:lnTo>
                <a:lnTo>
                  <a:pt x="7457" y="7955"/>
                </a:lnTo>
                <a:lnTo>
                  <a:pt x="7454" y="7963"/>
                </a:lnTo>
                <a:lnTo>
                  <a:pt x="7449" y="7972"/>
                </a:lnTo>
                <a:lnTo>
                  <a:pt x="7443" y="7980"/>
                </a:lnTo>
                <a:lnTo>
                  <a:pt x="7435" y="7988"/>
                </a:lnTo>
                <a:lnTo>
                  <a:pt x="7424" y="7994"/>
                </a:lnTo>
                <a:lnTo>
                  <a:pt x="7418" y="7996"/>
                </a:lnTo>
                <a:lnTo>
                  <a:pt x="7412" y="7998"/>
                </a:lnTo>
                <a:lnTo>
                  <a:pt x="7406" y="8000"/>
                </a:lnTo>
                <a:lnTo>
                  <a:pt x="7400" y="8000"/>
                </a:lnTo>
                <a:lnTo>
                  <a:pt x="7394" y="7998"/>
                </a:lnTo>
                <a:lnTo>
                  <a:pt x="7388" y="7997"/>
                </a:lnTo>
                <a:lnTo>
                  <a:pt x="7383" y="7995"/>
                </a:lnTo>
                <a:lnTo>
                  <a:pt x="7378" y="7992"/>
                </a:lnTo>
                <a:lnTo>
                  <a:pt x="7368" y="7985"/>
                </a:lnTo>
                <a:lnTo>
                  <a:pt x="7361" y="7977"/>
                </a:lnTo>
                <a:lnTo>
                  <a:pt x="7354" y="7967"/>
                </a:lnTo>
                <a:lnTo>
                  <a:pt x="7349" y="7956"/>
                </a:lnTo>
                <a:lnTo>
                  <a:pt x="7342" y="7960"/>
                </a:lnTo>
                <a:lnTo>
                  <a:pt x="7335" y="7966"/>
                </a:lnTo>
                <a:lnTo>
                  <a:pt x="7329" y="7968"/>
                </a:lnTo>
                <a:lnTo>
                  <a:pt x="7324" y="7969"/>
                </a:lnTo>
                <a:lnTo>
                  <a:pt x="7318" y="7969"/>
                </a:lnTo>
                <a:lnTo>
                  <a:pt x="7312" y="7967"/>
                </a:lnTo>
                <a:lnTo>
                  <a:pt x="7304" y="7963"/>
                </a:lnTo>
                <a:lnTo>
                  <a:pt x="7297" y="7958"/>
                </a:lnTo>
                <a:lnTo>
                  <a:pt x="7291" y="7951"/>
                </a:lnTo>
                <a:lnTo>
                  <a:pt x="7285" y="7945"/>
                </a:lnTo>
                <a:lnTo>
                  <a:pt x="7277" y="7933"/>
                </a:lnTo>
                <a:lnTo>
                  <a:pt x="7272" y="7927"/>
                </a:lnTo>
                <a:lnTo>
                  <a:pt x="7271" y="7929"/>
                </a:lnTo>
                <a:lnTo>
                  <a:pt x="7266" y="7932"/>
                </a:lnTo>
                <a:lnTo>
                  <a:pt x="7255" y="7935"/>
                </a:lnTo>
                <a:lnTo>
                  <a:pt x="7237" y="7937"/>
                </a:lnTo>
                <a:lnTo>
                  <a:pt x="7233" y="7937"/>
                </a:lnTo>
                <a:lnTo>
                  <a:pt x="7228" y="7936"/>
                </a:lnTo>
                <a:lnTo>
                  <a:pt x="7222" y="7934"/>
                </a:lnTo>
                <a:lnTo>
                  <a:pt x="7217" y="7932"/>
                </a:lnTo>
                <a:lnTo>
                  <a:pt x="7207" y="7924"/>
                </a:lnTo>
                <a:lnTo>
                  <a:pt x="7198" y="7917"/>
                </a:lnTo>
                <a:lnTo>
                  <a:pt x="7190" y="7908"/>
                </a:lnTo>
                <a:lnTo>
                  <a:pt x="7185" y="7900"/>
                </a:lnTo>
                <a:lnTo>
                  <a:pt x="7179" y="7894"/>
                </a:lnTo>
                <a:lnTo>
                  <a:pt x="7178" y="7895"/>
                </a:lnTo>
                <a:lnTo>
                  <a:pt x="7174" y="7898"/>
                </a:lnTo>
                <a:lnTo>
                  <a:pt x="7171" y="7899"/>
                </a:lnTo>
                <a:lnTo>
                  <a:pt x="7167" y="7900"/>
                </a:lnTo>
                <a:lnTo>
                  <a:pt x="7162" y="7899"/>
                </a:lnTo>
                <a:lnTo>
                  <a:pt x="7157" y="7897"/>
                </a:lnTo>
                <a:lnTo>
                  <a:pt x="7152" y="7894"/>
                </a:lnTo>
                <a:lnTo>
                  <a:pt x="7148" y="7889"/>
                </a:lnTo>
                <a:lnTo>
                  <a:pt x="7141" y="7879"/>
                </a:lnTo>
                <a:lnTo>
                  <a:pt x="7135" y="7868"/>
                </a:lnTo>
                <a:lnTo>
                  <a:pt x="7131" y="7864"/>
                </a:lnTo>
                <a:lnTo>
                  <a:pt x="7128" y="7861"/>
                </a:lnTo>
                <a:lnTo>
                  <a:pt x="7116" y="7851"/>
                </a:lnTo>
                <a:lnTo>
                  <a:pt x="7110" y="7844"/>
                </a:lnTo>
                <a:lnTo>
                  <a:pt x="7104" y="7838"/>
                </a:lnTo>
                <a:lnTo>
                  <a:pt x="7096" y="7824"/>
                </a:lnTo>
                <a:lnTo>
                  <a:pt x="7086" y="7804"/>
                </a:lnTo>
                <a:lnTo>
                  <a:pt x="7075" y="7780"/>
                </a:lnTo>
                <a:lnTo>
                  <a:pt x="7063" y="7752"/>
                </a:lnTo>
                <a:lnTo>
                  <a:pt x="7057" y="7740"/>
                </a:lnTo>
                <a:lnTo>
                  <a:pt x="7052" y="7731"/>
                </a:lnTo>
                <a:lnTo>
                  <a:pt x="7046" y="7723"/>
                </a:lnTo>
                <a:lnTo>
                  <a:pt x="7042" y="7717"/>
                </a:lnTo>
                <a:lnTo>
                  <a:pt x="7035" y="7712"/>
                </a:lnTo>
                <a:lnTo>
                  <a:pt x="7030" y="7708"/>
                </a:lnTo>
                <a:lnTo>
                  <a:pt x="7018" y="7699"/>
                </a:lnTo>
                <a:lnTo>
                  <a:pt x="7005" y="7689"/>
                </a:lnTo>
                <a:lnTo>
                  <a:pt x="6998" y="7683"/>
                </a:lnTo>
                <a:lnTo>
                  <a:pt x="6991" y="7674"/>
                </a:lnTo>
                <a:lnTo>
                  <a:pt x="6984" y="7664"/>
                </a:lnTo>
                <a:lnTo>
                  <a:pt x="6975" y="7651"/>
                </a:lnTo>
                <a:lnTo>
                  <a:pt x="6968" y="7636"/>
                </a:lnTo>
                <a:lnTo>
                  <a:pt x="6959" y="7617"/>
                </a:lnTo>
                <a:lnTo>
                  <a:pt x="6951" y="7598"/>
                </a:lnTo>
                <a:lnTo>
                  <a:pt x="6942" y="7582"/>
                </a:lnTo>
                <a:lnTo>
                  <a:pt x="6934" y="7568"/>
                </a:lnTo>
                <a:lnTo>
                  <a:pt x="6925" y="7556"/>
                </a:lnTo>
                <a:lnTo>
                  <a:pt x="6915" y="7545"/>
                </a:lnTo>
                <a:lnTo>
                  <a:pt x="6905" y="7535"/>
                </a:lnTo>
                <a:lnTo>
                  <a:pt x="6881" y="7511"/>
                </a:lnTo>
                <a:lnTo>
                  <a:pt x="6851" y="7481"/>
                </a:lnTo>
                <a:lnTo>
                  <a:pt x="6833" y="7462"/>
                </a:lnTo>
                <a:lnTo>
                  <a:pt x="6814" y="7438"/>
                </a:lnTo>
                <a:lnTo>
                  <a:pt x="6792" y="7411"/>
                </a:lnTo>
                <a:lnTo>
                  <a:pt x="6768" y="7378"/>
                </a:lnTo>
                <a:lnTo>
                  <a:pt x="6739" y="7340"/>
                </a:lnTo>
                <a:lnTo>
                  <a:pt x="6710" y="7295"/>
                </a:lnTo>
                <a:lnTo>
                  <a:pt x="6095" y="7357"/>
                </a:lnTo>
                <a:lnTo>
                  <a:pt x="5541" y="7414"/>
                </a:lnTo>
                <a:lnTo>
                  <a:pt x="5531" y="7413"/>
                </a:lnTo>
                <a:lnTo>
                  <a:pt x="5502" y="7412"/>
                </a:lnTo>
                <a:lnTo>
                  <a:pt x="5457" y="7409"/>
                </a:lnTo>
                <a:lnTo>
                  <a:pt x="5431" y="7405"/>
                </a:lnTo>
                <a:lnTo>
                  <a:pt x="5400" y="7401"/>
                </a:lnTo>
                <a:lnTo>
                  <a:pt x="5368" y="7395"/>
                </a:lnTo>
                <a:lnTo>
                  <a:pt x="5335" y="7389"/>
                </a:lnTo>
                <a:lnTo>
                  <a:pt x="5300" y="7380"/>
                </a:lnTo>
                <a:lnTo>
                  <a:pt x="5264" y="7369"/>
                </a:lnTo>
                <a:lnTo>
                  <a:pt x="5228" y="7357"/>
                </a:lnTo>
                <a:lnTo>
                  <a:pt x="5190" y="7343"/>
                </a:lnTo>
                <a:lnTo>
                  <a:pt x="5154" y="7327"/>
                </a:lnTo>
                <a:lnTo>
                  <a:pt x="5137" y="7318"/>
                </a:lnTo>
                <a:lnTo>
                  <a:pt x="5118" y="7308"/>
                </a:lnTo>
                <a:lnTo>
                  <a:pt x="5084" y="7287"/>
                </a:lnTo>
                <a:lnTo>
                  <a:pt x="5052" y="7267"/>
                </a:lnTo>
                <a:lnTo>
                  <a:pt x="5020" y="7246"/>
                </a:lnTo>
                <a:lnTo>
                  <a:pt x="4991" y="7225"/>
                </a:lnTo>
                <a:lnTo>
                  <a:pt x="4961" y="7202"/>
                </a:lnTo>
                <a:lnTo>
                  <a:pt x="4935" y="7178"/>
                </a:lnTo>
                <a:lnTo>
                  <a:pt x="4909" y="7153"/>
                </a:lnTo>
                <a:lnTo>
                  <a:pt x="4885" y="7126"/>
                </a:lnTo>
                <a:lnTo>
                  <a:pt x="4862" y="7096"/>
                </a:lnTo>
                <a:lnTo>
                  <a:pt x="4840" y="7064"/>
                </a:lnTo>
                <a:lnTo>
                  <a:pt x="4819" y="7031"/>
                </a:lnTo>
                <a:lnTo>
                  <a:pt x="4799" y="6992"/>
                </a:lnTo>
                <a:lnTo>
                  <a:pt x="4781" y="6952"/>
                </a:lnTo>
                <a:lnTo>
                  <a:pt x="4763" y="6908"/>
                </a:lnTo>
                <a:lnTo>
                  <a:pt x="4748" y="6859"/>
                </a:lnTo>
                <a:lnTo>
                  <a:pt x="4733" y="6808"/>
                </a:lnTo>
                <a:lnTo>
                  <a:pt x="4726" y="6779"/>
                </a:lnTo>
                <a:lnTo>
                  <a:pt x="4720" y="6751"/>
                </a:lnTo>
                <a:lnTo>
                  <a:pt x="4715" y="6723"/>
                </a:lnTo>
                <a:lnTo>
                  <a:pt x="4711" y="6692"/>
                </a:lnTo>
                <a:lnTo>
                  <a:pt x="4708" y="6662"/>
                </a:lnTo>
                <a:lnTo>
                  <a:pt x="4705" y="6631"/>
                </a:lnTo>
                <a:lnTo>
                  <a:pt x="4704" y="6598"/>
                </a:lnTo>
                <a:lnTo>
                  <a:pt x="4703" y="6565"/>
                </a:lnTo>
                <a:lnTo>
                  <a:pt x="4703" y="6531"/>
                </a:lnTo>
                <a:lnTo>
                  <a:pt x="4704" y="6498"/>
                </a:lnTo>
                <a:lnTo>
                  <a:pt x="4708" y="6425"/>
                </a:lnTo>
                <a:lnTo>
                  <a:pt x="4713" y="6350"/>
                </a:lnTo>
                <a:lnTo>
                  <a:pt x="4720" y="6270"/>
                </a:lnTo>
                <a:lnTo>
                  <a:pt x="4729" y="6187"/>
                </a:lnTo>
                <a:lnTo>
                  <a:pt x="4740" y="6100"/>
                </a:lnTo>
                <a:lnTo>
                  <a:pt x="4764" y="5912"/>
                </a:lnTo>
                <a:lnTo>
                  <a:pt x="4792" y="5707"/>
                </a:lnTo>
                <a:lnTo>
                  <a:pt x="4806" y="5597"/>
                </a:lnTo>
                <a:lnTo>
                  <a:pt x="4819" y="5483"/>
                </a:lnTo>
                <a:lnTo>
                  <a:pt x="4791" y="5479"/>
                </a:lnTo>
                <a:lnTo>
                  <a:pt x="4761" y="5475"/>
                </a:lnTo>
                <a:lnTo>
                  <a:pt x="4729" y="5470"/>
                </a:lnTo>
                <a:lnTo>
                  <a:pt x="4699" y="5463"/>
                </a:lnTo>
                <a:lnTo>
                  <a:pt x="4666" y="5454"/>
                </a:lnTo>
                <a:lnTo>
                  <a:pt x="4634" y="5443"/>
                </a:lnTo>
                <a:lnTo>
                  <a:pt x="4601" y="5432"/>
                </a:lnTo>
                <a:lnTo>
                  <a:pt x="4568" y="5419"/>
                </a:lnTo>
                <a:lnTo>
                  <a:pt x="4534" y="5405"/>
                </a:lnTo>
                <a:lnTo>
                  <a:pt x="4500" y="5390"/>
                </a:lnTo>
                <a:lnTo>
                  <a:pt x="4466" y="5373"/>
                </a:lnTo>
                <a:lnTo>
                  <a:pt x="4432" y="5355"/>
                </a:lnTo>
                <a:lnTo>
                  <a:pt x="4400" y="5335"/>
                </a:lnTo>
                <a:lnTo>
                  <a:pt x="4366" y="5314"/>
                </a:lnTo>
                <a:lnTo>
                  <a:pt x="4333" y="5294"/>
                </a:lnTo>
                <a:lnTo>
                  <a:pt x="4300" y="5271"/>
                </a:lnTo>
                <a:lnTo>
                  <a:pt x="4269" y="5247"/>
                </a:lnTo>
                <a:lnTo>
                  <a:pt x="4237" y="5222"/>
                </a:lnTo>
                <a:lnTo>
                  <a:pt x="4206" y="5195"/>
                </a:lnTo>
                <a:lnTo>
                  <a:pt x="4177" y="5168"/>
                </a:lnTo>
                <a:lnTo>
                  <a:pt x="4148" y="5140"/>
                </a:lnTo>
                <a:lnTo>
                  <a:pt x="4120" y="5110"/>
                </a:lnTo>
                <a:lnTo>
                  <a:pt x="4094" y="5081"/>
                </a:lnTo>
                <a:lnTo>
                  <a:pt x="4069" y="5049"/>
                </a:lnTo>
                <a:lnTo>
                  <a:pt x="4045" y="5017"/>
                </a:lnTo>
                <a:lnTo>
                  <a:pt x="4022" y="4985"/>
                </a:lnTo>
                <a:lnTo>
                  <a:pt x="4001" y="4951"/>
                </a:lnTo>
                <a:lnTo>
                  <a:pt x="3981" y="4917"/>
                </a:lnTo>
                <a:lnTo>
                  <a:pt x="3964" y="4881"/>
                </a:lnTo>
                <a:lnTo>
                  <a:pt x="3948" y="4845"/>
                </a:lnTo>
                <a:lnTo>
                  <a:pt x="3934" y="4809"/>
                </a:lnTo>
                <a:lnTo>
                  <a:pt x="3922" y="4770"/>
                </a:lnTo>
                <a:lnTo>
                  <a:pt x="3910" y="4764"/>
                </a:lnTo>
                <a:lnTo>
                  <a:pt x="3898" y="4756"/>
                </a:lnTo>
                <a:lnTo>
                  <a:pt x="3874" y="4739"/>
                </a:lnTo>
                <a:lnTo>
                  <a:pt x="3850" y="4718"/>
                </a:lnTo>
                <a:lnTo>
                  <a:pt x="3827" y="4696"/>
                </a:lnTo>
                <a:lnTo>
                  <a:pt x="3805" y="4673"/>
                </a:lnTo>
                <a:lnTo>
                  <a:pt x="3785" y="4649"/>
                </a:lnTo>
                <a:lnTo>
                  <a:pt x="3765" y="4625"/>
                </a:lnTo>
                <a:lnTo>
                  <a:pt x="3746" y="4601"/>
                </a:lnTo>
                <a:lnTo>
                  <a:pt x="3714" y="4555"/>
                </a:lnTo>
                <a:lnTo>
                  <a:pt x="3689" y="4518"/>
                </a:lnTo>
                <a:lnTo>
                  <a:pt x="3673" y="4492"/>
                </a:lnTo>
                <a:lnTo>
                  <a:pt x="3668" y="4483"/>
                </a:lnTo>
                <a:lnTo>
                  <a:pt x="3411" y="4592"/>
                </a:lnTo>
                <a:lnTo>
                  <a:pt x="2947" y="4668"/>
                </a:lnTo>
                <a:lnTo>
                  <a:pt x="2929" y="4681"/>
                </a:lnTo>
                <a:lnTo>
                  <a:pt x="2909" y="4695"/>
                </a:lnTo>
                <a:lnTo>
                  <a:pt x="2880" y="4714"/>
                </a:lnTo>
                <a:lnTo>
                  <a:pt x="2846" y="4736"/>
                </a:lnTo>
                <a:lnTo>
                  <a:pt x="2807" y="4760"/>
                </a:lnTo>
                <a:lnTo>
                  <a:pt x="2762" y="4785"/>
                </a:lnTo>
                <a:lnTo>
                  <a:pt x="2714" y="4810"/>
                </a:lnTo>
                <a:lnTo>
                  <a:pt x="2767" y="6569"/>
                </a:lnTo>
                <a:lnTo>
                  <a:pt x="2773" y="6574"/>
                </a:lnTo>
                <a:lnTo>
                  <a:pt x="2781" y="6579"/>
                </a:lnTo>
                <a:lnTo>
                  <a:pt x="2791" y="6585"/>
                </a:lnTo>
                <a:lnTo>
                  <a:pt x="2798" y="6591"/>
                </a:lnTo>
                <a:lnTo>
                  <a:pt x="2805" y="6599"/>
                </a:lnTo>
                <a:lnTo>
                  <a:pt x="2811" y="6607"/>
                </a:lnTo>
                <a:lnTo>
                  <a:pt x="2816" y="6614"/>
                </a:lnTo>
                <a:lnTo>
                  <a:pt x="2820" y="6623"/>
                </a:lnTo>
                <a:lnTo>
                  <a:pt x="2823" y="6631"/>
                </a:lnTo>
                <a:lnTo>
                  <a:pt x="2826" y="6640"/>
                </a:lnTo>
                <a:lnTo>
                  <a:pt x="2826" y="6647"/>
                </a:lnTo>
                <a:lnTo>
                  <a:pt x="2826" y="6656"/>
                </a:lnTo>
                <a:lnTo>
                  <a:pt x="2825" y="6665"/>
                </a:lnTo>
                <a:lnTo>
                  <a:pt x="2822" y="6672"/>
                </a:lnTo>
                <a:lnTo>
                  <a:pt x="2819" y="6681"/>
                </a:lnTo>
                <a:lnTo>
                  <a:pt x="2814" y="6689"/>
                </a:lnTo>
                <a:lnTo>
                  <a:pt x="2808" y="6696"/>
                </a:lnTo>
                <a:lnTo>
                  <a:pt x="2802" y="6704"/>
                </a:lnTo>
                <a:lnTo>
                  <a:pt x="2793" y="6712"/>
                </a:lnTo>
                <a:lnTo>
                  <a:pt x="2785" y="6717"/>
                </a:lnTo>
                <a:lnTo>
                  <a:pt x="2776" y="6721"/>
                </a:lnTo>
                <a:lnTo>
                  <a:pt x="2768" y="6725"/>
                </a:lnTo>
                <a:lnTo>
                  <a:pt x="2759" y="6728"/>
                </a:lnTo>
                <a:lnTo>
                  <a:pt x="2749" y="6729"/>
                </a:lnTo>
                <a:lnTo>
                  <a:pt x="2740" y="6729"/>
                </a:lnTo>
                <a:lnTo>
                  <a:pt x="2732" y="6729"/>
                </a:lnTo>
                <a:lnTo>
                  <a:pt x="2723" y="6728"/>
                </a:lnTo>
                <a:lnTo>
                  <a:pt x="2714" y="6725"/>
                </a:lnTo>
                <a:lnTo>
                  <a:pt x="2707" y="6721"/>
                </a:lnTo>
                <a:lnTo>
                  <a:pt x="2699" y="6717"/>
                </a:lnTo>
                <a:lnTo>
                  <a:pt x="2692" y="6712"/>
                </a:lnTo>
                <a:lnTo>
                  <a:pt x="2687" y="6705"/>
                </a:lnTo>
                <a:lnTo>
                  <a:pt x="2681" y="6697"/>
                </a:lnTo>
                <a:lnTo>
                  <a:pt x="2678" y="6689"/>
                </a:lnTo>
                <a:lnTo>
                  <a:pt x="2675" y="6679"/>
                </a:lnTo>
                <a:lnTo>
                  <a:pt x="2674" y="6665"/>
                </a:lnTo>
                <a:lnTo>
                  <a:pt x="2674" y="6654"/>
                </a:lnTo>
                <a:lnTo>
                  <a:pt x="2675" y="6650"/>
                </a:lnTo>
                <a:lnTo>
                  <a:pt x="2677" y="6646"/>
                </a:lnTo>
                <a:lnTo>
                  <a:pt x="2679" y="6644"/>
                </a:lnTo>
                <a:lnTo>
                  <a:pt x="2681" y="6642"/>
                </a:lnTo>
                <a:lnTo>
                  <a:pt x="2684" y="6641"/>
                </a:lnTo>
                <a:lnTo>
                  <a:pt x="2686" y="6641"/>
                </a:lnTo>
                <a:lnTo>
                  <a:pt x="2691" y="6642"/>
                </a:lnTo>
                <a:lnTo>
                  <a:pt x="2696" y="6645"/>
                </a:lnTo>
                <a:lnTo>
                  <a:pt x="2700" y="6650"/>
                </a:lnTo>
                <a:lnTo>
                  <a:pt x="2703" y="6655"/>
                </a:lnTo>
                <a:lnTo>
                  <a:pt x="2707" y="6658"/>
                </a:lnTo>
                <a:lnTo>
                  <a:pt x="2714" y="6664"/>
                </a:lnTo>
                <a:lnTo>
                  <a:pt x="2722" y="6666"/>
                </a:lnTo>
                <a:lnTo>
                  <a:pt x="2731" y="6667"/>
                </a:lnTo>
                <a:lnTo>
                  <a:pt x="2738" y="6665"/>
                </a:lnTo>
                <a:lnTo>
                  <a:pt x="2743" y="6664"/>
                </a:lnTo>
                <a:lnTo>
                  <a:pt x="2746" y="6660"/>
                </a:lnTo>
                <a:lnTo>
                  <a:pt x="2749" y="6658"/>
                </a:lnTo>
                <a:lnTo>
                  <a:pt x="2751" y="6654"/>
                </a:lnTo>
                <a:lnTo>
                  <a:pt x="2754" y="6649"/>
                </a:lnTo>
                <a:lnTo>
                  <a:pt x="2755" y="6645"/>
                </a:lnTo>
                <a:lnTo>
                  <a:pt x="2755" y="6638"/>
                </a:lnTo>
                <a:lnTo>
                  <a:pt x="2755" y="6633"/>
                </a:lnTo>
                <a:lnTo>
                  <a:pt x="2752" y="6628"/>
                </a:lnTo>
                <a:lnTo>
                  <a:pt x="2749" y="6622"/>
                </a:lnTo>
                <a:lnTo>
                  <a:pt x="2745" y="6617"/>
                </a:lnTo>
                <a:lnTo>
                  <a:pt x="2740" y="6611"/>
                </a:lnTo>
                <a:lnTo>
                  <a:pt x="2727" y="6601"/>
                </a:lnTo>
                <a:lnTo>
                  <a:pt x="2703" y="6584"/>
                </a:lnTo>
                <a:lnTo>
                  <a:pt x="2675" y="6566"/>
                </a:lnTo>
                <a:lnTo>
                  <a:pt x="2644" y="6548"/>
                </a:lnTo>
                <a:lnTo>
                  <a:pt x="2612" y="6529"/>
                </a:lnTo>
                <a:lnTo>
                  <a:pt x="2577" y="6511"/>
                </a:lnTo>
                <a:lnTo>
                  <a:pt x="2539" y="6492"/>
                </a:lnTo>
                <a:lnTo>
                  <a:pt x="2501" y="6473"/>
                </a:lnTo>
                <a:lnTo>
                  <a:pt x="2462" y="6455"/>
                </a:lnTo>
                <a:lnTo>
                  <a:pt x="2423" y="6437"/>
                </a:lnTo>
                <a:lnTo>
                  <a:pt x="2383" y="6421"/>
                </a:lnTo>
                <a:lnTo>
                  <a:pt x="2343" y="6405"/>
                </a:lnTo>
                <a:lnTo>
                  <a:pt x="2305" y="6390"/>
                </a:lnTo>
                <a:lnTo>
                  <a:pt x="2266" y="6376"/>
                </a:lnTo>
                <a:lnTo>
                  <a:pt x="2229" y="6364"/>
                </a:lnTo>
                <a:lnTo>
                  <a:pt x="2194" y="6353"/>
                </a:lnTo>
                <a:lnTo>
                  <a:pt x="2161" y="6345"/>
                </a:lnTo>
                <a:lnTo>
                  <a:pt x="2086" y="6324"/>
                </a:lnTo>
                <a:lnTo>
                  <a:pt x="2049" y="6312"/>
                </a:lnTo>
                <a:lnTo>
                  <a:pt x="2012" y="6301"/>
                </a:lnTo>
                <a:lnTo>
                  <a:pt x="1975" y="6288"/>
                </a:lnTo>
                <a:lnTo>
                  <a:pt x="1939" y="6275"/>
                </a:lnTo>
                <a:lnTo>
                  <a:pt x="1902" y="6260"/>
                </a:lnTo>
                <a:lnTo>
                  <a:pt x="1865" y="6246"/>
                </a:lnTo>
                <a:lnTo>
                  <a:pt x="1829" y="6230"/>
                </a:lnTo>
                <a:lnTo>
                  <a:pt x="1794" y="6213"/>
                </a:lnTo>
                <a:lnTo>
                  <a:pt x="1760" y="6197"/>
                </a:lnTo>
                <a:lnTo>
                  <a:pt x="1726" y="6179"/>
                </a:lnTo>
                <a:lnTo>
                  <a:pt x="1692" y="6159"/>
                </a:lnTo>
                <a:lnTo>
                  <a:pt x="1658" y="6139"/>
                </a:lnTo>
                <a:lnTo>
                  <a:pt x="1626" y="6117"/>
                </a:lnTo>
                <a:lnTo>
                  <a:pt x="1593" y="6096"/>
                </a:lnTo>
                <a:lnTo>
                  <a:pt x="1563" y="6073"/>
                </a:lnTo>
                <a:lnTo>
                  <a:pt x="1532" y="6047"/>
                </a:lnTo>
                <a:lnTo>
                  <a:pt x="1503" y="6022"/>
                </a:lnTo>
                <a:lnTo>
                  <a:pt x="1474" y="5995"/>
                </a:lnTo>
                <a:lnTo>
                  <a:pt x="1447" y="5968"/>
                </a:lnTo>
                <a:lnTo>
                  <a:pt x="1420" y="5938"/>
                </a:lnTo>
                <a:lnTo>
                  <a:pt x="1394" y="5908"/>
                </a:lnTo>
                <a:lnTo>
                  <a:pt x="1370" y="5876"/>
                </a:lnTo>
                <a:lnTo>
                  <a:pt x="1346" y="5842"/>
                </a:lnTo>
                <a:lnTo>
                  <a:pt x="1324" y="5807"/>
                </a:lnTo>
                <a:lnTo>
                  <a:pt x="1302" y="5771"/>
                </a:lnTo>
                <a:lnTo>
                  <a:pt x="1281" y="5734"/>
                </a:lnTo>
                <a:lnTo>
                  <a:pt x="1263" y="5695"/>
                </a:lnTo>
                <a:lnTo>
                  <a:pt x="1245" y="5654"/>
                </a:lnTo>
                <a:lnTo>
                  <a:pt x="1229" y="5612"/>
                </a:lnTo>
                <a:lnTo>
                  <a:pt x="1214" y="5568"/>
                </a:lnTo>
                <a:lnTo>
                  <a:pt x="1202" y="5530"/>
                </a:lnTo>
                <a:lnTo>
                  <a:pt x="1193" y="5495"/>
                </a:lnTo>
                <a:lnTo>
                  <a:pt x="1184" y="5462"/>
                </a:lnTo>
                <a:lnTo>
                  <a:pt x="1177" y="5432"/>
                </a:lnTo>
                <a:lnTo>
                  <a:pt x="1172" y="5404"/>
                </a:lnTo>
                <a:lnTo>
                  <a:pt x="1169" y="5379"/>
                </a:lnTo>
                <a:lnTo>
                  <a:pt x="1165" y="5356"/>
                </a:lnTo>
                <a:lnTo>
                  <a:pt x="1164" y="5334"/>
                </a:lnTo>
                <a:lnTo>
                  <a:pt x="1163" y="5314"/>
                </a:lnTo>
                <a:lnTo>
                  <a:pt x="1163" y="5296"/>
                </a:lnTo>
                <a:lnTo>
                  <a:pt x="1164" y="5280"/>
                </a:lnTo>
                <a:lnTo>
                  <a:pt x="1166" y="5264"/>
                </a:lnTo>
                <a:lnTo>
                  <a:pt x="1169" y="5249"/>
                </a:lnTo>
                <a:lnTo>
                  <a:pt x="1171" y="5236"/>
                </a:lnTo>
                <a:lnTo>
                  <a:pt x="1177" y="5211"/>
                </a:lnTo>
                <a:lnTo>
                  <a:pt x="1170" y="5210"/>
                </a:lnTo>
                <a:lnTo>
                  <a:pt x="1163" y="5207"/>
                </a:lnTo>
                <a:lnTo>
                  <a:pt x="1157" y="5204"/>
                </a:lnTo>
                <a:lnTo>
                  <a:pt x="1150" y="5200"/>
                </a:lnTo>
                <a:lnTo>
                  <a:pt x="1146" y="5194"/>
                </a:lnTo>
                <a:lnTo>
                  <a:pt x="1140" y="5187"/>
                </a:lnTo>
                <a:lnTo>
                  <a:pt x="1136" y="5178"/>
                </a:lnTo>
                <a:lnTo>
                  <a:pt x="1131" y="5166"/>
                </a:lnTo>
                <a:lnTo>
                  <a:pt x="1130" y="5162"/>
                </a:lnTo>
                <a:lnTo>
                  <a:pt x="1130" y="5156"/>
                </a:lnTo>
                <a:lnTo>
                  <a:pt x="1131" y="5152"/>
                </a:lnTo>
                <a:lnTo>
                  <a:pt x="1133" y="5147"/>
                </a:lnTo>
                <a:lnTo>
                  <a:pt x="1137" y="5141"/>
                </a:lnTo>
                <a:lnTo>
                  <a:pt x="1142" y="5134"/>
                </a:lnTo>
                <a:lnTo>
                  <a:pt x="1149" y="5129"/>
                </a:lnTo>
                <a:lnTo>
                  <a:pt x="1154" y="5125"/>
                </a:lnTo>
                <a:lnTo>
                  <a:pt x="1160" y="5122"/>
                </a:lnTo>
                <a:lnTo>
                  <a:pt x="1151" y="5124"/>
                </a:lnTo>
                <a:lnTo>
                  <a:pt x="1142" y="5124"/>
                </a:lnTo>
                <a:lnTo>
                  <a:pt x="1131" y="5124"/>
                </a:lnTo>
                <a:lnTo>
                  <a:pt x="1126" y="5123"/>
                </a:lnTo>
                <a:lnTo>
                  <a:pt x="1119" y="5121"/>
                </a:lnTo>
                <a:lnTo>
                  <a:pt x="1114" y="5119"/>
                </a:lnTo>
                <a:lnTo>
                  <a:pt x="1107" y="5116"/>
                </a:lnTo>
                <a:lnTo>
                  <a:pt x="1102" y="5111"/>
                </a:lnTo>
                <a:lnTo>
                  <a:pt x="1097" y="5106"/>
                </a:lnTo>
                <a:lnTo>
                  <a:pt x="1092" y="5098"/>
                </a:lnTo>
                <a:lnTo>
                  <a:pt x="1088" y="5091"/>
                </a:lnTo>
                <a:lnTo>
                  <a:pt x="1084" y="5082"/>
                </a:lnTo>
                <a:lnTo>
                  <a:pt x="1082" y="5073"/>
                </a:lnTo>
                <a:lnTo>
                  <a:pt x="1082" y="5065"/>
                </a:lnTo>
                <a:lnTo>
                  <a:pt x="1083" y="5059"/>
                </a:lnTo>
                <a:lnTo>
                  <a:pt x="1084" y="5052"/>
                </a:lnTo>
                <a:lnTo>
                  <a:pt x="1087" y="5047"/>
                </a:lnTo>
                <a:lnTo>
                  <a:pt x="1090" y="5042"/>
                </a:lnTo>
                <a:lnTo>
                  <a:pt x="1093" y="5037"/>
                </a:lnTo>
                <a:lnTo>
                  <a:pt x="1101" y="5030"/>
                </a:lnTo>
                <a:lnTo>
                  <a:pt x="1107" y="5025"/>
                </a:lnTo>
                <a:lnTo>
                  <a:pt x="1115" y="5021"/>
                </a:lnTo>
                <a:lnTo>
                  <a:pt x="1106" y="5022"/>
                </a:lnTo>
                <a:lnTo>
                  <a:pt x="1097" y="5022"/>
                </a:lnTo>
                <a:lnTo>
                  <a:pt x="1084" y="5020"/>
                </a:lnTo>
                <a:lnTo>
                  <a:pt x="1078" y="5017"/>
                </a:lnTo>
                <a:lnTo>
                  <a:pt x="1072" y="5014"/>
                </a:lnTo>
                <a:lnTo>
                  <a:pt x="1066" y="5010"/>
                </a:lnTo>
                <a:lnTo>
                  <a:pt x="1060" y="5004"/>
                </a:lnTo>
                <a:lnTo>
                  <a:pt x="1054" y="4998"/>
                </a:lnTo>
                <a:lnTo>
                  <a:pt x="1050" y="4989"/>
                </a:lnTo>
                <a:lnTo>
                  <a:pt x="1045" y="4979"/>
                </a:lnTo>
                <a:lnTo>
                  <a:pt x="1041" y="4968"/>
                </a:lnTo>
                <a:lnTo>
                  <a:pt x="1040" y="4958"/>
                </a:lnTo>
                <a:lnTo>
                  <a:pt x="1040" y="4950"/>
                </a:lnTo>
                <a:lnTo>
                  <a:pt x="1043" y="4941"/>
                </a:lnTo>
                <a:lnTo>
                  <a:pt x="1047" y="4934"/>
                </a:lnTo>
                <a:lnTo>
                  <a:pt x="1053" y="4928"/>
                </a:lnTo>
                <a:lnTo>
                  <a:pt x="1059" y="4921"/>
                </a:lnTo>
                <a:lnTo>
                  <a:pt x="1066" y="4916"/>
                </a:lnTo>
                <a:lnTo>
                  <a:pt x="1074" y="4911"/>
                </a:lnTo>
                <a:lnTo>
                  <a:pt x="239" y="5153"/>
                </a:lnTo>
                <a:lnTo>
                  <a:pt x="247" y="5156"/>
                </a:lnTo>
                <a:lnTo>
                  <a:pt x="254" y="5162"/>
                </a:lnTo>
                <a:lnTo>
                  <a:pt x="262" y="5168"/>
                </a:lnTo>
                <a:lnTo>
                  <a:pt x="265" y="5172"/>
                </a:lnTo>
                <a:lnTo>
                  <a:pt x="267" y="5178"/>
                </a:lnTo>
                <a:lnTo>
                  <a:pt x="270" y="5183"/>
                </a:lnTo>
                <a:lnTo>
                  <a:pt x="271" y="5190"/>
                </a:lnTo>
                <a:lnTo>
                  <a:pt x="272" y="5196"/>
                </a:lnTo>
                <a:lnTo>
                  <a:pt x="271" y="5204"/>
                </a:lnTo>
                <a:lnTo>
                  <a:pt x="269" y="5213"/>
                </a:lnTo>
                <a:lnTo>
                  <a:pt x="264" y="5222"/>
                </a:lnTo>
                <a:lnTo>
                  <a:pt x="261" y="5227"/>
                </a:lnTo>
                <a:lnTo>
                  <a:pt x="257" y="5233"/>
                </a:lnTo>
                <a:lnTo>
                  <a:pt x="252" y="5236"/>
                </a:lnTo>
                <a:lnTo>
                  <a:pt x="248" y="5239"/>
                </a:lnTo>
                <a:lnTo>
                  <a:pt x="242" y="5241"/>
                </a:lnTo>
                <a:lnTo>
                  <a:pt x="237" y="5243"/>
                </a:lnTo>
                <a:lnTo>
                  <a:pt x="231" y="5243"/>
                </a:lnTo>
                <a:lnTo>
                  <a:pt x="225" y="5245"/>
                </a:lnTo>
                <a:lnTo>
                  <a:pt x="212" y="5242"/>
                </a:lnTo>
                <a:lnTo>
                  <a:pt x="198" y="5239"/>
                </a:lnTo>
                <a:lnTo>
                  <a:pt x="181" y="5235"/>
                </a:lnTo>
                <a:lnTo>
                  <a:pt x="165" y="5229"/>
                </a:lnTo>
                <a:lnTo>
                  <a:pt x="128" y="5216"/>
                </a:lnTo>
                <a:lnTo>
                  <a:pt x="108" y="5210"/>
                </a:lnTo>
                <a:lnTo>
                  <a:pt x="88" y="5203"/>
                </a:lnTo>
                <a:lnTo>
                  <a:pt x="66" y="5199"/>
                </a:lnTo>
                <a:lnTo>
                  <a:pt x="45" y="5195"/>
                </a:lnTo>
                <a:lnTo>
                  <a:pt x="23" y="5193"/>
                </a:lnTo>
                <a:lnTo>
                  <a:pt x="0" y="5194"/>
                </a:lnTo>
                <a:lnTo>
                  <a:pt x="22" y="5183"/>
                </a:lnTo>
                <a:lnTo>
                  <a:pt x="41" y="5171"/>
                </a:lnTo>
                <a:lnTo>
                  <a:pt x="59" y="5157"/>
                </a:lnTo>
                <a:lnTo>
                  <a:pt x="74" y="5143"/>
                </a:lnTo>
                <a:lnTo>
                  <a:pt x="88" y="5129"/>
                </a:lnTo>
                <a:lnTo>
                  <a:pt x="101" y="5115"/>
                </a:lnTo>
                <a:lnTo>
                  <a:pt x="123" y="5086"/>
                </a:lnTo>
                <a:lnTo>
                  <a:pt x="134" y="5074"/>
                </a:lnTo>
                <a:lnTo>
                  <a:pt x="144" y="5062"/>
                </a:lnTo>
                <a:lnTo>
                  <a:pt x="153" y="5053"/>
                </a:lnTo>
                <a:lnTo>
                  <a:pt x="163" y="5046"/>
                </a:lnTo>
                <a:lnTo>
                  <a:pt x="172" y="5040"/>
                </a:lnTo>
                <a:lnTo>
                  <a:pt x="178" y="5038"/>
                </a:lnTo>
                <a:lnTo>
                  <a:pt x="183" y="5037"/>
                </a:lnTo>
                <a:lnTo>
                  <a:pt x="189" y="5037"/>
                </a:lnTo>
                <a:lnTo>
                  <a:pt x="194" y="5038"/>
                </a:lnTo>
                <a:lnTo>
                  <a:pt x="200" y="5039"/>
                </a:lnTo>
                <a:lnTo>
                  <a:pt x="206" y="5041"/>
                </a:lnTo>
                <a:lnTo>
                  <a:pt x="213" y="5046"/>
                </a:lnTo>
                <a:lnTo>
                  <a:pt x="219" y="5050"/>
                </a:lnTo>
                <a:lnTo>
                  <a:pt x="224" y="5056"/>
                </a:lnTo>
                <a:lnTo>
                  <a:pt x="227" y="5061"/>
                </a:lnTo>
                <a:lnTo>
                  <a:pt x="229" y="5066"/>
                </a:lnTo>
                <a:lnTo>
                  <a:pt x="231" y="5073"/>
                </a:lnTo>
                <a:lnTo>
                  <a:pt x="234" y="5086"/>
                </a:lnTo>
                <a:lnTo>
                  <a:pt x="234" y="5098"/>
                </a:lnTo>
                <a:lnTo>
                  <a:pt x="231" y="5108"/>
                </a:lnTo>
                <a:lnTo>
                  <a:pt x="230" y="5117"/>
                </a:lnTo>
                <a:lnTo>
                  <a:pt x="1064" y="4900"/>
                </a:lnTo>
                <a:lnTo>
                  <a:pt x="1055" y="4899"/>
                </a:lnTo>
                <a:lnTo>
                  <a:pt x="1047" y="4897"/>
                </a:lnTo>
                <a:lnTo>
                  <a:pt x="1040" y="4894"/>
                </a:lnTo>
                <a:lnTo>
                  <a:pt x="1032" y="4891"/>
                </a:lnTo>
                <a:lnTo>
                  <a:pt x="1026" y="4885"/>
                </a:lnTo>
                <a:lnTo>
                  <a:pt x="1019" y="4879"/>
                </a:lnTo>
                <a:lnTo>
                  <a:pt x="1015" y="4871"/>
                </a:lnTo>
                <a:lnTo>
                  <a:pt x="1011" y="4862"/>
                </a:lnTo>
                <a:lnTo>
                  <a:pt x="1009" y="4851"/>
                </a:lnTo>
                <a:lnTo>
                  <a:pt x="1009" y="4840"/>
                </a:lnTo>
                <a:lnTo>
                  <a:pt x="1011" y="4832"/>
                </a:lnTo>
                <a:lnTo>
                  <a:pt x="1015" y="4822"/>
                </a:lnTo>
                <a:lnTo>
                  <a:pt x="1020" y="4814"/>
                </a:lnTo>
                <a:lnTo>
                  <a:pt x="1027" y="4805"/>
                </a:lnTo>
                <a:lnTo>
                  <a:pt x="1034" y="4799"/>
                </a:lnTo>
                <a:lnTo>
                  <a:pt x="1043" y="4792"/>
                </a:lnTo>
                <a:lnTo>
                  <a:pt x="1053" y="4786"/>
                </a:lnTo>
                <a:lnTo>
                  <a:pt x="1062" y="4780"/>
                </a:lnTo>
                <a:lnTo>
                  <a:pt x="1082" y="4770"/>
                </a:lnTo>
                <a:lnTo>
                  <a:pt x="1101" y="4763"/>
                </a:lnTo>
                <a:lnTo>
                  <a:pt x="1118" y="4757"/>
                </a:lnTo>
                <a:lnTo>
                  <a:pt x="1104" y="4731"/>
                </a:lnTo>
                <a:lnTo>
                  <a:pt x="1089" y="4708"/>
                </a:lnTo>
                <a:lnTo>
                  <a:pt x="1074" y="4689"/>
                </a:lnTo>
                <a:lnTo>
                  <a:pt x="1057" y="4671"/>
                </a:lnTo>
                <a:lnTo>
                  <a:pt x="1041" y="4655"/>
                </a:lnTo>
                <a:lnTo>
                  <a:pt x="1024" y="4638"/>
                </a:lnTo>
                <a:lnTo>
                  <a:pt x="1007" y="4622"/>
                </a:lnTo>
                <a:lnTo>
                  <a:pt x="989" y="4603"/>
                </a:lnTo>
                <a:lnTo>
                  <a:pt x="972" y="4583"/>
                </a:lnTo>
                <a:lnTo>
                  <a:pt x="953" y="4559"/>
                </a:lnTo>
                <a:lnTo>
                  <a:pt x="936" y="4529"/>
                </a:lnTo>
                <a:lnTo>
                  <a:pt x="916" y="4495"/>
                </a:lnTo>
                <a:lnTo>
                  <a:pt x="908" y="4477"/>
                </a:lnTo>
                <a:lnTo>
                  <a:pt x="898" y="4456"/>
                </a:lnTo>
                <a:lnTo>
                  <a:pt x="888" y="4433"/>
                </a:lnTo>
                <a:lnTo>
                  <a:pt x="878" y="4408"/>
                </a:lnTo>
                <a:lnTo>
                  <a:pt x="868" y="4382"/>
                </a:lnTo>
                <a:lnTo>
                  <a:pt x="858" y="4353"/>
                </a:lnTo>
                <a:lnTo>
                  <a:pt x="839" y="4289"/>
                </a:lnTo>
                <a:lnTo>
                  <a:pt x="833" y="4268"/>
                </a:lnTo>
                <a:lnTo>
                  <a:pt x="828" y="4247"/>
                </a:lnTo>
                <a:lnTo>
                  <a:pt x="823" y="4226"/>
                </a:lnTo>
                <a:lnTo>
                  <a:pt x="820" y="4206"/>
                </a:lnTo>
                <a:lnTo>
                  <a:pt x="815" y="4165"/>
                </a:lnTo>
                <a:lnTo>
                  <a:pt x="813" y="4126"/>
                </a:lnTo>
                <a:lnTo>
                  <a:pt x="813" y="4087"/>
                </a:lnTo>
                <a:lnTo>
                  <a:pt x="815" y="4049"/>
                </a:lnTo>
                <a:lnTo>
                  <a:pt x="819" y="4012"/>
                </a:lnTo>
                <a:lnTo>
                  <a:pt x="826" y="3976"/>
                </a:lnTo>
                <a:lnTo>
                  <a:pt x="834" y="3940"/>
                </a:lnTo>
                <a:lnTo>
                  <a:pt x="844" y="3905"/>
                </a:lnTo>
                <a:lnTo>
                  <a:pt x="856" y="3871"/>
                </a:lnTo>
                <a:lnTo>
                  <a:pt x="870" y="3838"/>
                </a:lnTo>
                <a:lnTo>
                  <a:pt x="885" y="3804"/>
                </a:lnTo>
                <a:lnTo>
                  <a:pt x="901" y="3771"/>
                </a:lnTo>
                <a:lnTo>
                  <a:pt x="918" y="3738"/>
                </a:lnTo>
                <a:lnTo>
                  <a:pt x="937" y="3706"/>
                </a:lnTo>
                <a:lnTo>
                  <a:pt x="956" y="3675"/>
                </a:lnTo>
                <a:lnTo>
                  <a:pt x="976" y="3642"/>
                </a:lnTo>
                <a:lnTo>
                  <a:pt x="1017" y="3580"/>
                </a:lnTo>
                <a:lnTo>
                  <a:pt x="1102" y="3453"/>
                </a:lnTo>
                <a:lnTo>
                  <a:pt x="1143" y="3389"/>
                </a:lnTo>
                <a:lnTo>
                  <a:pt x="1164" y="3356"/>
                </a:lnTo>
                <a:lnTo>
                  <a:pt x="1183" y="3324"/>
                </a:lnTo>
                <a:lnTo>
                  <a:pt x="1201" y="3290"/>
                </a:lnTo>
                <a:lnTo>
                  <a:pt x="1219" y="3256"/>
                </a:lnTo>
                <a:lnTo>
                  <a:pt x="1235" y="3223"/>
                </a:lnTo>
                <a:lnTo>
                  <a:pt x="1251" y="3189"/>
                </a:lnTo>
                <a:lnTo>
                  <a:pt x="1281" y="3113"/>
                </a:lnTo>
                <a:lnTo>
                  <a:pt x="1305" y="3046"/>
                </a:lnTo>
                <a:lnTo>
                  <a:pt x="1325" y="2988"/>
                </a:lnTo>
                <a:lnTo>
                  <a:pt x="1340" y="2937"/>
                </a:lnTo>
                <a:lnTo>
                  <a:pt x="1351" y="2894"/>
                </a:lnTo>
                <a:lnTo>
                  <a:pt x="1360" y="2856"/>
                </a:lnTo>
                <a:lnTo>
                  <a:pt x="1371" y="2799"/>
                </a:lnTo>
                <a:lnTo>
                  <a:pt x="1372" y="2788"/>
                </a:lnTo>
                <a:lnTo>
                  <a:pt x="1372" y="2778"/>
                </a:lnTo>
                <a:lnTo>
                  <a:pt x="1371" y="2771"/>
                </a:lnTo>
                <a:lnTo>
                  <a:pt x="1368" y="2765"/>
                </a:lnTo>
                <a:lnTo>
                  <a:pt x="1365" y="2762"/>
                </a:lnTo>
                <a:lnTo>
                  <a:pt x="1361" y="2758"/>
                </a:lnTo>
                <a:lnTo>
                  <a:pt x="1356" y="2757"/>
                </a:lnTo>
                <a:lnTo>
                  <a:pt x="1352" y="2758"/>
                </a:lnTo>
                <a:lnTo>
                  <a:pt x="1347" y="2759"/>
                </a:lnTo>
                <a:lnTo>
                  <a:pt x="1342" y="2762"/>
                </a:lnTo>
                <a:lnTo>
                  <a:pt x="1338" y="2765"/>
                </a:lnTo>
                <a:lnTo>
                  <a:pt x="1334" y="2770"/>
                </a:lnTo>
                <a:lnTo>
                  <a:pt x="1329" y="2776"/>
                </a:lnTo>
                <a:lnTo>
                  <a:pt x="1327" y="2781"/>
                </a:lnTo>
                <a:lnTo>
                  <a:pt x="1325" y="2789"/>
                </a:lnTo>
                <a:lnTo>
                  <a:pt x="1324" y="2797"/>
                </a:lnTo>
                <a:lnTo>
                  <a:pt x="1324" y="2810"/>
                </a:lnTo>
                <a:lnTo>
                  <a:pt x="1322" y="2819"/>
                </a:lnTo>
                <a:lnTo>
                  <a:pt x="1319" y="2823"/>
                </a:lnTo>
                <a:lnTo>
                  <a:pt x="1318" y="2826"/>
                </a:lnTo>
                <a:lnTo>
                  <a:pt x="1316" y="2827"/>
                </a:lnTo>
                <a:lnTo>
                  <a:pt x="1313" y="2827"/>
                </a:lnTo>
                <a:lnTo>
                  <a:pt x="1311" y="2826"/>
                </a:lnTo>
                <a:lnTo>
                  <a:pt x="1308" y="2824"/>
                </a:lnTo>
                <a:lnTo>
                  <a:pt x="1302" y="2816"/>
                </a:lnTo>
                <a:lnTo>
                  <a:pt x="1295" y="2803"/>
                </a:lnTo>
                <a:lnTo>
                  <a:pt x="1288" y="2785"/>
                </a:lnTo>
                <a:lnTo>
                  <a:pt x="1285" y="2775"/>
                </a:lnTo>
                <a:lnTo>
                  <a:pt x="1283" y="2765"/>
                </a:lnTo>
                <a:lnTo>
                  <a:pt x="1284" y="2755"/>
                </a:lnTo>
                <a:lnTo>
                  <a:pt x="1285" y="2746"/>
                </a:lnTo>
                <a:lnTo>
                  <a:pt x="1289" y="2736"/>
                </a:lnTo>
                <a:lnTo>
                  <a:pt x="1292" y="2729"/>
                </a:lnTo>
                <a:lnTo>
                  <a:pt x="1297" y="2720"/>
                </a:lnTo>
                <a:lnTo>
                  <a:pt x="1303" y="2714"/>
                </a:lnTo>
                <a:lnTo>
                  <a:pt x="1311" y="2707"/>
                </a:lnTo>
                <a:lnTo>
                  <a:pt x="1317" y="2700"/>
                </a:lnTo>
                <a:lnTo>
                  <a:pt x="1326" y="2696"/>
                </a:lnTo>
                <a:lnTo>
                  <a:pt x="1335" y="2692"/>
                </a:lnTo>
                <a:lnTo>
                  <a:pt x="1343" y="2689"/>
                </a:lnTo>
                <a:lnTo>
                  <a:pt x="1352" y="2688"/>
                </a:lnTo>
                <a:lnTo>
                  <a:pt x="1362" y="2687"/>
                </a:lnTo>
                <a:lnTo>
                  <a:pt x="1372" y="2688"/>
                </a:lnTo>
                <a:lnTo>
                  <a:pt x="1384" y="2692"/>
                </a:lnTo>
                <a:lnTo>
                  <a:pt x="1395" y="2696"/>
                </a:lnTo>
                <a:lnTo>
                  <a:pt x="1405" y="2700"/>
                </a:lnTo>
                <a:lnTo>
                  <a:pt x="1412" y="2707"/>
                </a:lnTo>
                <a:lnTo>
                  <a:pt x="1420" y="2714"/>
                </a:lnTo>
                <a:lnTo>
                  <a:pt x="1425" y="2721"/>
                </a:lnTo>
                <a:lnTo>
                  <a:pt x="1430" y="2729"/>
                </a:lnTo>
                <a:lnTo>
                  <a:pt x="1433" y="2738"/>
                </a:lnTo>
                <a:lnTo>
                  <a:pt x="1436" y="2747"/>
                </a:lnTo>
                <a:lnTo>
                  <a:pt x="1437" y="2757"/>
                </a:lnTo>
                <a:lnTo>
                  <a:pt x="1437" y="2767"/>
                </a:lnTo>
                <a:lnTo>
                  <a:pt x="1437" y="2778"/>
                </a:lnTo>
                <a:lnTo>
                  <a:pt x="1436" y="2789"/>
                </a:lnTo>
                <a:lnTo>
                  <a:pt x="1433" y="2800"/>
                </a:lnTo>
                <a:lnTo>
                  <a:pt x="1430" y="2811"/>
                </a:lnTo>
                <a:lnTo>
                  <a:pt x="1426" y="2822"/>
                </a:lnTo>
                <a:lnTo>
                  <a:pt x="2504" y="4186"/>
                </a:lnTo>
                <a:lnTo>
                  <a:pt x="2555" y="4178"/>
                </a:lnTo>
                <a:lnTo>
                  <a:pt x="2605" y="4174"/>
                </a:lnTo>
                <a:lnTo>
                  <a:pt x="2630" y="4173"/>
                </a:lnTo>
                <a:lnTo>
                  <a:pt x="2656" y="4173"/>
                </a:lnTo>
                <a:lnTo>
                  <a:pt x="2683" y="4173"/>
                </a:lnTo>
                <a:lnTo>
                  <a:pt x="2708" y="4173"/>
                </a:lnTo>
                <a:lnTo>
                  <a:pt x="2713" y="4162"/>
                </a:lnTo>
                <a:lnTo>
                  <a:pt x="2722" y="4150"/>
                </a:lnTo>
                <a:lnTo>
                  <a:pt x="2732" y="4137"/>
                </a:lnTo>
                <a:lnTo>
                  <a:pt x="2744" y="4123"/>
                </a:lnTo>
                <a:lnTo>
                  <a:pt x="2757" y="4108"/>
                </a:lnTo>
                <a:lnTo>
                  <a:pt x="2773" y="4093"/>
                </a:lnTo>
                <a:lnTo>
                  <a:pt x="2808" y="4060"/>
                </a:lnTo>
                <a:lnTo>
                  <a:pt x="2847" y="4028"/>
                </a:lnTo>
                <a:lnTo>
                  <a:pt x="2891" y="3993"/>
                </a:lnTo>
                <a:lnTo>
                  <a:pt x="2937" y="3959"/>
                </a:lnTo>
                <a:lnTo>
                  <a:pt x="2983" y="3925"/>
                </a:lnTo>
                <a:lnTo>
                  <a:pt x="3029" y="3893"/>
                </a:lnTo>
                <a:lnTo>
                  <a:pt x="3072" y="3863"/>
                </a:lnTo>
                <a:lnTo>
                  <a:pt x="3149" y="3811"/>
                </a:lnTo>
                <a:lnTo>
                  <a:pt x="3202" y="3776"/>
                </a:lnTo>
                <a:lnTo>
                  <a:pt x="3223" y="3763"/>
                </a:lnTo>
                <a:lnTo>
                  <a:pt x="3243" y="3745"/>
                </a:lnTo>
                <a:lnTo>
                  <a:pt x="3264" y="3722"/>
                </a:lnTo>
                <a:lnTo>
                  <a:pt x="3290" y="3692"/>
                </a:lnTo>
                <a:lnTo>
                  <a:pt x="3320" y="3656"/>
                </a:lnTo>
                <a:lnTo>
                  <a:pt x="3352" y="3616"/>
                </a:lnTo>
                <a:lnTo>
                  <a:pt x="3368" y="3594"/>
                </a:lnTo>
                <a:lnTo>
                  <a:pt x="3384" y="3571"/>
                </a:lnTo>
                <a:lnTo>
                  <a:pt x="3399" y="3547"/>
                </a:lnTo>
                <a:lnTo>
                  <a:pt x="3413" y="3522"/>
                </a:lnTo>
                <a:lnTo>
                  <a:pt x="3423" y="3504"/>
                </a:lnTo>
                <a:lnTo>
                  <a:pt x="3432" y="3487"/>
                </a:lnTo>
                <a:lnTo>
                  <a:pt x="3437" y="3472"/>
                </a:lnTo>
                <a:lnTo>
                  <a:pt x="3442" y="3457"/>
                </a:lnTo>
                <a:lnTo>
                  <a:pt x="3445" y="3444"/>
                </a:lnTo>
                <a:lnTo>
                  <a:pt x="3446" y="3432"/>
                </a:lnTo>
                <a:lnTo>
                  <a:pt x="3446" y="3420"/>
                </a:lnTo>
                <a:lnTo>
                  <a:pt x="3445" y="3409"/>
                </a:lnTo>
                <a:lnTo>
                  <a:pt x="3443" y="3398"/>
                </a:lnTo>
                <a:lnTo>
                  <a:pt x="3439" y="3389"/>
                </a:lnTo>
                <a:lnTo>
                  <a:pt x="3436" y="3379"/>
                </a:lnTo>
                <a:lnTo>
                  <a:pt x="3431" y="3369"/>
                </a:lnTo>
                <a:lnTo>
                  <a:pt x="3420" y="3349"/>
                </a:lnTo>
                <a:lnTo>
                  <a:pt x="3408" y="3327"/>
                </a:lnTo>
                <a:lnTo>
                  <a:pt x="3401" y="3319"/>
                </a:lnTo>
                <a:lnTo>
                  <a:pt x="3394" y="3309"/>
                </a:lnTo>
                <a:lnTo>
                  <a:pt x="3385" y="3299"/>
                </a:lnTo>
                <a:lnTo>
                  <a:pt x="3375" y="3289"/>
                </a:lnTo>
                <a:lnTo>
                  <a:pt x="3354" y="3270"/>
                </a:lnTo>
                <a:lnTo>
                  <a:pt x="3332" y="3252"/>
                </a:lnTo>
                <a:lnTo>
                  <a:pt x="3312" y="3237"/>
                </a:lnTo>
                <a:lnTo>
                  <a:pt x="3295" y="3224"/>
                </a:lnTo>
                <a:lnTo>
                  <a:pt x="3279" y="3213"/>
                </a:lnTo>
                <a:lnTo>
                  <a:pt x="3264" y="3218"/>
                </a:lnTo>
                <a:lnTo>
                  <a:pt x="3222" y="3235"/>
                </a:lnTo>
                <a:lnTo>
                  <a:pt x="3161" y="3259"/>
                </a:lnTo>
                <a:lnTo>
                  <a:pt x="3126" y="3275"/>
                </a:lnTo>
                <a:lnTo>
                  <a:pt x="3089" y="3291"/>
                </a:lnTo>
                <a:lnTo>
                  <a:pt x="3070" y="3300"/>
                </a:lnTo>
                <a:lnTo>
                  <a:pt x="3052" y="3307"/>
                </a:lnTo>
                <a:lnTo>
                  <a:pt x="3034" y="3311"/>
                </a:lnTo>
                <a:lnTo>
                  <a:pt x="3017" y="3314"/>
                </a:lnTo>
                <a:lnTo>
                  <a:pt x="3000" y="3317"/>
                </a:lnTo>
                <a:lnTo>
                  <a:pt x="2984" y="3317"/>
                </a:lnTo>
                <a:lnTo>
                  <a:pt x="2968" y="3315"/>
                </a:lnTo>
                <a:lnTo>
                  <a:pt x="2952" y="3312"/>
                </a:lnTo>
                <a:lnTo>
                  <a:pt x="2938" y="3309"/>
                </a:lnTo>
                <a:lnTo>
                  <a:pt x="2924" y="3303"/>
                </a:lnTo>
                <a:lnTo>
                  <a:pt x="2911" y="3297"/>
                </a:lnTo>
                <a:lnTo>
                  <a:pt x="2898" y="3288"/>
                </a:lnTo>
                <a:lnTo>
                  <a:pt x="2887" y="3279"/>
                </a:lnTo>
                <a:lnTo>
                  <a:pt x="2875" y="3270"/>
                </a:lnTo>
                <a:lnTo>
                  <a:pt x="2865" y="3258"/>
                </a:lnTo>
                <a:lnTo>
                  <a:pt x="2856" y="3246"/>
                </a:lnTo>
                <a:lnTo>
                  <a:pt x="2847" y="3232"/>
                </a:lnTo>
                <a:lnTo>
                  <a:pt x="2843" y="3225"/>
                </a:lnTo>
                <a:lnTo>
                  <a:pt x="2840" y="3217"/>
                </a:lnTo>
                <a:lnTo>
                  <a:pt x="2839" y="3214"/>
                </a:lnTo>
                <a:lnTo>
                  <a:pt x="2835" y="3209"/>
                </a:lnTo>
                <a:lnTo>
                  <a:pt x="2820" y="3191"/>
                </a:lnTo>
                <a:lnTo>
                  <a:pt x="2812" y="3184"/>
                </a:lnTo>
                <a:lnTo>
                  <a:pt x="2806" y="3179"/>
                </a:lnTo>
                <a:lnTo>
                  <a:pt x="2798" y="3173"/>
                </a:lnTo>
                <a:lnTo>
                  <a:pt x="2792" y="3169"/>
                </a:lnTo>
                <a:lnTo>
                  <a:pt x="2776" y="3162"/>
                </a:lnTo>
                <a:lnTo>
                  <a:pt x="2762" y="3157"/>
                </a:lnTo>
                <a:lnTo>
                  <a:pt x="2736" y="3149"/>
                </a:lnTo>
                <a:lnTo>
                  <a:pt x="2727" y="3145"/>
                </a:lnTo>
                <a:lnTo>
                  <a:pt x="2724" y="3143"/>
                </a:lnTo>
                <a:lnTo>
                  <a:pt x="2721" y="3141"/>
                </a:lnTo>
                <a:lnTo>
                  <a:pt x="2715" y="3132"/>
                </a:lnTo>
                <a:lnTo>
                  <a:pt x="2711" y="3123"/>
                </a:lnTo>
                <a:lnTo>
                  <a:pt x="2709" y="3114"/>
                </a:lnTo>
                <a:lnTo>
                  <a:pt x="2707" y="3106"/>
                </a:lnTo>
                <a:lnTo>
                  <a:pt x="2705" y="3097"/>
                </a:lnTo>
                <a:lnTo>
                  <a:pt x="2705" y="3088"/>
                </a:lnTo>
                <a:lnTo>
                  <a:pt x="2707" y="3079"/>
                </a:lnTo>
                <a:lnTo>
                  <a:pt x="2709" y="3071"/>
                </a:lnTo>
                <a:lnTo>
                  <a:pt x="2713" y="3054"/>
                </a:lnTo>
                <a:lnTo>
                  <a:pt x="2720" y="3038"/>
                </a:lnTo>
                <a:lnTo>
                  <a:pt x="2726" y="3024"/>
                </a:lnTo>
                <a:lnTo>
                  <a:pt x="2733" y="3012"/>
                </a:lnTo>
                <a:lnTo>
                  <a:pt x="2722" y="3023"/>
                </a:lnTo>
                <a:lnTo>
                  <a:pt x="2709" y="3032"/>
                </a:lnTo>
                <a:lnTo>
                  <a:pt x="2696" y="3041"/>
                </a:lnTo>
                <a:lnTo>
                  <a:pt x="2683" y="3048"/>
                </a:lnTo>
                <a:lnTo>
                  <a:pt x="2668" y="3052"/>
                </a:lnTo>
                <a:lnTo>
                  <a:pt x="2662" y="3053"/>
                </a:lnTo>
                <a:lnTo>
                  <a:pt x="2655" y="3053"/>
                </a:lnTo>
                <a:lnTo>
                  <a:pt x="2649" y="3053"/>
                </a:lnTo>
                <a:lnTo>
                  <a:pt x="2643" y="3052"/>
                </a:lnTo>
                <a:lnTo>
                  <a:pt x="2638" y="3051"/>
                </a:lnTo>
                <a:lnTo>
                  <a:pt x="2632" y="3048"/>
                </a:lnTo>
                <a:lnTo>
                  <a:pt x="2626" y="3043"/>
                </a:lnTo>
                <a:lnTo>
                  <a:pt x="2620" y="3038"/>
                </a:lnTo>
                <a:lnTo>
                  <a:pt x="2617" y="3032"/>
                </a:lnTo>
                <a:lnTo>
                  <a:pt x="2614" y="3026"/>
                </a:lnTo>
                <a:lnTo>
                  <a:pt x="2612" y="3019"/>
                </a:lnTo>
                <a:lnTo>
                  <a:pt x="2609" y="3013"/>
                </a:lnTo>
                <a:lnTo>
                  <a:pt x="2606" y="2996"/>
                </a:lnTo>
                <a:lnTo>
                  <a:pt x="2602" y="2980"/>
                </a:lnTo>
                <a:lnTo>
                  <a:pt x="2599" y="2970"/>
                </a:lnTo>
                <a:lnTo>
                  <a:pt x="2596" y="2961"/>
                </a:lnTo>
                <a:lnTo>
                  <a:pt x="2592" y="2952"/>
                </a:lnTo>
                <a:lnTo>
                  <a:pt x="2586" y="2942"/>
                </a:lnTo>
                <a:lnTo>
                  <a:pt x="2579" y="2931"/>
                </a:lnTo>
                <a:lnTo>
                  <a:pt x="2570" y="2921"/>
                </a:lnTo>
                <a:lnTo>
                  <a:pt x="2563" y="2915"/>
                </a:lnTo>
                <a:lnTo>
                  <a:pt x="2560" y="2911"/>
                </a:lnTo>
                <a:lnTo>
                  <a:pt x="2557" y="2909"/>
                </a:lnTo>
                <a:lnTo>
                  <a:pt x="2553" y="2907"/>
                </a:lnTo>
                <a:lnTo>
                  <a:pt x="2547" y="2906"/>
                </a:lnTo>
                <a:lnTo>
                  <a:pt x="2531" y="2905"/>
                </a:lnTo>
                <a:lnTo>
                  <a:pt x="2513" y="2905"/>
                </a:lnTo>
                <a:lnTo>
                  <a:pt x="2492" y="2907"/>
                </a:lnTo>
                <a:lnTo>
                  <a:pt x="2470" y="2908"/>
                </a:lnTo>
                <a:lnTo>
                  <a:pt x="2447" y="2909"/>
                </a:lnTo>
                <a:lnTo>
                  <a:pt x="2436" y="2908"/>
                </a:lnTo>
                <a:lnTo>
                  <a:pt x="2424" y="2906"/>
                </a:lnTo>
                <a:lnTo>
                  <a:pt x="2414" y="2904"/>
                </a:lnTo>
                <a:lnTo>
                  <a:pt x="2404" y="2899"/>
                </a:lnTo>
                <a:lnTo>
                  <a:pt x="2395" y="2894"/>
                </a:lnTo>
                <a:lnTo>
                  <a:pt x="2388" y="2887"/>
                </a:lnTo>
                <a:lnTo>
                  <a:pt x="2381" y="2878"/>
                </a:lnTo>
                <a:lnTo>
                  <a:pt x="2376" y="2868"/>
                </a:lnTo>
                <a:lnTo>
                  <a:pt x="2372" y="2856"/>
                </a:lnTo>
                <a:lnTo>
                  <a:pt x="2371" y="2845"/>
                </a:lnTo>
                <a:lnTo>
                  <a:pt x="2372" y="2834"/>
                </a:lnTo>
                <a:lnTo>
                  <a:pt x="2376" y="2823"/>
                </a:lnTo>
                <a:lnTo>
                  <a:pt x="2380" y="2813"/>
                </a:lnTo>
                <a:lnTo>
                  <a:pt x="2384" y="2802"/>
                </a:lnTo>
                <a:lnTo>
                  <a:pt x="2395" y="2779"/>
                </a:lnTo>
                <a:lnTo>
                  <a:pt x="2401" y="2766"/>
                </a:lnTo>
                <a:lnTo>
                  <a:pt x="2406" y="2753"/>
                </a:lnTo>
                <a:lnTo>
                  <a:pt x="2409" y="2738"/>
                </a:lnTo>
                <a:lnTo>
                  <a:pt x="2413" y="2721"/>
                </a:lnTo>
                <a:lnTo>
                  <a:pt x="2413" y="2704"/>
                </a:lnTo>
                <a:lnTo>
                  <a:pt x="2412" y="2684"/>
                </a:lnTo>
                <a:lnTo>
                  <a:pt x="2407" y="2662"/>
                </a:lnTo>
                <a:lnTo>
                  <a:pt x="2401" y="2638"/>
                </a:lnTo>
                <a:lnTo>
                  <a:pt x="2391" y="2610"/>
                </a:lnTo>
                <a:lnTo>
                  <a:pt x="2382" y="2585"/>
                </a:lnTo>
                <a:lnTo>
                  <a:pt x="2373" y="2563"/>
                </a:lnTo>
                <a:lnTo>
                  <a:pt x="2365" y="2544"/>
                </a:lnTo>
                <a:lnTo>
                  <a:pt x="2357" y="2528"/>
                </a:lnTo>
                <a:lnTo>
                  <a:pt x="2349" y="2514"/>
                </a:lnTo>
                <a:lnTo>
                  <a:pt x="2342" y="2503"/>
                </a:lnTo>
                <a:lnTo>
                  <a:pt x="2334" y="2493"/>
                </a:lnTo>
                <a:lnTo>
                  <a:pt x="2326" y="2484"/>
                </a:lnTo>
                <a:lnTo>
                  <a:pt x="2320" y="2476"/>
                </a:lnTo>
                <a:lnTo>
                  <a:pt x="2312" y="2471"/>
                </a:lnTo>
                <a:lnTo>
                  <a:pt x="2306" y="2464"/>
                </a:lnTo>
                <a:lnTo>
                  <a:pt x="2290" y="2455"/>
                </a:lnTo>
                <a:lnTo>
                  <a:pt x="2274" y="2445"/>
                </a:lnTo>
                <a:lnTo>
                  <a:pt x="2265" y="2437"/>
                </a:lnTo>
                <a:lnTo>
                  <a:pt x="2255" y="2426"/>
                </a:lnTo>
                <a:lnTo>
                  <a:pt x="2244" y="2413"/>
                </a:lnTo>
                <a:lnTo>
                  <a:pt x="2235" y="2397"/>
                </a:lnTo>
                <a:lnTo>
                  <a:pt x="2224" y="2378"/>
                </a:lnTo>
                <a:lnTo>
                  <a:pt x="2213" y="2356"/>
                </a:lnTo>
                <a:lnTo>
                  <a:pt x="2202" y="2332"/>
                </a:lnTo>
                <a:lnTo>
                  <a:pt x="2191" y="2306"/>
                </a:lnTo>
                <a:lnTo>
                  <a:pt x="2181" y="2278"/>
                </a:lnTo>
                <a:lnTo>
                  <a:pt x="2172" y="2247"/>
                </a:lnTo>
                <a:lnTo>
                  <a:pt x="2164" y="2214"/>
                </a:lnTo>
                <a:lnTo>
                  <a:pt x="2157" y="2180"/>
                </a:lnTo>
                <a:lnTo>
                  <a:pt x="2151" y="2144"/>
                </a:lnTo>
                <a:lnTo>
                  <a:pt x="2146" y="2107"/>
                </a:lnTo>
                <a:lnTo>
                  <a:pt x="2143" y="2068"/>
                </a:lnTo>
                <a:lnTo>
                  <a:pt x="2142" y="2029"/>
                </a:lnTo>
                <a:lnTo>
                  <a:pt x="2109" y="2014"/>
                </a:lnTo>
                <a:lnTo>
                  <a:pt x="2078" y="1999"/>
                </a:lnTo>
                <a:lnTo>
                  <a:pt x="2050" y="1983"/>
                </a:lnTo>
                <a:lnTo>
                  <a:pt x="2024" y="1967"/>
                </a:lnTo>
                <a:lnTo>
                  <a:pt x="1999" y="1950"/>
                </a:lnTo>
                <a:lnTo>
                  <a:pt x="1977" y="1932"/>
                </a:lnTo>
                <a:lnTo>
                  <a:pt x="1956" y="1915"/>
                </a:lnTo>
                <a:lnTo>
                  <a:pt x="1936" y="1898"/>
                </a:lnTo>
                <a:lnTo>
                  <a:pt x="1919" y="1879"/>
                </a:lnTo>
                <a:lnTo>
                  <a:pt x="1904" y="1860"/>
                </a:lnTo>
                <a:lnTo>
                  <a:pt x="1890" y="1842"/>
                </a:lnTo>
                <a:lnTo>
                  <a:pt x="1876" y="1823"/>
                </a:lnTo>
                <a:lnTo>
                  <a:pt x="1864" y="1806"/>
                </a:lnTo>
                <a:lnTo>
                  <a:pt x="1855" y="1787"/>
                </a:lnTo>
                <a:lnTo>
                  <a:pt x="1846" y="1770"/>
                </a:lnTo>
                <a:lnTo>
                  <a:pt x="1837" y="1752"/>
                </a:lnTo>
                <a:lnTo>
                  <a:pt x="1831" y="1735"/>
                </a:lnTo>
                <a:lnTo>
                  <a:pt x="1825" y="1718"/>
                </a:lnTo>
                <a:lnTo>
                  <a:pt x="1815" y="1688"/>
                </a:lnTo>
                <a:lnTo>
                  <a:pt x="1810" y="1659"/>
                </a:lnTo>
                <a:lnTo>
                  <a:pt x="1805" y="1634"/>
                </a:lnTo>
                <a:lnTo>
                  <a:pt x="1804" y="1615"/>
                </a:lnTo>
                <a:lnTo>
                  <a:pt x="1803" y="1599"/>
                </a:lnTo>
                <a:lnTo>
                  <a:pt x="1804" y="1586"/>
                </a:lnTo>
                <a:lnTo>
                  <a:pt x="1808" y="1596"/>
                </a:lnTo>
                <a:lnTo>
                  <a:pt x="1812" y="1607"/>
                </a:lnTo>
                <a:lnTo>
                  <a:pt x="1820" y="1620"/>
                </a:lnTo>
                <a:lnTo>
                  <a:pt x="1829" y="1636"/>
                </a:lnTo>
                <a:lnTo>
                  <a:pt x="1841" y="1654"/>
                </a:lnTo>
                <a:lnTo>
                  <a:pt x="1858" y="1672"/>
                </a:lnTo>
                <a:lnTo>
                  <a:pt x="1868" y="1682"/>
                </a:lnTo>
                <a:lnTo>
                  <a:pt x="1877" y="1691"/>
                </a:lnTo>
                <a:lnTo>
                  <a:pt x="1888" y="1700"/>
                </a:lnTo>
                <a:lnTo>
                  <a:pt x="1900" y="1709"/>
                </a:lnTo>
                <a:lnTo>
                  <a:pt x="1914" y="1717"/>
                </a:lnTo>
                <a:lnTo>
                  <a:pt x="1928" y="1726"/>
                </a:lnTo>
                <a:lnTo>
                  <a:pt x="1943" y="1733"/>
                </a:lnTo>
                <a:lnTo>
                  <a:pt x="1959" y="1740"/>
                </a:lnTo>
                <a:lnTo>
                  <a:pt x="1977" y="1746"/>
                </a:lnTo>
                <a:lnTo>
                  <a:pt x="1997" y="1751"/>
                </a:lnTo>
                <a:lnTo>
                  <a:pt x="2016" y="1755"/>
                </a:lnTo>
                <a:lnTo>
                  <a:pt x="2037" y="1759"/>
                </a:lnTo>
                <a:lnTo>
                  <a:pt x="2060" y="1762"/>
                </a:lnTo>
                <a:lnTo>
                  <a:pt x="2084" y="1763"/>
                </a:lnTo>
                <a:lnTo>
                  <a:pt x="2109" y="1763"/>
                </a:lnTo>
                <a:lnTo>
                  <a:pt x="2135" y="1761"/>
                </a:lnTo>
                <a:lnTo>
                  <a:pt x="2164" y="1758"/>
                </a:lnTo>
                <a:lnTo>
                  <a:pt x="2193" y="1753"/>
                </a:lnTo>
                <a:lnTo>
                  <a:pt x="2180" y="1747"/>
                </a:lnTo>
                <a:lnTo>
                  <a:pt x="2168" y="1739"/>
                </a:lnTo>
                <a:lnTo>
                  <a:pt x="2158" y="1730"/>
                </a:lnTo>
                <a:lnTo>
                  <a:pt x="2149" y="1723"/>
                </a:lnTo>
                <a:lnTo>
                  <a:pt x="2142" y="1714"/>
                </a:lnTo>
                <a:lnTo>
                  <a:pt x="2135" y="1705"/>
                </a:lnTo>
                <a:lnTo>
                  <a:pt x="2131" y="1697"/>
                </a:lnTo>
                <a:lnTo>
                  <a:pt x="2127" y="1688"/>
                </a:lnTo>
                <a:lnTo>
                  <a:pt x="2123" y="1678"/>
                </a:lnTo>
                <a:lnTo>
                  <a:pt x="2122" y="1669"/>
                </a:lnTo>
                <a:lnTo>
                  <a:pt x="2121" y="1660"/>
                </a:lnTo>
                <a:lnTo>
                  <a:pt x="2121" y="1651"/>
                </a:lnTo>
                <a:lnTo>
                  <a:pt x="2121" y="1642"/>
                </a:lnTo>
                <a:lnTo>
                  <a:pt x="2122" y="1633"/>
                </a:lnTo>
                <a:lnTo>
                  <a:pt x="2127" y="1616"/>
                </a:lnTo>
                <a:lnTo>
                  <a:pt x="2132" y="1598"/>
                </a:lnTo>
                <a:lnTo>
                  <a:pt x="2140" y="1583"/>
                </a:lnTo>
                <a:lnTo>
                  <a:pt x="2147" y="1569"/>
                </a:lnTo>
                <a:lnTo>
                  <a:pt x="2155" y="1557"/>
                </a:lnTo>
                <a:lnTo>
                  <a:pt x="2167" y="1539"/>
                </a:lnTo>
                <a:lnTo>
                  <a:pt x="2172" y="1534"/>
                </a:lnTo>
                <a:lnTo>
                  <a:pt x="2187" y="1552"/>
                </a:lnTo>
                <a:lnTo>
                  <a:pt x="2202" y="1572"/>
                </a:lnTo>
                <a:lnTo>
                  <a:pt x="2211" y="1582"/>
                </a:lnTo>
                <a:lnTo>
                  <a:pt x="2220" y="1592"/>
                </a:lnTo>
                <a:lnTo>
                  <a:pt x="2230" y="1601"/>
                </a:lnTo>
                <a:lnTo>
                  <a:pt x="2241" y="1610"/>
                </a:lnTo>
                <a:lnTo>
                  <a:pt x="2252" y="1617"/>
                </a:lnTo>
                <a:lnTo>
                  <a:pt x="2263" y="1621"/>
                </a:lnTo>
                <a:lnTo>
                  <a:pt x="2269" y="1623"/>
                </a:lnTo>
                <a:lnTo>
                  <a:pt x="2274" y="1624"/>
                </a:lnTo>
                <a:lnTo>
                  <a:pt x="2279" y="1624"/>
                </a:lnTo>
                <a:lnTo>
                  <a:pt x="2285" y="1623"/>
                </a:lnTo>
                <a:lnTo>
                  <a:pt x="2290" y="1622"/>
                </a:lnTo>
                <a:lnTo>
                  <a:pt x="2295" y="1620"/>
                </a:lnTo>
                <a:lnTo>
                  <a:pt x="2299" y="1616"/>
                </a:lnTo>
                <a:lnTo>
                  <a:pt x="2305" y="1611"/>
                </a:lnTo>
                <a:lnTo>
                  <a:pt x="2313" y="1599"/>
                </a:lnTo>
                <a:lnTo>
                  <a:pt x="2324" y="1584"/>
                </a:lnTo>
                <a:lnTo>
                  <a:pt x="2336" y="1563"/>
                </a:lnTo>
                <a:lnTo>
                  <a:pt x="2348" y="1541"/>
                </a:lnTo>
                <a:lnTo>
                  <a:pt x="2376" y="1490"/>
                </a:lnTo>
                <a:lnTo>
                  <a:pt x="2390" y="1464"/>
                </a:lnTo>
                <a:lnTo>
                  <a:pt x="2406" y="1438"/>
                </a:lnTo>
                <a:lnTo>
                  <a:pt x="2421" y="1411"/>
                </a:lnTo>
                <a:lnTo>
                  <a:pt x="2438" y="1386"/>
                </a:lnTo>
                <a:lnTo>
                  <a:pt x="2455" y="1363"/>
                </a:lnTo>
                <a:lnTo>
                  <a:pt x="2473" y="1344"/>
                </a:lnTo>
                <a:lnTo>
                  <a:pt x="2482" y="1335"/>
                </a:lnTo>
                <a:lnTo>
                  <a:pt x="2490" y="1327"/>
                </a:lnTo>
                <a:lnTo>
                  <a:pt x="2499" y="1321"/>
                </a:lnTo>
                <a:lnTo>
                  <a:pt x="2509" y="1315"/>
                </a:lnTo>
                <a:lnTo>
                  <a:pt x="2518" y="1311"/>
                </a:lnTo>
                <a:lnTo>
                  <a:pt x="2526" y="1308"/>
                </a:lnTo>
                <a:lnTo>
                  <a:pt x="2536" y="1307"/>
                </a:lnTo>
                <a:lnTo>
                  <a:pt x="2545" y="1305"/>
                </a:lnTo>
                <a:lnTo>
                  <a:pt x="2556" y="1290"/>
                </a:lnTo>
                <a:lnTo>
                  <a:pt x="2568" y="1277"/>
                </a:lnTo>
                <a:lnTo>
                  <a:pt x="2581" y="1266"/>
                </a:lnTo>
                <a:lnTo>
                  <a:pt x="2593" y="1257"/>
                </a:lnTo>
                <a:lnTo>
                  <a:pt x="2606" y="1250"/>
                </a:lnTo>
                <a:lnTo>
                  <a:pt x="2619" y="1244"/>
                </a:lnTo>
                <a:lnTo>
                  <a:pt x="2632" y="1240"/>
                </a:lnTo>
                <a:lnTo>
                  <a:pt x="2646" y="1237"/>
                </a:lnTo>
                <a:lnTo>
                  <a:pt x="2658" y="1234"/>
                </a:lnTo>
                <a:lnTo>
                  <a:pt x="2672" y="1233"/>
                </a:lnTo>
                <a:lnTo>
                  <a:pt x="2696" y="1232"/>
                </a:lnTo>
                <a:lnTo>
                  <a:pt x="2717" y="1231"/>
                </a:lnTo>
                <a:lnTo>
                  <a:pt x="2735" y="1230"/>
                </a:lnTo>
                <a:lnTo>
                  <a:pt x="2740" y="1209"/>
                </a:lnTo>
                <a:lnTo>
                  <a:pt x="2746" y="1192"/>
                </a:lnTo>
                <a:lnTo>
                  <a:pt x="2752" y="1174"/>
                </a:lnTo>
                <a:lnTo>
                  <a:pt x="2761" y="1159"/>
                </a:lnTo>
                <a:lnTo>
                  <a:pt x="2770" y="1145"/>
                </a:lnTo>
                <a:lnTo>
                  <a:pt x="2779" y="1132"/>
                </a:lnTo>
                <a:lnTo>
                  <a:pt x="2788" y="1121"/>
                </a:lnTo>
                <a:lnTo>
                  <a:pt x="2798" y="1110"/>
                </a:lnTo>
                <a:lnTo>
                  <a:pt x="2808" y="1100"/>
                </a:lnTo>
                <a:lnTo>
                  <a:pt x="2819" y="1091"/>
                </a:lnTo>
                <a:lnTo>
                  <a:pt x="2839" y="1077"/>
                </a:lnTo>
                <a:lnTo>
                  <a:pt x="2857" y="1066"/>
                </a:lnTo>
                <a:lnTo>
                  <a:pt x="2871" y="1057"/>
                </a:lnTo>
                <a:lnTo>
                  <a:pt x="2887" y="1049"/>
                </a:lnTo>
                <a:lnTo>
                  <a:pt x="2901" y="1042"/>
                </a:lnTo>
                <a:lnTo>
                  <a:pt x="2915" y="1036"/>
                </a:lnTo>
                <a:lnTo>
                  <a:pt x="2929" y="1030"/>
                </a:lnTo>
                <a:lnTo>
                  <a:pt x="2942" y="1026"/>
                </a:lnTo>
                <a:lnTo>
                  <a:pt x="2956" y="1023"/>
                </a:lnTo>
                <a:lnTo>
                  <a:pt x="2969" y="1020"/>
                </a:lnTo>
                <a:lnTo>
                  <a:pt x="2981" y="1018"/>
                </a:lnTo>
                <a:lnTo>
                  <a:pt x="3005" y="1016"/>
                </a:lnTo>
                <a:lnTo>
                  <a:pt x="3029" y="1016"/>
                </a:lnTo>
                <a:lnTo>
                  <a:pt x="3052" y="1018"/>
                </a:lnTo>
                <a:lnTo>
                  <a:pt x="3074" y="1020"/>
                </a:lnTo>
                <a:lnTo>
                  <a:pt x="3117" y="1027"/>
                </a:lnTo>
                <a:lnTo>
                  <a:pt x="3138" y="1030"/>
                </a:lnTo>
                <a:lnTo>
                  <a:pt x="3160" y="1032"/>
                </a:lnTo>
                <a:lnTo>
                  <a:pt x="3181" y="1032"/>
                </a:lnTo>
                <a:lnTo>
                  <a:pt x="3202" y="1030"/>
                </a:lnTo>
                <a:lnTo>
                  <a:pt x="3213" y="1029"/>
                </a:lnTo>
                <a:lnTo>
                  <a:pt x="3225" y="1027"/>
                </a:lnTo>
                <a:lnTo>
                  <a:pt x="3236" y="1024"/>
                </a:lnTo>
                <a:lnTo>
                  <a:pt x="3247" y="1019"/>
                </a:lnTo>
                <a:lnTo>
                  <a:pt x="3250" y="1018"/>
                </a:lnTo>
                <a:lnTo>
                  <a:pt x="3253" y="1016"/>
                </a:lnTo>
                <a:lnTo>
                  <a:pt x="3255" y="1013"/>
                </a:lnTo>
                <a:lnTo>
                  <a:pt x="3256" y="1009"/>
                </a:lnTo>
                <a:lnTo>
                  <a:pt x="3257" y="1002"/>
                </a:lnTo>
                <a:lnTo>
                  <a:pt x="3257" y="992"/>
                </a:lnTo>
                <a:lnTo>
                  <a:pt x="3255" y="982"/>
                </a:lnTo>
                <a:lnTo>
                  <a:pt x="3253" y="970"/>
                </a:lnTo>
                <a:lnTo>
                  <a:pt x="3244" y="946"/>
                </a:lnTo>
                <a:lnTo>
                  <a:pt x="3234" y="922"/>
                </a:lnTo>
                <a:lnTo>
                  <a:pt x="3224" y="902"/>
                </a:lnTo>
                <a:lnTo>
                  <a:pt x="3214" y="883"/>
                </a:lnTo>
                <a:lnTo>
                  <a:pt x="3224" y="888"/>
                </a:lnTo>
                <a:lnTo>
                  <a:pt x="3236" y="897"/>
                </a:lnTo>
                <a:lnTo>
                  <a:pt x="3252" y="910"/>
                </a:lnTo>
                <a:lnTo>
                  <a:pt x="3269" y="929"/>
                </a:lnTo>
                <a:lnTo>
                  <a:pt x="3279" y="939"/>
                </a:lnTo>
                <a:lnTo>
                  <a:pt x="3290" y="952"/>
                </a:lnTo>
                <a:lnTo>
                  <a:pt x="3300" y="967"/>
                </a:lnTo>
                <a:lnTo>
                  <a:pt x="3311" y="982"/>
                </a:lnTo>
                <a:lnTo>
                  <a:pt x="3321" y="1000"/>
                </a:lnTo>
                <a:lnTo>
                  <a:pt x="3332" y="1019"/>
                </a:lnTo>
                <a:lnTo>
                  <a:pt x="3348" y="1014"/>
                </a:lnTo>
                <a:lnTo>
                  <a:pt x="3363" y="1008"/>
                </a:lnTo>
                <a:lnTo>
                  <a:pt x="3377" y="1005"/>
                </a:lnTo>
                <a:lnTo>
                  <a:pt x="3392" y="1002"/>
                </a:lnTo>
                <a:lnTo>
                  <a:pt x="3407" y="1000"/>
                </a:lnTo>
                <a:lnTo>
                  <a:pt x="3421" y="997"/>
                </a:lnTo>
                <a:lnTo>
                  <a:pt x="3434" y="996"/>
                </a:lnTo>
                <a:lnTo>
                  <a:pt x="3448" y="996"/>
                </a:lnTo>
                <a:lnTo>
                  <a:pt x="3474" y="998"/>
                </a:lnTo>
                <a:lnTo>
                  <a:pt x="3500" y="1002"/>
                </a:lnTo>
                <a:lnTo>
                  <a:pt x="3522" y="1007"/>
                </a:lnTo>
                <a:lnTo>
                  <a:pt x="3544" y="1015"/>
                </a:lnTo>
                <a:lnTo>
                  <a:pt x="3565" y="1023"/>
                </a:lnTo>
                <a:lnTo>
                  <a:pt x="3584" y="1031"/>
                </a:lnTo>
                <a:lnTo>
                  <a:pt x="3600" y="1040"/>
                </a:lnTo>
                <a:lnTo>
                  <a:pt x="3615" y="1048"/>
                </a:lnTo>
                <a:lnTo>
                  <a:pt x="3638" y="1063"/>
                </a:lnTo>
                <a:lnTo>
                  <a:pt x="3651" y="1073"/>
                </a:lnTo>
                <a:lnTo>
                  <a:pt x="3591" y="1077"/>
                </a:lnTo>
                <a:lnTo>
                  <a:pt x="3544" y="1083"/>
                </a:lnTo>
                <a:lnTo>
                  <a:pt x="3509" y="1087"/>
                </a:lnTo>
                <a:lnTo>
                  <a:pt x="3485" y="1092"/>
                </a:lnTo>
                <a:lnTo>
                  <a:pt x="3470" y="1097"/>
                </a:lnTo>
                <a:lnTo>
                  <a:pt x="3460" y="1100"/>
                </a:lnTo>
                <a:lnTo>
                  <a:pt x="3457" y="1102"/>
                </a:lnTo>
                <a:lnTo>
                  <a:pt x="3456" y="1103"/>
                </a:lnTo>
                <a:lnTo>
                  <a:pt x="3476" y="1111"/>
                </a:lnTo>
                <a:lnTo>
                  <a:pt x="3526" y="1131"/>
                </a:lnTo>
                <a:lnTo>
                  <a:pt x="3557" y="1142"/>
                </a:lnTo>
                <a:lnTo>
                  <a:pt x="3592" y="1154"/>
                </a:lnTo>
                <a:lnTo>
                  <a:pt x="3626" y="1165"/>
                </a:lnTo>
                <a:lnTo>
                  <a:pt x="3659" y="1173"/>
                </a:lnTo>
                <a:lnTo>
                  <a:pt x="3667" y="1177"/>
                </a:lnTo>
                <a:lnTo>
                  <a:pt x="3674" y="1179"/>
                </a:lnTo>
                <a:lnTo>
                  <a:pt x="3689" y="1186"/>
                </a:lnTo>
                <a:lnTo>
                  <a:pt x="3701" y="1197"/>
                </a:lnTo>
                <a:lnTo>
                  <a:pt x="3713" y="1208"/>
                </a:lnTo>
                <a:lnTo>
                  <a:pt x="3723" y="1221"/>
                </a:lnTo>
                <a:lnTo>
                  <a:pt x="3734" y="1236"/>
                </a:lnTo>
                <a:lnTo>
                  <a:pt x="3753" y="1265"/>
                </a:lnTo>
                <a:lnTo>
                  <a:pt x="3770" y="1295"/>
                </a:lnTo>
                <a:lnTo>
                  <a:pt x="3779" y="1309"/>
                </a:lnTo>
                <a:lnTo>
                  <a:pt x="3788" y="1321"/>
                </a:lnTo>
                <a:lnTo>
                  <a:pt x="3797" y="1332"/>
                </a:lnTo>
                <a:lnTo>
                  <a:pt x="3805" y="1340"/>
                </a:lnTo>
                <a:lnTo>
                  <a:pt x="3814" y="1347"/>
                </a:lnTo>
                <a:lnTo>
                  <a:pt x="3820" y="1349"/>
                </a:lnTo>
                <a:lnTo>
                  <a:pt x="3824" y="1351"/>
                </a:lnTo>
                <a:lnTo>
                  <a:pt x="3831" y="1353"/>
                </a:lnTo>
                <a:lnTo>
                  <a:pt x="3835" y="1357"/>
                </a:lnTo>
                <a:lnTo>
                  <a:pt x="3840" y="1361"/>
                </a:lnTo>
                <a:lnTo>
                  <a:pt x="3844" y="1366"/>
                </a:lnTo>
                <a:lnTo>
                  <a:pt x="3848" y="1372"/>
                </a:lnTo>
                <a:lnTo>
                  <a:pt x="3851" y="1380"/>
                </a:lnTo>
                <a:lnTo>
                  <a:pt x="3858" y="1396"/>
                </a:lnTo>
                <a:lnTo>
                  <a:pt x="3862" y="1415"/>
                </a:lnTo>
                <a:lnTo>
                  <a:pt x="3867" y="1437"/>
                </a:lnTo>
                <a:lnTo>
                  <a:pt x="3873" y="1483"/>
                </a:lnTo>
                <a:lnTo>
                  <a:pt x="3879" y="1534"/>
                </a:lnTo>
                <a:lnTo>
                  <a:pt x="3883" y="1558"/>
                </a:lnTo>
                <a:lnTo>
                  <a:pt x="3886" y="1582"/>
                </a:lnTo>
                <a:lnTo>
                  <a:pt x="3892" y="1604"/>
                </a:lnTo>
                <a:lnTo>
                  <a:pt x="3898" y="1624"/>
                </a:lnTo>
                <a:lnTo>
                  <a:pt x="3906" y="1643"/>
                </a:lnTo>
                <a:lnTo>
                  <a:pt x="3910" y="1651"/>
                </a:lnTo>
                <a:lnTo>
                  <a:pt x="3915" y="1658"/>
                </a:lnTo>
                <a:lnTo>
                  <a:pt x="3935" y="1684"/>
                </a:lnTo>
                <a:lnTo>
                  <a:pt x="3957" y="1710"/>
                </a:lnTo>
                <a:lnTo>
                  <a:pt x="3977" y="1734"/>
                </a:lnTo>
                <a:lnTo>
                  <a:pt x="3986" y="1746"/>
                </a:lnTo>
                <a:lnTo>
                  <a:pt x="3993" y="1758"/>
                </a:lnTo>
                <a:lnTo>
                  <a:pt x="4001" y="1770"/>
                </a:lnTo>
                <a:lnTo>
                  <a:pt x="4007" y="1782"/>
                </a:lnTo>
                <a:lnTo>
                  <a:pt x="4012" y="1794"/>
                </a:lnTo>
                <a:lnTo>
                  <a:pt x="4015" y="1807"/>
                </a:lnTo>
                <a:lnTo>
                  <a:pt x="4017" y="1819"/>
                </a:lnTo>
                <a:lnTo>
                  <a:pt x="4017" y="1832"/>
                </a:lnTo>
                <a:lnTo>
                  <a:pt x="4016" y="1846"/>
                </a:lnTo>
                <a:lnTo>
                  <a:pt x="4012" y="1859"/>
                </a:lnTo>
                <a:lnTo>
                  <a:pt x="4010" y="1867"/>
                </a:lnTo>
                <a:lnTo>
                  <a:pt x="4009" y="1873"/>
                </a:lnTo>
                <a:lnTo>
                  <a:pt x="4009" y="1881"/>
                </a:lnTo>
                <a:lnTo>
                  <a:pt x="4010" y="1889"/>
                </a:lnTo>
                <a:lnTo>
                  <a:pt x="4012" y="1896"/>
                </a:lnTo>
                <a:lnTo>
                  <a:pt x="4014" y="1904"/>
                </a:lnTo>
                <a:lnTo>
                  <a:pt x="4018" y="1911"/>
                </a:lnTo>
                <a:lnTo>
                  <a:pt x="4022" y="1918"/>
                </a:lnTo>
                <a:lnTo>
                  <a:pt x="4033" y="1932"/>
                </a:lnTo>
                <a:lnTo>
                  <a:pt x="4046" y="1947"/>
                </a:lnTo>
                <a:lnTo>
                  <a:pt x="4061" y="1959"/>
                </a:lnTo>
                <a:lnTo>
                  <a:pt x="4077" y="1970"/>
                </a:lnTo>
                <a:lnTo>
                  <a:pt x="4096" y="1978"/>
                </a:lnTo>
                <a:lnTo>
                  <a:pt x="4116" y="1986"/>
                </a:lnTo>
                <a:lnTo>
                  <a:pt x="4135" y="1990"/>
                </a:lnTo>
                <a:lnTo>
                  <a:pt x="4146" y="1993"/>
                </a:lnTo>
                <a:lnTo>
                  <a:pt x="4156" y="1993"/>
                </a:lnTo>
                <a:lnTo>
                  <a:pt x="4167" y="1993"/>
                </a:lnTo>
                <a:lnTo>
                  <a:pt x="4177" y="1993"/>
                </a:lnTo>
                <a:lnTo>
                  <a:pt x="4187" y="1990"/>
                </a:lnTo>
                <a:lnTo>
                  <a:pt x="4198" y="1988"/>
                </a:lnTo>
                <a:lnTo>
                  <a:pt x="4207" y="1985"/>
                </a:lnTo>
                <a:lnTo>
                  <a:pt x="4217" y="1981"/>
                </a:lnTo>
                <a:lnTo>
                  <a:pt x="4227" y="1975"/>
                </a:lnTo>
                <a:lnTo>
                  <a:pt x="4236" y="1969"/>
                </a:lnTo>
                <a:lnTo>
                  <a:pt x="4231" y="1983"/>
                </a:lnTo>
                <a:lnTo>
                  <a:pt x="4226" y="1996"/>
                </a:lnTo>
                <a:lnTo>
                  <a:pt x="4220" y="2008"/>
                </a:lnTo>
                <a:lnTo>
                  <a:pt x="4214" y="2019"/>
                </a:lnTo>
                <a:lnTo>
                  <a:pt x="4207" y="2029"/>
                </a:lnTo>
                <a:lnTo>
                  <a:pt x="4201" y="2037"/>
                </a:lnTo>
                <a:lnTo>
                  <a:pt x="4193" y="2045"/>
                </a:lnTo>
                <a:lnTo>
                  <a:pt x="4184" y="2053"/>
                </a:lnTo>
                <a:lnTo>
                  <a:pt x="4177" y="2059"/>
                </a:lnTo>
                <a:lnTo>
                  <a:pt x="4169" y="2066"/>
                </a:lnTo>
                <a:lnTo>
                  <a:pt x="4152" y="2076"/>
                </a:lnTo>
                <a:lnTo>
                  <a:pt x="4135" y="2083"/>
                </a:lnTo>
                <a:lnTo>
                  <a:pt x="4118" y="2089"/>
                </a:lnTo>
                <a:lnTo>
                  <a:pt x="4102" y="2093"/>
                </a:lnTo>
                <a:lnTo>
                  <a:pt x="4088" y="2096"/>
                </a:lnTo>
                <a:lnTo>
                  <a:pt x="4065" y="2102"/>
                </a:lnTo>
                <a:lnTo>
                  <a:pt x="4058" y="2105"/>
                </a:lnTo>
                <a:lnTo>
                  <a:pt x="4054" y="2106"/>
                </a:lnTo>
                <a:lnTo>
                  <a:pt x="4053" y="2108"/>
                </a:lnTo>
                <a:lnTo>
                  <a:pt x="4052" y="2109"/>
                </a:lnTo>
                <a:lnTo>
                  <a:pt x="4052" y="2112"/>
                </a:lnTo>
                <a:lnTo>
                  <a:pt x="4053" y="2115"/>
                </a:lnTo>
                <a:lnTo>
                  <a:pt x="4056" y="2117"/>
                </a:lnTo>
                <a:lnTo>
                  <a:pt x="4064" y="2129"/>
                </a:lnTo>
                <a:lnTo>
                  <a:pt x="4071" y="2140"/>
                </a:lnTo>
                <a:lnTo>
                  <a:pt x="4084" y="2162"/>
                </a:lnTo>
                <a:lnTo>
                  <a:pt x="4093" y="2176"/>
                </a:lnTo>
                <a:lnTo>
                  <a:pt x="4105" y="2192"/>
                </a:lnTo>
                <a:lnTo>
                  <a:pt x="4121" y="2214"/>
                </a:lnTo>
                <a:lnTo>
                  <a:pt x="4144" y="2241"/>
                </a:lnTo>
                <a:lnTo>
                  <a:pt x="4158" y="2255"/>
                </a:lnTo>
                <a:lnTo>
                  <a:pt x="4177" y="2270"/>
                </a:lnTo>
                <a:lnTo>
                  <a:pt x="4188" y="2277"/>
                </a:lnTo>
                <a:lnTo>
                  <a:pt x="4199" y="2284"/>
                </a:lnTo>
                <a:lnTo>
                  <a:pt x="4211" y="2290"/>
                </a:lnTo>
                <a:lnTo>
                  <a:pt x="4224" y="2296"/>
                </a:lnTo>
                <a:lnTo>
                  <a:pt x="4237" y="2301"/>
                </a:lnTo>
                <a:lnTo>
                  <a:pt x="4250" y="2304"/>
                </a:lnTo>
                <a:lnTo>
                  <a:pt x="4264" y="2307"/>
                </a:lnTo>
                <a:lnTo>
                  <a:pt x="4277" y="2308"/>
                </a:lnTo>
                <a:lnTo>
                  <a:pt x="4291" y="2308"/>
                </a:lnTo>
                <a:lnTo>
                  <a:pt x="4306" y="2307"/>
                </a:lnTo>
                <a:lnTo>
                  <a:pt x="4320" y="2304"/>
                </a:lnTo>
                <a:lnTo>
                  <a:pt x="4333" y="2298"/>
                </a:lnTo>
                <a:lnTo>
                  <a:pt x="4321" y="2313"/>
                </a:lnTo>
                <a:lnTo>
                  <a:pt x="4308" y="2325"/>
                </a:lnTo>
                <a:lnTo>
                  <a:pt x="4296" y="2336"/>
                </a:lnTo>
                <a:lnTo>
                  <a:pt x="4283" y="2344"/>
                </a:lnTo>
                <a:lnTo>
                  <a:pt x="4272" y="2353"/>
                </a:lnTo>
                <a:lnTo>
                  <a:pt x="4260" y="2361"/>
                </a:lnTo>
                <a:lnTo>
                  <a:pt x="4248" y="2366"/>
                </a:lnTo>
                <a:lnTo>
                  <a:pt x="4237" y="2372"/>
                </a:lnTo>
                <a:lnTo>
                  <a:pt x="4226" y="2376"/>
                </a:lnTo>
                <a:lnTo>
                  <a:pt x="4215" y="2379"/>
                </a:lnTo>
                <a:lnTo>
                  <a:pt x="4204" y="2381"/>
                </a:lnTo>
                <a:lnTo>
                  <a:pt x="4194" y="2383"/>
                </a:lnTo>
                <a:lnTo>
                  <a:pt x="4184" y="2384"/>
                </a:lnTo>
                <a:lnTo>
                  <a:pt x="4175" y="2384"/>
                </a:lnTo>
                <a:lnTo>
                  <a:pt x="4156" y="2383"/>
                </a:lnTo>
                <a:lnTo>
                  <a:pt x="4139" y="2378"/>
                </a:lnTo>
                <a:lnTo>
                  <a:pt x="4122" y="2373"/>
                </a:lnTo>
                <a:lnTo>
                  <a:pt x="4107" y="2366"/>
                </a:lnTo>
                <a:lnTo>
                  <a:pt x="4094" y="2358"/>
                </a:lnTo>
                <a:lnTo>
                  <a:pt x="4082" y="2351"/>
                </a:lnTo>
                <a:lnTo>
                  <a:pt x="4071" y="2343"/>
                </a:lnTo>
                <a:lnTo>
                  <a:pt x="4054" y="2329"/>
                </a:lnTo>
                <a:lnTo>
                  <a:pt x="4050" y="2341"/>
                </a:lnTo>
                <a:lnTo>
                  <a:pt x="4047" y="2353"/>
                </a:lnTo>
                <a:lnTo>
                  <a:pt x="4045" y="2365"/>
                </a:lnTo>
                <a:lnTo>
                  <a:pt x="4044" y="2377"/>
                </a:lnTo>
                <a:lnTo>
                  <a:pt x="4044" y="2388"/>
                </a:lnTo>
                <a:lnTo>
                  <a:pt x="4045" y="2400"/>
                </a:lnTo>
                <a:lnTo>
                  <a:pt x="4047" y="2412"/>
                </a:lnTo>
                <a:lnTo>
                  <a:pt x="4051" y="2424"/>
                </a:lnTo>
                <a:lnTo>
                  <a:pt x="4056" y="2437"/>
                </a:lnTo>
                <a:lnTo>
                  <a:pt x="4063" y="2452"/>
                </a:lnTo>
                <a:lnTo>
                  <a:pt x="4071" y="2468"/>
                </a:lnTo>
                <a:lnTo>
                  <a:pt x="4081" y="2484"/>
                </a:lnTo>
                <a:lnTo>
                  <a:pt x="4107" y="2522"/>
                </a:lnTo>
                <a:lnTo>
                  <a:pt x="4140" y="2568"/>
                </a:lnTo>
                <a:lnTo>
                  <a:pt x="4127" y="2567"/>
                </a:lnTo>
                <a:lnTo>
                  <a:pt x="4112" y="2565"/>
                </a:lnTo>
                <a:lnTo>
                  <a:pt x="4100" y="2563"/>
                </a:lnTo>
                <a:lnTo>
                  <a:pt x="4088" y="2559"/>
                </a:lnTo>
                <a:lnTo>
                  <a:pt x="4077" y="2556"/>
                </a:lnTo>
                <a:lnTo>
                  <a:pt x="4066" y="2552"/>
                </a:lnTo>
                <a:lnTo>
                  <a:pt x="4057" y="2546"/>
                </a:lnTo>
                <a:lnTo>
                  <a:pt x="4047" y="2541"/>
                </a:lnTo>
                <a:lnTo>
                  <a:pt x="4029" y="2529"/>
                </a:lnTo>
                <a:lnTo>
                  <a:pt x="4015" y="2516"/>
                </a:lnTo>
                <a:lnTo>
                  <a:pt x="4002" y="2502"/>
                </a:lnTo>
                <a:lnTo>
                  <a:pt x="3991" y="2487"/>
                </a:lnTo>
                <a:lnTo>
                  <a:pt x="3981" y="2472"/>
                </a:lnTo>
                <a:lnTo>
                  <a:pt x="3974" y="2459"/>
                </a:lnTo>
                <a:lnTo>
                  <a:pt x="3968" y="2446"/>
                </a:lnTo>
                <a:lnTo>
                  <a:pt x="3963" y="2434"/>
                </a:lnTo>
                <a:lnTo>
                  <a:pt x="3957" y="2416"/>
                </a:lnTo>
                <a:lnTo>
                  <a:pt x="3956" y="2410"/>
                </a:lnTo>
                <a:lnTo>
                  <a:pt x="3955" y="2415"/>
                </a:lnTo>
                <a:lnTo>
                  <a:pt x="3954" y="2423"/>
                </a:lnTo>
                <a:lnTo>
                  <a:pt x="3953" y="2434"/>
                </a:lnTo>
                <a:lnTo>
                  <a:pt x="3953" y="2448"/>
                </a:lnTo>
                <a:lnTo>
                  <a:pt x="3954" y="2466"/>
                </a:lnTo>
                <a:lnTo>
                  <a:pt x="3956" y="2485"/>
                </a:lnTo>
                <a:lnTo>
                  <a:pt x="3959" y="2509"/>
                </a:lnTo>
                <a:lnTo>
                  <a:pt x="3965" y="2529"/>
                </a:lnTo>
                <a:lnTo>
                  <a:pt x="3971" y="2546"/>
                </a:lnTo>
                <a:lnTo>
                  <a:pt x="3980" y="2564"/>
                </a:lnTo>
                <a:lnTo>
                  <a:pt x="3990" y="2580"/>
                </a:lnTo>
                <a:lnTo>
                  <a:pt x="4002" y="2596"/>
                </a:lnTo>
                <a:lnTo>
                  <a:pt x="4016" y="2611"/>
                </a:lnTo>
                <a:lnTo>
                  <a:pt x="4031" y="2625"/>
                </a:lnTo>
                <a:lnTo>
                  <a:pt x="4047" y="2638"/>
                </a:lnTo>
                <a:lnTo>
                  <a:pt x="4064" y="2650"/>
                </a:lnTo>
                <a:lnTo>
                  <a:pt x="4083" y="2661"/>
                </a:lnTo>
                <a:lnTo>
                  <a:pt x="4102" y="2672"/>
                </a:lnTo>
                <a:lnTo>
                  <a:pt x="4122" y="2682"/>
                </a:lnTo>
                <a:lnTo>
                  <a:pt x="4144" y="2691"/>
                </a:lnTo>
                <a:lnTo>
                  <a:pt x="4165" y="2698"/>
                </a:lnTo>
                <a:lnTo>
                  <a:pt x="4187" y="2706"/>
                </a:lnTo>
                <a:lnTo>
                  <a:pt x="4210" y="2712"/>
                </a:lnTo>
                <a:lnTo>
                  <a:pt x="4231" y="2718"/>
                </a:lnTo>
                <a:lnTo>
                  <a:pt x="4254" y="2722"/>
                </a:lnTo>
                <a:lnTo>
                  <a:pt x="4277" y="2727"/>
                </a:lnTo>
                <a:lnTo>
                  <a:pt x="4300" y="2730"/>
                </a:lnTo>
                <a:lnTo>
                  <a:pt x="4322" y="2732"/>
                </a:lnTo>
                <a:lnTo>
                  <a:pt x="4344" y="2733"/>
                </a:lnTo>
                <a:lnTo>
                  <a:pt x="4366" y="2734"/>
                </a:lnTo>
                <a:lnTo>
                  <a:pt x="4386" y="2734"/>
                </a:lnTo>
                <a:lnTo>
                  <a:pt x="4407" y="2733"/>
                </a:lnTo>
                <a:lnTo>
                  <a:pt x="4426" y="2731"/>
                </a:lnTo>
                <a:lnTo>
                  <a:pt x="4444" y="2729"/>
                </a:lnTo>
                <a:lnTo>
                  <a:pt x="4462" y="2724"/>
                </a:lnTo>
                <a:lnTo>
                  <a:pt x="4478" y="2721"/>
                </a:lnTo>
                <a:lnTo>
                  <a:pt x="4494" y="2716"/>
                </a:lnTo>
                <a:lnTo>
                  <a:pt x="4508" y="2709"/>
                </a:lnTo>
                <a:lnTo>
                  <a:pt x="4520" y="2703"/>
                </a:lnTo>
                <a:lnTo>
                  <a:pt x="4531" y="2695"/>
                </a:lnTo>
                <a:lnTo>
                  <a:pt x="4540" y="2685"/>
                </a:lnTo>
                <a:lnTo>
                  <a:pt x="4549" y="2675"/>
                </a:lnTo>
                <a:lnTo>
                  <a:pt x="4558" y="2663"/>
                </a:lnTo>
                <a:lnTo>
                  <a:pt x="4565" y="2650"/>
                </a:lnTo>
                <a:lnTo>
                  <a:pt x="4571" y="2637"/>
                </a:lnTo>
                <a:lnTo>
                  <a:pt x="4577" y="2622"/>
                </a:lnTo>
                <a:lnTo>
                  <a:pt x="4581" y="2606"/>
                </a:lnTo>
                <a:lnTo>
                  <a:pt x="4585" y="2591"/>
                </a:lnTo>
                <a:lnTo>
                  <a:pt x="4589" y="2574"/>
                </a:lnTo>
                <a:lnTo>
                  <a:pt x="4592" y="2557"/>
                </a:lnTo>
                <a:lnTo>
                  <a:pt x="4594" y="2539"/>
                </a:lnTo>
                <a:lnTo>
                  <a:pt x="4596" y="2503"/>
                </a:lnTo>
                <a:lnTo>
                  <a:pt x="4596" y="2467"/>
                </a:lnTo>
                <a:lnTo>
                  <a:pt x="4595" y="2431"/>
                </a:lnTo>
                <a:lnTo>
                  <a:pt x="4593" y="2396"/>
                </a:lnTo>
                <a:lnTo>
                  <a:pt x="4590" y="2363"/>
                </a:lnTo>
                <a:lnTo>
                  <a:pt x="4585" y="2332"/>
                </a:lnTo>
                <a:lnTo>
                  <a:pt x="4580" y="2305"/>
                </a:lnTo>
                <a:lnTo>
                  <a:pt x="4574" y="2282"/>
                </a:lnTo>
                <a:lnTo>
                  <a:pt x="4570" y="2265"/>
                </a:lnTo>
                <a:lnTo>
                  <a:pt x="4565" y="2253"/>
                </a:lnTo>
                <a:lnTo>
                  <a:pt x="4562" y="2247"/>
                </a:lnTo>
                <a:lnTo>
                  <a:pt x="4558" y="2242"/>
                </a:lnTo>
                <a:lnTo>
                  <a:pt x="4545" y="2228"/>
                </a:lnTo>
                <a:lnTo>
                  <a:pt x="4510" y="2191"/>
                </a:lnTo>
                <a:lnTo>
                  <a:pt x="4488" y="2170"/>
                </a:lnTo>
                <a:lnTo>
                  <a:pt x="4464" y="2144"/>
                </a:lnTo>
                <a:lnTo>
                  <a:pt x="4440" y="2116"/>
                </a:lnTo>
                <a:lnTo>
                  <a:pt x="4416" y="2085"/>
                </a:lnTo>
                <a:lnTo>
                  <a:pt x="4404" y="2069"/>
                </a:lnTo>
                <a:lnTo>
                  <a:pt x="4393" y="2053"/>
                </a:lnTo>
                <a:lnTo>
                  <a:pt x="4382" y="2035"/>
                </a:lnTo>
                <a:lnTo>
                  <a:pt x="4372" y="2017"/>
                </a:lnTo>
                <a:lnTo>
                  <a:pt x="4362" y="1998"/>
                </a:lnTo>
                <a:lnTo>
                  <a:pt x="4354" y="1978"/>
                </a:lnTo>
                <a:lnTo>
                  <a:pt x="4346" y="1959"/>
                </a:lnTo>
                <a:lnTo>
                  <a:pt x="4340" y="1938"/>
                </a:lnTo>
                <a:lnTo>
                  <a:pt x="4333" y="1917"/>
                </a:lnTo>
                <a:lnTo>
                  <a:pt x="4329" y="1895"/>
                </a:lnTo>
                <a:lnTo>
                  <a:pt x="4325" y="1872"/>
                </a:lnTo>
                <a:lnTo>
                  <a:pt x="4324" y="1849"/>
                </a:lnTo>
                <a:lnTo>
                  <a:pt x="4323" y="1826"/>
                </a:lnTo>
                <a:lnTo>
                  <a:pt x="4325" y="1801"/>
                </a:lnTo>
                <a:lnTo>
                  <a:pt x="4329" y="1777"/>
                </a:lnTo>
                <a:lnTo>
                  <a:pt x="4333" y="1752"/>
                </a:lnTo>
                <a:lnTo>
                  <a:pt x="4337" y="1736"/>
                </a:lnTo>
                <a:lnTo>
                  <a:pt x="4343" y="1718"/>
                </a:lnTo>
                <a:lnTo>
                  <a:pt x="4357" y="1679"/>
                </a:lnTo>
                <a:lnTo>
                  <a:pt x="4374" y="1636"/>
                </a:lnTo>
                <a:lnTo>
                  <a:pt x="4395" y="1592"/>
                </a:lnTo>
                <a:lnTo>
                  <a:pt x="4418" y="1544"/>
                </a:lnTo>
                <a:lnTo>
                  <a:pt x="4442" y="1493"/>
                </a:lnTo>
                <a:lnTo>
                  <a:pt x="4495" y="1390"/>
                </a:lnTo>
                <a:lnTo>
                  <a:pt x="4547" y="1284"/>
                </a:lnTo>
                <a:lnTo>
                  <a:pt x="4571" y="1231"/>
                </a:lnTo>
                <a:lnTo>
                  <a:pt x="4594" y="1180"/>
                </a:lnTo>
                <a:lnTo>
                  <a:pt x="4614" y="1131"/>
                </a:lnTo>
                <a:lnTo>
                  <a:pt x="4631" y="1085"/>
                </a:lnTo>
                <a:lnTo>
                  <a:pt x="4639" y="1062"/>
                </a:lnTo>
                <a:lnTo>
                  <a:pt x="4644" y="1040"/>
                </a:lnTo>
                <a:lnTo>
                  <a:pt x="4650" y="1019"/>
                </a:lnTo>
                <a:lnTo>
                  <a:pt x="4654" y="1000"/>
                </a:lnTo>
                <a:lnTo>
                  <a:pt x="4657" y="980"/>
                </a:lnTo>
                <a:lnTo>
                  <a:pt x="4660" y="958"/>
                </a:lnTo>
                <a:lnTo>
                  <a:pt x="4662" y="934"/>
                </a:lnTo>
                <a:lnTo>
                  <a:pt x="4663" y="908"/>
                </a:lnTo>
                <a:lnTo>
                  <a:pt x="4663" y="852"/>
                </a:lnTo>
                <a:lnTo>
                  <a:pt x="4661" y="791"/>
                </a:lnTo>
                <a:lnTo>
                  <a:pt x="4656" y="724"/>
                </a:lnTo>
                <a:lnTo>
                  <a:pt x="4651" y="655"/>
                </a:lnTo>
                <a:lnTo>
                  <a:pt x="4643" y="584"/>
                </a:lnTo>
                <a:lnTo>
                  <a:pt x="4634" y="512"/>
                </a:lnTo>
                <a:lnTo>
                  <a:pt x="4625" y="439"/>
                </a:lnTo>
                <a:lnTo>
                  <a:pt x="4615" y="367"/>
                </a:lnTo>
                <a:lnTo>
                  <a:pt x="4594" y="228"/>
                </a:lnTo>
                <a:lnTo>
                  <a:pt x="4573" y="105"/>
                </a:lnTo>
                <a:lnTo>
                  <a:pt x="4556" y="3"/>
                </a:lnTo>
                <a:lnTo>
                  <a:pt x="4563" y="1"/>
                </a:lnTo>
                <a:lnTo>
                  <a:pt x="4572" y="0"/>
                </a:lnTo>
                <a:lnTo>
                  <a:pt x="4581" y="1"/>
                </a:lnTo>
                <a:lnTo>
                  <a:pt x="4589" y="2"/>
                </a:lnTo>
                <a:lnTo>
                  <a:pt x="4596" y="4"/>
                </a:lnTo>
                <a:lnTo>
                  <a:pt x="4605" y="8"/>
                </a:lnTo>
                <a:lnTo>
                  <a:pt x="4613" y="11"/>
                </a:lnTo>
                <a:lnTo>
                  <a:pt x="4620" y="16"/>
                </a:lnTo>
                <a:lnTo>
                  <a:pt x="4628" y="22"/>
                </a:lnTo>
                <a:lnTo>
                  <a:pt x="4636" y="27"/>
                </a:lnTo>
                <a:lnTo>
                  <a:pt x="4650" y="43"/>
                </a:lnTo>
                <a:lnTo>
                  <a:pt x="4665" y="60"/>
                </a:lnTo>
                <a:lnTo>
                  <a:pt x="4678" y="80"/>
                </a:lnTo>
                <a:lnTo>
                  <a:pt x="4692" y="103"/>
                </a:lnTo>
                <a:lnTo>
                  <a:pt x="4704" y="127"/>
                </a:lnTo>
                <a:lnTo>
                  <a:pt x="4717" y="152"/>
                </a:lnTo>
                <a:lnTo>
                  <a:pt x="4729" y="179"/>
                </a:lnTo>
                <a:lnTo>
                  <a:pt x="4740" y="208"/>
                </a:lnTo>
                <a:lnTo>
                  <a:pt x="4752" y="237"/>
                </a:lnTo>
                <a:lnTo>
                  <a:pt x="4772" y="297"/>
                </a:lnTo>
                <a:lnTo>
                  <a:pt x="4791" y="357"/>
                </a:lnTo>
                <a:lnTo>
                  <a:pt x="4807" y="417"/>
                </a:lnTo>
                <a:lnTo>
                  <a:pt x="4821" y="473"/>
                </a:lnTo>
                <a:lnTo>
                  <a:pt x="4832" y="522"/>
                </a:lnTo>
                <a:lnTo>
                  <a:pt x="4849" y="599"/>
                </a:lnTo>
                <a:lnTo>
                  <a:pt x="4854" y="627"/>
                </a:lnTo>
                <a:lnTo>
                  <a:pt x="4853" y="583"/>
                </a:lnTo>
                <a:lnTo>
                  <a:pt x="4852" y="535"/>
                </a:lnTo>
                <a:lnTo>
                  <a:pt x="4849" y="474"/>
                </a:lnTo>
                <a:lnTo>
                  <a:pt x="4843" y="403"/>
                </a:lnTo>
                <a:lnTo>
                  <a:pt x="4839" y="365"/>
                </a:lnTo>
                <a:lnTo>
                  <a:pt x="4834" y="326"/>
                </a:lnTo>
                <a:lnTo>
                  <a:pt x="4829" y="286"/>
                </a:lnTo>
                <a:lnTo>
                  <a:pt x="4822" y="247"/>
                </a:lnTo>
                <a:lnTo>
                  <a:pt x="4814" y="208"/>
                </a:lnTo>
                <a:lnTo>
                  <a:pt x="4805" y="169"/>
                </a:lnTo>
                <a:lnTo>
                  <a:pt x="4812" y="169"/>
                </a:lnTo>
                <a:lnTo>
                  <a:pt x="4821" y="170"/>
                </a:lnTo>
                <a:lnTo>
                  <a:pt x="4829" y="173"/>
                </a:lnTo>
                <a:lnTo>
                  <a:pt x="4837" y="176"/>
                </a:lnTo>
                <a:lnTo>
                  <a:pt x="4844" y="180"/>
                </a:lnTo>
                <a:lnTo>
                  <a:pt x="4852" y="186"/>
                </a:lnTo>
                <a:lnTo>
                  <a:pt x="4859" y="192"/>
                </a:lnTo>
                <a:lnTo>
                  <a:pt x="4866" y="200"/>
                </a:lnTo>
                <a:lnTo>
                  <a:pt x="4880" y="217"/>
                </a:lnTo>
                <a:lnTo>
                  <a:pt x="4893" y="238"/>
                </a:lnTo>
                <a:lnTo>
                  <a:pt x="4906" y="261"/>
                </a:lnTo>
                <a:lnTo>
                  <a:pt x="4920" y="287"/>
                </a:lnTo>
                <a:lnTo>
                  <a:pt x="4932" y="316"/>
                </a:lnTo>
                <a:lnTo>
                  <a:pt x="4942" y="346"/>
                </a:lnTo>
                <a:lnTo>
                  <a:pt x="4954" y="379"/>
                </a:lnTo>
                <a:lnTo>
                  <a:pt x="4964" y="412"/>
                </a:lnTo>
                <a:lnTo>
                  <a:pt x="4974" y="447"/>
                </a:lnTo>
                <a:lnTo>
                  <a:pt x="4984" y="483"/>
                </a:lnTo>
                <a:lnTo>
                  <a:pt x="5001" y="556"/>
                </a:lnTo>
                <a:lnTo>
                  <a:pt x="5017" y="630"/>
                </a:lnTo>
                <a:lnTo>
                  <a:pt x="5031" y="701"/>
                </a:lnTo>
                <a:lnTo>
                  <a:pt x="5042" y="768"/>
                </a:lnTo>
                <a:lnTo>
                  <a:pt x="5052" y="827"/>
                </a:lnTo>
                <a:lnTo>
                  <a:pt x="5064" y="917"/>
                </a:lnTo>
                <a:lnTo>
                  <a:pt x="5068" y="950"/>
                </a:lnTo>
                <a:lnTo>
                  <a:pt x="5045" y="699"/>
                </a:lnTo>
                <a:lnTo>
                  <a:pt x="5011" y="333"/>
                </a:lnTo>
                <a:lnTo>
                  <a:pt x="5020" y="342"/>
                </a:lnTo>
                <a:lnTo>
                  <a:pt x="5028" y="351"/>
                </a:lnTo>
                <a:lnTo>
                  <a:pt x="5042" y="370"/>
                </a:lnTo>
                <a:lnTo>
                  <a:pt x="5056" y="393"/>
                </a:lnTo>
                <a:lnTo>
                  <a:pt x="5069" y="418"/>
                </a:lnTo>
                <a:lnTo>
                  <a:pt x="5081" y="446"/>
                </a:lnTo>
                <a:lnTo>
                  <a:pt x="5093" y="475"/>
                </a:lnTo>
                <a:lnTo>
                  <a:pt x="5104" y="507"/>
                </a:lnTo>
                <a:lnTo>
                  <a:pt x="5114" y="540"/>
                </a:lnTo>
                <a:lnTo>
                  <a:pt x="5124" y="575"/>
                </a:lnTo>
                <a:lnTo>
                  <a:pt x="5133" y="611"/>
                </a:lnTo>
                <a:lnTo>
                  <a:pt x="5140" y="647"/>
                </a:lnTo>
                <a:lnTo>
                  <a:pt x="5148" y="684"/>
                </a:lnTo>
                <a:lnTo>
                  <a:pt x="5160" y="759"/>
                </a:lnTo>
                <a:lnTo>
                  <a:pt x="5171" y="835"/>
                </a:lnTo>
                <a:lnTo>
                  <a:pt x="5179" y="909"/>
                </a:lnTo>
                <a:lnTo>
                  <a:pt x="5186" y="979"/>
                </a:lnTo>
                <a:lnTo>
                  <a:pt x="5192" y="1042"/>
                </a:lnTo>
                <a:lnTo>
                  <a:pt x="5196" y="1099"/>
                </a:lnTo>
                <a:lnTo>
                  <a:pt x="5199" y="1182"/>
                </a:lnTo>
                <a:lnTo>
                  <a:pt x="5200" y="1214"/>
                </a:lnTo>
                <a:lnTo>
                  <a:pt x="5202" y="1152"/>
                </a:lnTo>
                <a:lnTo>
                  <a:pt x="5206" y="1005"/>
                </a:lnTo>
                <a:lnTo>
                  <a:pt x="5208" y="917"/>
                </a:lnTo>
                <a:lnTo>
                  <a:pt x="5208" y="827"/>
                </a:lnTo>
                <a:lnTo>
                  <a:pt x="5208" y="745"/>
                </a:lnTo>
                <a:lnTo>
                  <a:pt x="5206" y="676"/>
                </a:lnTo>
                <a:lnTo>
                  <a:pt x="5221" y="696"/>
                </a:lnTo>
                <a:lnTo>
                  <a:pt x="5235" y="718"/>
                </a:lnTo>
                <a:lnTo>
                  <a:pt x="5248" y="741"/>
                </a:lnTo>
                <a:lnTo>
                  <a:pt x="5260" y="765"/>
                </a:lnTo>
                <a:lnTo>
                  <a:pt x="5271" y="789"/>
                </a:lnTo>
                <a:lnTo>
                  <a:pt x="5282" y="814"/>
                </a:lnTo>
                <a:lnTo>
                  <a:pt x="5292" y="840"/>
                </a:lnTo>
                <a:lnTo>
                  <a:pt x="5301" y="865"/>
                </a:lnTo>
                <a:lnTo>
                  <a:pt x="5309" y="893"/>
                </a:lnTo>
                <a:lnTo>
                  <a:pt x="5316" y="919"/>
                </a:lnTo>
                <a:lnTo>
                  <a:pt x="5329" y="972"/>
                </a:lnTo>
                <a:lnTo>
                  <a:pt x="5340" y="1025"/>
                </a:lnTo>
                <a:lnTo>
                  <a:pt x="5349" y="1076"/>
                </a:lnTo>
                <a:lnTo>
                  <a:pt x="5355" y="1125"/>
                </a:lnTo>
                <a:lnTo>
                  <a:pt x="5361" y="1170"/>
                </a:lnTo>
                <a:lnTo>
                  <a:pt x="5364" y="1211"/>
                </a:lnTo>
                <a:lnTo>
                  <a:pt x="5366" y="1248"/>
                </a:lnTo>
                <a:lnTo>
                  <a:pt x="5368" y="1299"/>
                </a:lnTo>
                <a:lnTo>
                  <a:pt x="5368" y="1317"/>
                </a:lnTo>
                <a:lnTo>
                  <a:pt x="5389" y="1286"/>
                </a:lnTo>
                <a:lnTo>
                  <a:pt x="5442" y="1197"/>
                </a:lnTo>
                <a:lnTo>
                  <a:pt x="5478" y="1137"/>
                </a:lnTo>
                <a:lnTo>
                  <a:pt x="5517" y="1068"/>
                </a:lnTo>
                <a:lnTo>
                  <a:pt x="5559" y="992"/>
                </a:lnTo>
                <a:lnTo>
                  <a:pt x="5601" y="910"/>
                </a:lnTo>
                <a:lnTo>
                  <a:pt x="5644" y="825"/>
                </a:lnTo>
                <a:lnTo>
                  <a:pt x="5663" y="781"/>
                </a:lnTo>
                <a:lnTo>
                  <a:pt x="5683" y="737"/>
                </a:lnTo>
                <a:lnTo>
                  <a:pt x="5703" y="694"/>
                </a:lnTo>
                <a:lnTo>
                  <a:pt x="5720" y="650"/>
                </a:lnTo>
                <a:lnTo>
                  <a:pt x="5737" y="606"/>
                </a:lnTo>
                <a:lnTo>
                  <a:pt x="5752" y="563"/>
                </a:lnTo>
                <a:lnTo>
                  <a:pt x="5766" y="521"/>
                </a:lnTo>
                <a:lnTo>
                  <a:pt x="5778" y="480"/>
                </a:lnTo>
                <a:lnTo>
                  <a:pt x="5788" y="439"/>
                </a:lnTo>
                <a:lnTo>
                  <a:pt x="5797" y="401"/>
                </a:lnTo>
                <a:lnTo>
                  <a:pt x="5802" y="364"/>
                </a:lnTo>
                <a:lnTo>
                  <a:pt x="5805" y="328"/>
                </a:lnTo>
                <a:lnTo>
                  <a:pt x="5805" y="311"/>
                </a:lnTo>
                <a:lnTo>
                  <a:pt x="5805" y="295"/>
                </a:lnTo>
                <a:lnTo>
                  <a:pt x="5804" y="279"/>
                </a:lnTo>
                <a:lnTo>
                  <a:pt x="5803" y="263"/>
                </a:lnTo>
                <a:lnTo>
                  <a:pt x="5817" y="281"/>
                </a:lnTo>
                <a:lnTo>
                  <a:pt x="5830" y="299"/>
                </a:lnTo>
                <a:lnTo>
                  <a:pt x="5843" y="317"/>
                </a:lnTo>
                <a:lnTo>
                  <a:pt x="5855" y="335"/>
                </a:lnTo>
                <a:lnTo>
                  <a:pt x="5864" y="354"/>
                </a:lnTo>
                <a:lnTo>
                  <a:pt x="5874" y="373"/>
                </a:lnTo>
                <a:lnTo>
                  <a:pt x="5882" y="391"/>
                </a:lnTo>
                <a:lnTo>
                  <a:pt x="5889" y="411"/>
                </a:lnTo>
                <a:lnTo>
                  <a:pt x="5897" y="429"/>
                </a:lnTo>
                <a:lnTo>
                  <a:pt x="5903" y="449"/>
                </a:lnTo>
                <a:lnTo>
                  <a:pt x="5908" y="469"/>
                </a:lnTo>
                <a:lnTo>
                  <a:pt x="5912" y="488"/>
                </a:lnTo>
                <a:lnTo>
                  <a:pt x="5916" y="508"/>
                </a:lnTo>
                <a:lnTo>
                  <a:pt x="5919" y="528"/>
                </a:lnTo>
                <a:lnTo>
                  <a:pt x="5921" y="547"/>
                </a:lnTo>
                <a:lnTo>
                  <a:pt x="5923" y="567"/>
                </a:lnTo>
                <a:lnTo>
                  <a:pt x="5924" y="606"/>
                </a:lnTo>
                <a:lnTo>
                  <a:pt x="5923" y="645"/>
                </a:lnTo>
                <a:lnTo>
                  <a:pt x="5921" y="684"/>
                </a:lnTo>
                <a:lnTo>
                  <a:pt x="5916" y="722"/>
                </a:lnTo>
                <a:lnTo>
                  <a:pt x="5909" y="760"/>
                </a:lnTo>
                <a:lnTo>
                  <a:pt x="5901" y="797"/>
                </a:lnTo>
                <a:lnTo>
                  <a:pt x="5892" y="835"/>
                </a:lnTo>
                <a:lnTo>
                  <a:pt x="5881" y="870"/>
                </a:lnTo>
                <a:lnTo>
                  <a:pt x="5870" y="905"/>
                </a:lnTo>
                <a:lnTo>
                  <a:pt x="5858" y="937"/>
                </a:lnTo>
                <a:lnTo>
                  <a:pt x="5845" y="969"/>
                </a:lnTo>
                <a:lnTo>
                  <a:pt x="5832" y="1000"/>
                </a:lnTo>
                <a:lnTo>
                  <a:pt x="5818" y="1028"/>
                </a:lnTo>
                <a:lnTo>
                  <a:pt x="5805" y="1055"/>
                </a:lnTo>
                <a:lnTo>
                  <a:pt x="5780" y="1103"/>
                </a:lnTo>
                <a:lnTo>
                  <a:pt x="5758" y="1143"/>
                </a:lnTo>
                <a:lnTo>
                  <a:pt x="5740" y="1172"/>
                </a:lnTo>
                <a:lnTo>
                  <a:pt x="5725" y="1197"/>
                </a:lnTo>
                <a:lnTo>
                  <a:pt x="5740" y="1181"/>
                </a:lnTo>
                <a:lnTo>
                  <a:pt x="5781" y="1138"/>
                </a:lnTo>
                <a:lnTo>
                  <a:pt x="5810" y="1108"/>
                </a:lnTo>
                <a:lnTo>
                  <a:pt x="5841" y="1073"/>
                </a:lnTo>
                <a:lnTo>
                  <a:pt x="5875" y="1035"/>
                </a:lnTo>
                <a:lnTo>
                  <a:pt x="5911" y="992"/>
                </a:lnTo>
                <a:lnTo>
                  <a:pt x="5947" y="947"/>
                </a:lnTo>
                <a:lnTo>
                  <a:pt x="5982" y="901"/>
                </a:lnTo>
                <a:lnTo>
                  <a:pt x="6015" y="854"/>
                </a:lnTo>
                <a:lnTo>
                  <a:pt x="6031" y="830"/>
                </a:lnTo>
                <a:lnTo>
                  <a:pt x="6047" y="806"/>
                </a:lnTo>
                <a:lnTo>
                  <a:pt x="6060" y="783"/>
                </a:lnTo>
                <a:lnTo>
                  <a:pt x="6073" y="759"/>
                </a:lnTo>
                <a:lnTo>
                  <a:pt x="6085" y="736"/>
                </a:lnTo>
                <a:lnTo>
                  <a:pt x="6095" y="713"/>
                </a:lnTo>
                <a:lnTo>
                  <a:pt x="6105" y="692"/>
                </a:lnTo>
                <a:lnTo>
                  <a:pt x="6111" y="670"/>
                </a:lnTo>
                <a:lnTo>
                  <a:pt x="6118" y="649"/>
                </a:lnTo>
                <a:lnTo>
                  <a:pt x="6121" y="628"/>
                </a:lnTo>
                <a:lnTo>
                  <a:pt x="6133" y="645"/>
                </a:lnTo>
                <a:lnTo>
                  <a:pt x="6144" y="661"/>
                </a:lnTo>
                <a:lnTo>
                  <a:pt x="6154" y="678"/>
                </a:lnTo>
                <a:lnTo>
                  <a:pt x="6163" y="696"/>
                </a:lnTo>
                <a:lnTo>
                  <a:pt x="6170" y="712"/>
                </a:lnTo>
                <a:lnTo>
                  <a:pt x="6177" y="730"/>
                </a:lnTo>
                <a:lnTo>
                  <a:pt x="6182" y="747"/>
                </a:lnTo>
                <a:lnTo>
                  <a:pt x="6187" y="766"/>
                </a:lnTo>
                <a:lnTo>
                  <a:pt x="6191" y="783"/>
                </a:lnTo>
                <a:lnTo>
                  <a:pt x="6193" y="801"/>
                </a:lnTo>
                <a:lnTo>
                  <a:pt x="6195" y="819"/>
                </a:lnTo>
                <a:lnTo>
                  <a:pt x="6195" y="837"/>
                </a:lnTo>
                <a:lnTo>
                  <a:pt x="6195" y="855"/>
                </a:lnTo>
                <a:lnTo>
                  <a:pt x="6195" y="874"/>
                </a:lnTo>
                <a:lnTo>
                  <a:pt x="6193" y="891"/>
                </a:lnTo>
                <a:lnTo>
                  <a:pt x="6191" y="910"/>
                </a:lnTo>
                <a:lnTo>
                  <a:pt x="6188" y="929"/>
                </a:lnTo>
                <a:lnTo>
                  <a:pt x="6184" y="946"/>
                </a:lnTo>
                <a:lnTo>
                  <a:pt x="6175" y="982"/>
                </a:lnTo>
                <a:lnTo>
                  <a:pt x="6164" y="1018"/>
                </a:lnTo>
                <a:lnTo>
                  <a:pt x="6149" y="1054"/>
                </a:lnTo>
                <a:lnTo>
                  <a:pt x="6134" y="1089"/>
                </a:lnTo>
                <a:lnTo>
                  <a:pt x="6117" y="1123"/>
                </a:lnTo>
                <a:lnTo>
                  <a:pt x="6098" y="1157"/>
                </a:lnTo>
                <a:lnTo>
                  <a:pt x="6080" y="1190"/>
                </a:lnTo>
                <a:lnTo>
                  <a:pt x="6059" y="1221"/>
                </a:lnTo>
                <a:lnTo>
                  <a:pt x="6038" y="1252"/>
                </a:lnTo>
                <a:lnTo>
                  <a:pt x="6017" y="1281"/>
                </a:lnTo>
                <a:lnTo>
                  <a:pt x="5995" y="1310"/>
                </a:lnTo>
                <a:lnTo>
                  <a:pt x="5975" y="1336"/>
                </a:lnTo>
                <a:lnTo>
                  <a:pt x="5954" y="1361"/>
                </a:lnTo>
                <a:lnTo>
                  <a:pt x="5916" y="1405"/>
                </a:lnTo>
                <a:lnTo>
                  <a:pt x="5883" y="1441"/>
                </a:lnTo>
                <a:lnTo>
                  <a:pt x="5857" y="1468"/>
                </a:lnTo>
                <a:lnTo>
                  <a:pt x="5833" y="1490"/>
                </a:lnTo>
                <a:lnTo>
                  <a:pt x="5850" y="1480"/>
                </a:lnTo>
                <a:lnTo>
                  <a:pt x="5895" y="1450"/>
                </a:lnTo>
                <a:lnTo>
                  <a:pt x="5927" y="1428"/>
                </a:lnTo>
                <a:lnTo>
                  <a:pt x="5960" y="1402"/>
                </a:lnTo>
                <a:lnTo>
                  <a:pt x="5999" y="1373"/>
                </a:lnTo>
                <a:lnTo>
                  <a:pt x="6038" y="1340"/>
                </a:lnTo>
                <a:lnTo>
                  <a:pt x="6078" y="1307"/>
                </a:lnTo>
                <a:lnTo>
                  <a:pt x="6118" y="1269"/>
                </a:lnTo>
                <a:lnTo>
                  <a:pt x="6137" y="1250"/>
                </a:lnTo>
                <a:lnTo>
                  <a:pt x="6157" y="1230"/>
                </a:lnTo>
                <a:lnTo>
                  <a:pt x="6176" y="1210"/>
                </a:lnTo>
                <a:lnTo>
                  <a:pt x="6193" y="1190"/>
                </a:lnTo>
                <a:lnTo>
                  <a:pt x="6210" y="1169"/>
                </a:lnTo>
                <a:lnTo>
                  <a:pt x="6226" y="1148"/>
                </a:lnTo>
                <a:lnTo>
                  <a:pt x="6240" y="1126"/>
                </a:lnTo>
                <a:lnTo>
                  <a:pt x="6253" y="1106"/>
                </a:lnTo>
                <a:lnTo>
                  <a:pt x="6265" y="1084"/>
                </a:lnTo>
                <a:lnTo>
                  <a:pt x="6276" y="1062"/>
                </a:lnTo>
                <a:lnTo>
                  <a:pt x="6285" y="1041"/>
                </a:lnTo>
                <a:lnTo>
                  <a:pt x="6293" y="1019"/>
                </a:lnTo>
                <a:lnTo>
                  <a:pt x="6299" y="1040"/>
                </a:lnTo>
                <a:lnTo>
                  <a:pt x="6306" y="1061"/>
                </a:lnTo>
                <a:lnTo>
                  <a:pt x="6310" y="1081"/>
                </a:lnTo>
                <a:lnTo>
                  <a:pt x="6314" y="1102"/>
                </a:lnTo>
                <a:lnTo>
                  <a:pt x="6317" y="1122"/>
                </a:lnTo>
                <a:lnTo>
                  <a:pt x="6319" y="1143"/>
                </a:lnTo>
                <a:lnTo>
                  <a:pt x="6320" y="1162"/>
                </a:lnTo>
                <a:lnTo>
                  <a:pt x="6319" y="1182"/>
                </a:lnTo>
                <a:lnTo>
                  <a:pt x="6318" y="1202"/>
                </a:lnTo>
                <a:lnTo>
                  <a:pt x="6317" y="1221"/>
                </a:lnTo>
                <a:lnTo>
                  <a:pt x="6313" y="1241"/>
                </a:lnTo>
                <a:lnTo>
                  <a:pt x="6310" y="1260"/>
                </a:lnTo>
                <a:lnTo>
                  <a:pt x="6306" y="1278"/>
                </a:lnTo>
                <a:lnTo>
                  <a:pt x="6300" y="1297"/>
                </a:lnTo>
                <a:lnTo>
                  <a:pt x="6295" y="1315"/>
                </a:lnTo>
                <a:lnTo>
                  <a:pt x="6288" y="1334"/>
                </a:lnTo>
                <a:lnTo>
                  <a:pt x="6281" y="1351"/>
                </a:lnTo>
                <a:lnTo>
                  <a:pt x="6273" y="1369"/>
                </a:lnTo>
                <a:lnTo>
                  <a:pt x="6255" y="1404"/>
                </a:lnTo>
                <a:lnTo>
                  <a:pt x="6236" y="1438"/>
                </a:lnTo>
                <a:lnTo>
                  <a:pt x="6214" y="1469"/>
                </a:lnTo>
                <a:lnTo>
                  <a:pt x="6192" y="1501"/>
                </a:lnTo>
                <a:lnTo>
                  <a:pt x="6167" y="1532"/>
                </a:lnTo>
                <a:lnTo>
                  <a:pt x="6142" y="1560"/>
                </a:lnTo>
                <a:lnTo>
                  <a:pt x="6117" y="1588"/>
                </a:lnTo>
                <a:lnTo>
                  <a:pt x="6090" y="1615"/>
                </a:lnTo>
                <a:lnTo>
                  <a:pt x="6063" y="1640"/>
                </a:lnTo>
                <a:lnTo>
                  <a:pt x="6037" y="1663"/>
                </a:lnTo>
                <a:lnTo>
                  <a:pt x="6011" y="1686"/>
                </a:lnTo>
                <a:lnTo>
                  <a:pt x="5985" y="1706"/>
                </a:lnTo>
                <a:lnTo>
                  <a:pt x="5960" y="1725"/>
                </a:lnTo>
                <a:lnTo>
                  <a:pt x="5914" y="1759"/>
                </a:lnTo>
                <a:lnTo>
                  <a:pt x="5874" y="1785"/>
                </a:lnTo>
                <a:lnTo>
                  <a:pt x="5844" y="1805"/>
                </a:lnTo>
                <a:lnTo>
                  <a:pt x="5816" y="1821"/>
                </a:lnTo>
                <a:lnTo>
                  <a:pt x="5829" y="1817"/>
                </a:lnTo>
                <a:lnTo>
                  <a:pt x="5867" y="1805"/>
                </a:lnTo>
                <a:lnTo>
                  <a:pt x="5922" y="1785"/>
                </a:lnTo>
                <a:lnTo>
                  <a:pt x="5956" y="1772"/>
                </a:lnTo>
                <a:lnTo>
                  <a:pt x="5993" y="1757"/>
                </a:lnTo>
                <a:lnTo>
                  <a:pt x="6033" y="1739"/>
                </a:lnTo>
                <a:lnTo>
                  <a:pt x="6073" y="1721"/>
                </a:lnTo>
                <a:lnTo>
                  <a:pt x="6116" y="1699"/>
                </a:lnTo>
                <a:lnTo>
                  <a:pt x="6159" y="1676"/>
                </a:lnTo>
                <a:lnTo>
                  <a:pt x="6202" y="1651"/>
                </a:lnTo>
                <a:lnTo>
                  <a:pt x="6244" y="1623"/>
                </a:lnTo>
                <a:lnTo>
                  <a:pt x="6287" y="1594"/>
                </a:lnTo>
                <a:lnTo>
                  <a:pt x="6307" y="1579"/>
                </a:lnTo>
                <a:lnTo>
                  <a:pt x="6327" y="1562"/>
                </a:lnTo>
                <a:lnTo>
                  <a:pt x="6330" y="1572"/>
                </a:lnTo>
                <a:lnTo>
                  <a:pt x="6332" y="1582"/>
                </a:lnTo>
                <a:lnTo>
                  <a:pt x="6332" y="1592"/>
                </a:lnTo>
                <a:lnTo>
                  <a:pt x="6332" y="1601"/>
                </a:lnTo>
                <a:lnTo>
                  <a:pt x="6331" y="1612"/>
                </a:lnTo>
                <a:lnTo>
                  <a:pt x="6329" y="1622"/>
                </a:lnTo>
                <a:lnTo>
                  <a:pt x="6325" y="1633"/>
                </a:lnTo>
                <a:lnTo>
                  <a:pt x="6322" y="1644"/>
                </a:lnTo>
                <a:lnTo>
                  <a:pt x="6317" y="1655"/>
                </a:lnTo>
                <a:lnTo>
                  <a:pt x="6311" y="1666"/>
                </a:lnTo>
                <a:lnTo>
                  <a:pt x="6298" y="1689"/>
                </a:lnTo>
                <a:lnTo>
                  <a:pt x="6283" y="1711"/>
                </a:lnTo>
                <a:lnTo>
                  <a:pt x="6264" y="1735"/>
                </a:lnTo>
                <a:lnTo>
                  <a:pt x="6243" y="1758"/>
                </a:lnTo>
                <a:lnTo>
                  <a:pt x="6220" y="1781"/>
                </a:lnTo>
                <a:lnTo>
                  <a:pt x="6196" y="1804"/>
                </a:lnTo>
                <a:lnTo>
                  <a:pt x="6170" y="1828"/>
                </a:lnTo>
                <a:lnTo>
                  <a:pt x="6144" y="1851"/>
                </a:lnTo>
                <a:lnTo>
                  <a:pt x="6116" y="1872"/>
                </a:lnTo>
                <a:lnTo>
                  <a:pt x="6087" y="1895"/>
                </a:lnTo>
                <a:lnTo>
                  <a:pt x="6058" y="1917"/>
                </a:lnTo>
                <a:lnTo>
                  <a:pt x="5999" y="1959"/>
                </a:lnTo>
                <a:lnTo>
                  <a:pt x="5942" y="1997"/>
                </a:lnTo>
                <a:lnTo>
                  <a:pt x="5887" y="2032"/>
                </a:lnTo>
                <a:lnTo>
                  <a:pt x="5839" y="2062"/>
                </a:lnTo>
                <a:lnTo>
                  <a:pt x="5798" y="2088"/>
                </a:lnTo>
                <a:lnTo>
                  <a:pt x="5765" y="2106"/>
                </a:lnTo>
                <a:lnTo>
                  <a:pt x="5737" y="2121"/>
                </a:lnTo>
                <a:lnTo>
                  <a:pt x="5752" y="2119"/>
                </a:lnTo>
                <a:lnTo>
                  <a:pt x="5793" y="2113"/>
                </a:lnTo>
                <a:lnTo>
                  <a:pt x="5855" y="2101"/>
                </a:lnTo>
                <a:lnTo>
                  <a:pt x="5889" y="2093"/>
                </a:lnTo>
                <a:lnTo>
                  <a:pt x="5928" y="2084"/>
                </a:lnTo>
                <a:lnTo>
                  <a:pt x="5968" y="2074"/>
                </a:lnTo>
                <a:lnTo>
                  <a:pt x="6009" y="2064"/>
                </a:lnTo>
                <a:lnTo>
                  <a:pt x="6050" y="2050"/>
                </a:lnTo>
                <a:lnTo>
                  <a:pt x="6090" y="2037"/>
                </a:lnTo>
                <a:lnTo>
                  <a:pt x="6130" y="2022"/>
                </a:lnTo>
                <a:lnTo>
                  <a:pt x="6166" y="2006"/>
                </a:lnTo>
                <a:lnTo>
                  <a:pt x="6183" y="1998"/>
                </a:lnTo>
                <a:lnTo>
                  <a:pt x="6200" y="1989"/>
                </a:lnTo>
                <a:lnTo>
                  <a:pt x="6215" y="1979"/>
                </a:lnTo>
                <a:lnTo>
                  <a:pt x="6229" y="1971"/>
                </a:lnTo>
                <a:lnTo>
                  <a:pt x="6229" y="1981"/>
                </a:lnTo>
                <a:lnTo>
                  <a:pt x="6229" y="1990"/>
                </a:lnTo>
                <a:lnTo>
                  <a:pt x="6227" y="2001"/>
                </a:lnTo>
                <a:lnTo>
                  <a:pt x="6225" y="2011"/>
                </a:lnTo>
                <a:lnTo>
                  <a:pt x="6222" y="2022"/>
                </a:lnTo>
                <a:lnTo>
                  <a:pt x="6217" y="2032"/>
                </a:lnTo>
                <a:lnTo>
                  <a:pt x="6213" y="2042"/>
                </a:lnTo>
                <a:lnTo>
                  <a:pt x="6207" y="2053"/>
                </a:lnTo>
                <a:lnTo>
                  <a:pt x="6193" y="2072"/>
                </a:lnTo>
                <a:lnTo>
                  <a:pt x="6177" y="2092"/>
                </a:lnTo>
                <a:lnTo>
                  <a:pt x="6158" y="2113"/>
                </a:lnTo>
                <a:lnTo>
                  <a:pt x="6137" y="2131"/>
                </a:lnTo>
                <a:lnTo>
                  <a:pt x="6114" y="2151"/>
                </a:lnTo>
                <a:lnTo>
                  <a:pt x="6089" y="2170"/>
                </a:lnTo>
                <a:lnTo>
                  <a:pt x="6063" y="2188"/>
                </a:lnTo>
                <a:lnTo>
                  <a:pt x="6036" y="2206"/>
                </a:lnTo>
                <a:lnTo>
                  <a:pt x="6007" y="2223"/>
                </a:lnTo>
                <a:lnTo>
                  <a:pt x="5979" y="2241"/>
                </a:lnTo>
                <a:lnTo>
                  <a:pt x="5948" y="2257"/>
                </a:lnTo>
                <a:lnTo>
                  <a:pt x="5919" y="2272"/>
                </a:lnTo>
                <a:lnTo>
                  <a:pt x="5859" y="2302"/>
                </a:lnTo>
                <a:lnTo>
                  <a:pt x="5800" y="2329"/>
                </a:lnTo>
                <a:lnTo>
                  <a:pt x="5745" y="2352"/>
                </a:lnTo>
                <a:lnTo>
                  <a:pt x="5697" y="2372"/>
                </a:lnTo>
                <a:lnTo>
                  <a:pt x="5656" y="2388"/>
                </a:lnTo>
                <a:lnTo>
                  <a:pt x="5623" y="2400"/>
                </a:lnTo>
                <a:lnTo>
                  <a:pt x="5596" y="2410"/>
                </a:lnTo>
                <a:lnTo>
                  <a:pt x="5651" y="2404"/>
                </a:lnTo>
                <a:lnTo>
                  <a:pt x="5786" y="2392"/>
                </a:lnTo>
                <a:lnTo>
                  <a:pt x="5944" y="2375"/>
                </a:lnTo>
                <a:lnTo>
                  <a:pt x="6016" y="2367"/>
                </a:lnTo>
                <a:lnTo>
                  <a:pt x="6075" y="2358"/>
                </a:lnTo>
                <a:lnTo>
                  <a:pt x="6061" y="2375"/>
                </a:lnTo>
                <a:lnTo>
                  <a:pt x="6047" y="2391"/>
                </a:lnTo>
                <a:lnTo>
                  <a:pt x="6029" y="2407"/>
                </a:lnTo>
                <a:lnTo>
                  <a:pt x="6011" y="2422"/>
                </a:lnTo>
                <a:lnTo>
                  <a:pt x="5991" y="2437"/>
                </a:lnTo>
                <a:lnTo>
                  <a:pt x="5969" y="2452"/>
                </a:lnTo>
                <a:lnTo>
                  <a:pt x="5947" y="2467"/>
                </a:lnTo>
                <a:lnTo>
                  <a:pt x="5924" y="2481"/>
                </a:lnTo>
                <a:lnTo>
                  <a:pt x="5900" y="2495"/>
                </a:lnTo>
                <a:lnTo>
                  <a:pt x="5875" y="2508"/>
                </a:lnTo>
                <a:lnTo>
                  <a:pt x="5824" y="2533"/>
                </a:lnTo>
                <a:lnTo>
                  <a:pt x="5773" y="2557"/>
                </a:lnTo>
                <a:lnTo>
                  <a:pt x="5721" y="2579"/>
                </a:lnTo>
                <a:lnTo>
                  <a:pt x="5671" y="2599"/>
                </a:lnTo>
                <a:lnTo>
                  <a:pt x="5624" y="2617"/>
                </a:lnTo>
                <a:lnTo>
                  <a:pt x="5581" y="2633"/>
                </a:lnTo>
                <a:lnTo>
                  <a:pt x="5543" y="2645"/>
                </a:lnTo>
                <a:lnTo>
                  <a:pt x="5488" y="2663"/>
                </a:lnTo>
                <a:lnTo>
                  <a:pt x="5467" y="2669"/>
                </a:lnTo>
                <a:lnTo>
                  <a:pt x="5662" y="2659"/>
                </a:lnTo>
                <a:lnTo>
                  <a:pt x="5825" y="2650"/>
                </a:lnTo>
                <a:lnTo>
                  <a:pt x="5955" y="2641"/>
                </a:lnTo>
                <a:lnTo>
                  <a:pt x="5944" y="2659"/>
                </a:lnTo>
                <a:lnTo>
                  <a:pt x="5931" y="2676"/>
                </a:lnTo>
                <a:lnTo>
                  <a:pt x="5915" y="2693"/>
                </a:lnTo>
                <a:lnTo>
                  <a:pt x="5897" y="2709"/>
                </a:lnTo>
                <a:lnTo>
                  <a:pt x="5877" y="2724"/>
                </a:lnTo>
                <a:lnTo>
                  <a:pt x="5856" y="2740"/>
                </a:lnTo>
                <a:lnTo>
                  <a:pt x="5833" y="2755"/>
                </a:lnTo>
                <a:lnTo>
                  <a:pt x="5809" y="2770"/>
                </a:lnTo>
                <a:lnTo>
                  <a:pt x="5784" y="2785"/>
                </a:lnTo>
                <a:lnTo>
                  <a:pt x="5757" y="2798"/>
                </a:lnTo>
                <a:lnTo>
                  <a:pt x="5730" y="2811"/>
                </a:lnTo>
                <a:lnTo>
                  <a:pt x="5703" y="2824"/>
                </a:lnTo>
                <a:lnTo>
                  <a:pt x="5646" y="2848"/>
                </a:lnTo>
                <a:lnTo>
                  <a:pt x="5589" y="2871"/>
                </a:lnTo>
                <a:lnTo>
                  <a:pt x="5533" y="2890"/>
                </a:lnTo>
                <a:lnTo>
                  <a:pt x="5481" y="2908"/>
                </a:lnTo>
                <a:lnTo>
                  <a:pt x="5432" y="2923"/>
                </a:lnTo>
                <a:lnTo>
                  <a:pt x="5388" y="2936"/>
                </a:lnTo>
                <a:lnTo>
                  <a:pt x="5325" y="2954"/>
                </a:lnTo>
                <a:lnTo>
                  <a:pt x="5301" y="2959"/>
                </a:lnTo>
                <a:lnTo>
                  <a:pt x="5375" y="2971"/>
                </a:lnTo>
                <a:lnTo>
                  <a:pt x="5453" y="2983"/>
                </a:lnTo>
                <a:lnTo>
                  <a:pt x="5544" y="2995"/>
                </a:lnTo>
                <a:lnTo>
                  <a:pt x="5592" y="3001"/>
                </a:lnTo>
                <a:lnTo>
                  <a:pt x="5639" y="3006"/>
                </a:lnTo>
                <a:lnTo>
                  <a:pt x="5685" y="3011"/>
                </a:lnTo>
                <a:lnTo>
                  <a:pt x="5729" y="3013"/>
                </a:lnTo>
                <a:lnTo>
                  <a:pt x="5768" y="3015"/>
                </a:lnTo>
                <a:lnTo>
                  <a:pt x="5802" y="3014"/>
                </a:lnTo>
                <a:lnTo>
                  <a:pt x="5817" y="3013"/>
                </a:lnTo>
                <a:lnTo>
                  <a:pt x="5829" y="3012"/>
                </a:lnTo>
                <a:lnTo>
                  <a:pt x="5840" y="3010"/>
                </a:lnTo>
                <a:lnTo>
                  <a:pt x="5849" y="3007"/>
                </a:lnTo>
                <a:lnTo>
                  <a:pt x="5829" y="3025"/>
                </a:lnTo>
                <a:lnTo>
                  <a:pt x="5809" y="3041"/>
                </a:lnTo>
                <a:lnTo>
                  <a:pt x="5786" y="3057"/>
                </a:lnTo>
                <a:lnTo>
                  <a:pt x="5762" y="3071"/>
                </a:lnTo>
                <a:lnTo>
                  <a:pt x="5737" y="3085"/>
                </a:lnTo>
                <a:lnTo>
                  <a:pt x="5709" y="3098"/>
                </a:lnTo>
                <a:lnTo>
                  <a:pt x="5683" y="3110"/>
                </a:lnTo>
                <a:lnTo>
                  <a:pt x="5655" y="3122"/>
                </a:lnTo>
                <a:lnTo>
                  <a:pt x="5626" y="3132"/>
                </a:lnTo>
                <a:lnTo>
                  <a:pt x="5597" y="3142"/>
                </a:lnTo>
                <a:lnTo>
                  <a:pt x="5567" y="3152"/>
                </a:lnTo>
                <a:lnTo>
                  <a:pt x="5538" y="3160"/>
                </a:lnTo>
                <a:lnTo>
                  <a:pt x="5480" y="3176"/>
                </a:lnTo>
                <a:lnTo>
                  <a:pt x="5422" y="3188"/>
                </a:lnTo>
                <a:lnTo>
                  <a:pt x="5450" y="3197"/>
                </a:lnTo>
                <a:lnTo>
                  <a:pt x="5478" y="3209"/>
                </a:lnTo>
                <a:lnTo>
                  <a:pt x="5503" y="3223"/>
                </a:lnTo>
                <a:lnTo>
                  <a:pt x="5515" y="3230"/>
                </a:lnTo>
                <a:lnTo>
                  <a:pt x="5526" y="3238"/>
                </a:lnTo>
                <a:lnTo>
                  <a:pt x="5537" y="3246"/>
                </a:lnTo>
                <a:lnTo>
                  <a:pt x="5546" y="3255"/>
                </a:lnTo>
                <a:lnTo>
                  <a:pt x="5556" y="3264"/>
                </a:lnTo>
                <a:lnTo>
                  <a:pt x="5566" y="3275"/>
                </a:lnTo>
                <a:lnTo>
                  <a:pt x="5574" y="3285"/>
                </a:lnTo>
                <a:lnTo>
                  <a:pt x="5583" y="3297"/>
                </a:lnTo>
                <a:lnTo>
                  <a:pt x="5589" y="3308"/>
                </a:lnTo>
                <a:lnTo>
                  <a:pt x="5596" y="3321"/>
                </a:lnTo>
                <a:lnTo>
                  <a:pt x="5605" y="3346"/>
                </a:lnTo>
                <a:lnTo>
                  <a:pt x="5612" y="3370"/>
                </a:lnTo>
                <a:lnTo>
                  <a:pt x="5617" y="3395"/>
                </a:lnTo>
                <a:lnTo>
                  <a:pt x="5621" y="3420"/>
                </a:lnTo>
                <a:lnTo>
                  <a:pt x="5621" y="3444"/>
                </a:lnTo>
                <a:lnTo>
                  <a:pt x="5620" y="3468"/>
                </a:lnTo>
                <a:lnTo>
                  <a:pt x="5616" y="3493"/>
                </a:lnTo>
                <a:lnTo>
                  <a:pt x="5612" y="3518"/>
                </a:lnTo>
                <a:lnTo>
                  <a:pt x="5605" y="3540"/>
                </a:lnTo>
                <a:lnTo>
                  <a:pt x="5597" y="3564"/>
                </a:lnTo>
                <a:lnTo>
                  <a:pt x="5587" y="3587"/>
                </a:lnTo>
                <a:lnTo>
                  <a:pt x="5576" y="3611"/>
                </a:lnTo>
                <a:lnTo>
                  <a:pt x="5563" y="3633"/>
                </a:lnTo>
                <a:lnTo>
                  <a:pt x="5549" y="3656"/>
                </a:lnTo>
                <a:lnTo>
                  <a:pt x="5532" y="3679"/>
                </a:lnTo>
                <a:lnTo>
                  <a:pt x="5516" y="3701"/>
                </a:lnTo>
                <a:lnTo>
                  <a:pt x="5498" y="3723"/>
                </a:lnTo>
                <a:lnTo>
                  <a:pt x="5479" y="3744"/>
                </a:lnTo>
                <a:lnTo>
                  <a:pt x="5459" y="3765"/>
                </a:lnTo>
                <a:lnTo>
                  <a:pt x="5438" y="3786"/>
                </a:lnTo>
                <a:lnTo>
                  <a:pt x="5417" y="3807"/>
                </a:lnTo>
                <a:lnTo>
                  <a:pt x="5395" y="3827"/>
                </a:lnTo>
                <a:lnTo>
                  <a:pt x="5372" y="3846"/>
                </a:lnTo>
                <a:lnTo>
                  <a:pt x="5348" y="3866"/>
                </a:lnTo>
                <a:lnTo>
                  <a:pt x="5300" y="3903"/>
                </a:lnTo>
                <a:lnTo>
                  <a:pt x="5249" y="3939"/>
                </a:lnTo>
                <a:lnTo>
                  <a:pt x="5198" y="3973"/>
                </a:lnTo>
                <a:lnTo>
                  <a:pt x="5148" y="4005"/>
                </a:lnTo>
                <a:lnTo>
                  <a:pt x="5201" y="4123"/>
                </a:lnTo>
                <a:lnTo>
                  <a:pt x="5229" y="4179"/>
                </a:lnTo>
                <a:lnTo>
                  <a:pt x="5243" y="4207"/>
                </a:lnTo>
                <a:lnTo>
                  <a:pt x="5257" y="4232"/>
                </a:lnTo>
                <a:lnTo>
                  <a:pt x="5271" y="4256"/>
                </a:lnTo>
                <a:lnTo>
                  <a:pt x="5287" y="4278"/>
                </a:lnTo>
                <a:lnTo>
                  <a:pt x="5302" y="4297"/>
                </a:lnTo>
                <a:lnTo>
                  <a:pt x="5317" y="4314"/>
                </a:lnTo>
                <a:lnTo>
                  <a:pt x="5325" y="4321"/>
                </a:lnTo>
                <a:lnTo>
                  <a:pt x="5333" y="4328"/>
                </a:lnTo>
                <a:lnTo>
                  <a:pt x="5341" y="4334"/>
                </a:lnTo>
                <a:lnTo>
                  <a:pt x="5349" y="4338"/>
                </a:lnTo>
                <a:lnTo>
                  <a:pt x="5358" y="4342"/>
                </a:lnTo>
                <a:lnTo>
                  <a:pt x="5366" y="4346"/>
                </a:lnTo>
                <a:lnTo>
                  <a:pt x="5375" y="4348"/>
                </a:lnTo>
                <a:lnTo>
                  <a:pt x="5384" y="4349"/>
                </a:lnTo>
                <a:lnTo>
                  <a:pt x="5437" y="4353"/>
                </a:lnTo>
                <a:lnTo>
                  <a:pt x="5490" y="4361"/>
                </a:lnTo>
                <a:lnTo>
                  <a:pt x="5542" y="4370"/>
                </a:lnTo>
                <a:lnTo>
                  <a:pt x="5593" y="4380"/>
                </a:lnTo>
                <a:lnTo>
                  <a:pt x="5619" y="4387"/>
                </a:lnTo>
                <a:lnTo>
                  <a:pt x="5644" y="4395"/>
                </a:lnTo>
                <a:lnTo>
                  <a:pt x="5668" y="4402"/>
                </a:lnTo>
                <a:lnTo>
                  <a:pt x="5693" y="4411"/>
                </a:lnTo>
                <a:lnTo>
                  <a:pt x="5717" y="4420"/>
                </a:lnTo>
                <a:lnTo>
                  <a:pt x="5740" y="4430"/>
                </a:lnTo>
                <a:lnTo>
                  <a:pt x="5764" y="4441"/>
                </a:lnTo>
                <a:lnTo>
                  <a:pt x="5787" y="4451"/>
                </a:lnTo>
                <a:lnTo>
                  <a:pt x="5810" y="4464"/>
                </a:lnTo>
                <a:lnTo>
                  <a:pt x="5832" y="4477"/>
                </a:lnTo>
                <a:lnTo>
                  <a:pt x="5853" y="4491"/>
                </a:lnTo>
                <a:lnTo>
                  <a:pt x="5875" y="4505"/>
                </a:lnTo>
                <a:lnTo>
                  <a:pt x="5896" y="4520"/>
                </a:lnTo>
                <a:lnTo>
                  <a:pt x="5917" y="4537"/>
                </a:lnTo>
                <a:lnTo>
                  <a:pt x="5938" y="4554"/>
                </a:lnTo>
                <a:lnTo>
                  <a:pt x="5957" y="4573"/>
                </a:lnTo>
                <a:lnTo>
                  <a:pt x="5977" y="4592"/>
                </a:lnTo>
                <a:lnTo>
                  <a:pt x="5995" y="4612"/>
                </a:lnTo>
                <a:lnTo>
                  <a:pt x="6013" y="4633"/>
                </a:lnTo>
                <a:lnTo>
                  <a:pt x="6031" y="4656"/>
                </a:lnTo>
                <a:lnTo>
                  <a:pt x="6048" y="4679"/>
                </a:lnTo>
                <a:lnTo>
                  <a:pt x="6064" y="4703"/>
                </a:lnTo>
                <a:lnTo>
                  <a:pt x="6081" y="4728"/>
                </a:lnTo>
                <a:lnTo>
                  <a:pt x="6096" y="4755"/>
                </a:lnTo>
                <a:lnTo>
                  <a:pt x="6117" y="4749"/>
                </a:lnTo>
                <a:lnTo>
                  <a:pt x="6137" y="4743"/>
                </a:lnTo>
                <a:lnTo>
                  <a:pt x="6158" y="4739"/>
                </a:lnTo>
                <a:lnTo>
                  <a:pt x="6179" y="4736"/>
                </a:lnTo>
                <a:lnTo>
                  <a:pt x="6222" y="4729"/>
                </a:lnTo>
                <a:lnTo>
                  <a:pt x="6264" y="4726"/>
                </a:lnTo>
                <a:lnTo>
                  <a:pt x="6308" y="4725"/>
                </a:lnTo>
                <a:lnTo>
                  <a:pt x="6350" y="4725"/>
                </a:lnTo>
                <a:lnTo>
                  <a:pt x="6394" y="4728"/>
                </a:lnTo>
                <a:lnTo>
                  <a:pt x="6438" y="4732"/>
                </a:lnTo>
                <a:lnTo>
                  <a:pt x="6481" y="4739"/>
                </a:lnTo>
                <a:lnTo>
                  <a:pt x="6524" y="4746"/>
                </a:lnTo>
                <a:lnTo>
                  <a:pt x="6568" y="4755"/>
                </a:lnTo>
                <a:lnTo>
                  <a:pt x="6610" y="4765"/>
                </a:lnTo>
                <a:lnTo>
                  <a:pt x="6652" y="4777"/>
                </a:lnTo>
                <a:lnTo>
                  <a:pt x="6693" y="4789"/>
                </a:lnTo>
                <a:lnTo>
                  <a:pt x="6734" y="4802"/>
                </a:lnTo>
                <a:lnTo>
                  <a:pt x="6773" y="4816"/>
                </a:lnTo>
                <a:lnTo>
                  <a:pt x="6812" y="4831"/>
                </a:lnTo>
                <a:lnTo>
                  <a:pt x="6850" y="4845"/>
                </a:lnTo>
                <a:lnTo>
                  <a:pt x="6922" y="4875"/>
                </a:lnTo>
                <a:lnTo>
                  <a:pt x="6987" y="4905"/>
                </a:lnTo>
                <a:lnTo>
                  <a:pt x="7047" y="4934"/>
                </a:lnTo>
                <a:lnTo>
                  <a:pt x="7099" y="4961"/>
                </a:lnTo>
                <a:lnTo>
                  <a:pt x="7142" y="4983"/>
                </a:lnTo>
                <a:lnTo>
                  <a:pt x="7177" y="5001"/>
                </a:lnTo>
                <a:lnTo>
                  <a:pt x="7202" y="5013"/>
                </a:lnTo>
                <a:lnTo>
                  <a:pt x="7228" y="5000"/>
                </a:lnTo>
                <a:lnTo>
                  <a:pt x="7254" y="4988"/>
                </a:lnTo>
                <a:lnTo>
                  <a:pt x="7279" y="4976"/>
                </a:lnTo>
                <a:lnTo>
                  <a:pt x="7304" y="4966"/>
                </a:lnTo>
                <a:lnTo>
                  <a:pt x="7329" y="4956"/>
                </a:lnTo>
                <a:lnTo>
                  <a:pt x="7354" y="4947"/>
                </a:lnTo>
                <a:lnTo>
                  <a:pt x="7378" y="4939"/>
                </a:lnTo>
                <a:lnTo>
                  <a:pt x="7403" y="4932"/>
                </a:lnTo>
                <a:lnTo>
                  <a:pt x="7450" y="4919"/>
                </a:lnTo>
                <a:lnTo>
                  <a:pt x="7497" y="4909"/>
                </a:lnTo>
                <a:lnTo>
                  <a:pt x="7544" y="4903"/>
                </a:lnTo>
                <a:lnTo>
                  <a:pt x="7589" y="4897"/>
                </a:lnTo>
                <a:lnTo>
                  <a:pt x="7633" y="4894"/>
                </a:lnTo>
                <a:lnTo>
                  <a:pt x="7676" y="4893"/>
                </a:lnTo>
                <a:lnTo>
                  <a:pt x="7719" y="4894"/>
                </a:lnTo>
                <a:lnTo>
                  <a:pt x="7761" y="4895"/>
                </a:lnTo>
                <a:lnTo>
                  <a:pt x="7801" y="4898"/>
                </a:lnTo>
                <a:lnTo>
                  <a:pt x="7840" y="4903"/>
                </a:lnTo>
                <a:lnTo>
                  <a:pt x="7879" y="4907"/>
                </a:lnTo>
                <a:lnTo>
                  <a:pt x="7916" y="4912"/>
                </a:lnTo>
                <a:lnTo>
                  <a:pt x="7988" y="4924"/>
                </a:lnTo>
                <a:lnTo>
                  <a:pt x="8057" y="4935"/>
                </a:lnTo>
                <a:lnTo>
                  <a:pt x="8089" y="4940"/>
                </a:lnTo>
                <a:lnTo>
                  <a:pt x="8121" y="4944"/>
                </a:lnTo>
                <a:lnTo>
                  <a:pt x="8152" y="4947"/>
                </a:lnTo>
                <a:lnTo>
                  <a:pt x="8181" y="4949"/>
                </a:lnTo>
                <a:lnTo>
                  <a:pt x="8210" y="4950"/>
                </a:lnTo>
                <a:lnTo>
                  <a:pt x="8238" y="4947"/>
                </a:lnTo>
                <a:lnTo>
                  <a:pt x="8264" y="4944"/>
                </a:lnTo>
                <a:lnTo>
                  <a:pt x="8290" y="4940"/>
                </a:lnTo>
                <a:lnTo>
                  <a:pt x="8302" y="4935"/>
                </a:lnTo>
                <a:lnTo>
                  <a:pt x="8314" y="4932"/>
                </a:lnTo>
                <a:lnTo>
                  <a:pt x="8326" y="4927"/>
                </a:lnTo>
                <a:lnTo>
                  <a:pt x="8338" y="4921"/>
                </a:lnTo>
                <a:lnTo>
                  <a:pt x="8350" y="4916"/>
                </a:lnTo>
                <a:lnTo>
                  <a:pt x="8361" y="4909"/>
                </a:lnTo>
                <a:lnTo>
                  <a:pt x="8372" y="4902"/>
                </a:lnTo>
                <a:lnTo>
                  <a:pt x="8383" y="4893"/>
                </a:lnTo>
                <a:lnTo>
                  <a:pt x="8405" y="4874"/>
                </a:lnTo>
                <a:lnTo>
                  <a:pt x="8428" y="4859"/>
                </a:lnTo>
                <a:lnTo>
                  <a:pt x="8450" y="4844"/>
                </a:lnTo>
                <a:lnTo>
                  <a:pt x="8471" y="4831"/>
                </a:lnTo>
                <a:lnTo>
                  <a:pt x="8491" y="4820"/>
                </a:lnTo>
                <a:lnTo>
                  <a:pt x="8511" y="4811"/>
                </a:lnTo>
                <a:lnTo>
                  <a:pt x="8531" y="4802"/>
                </a:lnTo>
                <a:lnTo>
                  <a:pt x="8549" y="4797"/>
                </a:lnTo>
                <a:lnTo>
                  <a:pt x="8568" y="4791"/>
                </a:lnTo>
                <a:lnTo>
                  <a:pt x="8585" y="4789"/>
                </a:lnTo>
                <a:lnTo>
                  <a:pt x="8602" y="4787"/>
                </a:lnTo>
                <a:lnTo>
                  <a:pt x="8618" y="4787"/>
                </a:lnTo>
                <a:lnTo>
                  <a:pt x="8633" y="4788"/>
                </a:lnTo>
                <a:lnTo>
                  <a:pt x="8648" y="4791"/>
                </a:lnTo>
                <a:lnTo>
                  <a:pt x="8662" y="4796"/>
                </a:lnTo>
                <a:lnTo>
                  <a:pt x="8675" y="4802"/>
                </a:lnTo>
                <a:lnTo>
                  <a:pt x="8685" y="4808"/>
                </a:lnTo>
                <a:lnTo>
                  <a:pt x="8696" y="4814"/>
                </a:lnTo>
                <a:lnTo>
                  <a:pt x="8714" y="4828"/>
                </a:lnTo>
                <a:lnTo>
                  <a:pt x="8731" y="4844"/>
                </a:lnTo>
                <a:lnTo>
                  <a:pt x="8745" y="4860"/>
                </a:lnTo>
                <a:lnTo>
                  <a:pt x="8757" y="4878"/>
                </a:lnTo>
                <a:lnTo>
                  <a:pt x="8768" y="4896"/>
                </a:lnTo>
                <a:lnTo>
                  <a:pt x="8777" y="4916"/>
                </a:lnTo>
                <a:lnTo>
                  <a:pt x="8786" y="4937"/>
                </a:lnTo>
                <a:lnTo>
                  <a:pt x="8793" y="4957"/>
                </a:lnTo>
                <a:lnTo>
                  <a:pt x="8799" y="4979"/>
                </a:lnTo>
                <a:lnTo>
                  <a:pt x="8811" y="5024"/>
                </a:lnTo>
                <a:lnTo>
                  <a:pt x="8823" y="5069"/>
                </a:lnTo>
                <a:lnTo>
                  <a:pt x="8835" y="5115"/>
                </a:lnTo>
                <a:lnTo>
                  <a:pt x="8850" y="5156"/>
                </a:lnTo>
                <a:lnTo>
                  <a:pt x="8863" y="5192"/>
                </a:lnTo>
                <a:lnTo>
                  <a:pt x="8870" y="5209"/>
                </a:lnTo>
                <a:lnTo>
                  <a:pt x="8879" y="5224"/>
                </a:lnTo>
                <a:lnTo>
                  <a:pt x="8897" y="5257"/>
                </a:lnTo>
                <a:lnTo>
                  <a:pt x="8918" y="5290"/>
                </a:lnTo>
                <a:lnTo>
                  <a:pt x="8946" y="5330"/>
                </a:lnTo>
                <a:lnTo>
                  <a:pt x="9020" y="5436"/>
                </a:lnTo>
                <a:lnTo>
                  <a:pt x="9040" y="5476"/>
                </a:lnTo>
                <a:lnTo>
                  <a:pt x="9063" y="5529"/>
                </a:lnTo>
                <a:lnTo>
                  <a:pt x="9075" y="5556"/>
                </a:lnTo>
                <a:lnTo>
                  <a:pt x="9084" y="5580"/>
                </a:lnTo>
                <a:lnTo>
                  <a:pt x="9092" y="5602"/>
                </a:lnTo>
                <a:lnTo>
                  <a:pt x="9096" y="5619"/>
                </a:lnTo>
                <a:close/>
                <a:moveTo>
                  <a:pt x="2350" y="6336"/>
                </a:moveTo>
                <a:lnTo>
                  <a:pt x="2350" y="6336"/>
                </a:lnTo>
                <a:lnTo>
                  <a:pt x="2389" y="6352"/>
                </a:lnTo>
                <a:lnTo>
                  <a:pt x="2428" y="6370"/>
                </a:lnTo>
                <a:lnTo>
                  <a:pt x="2465" y="6388"/>
                </a:lnTo>
                <a:lnTo>
                  <a:pt x="2502" y="6407"/>
                </a:lnTo>
                <a:lnTo>
                  <a:pt x="2537" y="6427"/>
                </a:lnTo>
                <a:lnTo>
                  <a:pt x="2571" y="6445"/>
                </a:lnTo>
                <a:lnTo>
                  <a:pt x="2632" y="6482"/>
                </a:lnTo>
                <a:lnTo>
                  <a:pt x="2684" y="6515"/>
                </a:lnTo>
                <a:lnTo>
                  <a:pt x="2723" y="6541"/>
                </a:lnTo>
                <a:lnTo>
                  <a:pt x="2757" y="6566"/>
                </a:lnTo>
                <a:lnTo>
                  <a:pt x="2681" y="4826"/>
                </a:lnTo>
                <a:lnTo>
                  <a:pt x="2630" y="4849"/>
                </a:lnTo>
                <a:lnTo>
                  <a:pt x="2604" y="4859"/>
                </a:lnTo>
                <a:lnTo>
                  <a:pt x="2578" y="4870"/>
                </a:lnTo>
                <a:lnTo>
                  <a:pt x="2558" y="4875"/>
                </a:lnTo>
                <a:lnTo>
                  <a:pt x="2536" y="4882"/>
                </a:lnTo>
                <a:lnTo>
                  <a:pt x="2514" y="4887"/>
                </a:lnTo>
                <a:lnTo>
                  <a:pt x="2489" y="4893"/>
                </a:lnTo>
                <a:lnTo>
                  <a:pt x="2437" y="4902"/>
                </a:lnTo>
                <a:lnTo>
                  <a:pt x="2380" y="4910"/>
                </a:lnTo>
                <a:lnTo>
                  <a:pt x="2320" y="4917"/>
                </a:lnTo>
                <a:lnTo>
                  <a:pt x="2258" y="4922"/>
                </a:lnTo>
                <a:lnTo>
                  <a:pt x="2194" y="4928"/>
                </a:lnTo>
                <a:lnTo>
                  <a:pt x="2131" y="4932"/>
                </a:lnTo>
                <a:lnTo>
                  <a:pt x="2010" y="4941"/>
                </a:lnTo>
                <a:lnTo>
                  <a:pt x="1904" y="4949"/>
                </a:lnTo>
                <a:lnTo>
                  <a:pt x="1859" y="4952"/>
                </a:lnTo>
                <a:lnTo>
                  <a:pt x="1822" y="4956"/>
                </a:lnTo>
                <a:lnTo>
                  <a:pt x="1792" y="4962"/>
                </a:lnTo>
                <a:lnTo>
                  <a:pt x="1781" y="4964"/>
                </a:lnTo>
                <a:lnTo>
                  <a:pt x="1773" y="4967"/>
                </a:lnTo>
                <a:lnTo>
                  <a:pt x="1746" y="4979"/>
                </a:lnTo>
                <a:lnTo>
                  <a:pt x="1727" y="4990"/>
                </a:lnTo>
                <a:lnTo>
                  <a:pt x="1711" y="5002"/>
                </a:lnTo>
                <a:lnTo>
                  <a:pt x="1697" y="5013"/>
                </a:lnTo>
                <a:lnTo>
                  <a:pt x="1683" y="5026"/>
                </a:lnTo>
                <a:lnTo>
                  <a:pt x="1666" y="5039"/>
                </a:lnTo>
                <a:lnTo>
                  <a:pt x="1643" y="5054"/>
                </a:lnTo>
                <a:lnTo>
                  <a:pt x="1612" y="5072"/>
                </a:lnTo>
                <a:lnTo>
                  <a:pt x="1576" y="5091"/>
                </a:lnTo>
                <a:lnTo>
                  <a:pt x="1542" y="5108"/>
                </a:lnTo>
                <a:lnTo>
                  <a:pt x="1480" y="5138"/>
                </a:lnTo>
                <a:lnTo>
                  <a:pt x="1435" y="5157"/>
                </a:lnTo>
                <a:lnTo>
                  <a:pt x="1418" y="5165"/>
                </a:lnTo>
                <a:lnTo>
                  <a:pt x="1402" y="5170"/>
                </a:lnTo>
                <a:lnTo>
                  <a:pt x="1361" y="5182"/>
                </a:lnTo>
                <a:lnTo>
                  <a:pt x="1356" y="5215"/>
                </a:lnTo>
                <a:lnTo>
                  <a:pt x="1353" y="5252"/>
                </a:lnTo>
                <a:lnTo>
                  <a:pt x="1351" y="5292"/>
                </a:lnTo>
                <a:lnTo>
                  <a:pt x="1351" y="5313"/>
                </a:lnTo>
                <a:lnTo>
                  <a:pt x="1351" y="5337"/>
                </a:lnTo>
                <a:lnTo>
                  <a:pt x="1352" y="5361"/>
                </a:lnTo>
                <a:lnTo>
                  <a:pt x="1354" y="5388"/>
                </a:lnTo>
                <a:lnTo>
                  <a:pt x="1358" y="5415"/>
                </a:lnTo>
                <a:lnTo>
                  <a:pt x="1361" y="5444"/>
                </a:lnTo>
                <a:lnTo>
                  <a:pt x="1366" y="5476"/>
                </a:lnTo>
                <a:lnTo>
                  <a:pt x="1372" y="5509"/>
                </a:lnTo>
                <a:lnTo>
                  <a:pt x="1379" y="5545"/>
                </a:lnTo>
                <a:lnTo>
                  <a:pt x="1387" y="5582"/>
                </a:lnTo>
                <a:lnTo>
                  <a:pt x="1393" y="5603"/>
                </a:lnTo>
                <a:lnTo>
                  <a:pt x="1398" y="5624"/>
                </a:lnTo>
                <a:lnTo>
                  <a:pt x="1405" y="5643"/>
                </a:lnTo>
                <a:lnTo>
                  <a:pt x="1412" y="5663"/>
                </a:lnTo>
                <a:lnTo>
                  <a:pt x="1420" y="5683"/>
                </a:lnTo>
                <a:lnTo>
                  <a:pt x="1429" y="5701"/>
                </a:lnTo>
                <a:lnTo>
                  <a:pt x="1437" y="5720"/>
                </a:lnTo>
                <a:lnTo>
                  <a:pt x="1447" y="5738"/>
                </a:lnTo>
                <a:lnTo>
                  <a:pt x="1469" y="5773"/>
                </a:lnTo>
                <a:lnTo>
                  <a:pt x="1492" y="5808"/>
                </a:lnTo>
                <a:lnTo>
                  <a:pt x="1517" y="5841"/>
                </a:lnTo>
                <a:lnTo>
                  <a:pt x="1544" y="5873"/>
                </a:lnTo>
                <a:lnTo>
                  <a:pt x="1573" y="5903"/>
                </a:lnTo>
                <a:lnTo>
                  <a:pt x="1602" y="5933"/>
                </a:lnTo>
                <a:lnTo>
                  <a:pt x="1634" y="5961"/>
                </a:lnTo>
                <a:lnTo>
                  <a:pt x="1667" y="5988"/>
                </a:lnTo>
                <a:lnTo>
                  <a:pt x="1701" y="6015"/>
                </a:lnTo>
                <a:lnTo>
                  <a:pt x="1735" y="6040"/>
                </a:lnTo>
                <a:lnTo>
                  <a:pt x="1772" y="6064"/>
                </a:lnTo>
                <a:lnTo>
                  <a:pt x="1808" y="6087"/>
                </a:lnTo>
                <a:lnTo>
                  <a:pt x="1844" y="6109"/>
                </a:lnTo>
                <a:lnTo>
                  <a:pt x="1881" y="6129"/>
                </a:lnTo>
                <a:lnTo>
                  <a:pt x="1918" y="6149"/>
                </a:lnTo>
                <a:lnTo>
                  <a:pt x="1955" y="6169"/>
                </a:lnTo>
                <a:lnTo>
                  <a:pt x="1992" y="6186"/>
                </a:lnTo>
                <a:lnTo>
                  <a:pt x="2029" y="6204"/>
                </a:lnTo>
                <a:lnTo>
                  <a:pt x="2101" y="6236"/>
                </a:lnTo>
                <a:lnTo>
                  <a:pt x="2171" y="6265"/>
                </a:lnTo>
                <a:lnTo>
                  <a:pt x="2236" y="6291"/>
                </a:lnTo>
                <a:lnTo>
                  <a:pt x="2350" y="6336"/>
                </a:lnTo>
                <a:close/>
                <a:moveTo>
                  <a:pt x="1419" y="2831"/>
                </a:moveTo>
                <a:lnTo>
                  <a:pt x="1419" y="2831"/>
                </a:lnTo>
                <a:lnTo>
                  <a:pt x="1415" y="2842"/>
                </a:lnTo>
                <a:lnTo>
                  <a:pt x="1411" y="2863"/>
                </a:lnTo>
                <a:lnTo>
                  <a:pt x="1402" y="2894"/>
                </a:lnTo>
                <a:lnTo>
                  <a:pt x="1390" y="2936"/>
                </a:lnTo>
                <a:lnTo>
                  <a:pt x="1374" y="2989"/>
                </a:lnTo>
                <a:lnTo>
                  <a:pt x="1352" y="3053"/>
                </a:lnTo>
                <a:lnTo>
                  <a:pt x="1325" y="3126"/>
                </a:lnTo>
                <a:lnTo>
                  <a:pt x="1308" y="3168"/>
                </a:lnTo>
                <a:lnTo>
                  <a:pt x="1290" y="3212"/>
                </a:lnTo>
                <a:lnTo>
                  <a:pt x="1280" y="3233"/>
                </a:lnTo>
                <a:lnTo>
                  <a:pt x="1269" y="3256"/>
                </a:lnTo>
                <a:lnTo>
                  <a:pt x="1244" y="3304"/>
                </a:lnTo>
                <a:lnTo>
                  <a:pt x="1216" y="3358"/>
                </a:lnTo>
                <a:lnTo>
                  <a:pt x="1184" y="3414"/>
                </a:lnTo>
                <a:lnTo>
                  <a:pt x="1151" y="3474"/>
                </a:lnTo>
                <a:lnTo>
                  <a:pt x="1117" y="3536"/>
                </a:lnTo>
                <a:lnTo>
                  <a:pt x="1084" y="3602"/>
                </a:lnTo>
                <a:lnTo>
                  <a:pt x="1069" y="3634"/>
                </a:lnTo>
                <a:lnTo>
                  <a:pt x="1054" y="3668"/>
                </a:lnTo>
                <a:lnTo>
                  <a:pt x="1039" y="3703"/>
                </a:lnTo>
                <a:lnTo>
                  <a:pt x="1024" y="3738"/>
                </a:lnTo>
                <a:lnTo>
                  <a:pt x="1011" y="3773"/>
                </a:lnTo>
                <a:lnTo>
                  <a:pt x="999" y="3808"/>
                </a:lnTo>
                <a:lnTo>
                  <a:pt x="988" y="3844"/>
                </a:lnTo>
                <a:lnTo>
                  <a:pt x="980" y="3880"/>
                </a:lnTo>
                <a:lnTo>
                  <a:pt x="971" y="3916"/>
                </a:lnTo>
                <a:lnTo>
                  <a:pt x="964" y="3952"/>
                </a:lnTo>
                <a:lnTo>
                  <a:pt x="960" y="3988"/>
                </a:lnTo>
                <a:lnTo>
                  <a:pt x="957" y="4024"/>
                </a:lnTo>
                <a:lnTo>
                  <a:pt x="956" y="4060"/>
                </a:lnTo>
                <a:lnTo>
                  <a:pt x="956" y="4096"/>
                </a:lnTo>
                <a:lnTo>
                  <a:pt x="959" y="4133"/>
                </a:lnTo>
                <a:lnTo>
                  <a:pt x="964" y="4169"/>
                </a:lnTo>
                <a:lnTo>
                  <a:pt x="972" y="4204"/>
                </a:lnTo>
                <a:lnTo>
                  <a:pt x="977" y="4222"/>
                </a:lnTo>
                <a:lnTo>
                  <a:pt x="983" y="4240"/>
                </a:lnTo>
                <a:lnTo>
                  <a:pt x="996" y="4279"/>
                </a:lnTo>
                <a:lnTo>
                  <a:pt x="1011" y="4315"/>
                </a:lnTo>
                <a:lnTo>
                  <a:pt x="1026" y="4348"/>
                </a:lnTo>
                <a:lnTo>
                  <a:pt x="1041" y="4378"/>
                </a:lnTo>
                <a:lnTo>
                  <a:pt x="1055" y="4405"/>
                </a:lnTo>
                <a:lnTo>
                  <a:pt x="1070" y="4430"/>
                </a:lnTo>
                <a:lnTo>
                  <a:pt x="1086" y="4451"/>
                </a:lnTo>
                <a:lnTo>
                  <a:pt x="1102" y="4471"/>
                </a:lnTo>
                <a:lnTo>
                  <a:pt x="1117" y="4490"/>
                </a:lnTo>
                <a:lnTo>
                  <a:pt x="1133" y="4507"/>
                </a:lnTo>
                <a:lnTo>
                  <a:pt x="1163" y="4539"/>
                </a:lnTo>
                <a:lnTo>
                  <a:pt x="1194" y="4568"/>
                </a:lnTo>
                <a:lnTo>
                  <a:pt x="1224" y="4598"/>
                </a:lnTo>
                <a:lnTo>
                  <a:pt x="1263" y="4597"/>
                </a:lnTo>
                <a:lnTo>
                  <a:pt x="1304" y="4593"/>
                </a:lnTo>
                <a:lnTo>
                  <a:pt x="1325" y="4591"/>
                </a:lnTo>
                <a:lnTo>
                  <a:pt x="1344" y="4588"/>
                </a:lnTo>
                <a:lnTo>
                  <a:pt x="1365" y="4584"/>
                </a:lnTo>
                <a:lnTo>
                  <a:pt x="1384" y="4578"/>
                </a:lnTo>
                <a:lnTo>
                  <a:pt x="1402" y="4573"/>
                </a:lnTo>
                <a:lnTo>
                  <a:pt x="1421" y="4571"/>
                </a:lnTo>
                <a:lnTo>
                  <a:pt x="1439" y="4569"/>
                </a:lnTo>
                <a:lnTo>
                  <a:pt x="1458" y="4571"/>
                </a:lnTo>
                <a:lnTo>
                  <a:pt x="1477" y="4573"/>
                </a:lnTo>
                <a:lnTo>
                  <a:pt x="1495" y="4576"/>
                </a:lnTo>
                <a:lnTo>
                  <a:pt x="1532" y="4585"/>
                </a:lnTo>
                <a:lnTo>
                  <a:pt x="1567" y="4592"/>
                </a:lnTo>
                <a:lnTo>
                  <a:pt x="1585" y="4597"/>
                </a:lnTo>
                <a:lnTo>
                  <a:pt x="1600" y="4599"/>
                </a:lnTo>
                <a:lnTo>
                  <a:pt x="1616" y="4600"/>
                </a:lnTo>
                <a:lnTo>
                  <a:pt x="1631" y="4600"/>
                </a:lnTo>
                <a:lnTo>
                  <a:pt x="1645" y="4597"/>
                </a:lnTo>
                <a:lnTo>
                  <a:pt x="1651" y="4596"/>
                </a:lnTo>
                <a:lnTo>
                  <a:pt x="1658" y="4592"/>
                </a:lnTo>
                <a:lnTo>
                  <a:pt x="1684" y="4579"/>
                </a:lnTo>
                <a:lnTo>
                  <a:pt x="1715" y="4561"/>
                </a:lnTo>
                <a:lnTo>
                  <a:pt x="1749" y="4539"/>
                </a:lnTo>
                <a:lnTo>
                  <a:pt x="1787" y="4515"/>
                </a:lnTo>
                <a:lnTo>
                  <a:pt x="1871" y="4458"/>
                </a:lnTo>
                <a:lnTo>
                  <a:pt x="1919" y="4429"/>
                </a:lnTo>
                <a:lnTo>
                  <a:pt x="1969" y="4397"/>
                </a:lnTo>
                <a:lnTo>
                  <a:pt x="2023" y="4366"/>
                </a:lnTo>
                <a:lnTo>
                  <a:pt x="2078" y="4336"/>
                </a:lnTo>
                <a:lnTo>
                  <a:pt x="2137" y="4305"/>
                </a:lnTo>
                <a:lnTo>
                  <a:pt x="2168" y="4291"/>
                </a:lnTo>
                <a:lnTo>
                  <a:pt x="2199" y="4278"/>
                </a:lnTo>
                <a:lnTo>
                  <a:pt x="2230" y="4265"/>
                </a:lnTo>
                <a:lnTo>
                  <a:pt x="2263" y="4252"/>
                </a:lnTo>
                <a:lnTo>
                  <a:pt x="2296" y="4240"/>
                </a:lnTo>
                <a:lnTo>
                  <a:pt x="2329" y="4229"/>
                </a:lnTo>
                <a:lnTo>
                  <a:pt x="2364" y="4218"/>
                </a:lnTo>
                <a:lnTo>
                  <a:pt x="2397" y="4208"/>
                </a:lnTo>
                <a:lnTo>
                  <a:pt x="2432" y="4200"/>
                </a:lnTo>
                <a:lnTo>
                  <a:pt x="2468" y="4193"/>
                </a:lnTo>
                <a:lnTo>
                  <a:pt x="1419" y="2831"/>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6" name="KSO_Shape"/>
          <p:cNvSpPr>
            <a:spLocks/>
          </p:cNvSpPr>
          <p:nvPr/>
        </p:nvSpPr>
        <p:spPr bwMode="auto">
          <a:xfrm>
            <a:off x="7302500" y="864736"/>
            <a:ext cx="1905000" cy="1790700"/>
          </a:xfrm>
          <a:custGeom>
            <a:avLst/>
            <a:gdLst>
              <a:gd name="T0" fmla="*/ 970867 w 2274888"/>
              <a:gd name="T1" fmla="*/ 1185371 h 2136775"/>
              <a:gd name="T2" fmla="*/ 1067225 w 2274888"/>
              <a:gd name="T3" fmla="*/ 1290958 h 2136775"/>
              <a:gd name="T4" fmla="*/ 1058973 w 2274888"/>
              <a:gd name="T5" fmla="*/ 1314363 h 2136775"/>
              <a:gd name="T6" fmla="*/ 1030492 w 2274888"/>
              <a:gd name="T7" fmla="*/ 1547079 h 2136775"/>
              <a:gd name="T8" fmla="*/ 850285 w 2274888"/>
              <a:gd name="T9" fmla="*/ 1790700 h 2136775"/>
              <a:gd name="T10" fmla="*/ 879565 w 2274888"/>
              <a:gd name="T11" fmla="*/ 1521547 h 2136775"/>
              <a:gd name="T12" fmla="*/ 843897 w 2274888"/>
              <a:gd name="T13" fmla="*/ 1311969 h 2136775"/>
              <a:gd name="T14" fmla="*/ 838040 w 2274888"/>
              <a:gd name="T15" fmla="*/ 1288033 h 2136775"/>
              <a:gd name="T16" fmla="*/ 936529 w 2274888"/>
              <a:gd name="T17" fmla="*/ 1183510 h 2136775"/>
              <a:gd name="T18" fmla="*/ 1290295 w 2274888"/>
              <a:gd name="T19" fmla="*/ 1044362 h 2136775"/>
              <a:gd name="T20" fmla="*/ 1523468 w 2274888"/>
              <a:gd name="T21" fmla="*/ 1126608 h 2136775"/>
              <a:gd name="T22" fmla="*/ 1745740 w 2274888"/>
              <a:gd name="T23" fmla="*/ 1205395 h 2136775"/>
              <a:gd name="T24" fmla="*/ 1802637 w 2274888"/>
              <a:gd name="T25" fmla="*/ 1245852 h 2136775"/>
              <a:gd name="T26" fmla="*/ 1840924 w 2274888"/>
              <a:gd name="T27" fmla="*/ 1304409 h 2136775"/>
              <a:gd name="T28" fmla="*/ 1884793 w 2274888"/>
              <a:gd name="T29" fmla="*/ 1444946 h 2136775"/>
              <a:gd name="T30" fmla="*/ 1903936 w 2274888"/>
              <a:gd name="T31" fmla="*/ 1609172 h 2136775"/>
              <a:gd name="T32" fmla="*/ 1895694 w 2274888"/>
              <a:gd name="T33" fmla="*/ 1665334 h 2136775"/>
              <a:gd name="T34" fmla="*/ 1856344 w 2274888"/>
              <a:gd name="T35" fmla="*/ 1694347 h 2136775"/>
              <a:gd name="T36" fmla="*/ 1708784 w 2274888"/>
              <a:gd name="T37" fmla="*/ 1741725 h 2136775"/>
              <a:gd name="T38" fmla="*/ 1421106 w 2274888"/>
              <a:gd name="T39" fmla="*/ 1780054 h 2136775"/>
              <a:gd name="T40" fmla="*/ 671910 w 2274888"/>
              <a:gd name="T41" fmla="*/ 1019076 h 2136775"/>
              <a:gd name="T42" fmla="*/ 445459 w 2274888"/>
              <a:gd name="T43" fmla="*/ 1776859 h 2136775"/>
              <a:gd name="T44" fmla="*/ 172496 w 2274888"/>
              <a:gd name="T45" fmla="*/ 1736135 h 2136775"/>
              <a:gd name="T46" fmla="*/ 42791 w 2274888"/>
              <a:gd name="T47" fmla="*/ 1690887 h 2136775"/>
              <a:gd name="T48" fmla="*/ 6910 w 2274888"/>
              <a:gd name="T49" fmla="*/ 1662406 h 2136775"/>
              <a:gd name="T50" fmla="*/ 2392 w 2274888"/>
              <a:gd name="T51" fmla="*/ 1585218 h 2136775"/>
              <a:gd name="T52" fmla="*/ 23655 w 2274888"/>
              <a:gd name="T53" fmla="*/ 1427379 h 2136775"/>
              <a:gd name="T54" fmla="*/ 68042 w 2274888"/>
              <a:gd name="T55" fmla="*/ 1297223 h 2136775"/>
              <a:gd name="T56" fmla="*/ 107644 w 2274888"/>
              <a:gd name="T57" fmla="*/ 1240528 h 2136775"/>
              <a:gd name="T58" fmla="*/ 172496 w 2274888"/>
              <a:gd name="T59" fmla="*/ 1199273 h 2136775"/>
              <a:gd name="T60" fmla="*/ 415691 w 2274888"/>
              <a:gd name="T61" fmla="*/ 1116228 h 2136775"/>
              <a:gd name="T62" fmla="*/ 633637 w 2274888"/>
              <a:gd name="T63" fmla="*/ 1036377 h 2136775"/>
              <a:gd name="T64" fmla="*/ 1007065 w 2274888"/>
              <a:gd name="T65" fmla="*/ 4789 h 2136775"/>
              <a:gd name="T66" fmla="*/ 1083457 w 2274888"/>
              <a:gd name="T67" fmla="*/ 28464 h 2136775"/>
              <a:gd name="T68" fmla="*/ 1152130 w 2274888"/>
              <a:gd name="T69" fmla="*/ 70228 h 2136775"/>
              <a:gd name="T70" fmla="*/ 1210954 w 2274888"/>
              <a:gd name="T71" fmla="*/ 127156 h 2136775"/>
              <a:gd name="T72" fmla="*/ 1257801 w 2274888"/>
              <a:gd name="T73" fmla="*/ 197384 h 2136775"/>
              <a:gd name="T74" fmla="*/ 1290806 w 2274888"/>
              <a:gd name="T75" fmla="*/ 278252 h 2136775"/>
              <a:gd name="T76" fmla="*/ 1307575 w 2274888"/>
              <a:gd name="T77" fmla="*/ 367634 h 2136775"/>
              <a:gd name="T78" fmla="*/ 1305712 w 2274888"/>
              <a:gd name="T79" fmla="*/ 474572 h 2136775"/>
              <a:gd name="T80" fmla="*/ 1279095 w 2274888"/>
              <a:gd name="T81" fmla="*/ 595609 h 2136775"/>
              <a:gd name="T82" fmla="*/ 1231449 w 2274888"/>
              <a:gd name="T83" fmla="*/ 713188 h 2136775"/>
              <a:gd name="T84" fmla="*/ 1165438 w 2274888"/>
              <a:gd name="T85" fmla="*/ 816669 h 2136775"/>
              <a:gd name="T86" fmla="*/ 1039273 w 2274888"/>
              <a:gd name="T87" fmla="*/ 1091197 h 2136775"/>
              <a:gd name="T88" fmla="*/ 962348 w 2274888"/>
              <a:gd name="T89" fmla="*/ 1149987 h 2136775"/>
              <a:gd name="T90" fmla="*/ 937062 w 2274888"/>
              <a:gd name="T91" fmla="*/ 1147326 h 2136775"/>
              <a:gd name="T92" fmla="*/ 847628 w 2274888"/>
              <a:gd name="T93" fmla="*/ 1074172 h 2136775"/>
              <a:gd name="T94" fmla="*/ 731576 w 2274888"/>
              <a:gd name="T95" fmla="*/ 806294 h 2136775"/>
              <a:gd name="T96" fmla="*/ 667162 w 2274888"/>
              <a:gd name="T97" fmla="*/ 700686 h 2136775"/>
              <a:gd name="T98" fmla="*/ 621647 w 2274888"/>
              <a:gd name="T99" fmla="*/ 582309 h 2136775"/>
              <a:gd name="T100" fmla="*/ 597957 w 2274888"/>
              <a:gd name="T101" fmla="*/ 461272 h 2136775"/>
              <a:gd name="T102" fmla="*/ 598223 w 2274888"/>
              <a:gd name="T103" fmla="*/ 357526 h 2136775"/>
              <a:gd name="T104" fmla="*/ 617121 w 2274888"/>
              <a:gd name="T105" fmla="*/ 268676 h 2136775"/>
              <a:gd name="T106" fmla="*/ 651724 w 2274888"/>
              <a:gd name="T107" fmla="*/ 188871 h 2136775"/>
              <a:gd name="T108" fmla="*/ 699901 w 2274888"/>
              <a:gd name="T109" fmla="*/ 119973 h 2136775"/>
              <a:gd name="T110" fmla="*/ 760056 w 2274888"/>
              <a:gd name="T111" fmla="*/ 64376 h 2136775"/>
              <a:gd name="T112" fmla="*/ 829528 w 2274888"/>
              <a:gd name="T113" fmla="*/ 25005 h 2136775"/>
              <a:gd name="T114" fmla="*/ 906985 w 2274888"/>
              <a:gd name="T115" fmla="*/ 3192 h 213677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274888" h="2136775">
                <a:moveTo>
                  <a:pt x="1133947" y="1406525"/>
                </a:moveTo>
                <a:lnTo>
                  <a:pt x="1137762" y="1406525"/>
                </a:lnTo>
                <a:lnTo>
                  <a:pt x="1140940" y="1406525"/>
                </a:lnTo>
                <a:lnTo>
                  <a:pt x="1144119" y="1407477"/>
                </a:lnTo>
                <a:lnTo>
                  <a:pt x="1147298" y="1408112"/>
                </a:lnTo>
                <a:lnTo>
                  <a:pt x="1150476" y="1409064"/>
                </a:lnTo>
                <a:lnTo>
                  <a:pt x="1153655" y="1410651"/>
                </a:lnTo>
                <a:lnTo>
                  <a:pt x="1156516" y="1412238"/>
                </a:lnTo>
                <a:lnTo>
                  <a:pt x="1159377" y="1414459"/>
                </a:lnTo>
                <a:lnTo>
                  <a:pt x="1161920" y="1416681"/>
                </a:lnTo>
                <a:lnTo>
                  <a:pt x="1264591" y="1518871"/>
                </a:lnTo>
                <a:lnTo>
                  <a:pt x="1267134" y="1521410"/>
                </a:lnTo>
                <a:lnTo>
                  <a:pt x="1268723" y="1524266"/>
                </a:lnTo>
                <a:lnTo>
                  <a:pt x="1270631" y="1527440"/>
                </a:lnTo>
                <a:lnTo>
                  <a:pt x="1271902" y="1530296"/>
                </a:lnTo>
                <a:lnTo>
                  <a:pt x="1273174" y="1533787"/>
                </a:lnTo>
                <a:lnTo>
                  <a:pt x="1274127" y="1536961"/>
                </a:lnTo>
                <a:lnTo>
                  <a:pt x="1274445" y="1540452"/>
                </a:lnTo>
                <a:lnTo>
                  <a:pt x="1274763" y="1543625"/>
                </a:lnTo>
                <a:lnTo>
                  <a:pt x="1274445" y="1546799"/>
                </a:lnTo>
                <a:lnTo>
                  <a:pt x="1274127" y="1549973"/>
                </a:lnTo>
                <a:lnTo>
                  <a:pt x="1273174" y="1553781"/>
                </a:lnTo>
                <a:lnTo>
                  <a:pt x="1271902" y="1556955"/>
                </a:lnTo>
                <a:lnTo>
                  <a:pt x="1270631" y="1559811"/>
                </a:lnTo>
                <a:lnTo>
                  <a:pt x="1268723" y="1562667"/>
                </a:lnTo>
                <a:lnTo>
                  <a:pt x="1267134" y="1565523"/>
                </a:lnTo>
                <a:lnTo>
                  <a:pt x="1264591" y="1568380"/>
                </a:lnTo>
                <a:lnTo>
                  <a:pt x="1178767" y="1653433"/>
                </a:lnTo>
                <a:lnTo>
                  <a:pt x="1185760" y="1670570"/>
                </a:lnTo>
                <a:lnTo>
                  <a:pt x="1192435" y="1689929"/>
                </a:lnTo>
                <a:lnTo>
                  <a:pt x="1199428" y="1711510"/>
                </a:lnTo>
                <a:lnTo>
                  <a:pt x="1206103" y="1734677"/>
                </a:lnTo>
                <a:lnTo>
                  <a:pt x="1212461" y="1760066"/>
                </a:lnTo>
                <a:lnTo>
                  <a:pt x="1218500" y="1787042"/>
                </a:lnTo>
                <a:lnTo>
                  <a:pt x="1224858" y="1815605"/>
                </a:lnTo>
                <a:lnTo>
                  <a:pt x="1230579" y="1846071"/>
                </a:lnTo>
                <a:lnTo>
                  <a:pt x="1235983" y="1877808"/>
                </a:lnTo>
                <a:lnTo>
                  <a:pt x="1240751" y="1911131"/>
                </a:lnTo>
                <a:lnTo>
                  <a:pt x="1245201" y="1946041"/>
                </a:lnTo>
                <a:lnTo>
                  <a:pt x="1249016" y="1981902"/>
                </a:lnTo>
                <a:lnTo>
                  <a:pt x="1252830" y="2019351"/>
                </a:lnTo>
                <a:lnTo>
                  <a:pt x="1255691" y="2057435"/>
                </a:lnTo>
                <a:lnTo>
                  <a:pt x="1257916" y="2096470"/>
                </a:lnTo>
                <a:lnTo>
                  <a:pt x="1259505" y="2136775"/>
                </a:lnTo>
                <a:lnTo>
                  <a:pt x="1015382" y="2136775"/>
                </a:lnTo>
                <a:lnTo>
                  <a:pt x="1016972" y="2096470"/>
                </a:lnTo>
                <a:lnTo>
                  <a:pt x="1019515" y="2057435"/>
                </a:lnTo>
                <a:lnTo>
                  <a:pt x="1022376" y="2019351"/>
                </a:lnTo>
                <a:lnTo>
                  <a:pt x="1025554" y="1981902"/>
                </a:lnTo>
                <a:lnTo>
                  <a:pt x="1029686" y="1946041"/>
                </a:lnTo>
                <a:lnTo>
                  <a:pt x="1034137" y="1911131"/>
                </a:lnTo>
                <a:lnTo>
                  <a:pt x="1039223" y="1877808"/>
                </a:lnTo>
                <a:lnTo>
                  <a:pt x="1044308" y="1846071"/>
                </a:lnTo>
                <a:lnTo>
                  <a:pt x="1050348" y="1815605"/>
                </a:lnTo>
                <a:lnTo>
                  <a:pt x="1056387" y="1787042"/>
                </a:lnTo>
                <a:lnTo>
                  <a:pt x="1062427" y="1760066"/>
                </a:lnTo>
                <a:lnTo>
                  <a:pt x="1068784" y="1734677"/>
                </a:lnTo>
                <a:lnTo>
                  <a:pt x="1075777" y="1711510"/>
                </a:lnTo>
                <a:lnTo>
                  <a:pt x="1082453" y="1689929"/>
                </a:lnTo>
                <a:lnTo>
                  <a:pt x="1089128" y="1670570"/>
                </a:lnTo>
                <a:lnTo>
                  <a:pt x="1096121" y="1653433"/>
                </a:lnTo>
                <a:lnTo>
                  <a:pt x="1010297" y="1568380"/>
                </a:lnTo>
                <a:lnTo>
                  <a:pt x="1007754" y="1565523"/>
                </a:lnTo>
                <a:lnTo>
                  <a:pt x="1005846" y="1562667"/>
                </a:lnTo>
                <a:lnTo>
                  <a:pt x="1003939" y="1559811"/>
                </a:lnTo>
                <a:lnTo>
                  <a:pt x="1002668" y="1556955"/>
                </a:lnTo>
                <a:lnTo>
                  <a:pt x="1001396" y="1553781"/>
                </a:lnTo>
                <a:lnTo>
                  <a:pt x="1000760" y="1549973"/>
                </a:lnTo>
                <a:lnTo>
                  <a:pt x="1000443" y="1546799"/>
                </a:lnTo>
                <a:lnTo>
                  <a:pt x="1000125" y="1543625"/>
                </a:lnTo>
                <a:lnTo>
                  <a:pt x="1000443" y="1540452"/>
                </a:lnTo>
                <a:lnTo>
                  <a:pt x="1000760" y="1536961"/>
                </a:lnTo>
                <a:lnTo>
                  <a:pt x="1001396" y="1533787"/>
                </a:lnTo>
                <a:lnTo>
                  <a:pt x="1002986" y="1530296"/>
                </a:lnTo>
                <a:lnTo>
                  <a:pt x="1004257" y="1527440"/>
                </a:lnTo>
                <a:lnTo>
                  <a:pt x="1006164" y="1524266"/>
                </a:lnTo>
                <a:lnTo>
                  <a:pt x="1007754" y="1521410"/>
                </a:lnTo>
                <a:lnTo>
                  <a:pt x="1010297" y="1518871"/>
                </a:lnTo>
                <a:lnTo>
                  <a:pt x="1112650" y="1416681"/>
                </a:lnTo>
                <a:lnTo>
                  <a:pt x="1115511" y="1414459"/>
                </a:lnTo>
                <a:lnTo>
                  <a:pt x="1118372" y="1412238"/>
                </a:lnTo>
                <a:lnTo>
                  <a:pt x="1121232" y="1410651"/>
                </a:lnTo>
                <a:lnTo>
                  <a:pt x="1124411" y="1409064"/>
                </a:lnTo>
                <a:lnTo>
                  <a:pt x="1127590" y="1408112"/>
                </a:lnTo>
                <a:lnTo>
                  <a:pt x="1130769" y="1407477"/>
                </a:lnTo>
                <a:lnTo>
                  <a:pt x="1133947" y="1406525"/>
                </a:lnTo>
                <a:close/>
                <a:moveTo>
                  <a:pt x="1472565" y="1216025"/>
                </a:moveTo>
                <a:lnTo>
                  <a:pt x="1495425" y="1226506"/>
                </a:lnTo>
                <a:lnTo>
                  <a:pt x="1518285" y="1236670"/>
                </a:lnTo>
                <a:lnTo>
                  <a:pt x="1540828" y="1246198"/>
                </a:lnTo>
                <a:lnTo>
                  <a:pt x="1563370" y="1255726"/>
                </a:lnTo>
                <a:lnTo>
                  <a:pt x="1586230" y="1264619"/>
                </a:lnTo>
                <a:lnTo>
                  <a:pt x="1608138" y="1273195"/>
                </a:lnTo>
                <a:lnTo>
                  <a:pt x="1630363" y="1281453"/>
                </a:lnTo>
                <a:lnTo>
                  <a:pt x="1651953" y="1289393"/>
                </a:lnTo>
                <a:lnTo>
                  <a:pt x="1695133" y="1304321"/>
                </a:lnTo>
                <a:lnTo>
                  <a:pt x="1737360" y="1318613"/>
                </a:lnTo>
                <a:lnTo>
                  <a:pt x="1778635" y="1331953"/>
                </a:lnTo>
                <a:lnTo>
                  <a:pt x="1819275" y="1344339"/>
                </a:lnTo>
                <a:lnTo>
                  <a:pt x="1896428" y="1368795"/>
                </a:lnTo>
                <a:lnTo>
                  <a:pt x="1933575" y="1380864"/>
                </a:lnTo>
                <a:lnTo>
                  <a:pt x="1969453" y="1392934"/>
                </a:lnTo>
                <a:lnTo>
                  <a:pt x="2004060" y="1405320"/>
                </a:lnTo>
                <a:lnTo>
                  <a:pt x="2020570" y="1411355"/>
                </a:lnTo>
                <a:lnTo>
                  <a:pt x="2037080" y="1417707"/>
                </a:lnTo>
                <a:lnTo>
                  <a:pt x="2053273" y="1424695"/>
                </a:lnTo>
                <a:lnTo>
                  <a:pt x="2068830" y="1431047"/>
                </a:lnTo>
                <a:lnTo>
                  <a:pt x="2084705" y="1438352"/>
                </a:lnTo>
                <a:lnTo>
                  <a:pt x="2099628" y="1445339"/>
                </a:lnTo>
                <a:lnTo>
                  <a:pt x="2106930" y="1449150"/>
                </a:lnTo>
                <a:lnTo>
                  <a:pt x="2114233" y="1453279"/>
                </a:lnTo>
                <a:lnTo>
                  <a:pt x="2120900" y="1458044"/>
                </a:lnTo>
                <a:lnTo>
                  <a:pt x="2127568" y="1463125"/>
                </a:lnTo>
                <a:lnTo>
                  <a:pt x="2134235" y="1468207"/>
                </a:lnTo>
                <a:lnTo>
                  <a:pt x="2140585" y="1474242"/>
                </a:lnTo>
                <a:lnTo>
                  <a:pt x="2146618" y="1480276"/>
                </a:lnTo>
                <a:lnTo>
                  <a:pt x="2152650" y="1486628"/>
                </a:lnTo>
                <a:lnTo>
                  <a:pt x="2158365" y="1493298"/>
                </a:lnTo>
                <a:lnTo>
                  <a:pt x="2163763" y="1500286"/>
                </a:lnTo>
                <a:lnTo>
                  <a:pt x="2169160" y="1507908"/>
                </a:lnTo>
                <a:lnTo>
                  <a:pt x="2174558" y="1515213"/>
                </a:lnTo>
                <a:lnTo>
                  <a:pt x="2179638" y="1522836"/>
                </a:lnTo>
                <a:lnTo>
                  <a:pt x="2184718" y="1531094"/>
                </a:lnTo>
                <a:lnTo>
                  <a:pt x="2189163" y="1539352"/>
                </a:lnTo>
                <a:lnTo>
                  <a:pt x="2193925" y="1547927"/>
                </a:lnTo>
                <a:lnTo>
                  <a:pt x="2198370" y="1556502"/>
                </a:lnTo>
                <a:lnTo>
                  <a:pt x="2202498" y="1565396"/>
                </a:lnTo>
                <a:lnTo>
                  <a:pt x="2210435" y="1583817"/>
                </a:lnTo>
                <a:lnTo>
                  <a:pt x="2218055" y="1602556"/>
                </a:lnTo>
                <a:lnTo>
                  <a:pt x="2224723" y="1622248"/>
                </a:lnTo>
                <a:lnTo>
                  <a:pt x="2230755" y="1641939"/>
                </a:lnTo>
                <a:lnTo>
                  <a:pt x="2236788" y="1662584"/>
                </a:lnTo>
                <a:lnTo>
                  <a:pt x="2241868" y="1682911"/>
                </a:lnTo>
                <a:lnTo>
                  <a:pt x="2246631" y="1703238"/>
                </a:lnTo>
                <a:lnTo>
                  <a:pt x="2250758" y="1724200"/>
                </a:lnTo>
                <a:lnTo>
                  <a:pt x="2254885" y="1744527"/>
                </a:lnTo>
                <a:lnTo>
                  <a:pt x="2258378" y="1764537"/>
                </a:lnTo>
                <a:lnTo>
                  <a:pt x="2261235" y="1784546"/>
                </a:lnTo>
                <a:lnTo>
                  <a:pt x="2263775" y="1803920"/>
                </a:lnTo>
                <a:lnTo>
                  <a:pt x="2266315" y="1822977"/>
                </a:lnTo>
                <a:lnTo>
                  <a:pt x="2267903" y="1841081"/>
                </a:lnTo>
                <a:lnTo>
                  <a:pt x="2269808" y="1859184"/>
                </a:lnTo>
                <a:lnTo>
                  <a:pt x="2272348" y="1891581"/>
                </a:lnTo>
                <a:lnTo>
                  <a:pt x="2273618" y="1920165"/>
                </a:lnTo>
                <a:lnTo>
                  <a:pt x="2274571" y="1943669"/>
                </a:lnTo>
                <a:lnTo>
                  <a:pt x="2274888" y="1961455"/>
                </a:lnTo>
                <a:lnTo>
                  <a:pt x="2274571" y="1964948"/>
                </a:lnTo>
                <a:lnTo>
                  <a:pt x="2274253" y="1968760"/>
                </a:lnTo>
                <a:lnTo>
                  <a:pt x="2272665" y="1972571"/>
                </a:lnTo>
                <a:lnTo>
                  <a:pt x="2271395" y="1976065"/>
                </a:lnTo>
                <a:lnTo>
                  <a:pt x="2269173" y="1979876"/>
                </a:lnTo>
                <a:lnTo>
                  <a:pt x="2266633" y="1983687"/>
                </a:lnTo>
                <a:lnTo>
                  <a:pt x="2263775" y="1987181"/>
                </a:lnTo>
                <a:lnTo>
                  <a:pt x="2260601" y="1991310"/>
                </a:lnTo>
                <a:lnTo>
                  <a:pt x="2256473" y="1995121"/>
                </a:lnTo>
                <a:lnTo>
                  <a:pt x="2252345" y="1998615"/>
                </a:lnTo>
                <a:lnTo>
                  <a:pt x="2247583" y="2002744"/>
                </a:lnTo>
                <a:lnTo>
                  <a:pt x="2242185" y="2006238"/>
                </a:lnTo>
                <a:lnTo>
                  <a:pt x="2236471" y="2010367"/>
                </a:lnTo>
                <a:lnTo>
                  <a:pt x="2230438" y="2014178"/>
                </a:lnTo>
                <a:lnTo>
                  <a:pt x="2224088" y="2017672"/>
                </a:lnTo>
                <a:lnTo>
                  <a:pt x="2216785" y="2021800"/>
                </a:lnTo>
                <a:lnTo>
                  <a:pt x="2209165" y="2025294"/>
                </a:lnTo>
                <a:lnTo>
                  <a:pt x="2201545" y="2029105"/>
                </a:lnTo>
                <a:lnTo>
                  <a:pt x="2183765" y="2036410"/>
                </a:lnTo>
                <a:lnTo>
                  <a:pt x="2165033" y="2044033"/>
                </a:lnTo>
                <a:lnTo>
                  <a:pt x="2143760" y="2051021"/>
                </a:lnTo>
                <a:lnTo>
                  <a:pt x="2120900" y="2058326"/>
                </a:lnTo>
                <a:lnTo>
                  <a:pt x="2095818" y="2064995"/>
                </a:lnTo>
                <a:lnTo>
                  <a:pt x="2069465" y="2071665"/>
                </a:lnTo>
                <a:lnTo>
                  <a:pt x="2040573" y="2078335"/>
                </a:lnTo>
                <a:lnTo>
                  <a:pt x="2010410" y="2084370"/>
                </a:lnTo>
                <a:lnTo>
                  <a:pt x="1977708" y="2090404"/>
                </a:lnTo>
                <a:lnTo>
                  <a:pt x="1943418" y="2096121"/>
                </a:lnTo>
                <a:lnTo>
                  <a:pt x="1907223" y="2101838"/>
                </a:lnTo>
                <a:lnTo>
                  <a:pt x="1868805" y="2106920"/>
                </a:lnTo>
                <a:lnTo>
                  <a:pt x="1829118" y="2111684"/>
                </a:lnTo>
                <a:lnTo>
                  <a:pt x="1786890" y="2116131"/>
                </a:lnTo>
                <a:lnTo>
                  <a:pt x="1742758" y="2120259"/>
                </a:lnTo>
                <a:lnTo>
                  <a:pt x="1697038" y="2124071"/>
                </a:lnTo>
                <a:lnTo>
                  <a:pt x="1649413" y="2127247"/>
                </a:lnTo>
                <a:lnTo>
                  <a:pt x="1599565" y="2130105"/>
                </a:lnTo>
                <a:lnTo>
                  <a:pt x="1547813" y="2132329"/>
                </a:lnTo>
                <a:lnTo>
                  <a:pt x="1494155" y="2134234"/>
                </a:lnTo>
                <a:lnTo>
                  <a:pt x="1438275" y="2135505"/>
                </a:lnTo>
                <a:lnTo>
                  <a:pt x="1380490" y="2136775"/>
                </a:lnTo>
                <a:lnTo>
                  <a:pt x="1320800" y="2136775"/>
                </a:lnTo>
                <a:lnTo>
                  <a:pt x="1472565" y="1216025"/>
                </a:lnTo>
                <a:close/>
                <a:moveTo>
                  <a:pt x="802373" y="1216025"/>
                </a:moveTo>
                <a:lnTo>
                  <a:pt x="954088" y="2136775"/>
                </a:lnTo>
                <a:lnTo>
                  <a:pt x="894418" y="2136775"/>
                </a:lnTo>
                <a:lnTo>
                  <a:pt x="836652" y="2135505"/>
                </a:lnTo>
                <a:lnTo>
                  <a:pt x="780790" y="2134234"/>
                </a:lnTo>
                <a:lnTo>
                  <a:pt x="727151" y="2132329"/>
                </a:lnTo>
                <a:lnTo>
                  <a:pt x="675415" y="2130105"/>
                </a:lnTo>
                <a:lnTo>
                  <a:pt x="625584" y="2127247"/>
                </a:lnTo>
                <a:lnTo>
                  <a:pt x="577975" y="2124071"/>
                </a:lnTo>
                <a:lnTo>
                  <a:pt x="531953" y="2120259"/>
                </a:lnTo>
                <a:lnTo>
                  <a:pt x="488153" y="2116131"/>
                </a:lnTo>
                <a:lnTo>
                  <a:pt x="445939" y="2111684"/>
                </a:lnTo>
                <a:lnTo>
                  <a:pt x="405947" y="2106920"/>
                </a:lnTo>
                <a:lnTo>
                  <a:pt x="367860" y="2101838"/>
                </a:lnTo>
                <a:lnTo>
                  <a:pt x="331677" y="2096121"/>
                </a:lnTo>
                <a:lnTo>
                  <a:pt x="297398" y="2090404"/>
                </a:lnTo>
                <a:lnTo>
                  <a:pt x="265024" y="2084370"/>
                </a:lnTo>
                <a:lnTo>
                  <a:pt x="234554" y="2078335"/>
                </a:lnTo>
                <a:lnTo>
                  <a:pt x="205989" y="2071665"/>
                </a:lnTo>
                <a:lnTo>
                  <a:pt x="179010" y="2064995"/>
                </a:lnTo>
                <a:lnTo>
                  <a:pt x="154254" y="2058326"/>
                </a:lnTo>
                <a:lnTo>
                  <a:pt x="131401" y="2051021"/>
                </a:lnTo>
                <a:lnTo>
                  <a:pt x="110136" y="2044033"/>
                </a:lnTo>
                <a:lnTo>
                  <a:pt x="91092" y="2036410"/>
                </a:lnTo>
                <a:lnTo>
                  <a:pt x="73635" y="2029105"/>
                </a:lnTo>
                <a:lnTo>
                  <a:pt x="66018" y="2025294"/>
                </a:lnTo>
                <a:lnTo>
                  <a:pt x="58400" y="2021800"/>
                </a:lnTo>
                <a:lnTo>
                  <a:pt x="51100" y="2017672"/>
                </a:lnTo>
                <a:lnTo>
                  <a:pt x="44435" y="2014178"/>
                </a:lnTo>
                <a:lnTo>
                  <a:pt x="38404" y="2010367"/>
                </a:lnTo>
                <a:lnTo>
                  <a:pt x="32691" y="2006238"/>
                </a:lnTo>
                <a:lnTo>
                  <a:pt x="27613" y="2002744"/>
                </a:lnTo>
                <a:lnTo>
                  <a:pt x="22852" y="1998615"/>
                </a:lnTo>
                <a:lnTo>
                  <a:pt x="18726" y="1995121"/>
                </a:lnTo>
                <a:lnTo>
                  <a:pt x="14600" y="1991310"/>
                </a:lnTo>
                <a:lnTo>
                  <a:pt x="11109" y="1987181"/>
                </a:lnTo>
                <a:lnTo>
                  <a:pt x="8252" y="1983687"/>
                </a:lnTo>
                <a:lnTo>
                  <a:pt x="5713" y="1979876"/>
                </a:lnTo>
                <a:lnTo>
                  <a:pt x="3491" y="1976065"/>
                </a:lnTo>
                <a:lnTo>
                  <a:pt x="2222" y="1972571"/>
                </a:lnTo>
                <a:lnTo>
                  <a:pt x="1269" y="1968760"/>
                </a:lnTo>
                <a:lnTo>
                  <a:pt x="317" y="1964948"/>
                </a:lnTo>
                <a:lnTo>
                  <a:pt x="0" y="1961455"/>
                </a:lnTo>
                <a:lnTo>
                  <a:pt x="317" y="1943669"/>
                </a:lnTo>
                <a:lnTo>
                  <a:pt x="1269" y="1920165"/>
                </a:lnTo>
                <a:lnTo>
                  <a:pt x="2856" y="1891581"/>
                </a:lnTo>
                <a:lnTo>
                  <a:pt x="5395" y="1859184"/>
                </a:lnTo>
                <a:lnTo>
                  <a:pt x="6982" y="1841081"/>
                </a:lnTo>
                <a:lnTo>
                  <a:pt x="8887" y="1822977"/>
                </a:lnTo>
                <a:lnTo>
                  <a:pt x="11109" y="1803920"/>
                </a:lnTo>
                <a:lnTo>
                  <a:pt x="13965" y="1784546"/>
                </a:lnTo>
                <a:lnTo>
                  <a:pt x="16822" y="1764537"/>
                </a:lnTo>
                <a:lnTo>
                  <a:pt x="20313" y="1744527"/>
                </a:lnTo>
                <a:lnTo>
                  <a:pt x="24122" y="1724200"/>
                </a:lnTo>
                <a:lnTo>
                  <a:pt x="28248" y="1703238"/>
                </a:lnTo>
                <a:lnTo>
                  <a:pt x="33326" y="1682911"/>
                </a:lnTo>
                <a:lnTo>
                  <a:pt x="38404" y="1662584"/>
                </a:lnTo>
                <a:lnTo>
                  <a:pt x="44118" y="1641939"/>
                </a:lnTo>
                <a:lnTo>
                  <a:pt x="50465" y="1622248"/>
                </a:lnTo>
                <a:lnTo>
                  <a:pt x="57448" y="1602556"/>
                </a:lnTo>
                <a:lnTo>
                  <a:pt x="64748" y="1583817"/>
                </a:lnTo>
                <a:lnTo>
                  <a:pt x="72683" y="1565396"/>
                </a:lnTo>
                <a:lnTo>
                  <a:pt x="77127" y="1556502"/>
                </a:lnTo>
                <a:lnTo>
                  <a:pt x="81253" y="1547927"/>
                </a:lnTo>
                <a:lnTo>
                  <a:pt x="86014" y="1539352"/>
                </a:lnTo>
                <a:lnTo>
                  <a:pt x="90457" y="1531094"/>
                </a:lnTo>
                <a:lnTo>
                  <a:pt x="95536" y="1522836"/>
                </a:lnTo>
                <a:lnTo>
                  <a:pt x="100614" y="1515213"/>
                </a:lnTo>
                <a:lnTo>
                  <a:pt x="105692" y="1507908"/>
                </a:lnTo>
                <a:lnTo>
                  <a:pt x="111088" y="1500286"/>
                </a:lnTo>
                <a:lnTo>
                  <a:pt x="116801" y="1493298"/>
                </a:lnTo>
                <a:lnTo>
                  <a:pt x="122514" y="1486628"/>
                </a:lnTo>
                <a:lnTo>
                  <a:pt x="128545" y="1480276"/>
                </a:lnTo>
                <a:lnTo>
                  <a:pt x="134575" y="1474242"/>
                </a:lnTo>
                <a:lnTo>
                  <a:pt x="140923" y="1468207"/>
                </a:lnTo>
                <a:lnTo>
                  <a:pt x="147588" y="1463125"/>
                </a:lnTo>
                <a:lnTo>
                  <a:pt x="154254" y="1458044"/>
                </a:lnTo>
                <a:lnTo>
                  <a:pt x="161236" y="1453279"/>
                </a:lnTo>
                <a:lnTo>
                  <a:pt x="168219" y="1449150"/>
                </a:lnTo>
                <a:lnTo>
                  <a:pt x="175519" y="1445339"/>
                </a:lnTo>
                <a:lnTo>
                  <a:pt x="190436" y="1438352"/>
                </a:lnTo>
                <a:lnTo>
                  <a:pt x="205989" y="1431047"/>
                </a:lnTo>
                <a:lnTo>
                  <a:pt x="221541" y="1424695"/>
                </a:lnTo>
                <a:lnTo>
                  <a:pt x="237728" y="1417707"/>
                </a:lnTo>
                <a:lnTo>
                  <a:pt x="254233" y="1411355"/>
                </a:lnTo>
                <a:lnTo>
                  <a:pt x="271055" y="1405320"/>
                </a:lnTo>
                <a:lnTo>
                  <a:pt x="305651" y="1392934"/>
                </a:lnTo>
                <a:lnTo>
                  <a:pt x="341516" y="1380864"/>
                </a:lnTo>
                <a:lnTo>
                  <a:pt x="378651" y="1368795"/>
                </a:lnTo>
                <a:lnTo>
                  <a:pt x="456096" y="1344339"/>
                </a:lnTo>
                <a:lnTo>
                  <a:pt x="496405" y="1331953"/>
                </a:lnTo>
                <a:lnTo>
                  <a:pt x="537666" y="1318613"/>
                </a:lnTo>
                <a:lnTo>
                  <a:pt x="579880" y="1304321"/>
                </a:lnTo>
                <a:lnTo>
                  <a:pt x="622728" y="1289393"/>
                </a:lnTo>
                <a:lnTo>
                  <a:pt x="644628" y="1281453"/>
                </a:lnTo>
                <a:lnTo>
                  <a:pt x="666846" y="1273195"/>
                </a:lnTo>
                <a:lnTo>
                  <a:pt x="689063" y="1264619"/>
                </a:lnTo>
                <a:lnTo>
                  <a:pt x="711281" y="1255726"/>
                </a:lnTo>
                <a:lnTo>
                  <a:pt x="733816" y="1246198"/>
                </a:lnTo>
                <a:lnTo>
                  <a:pt x="756668" y="1236670"/>
                </a:lnTo>
                <a:lnTo>
                  <a:pt x="779521" y="1226506"/>
                </a:lnTo>
                <a:lnTo>
                  <a:pt x="802373" y="1216025"/>
                </a:lnTo>
                <a:close/>
                <a:moveTo>
                  <a:pt x="1137444" y="0"/>
                </a:moveTo>
                <a:lnTo>
                  <a:pt x="1148251" y="317"/>
                </a:lnTo>
                <a:lnTo>
                  <a:pt x="1159376" y="635"/>
                </a:lnTo>
                <a:lnTo>
                  <a:pt x="1170183" y="1587"/>
                </a:lnTo>
                <a:lnTo>
                  <a:pt x="1180990" y="2539"/>
                </a:lnTo>
                <a:lnTo>
                  <a:pt x="1191797" y="3809"/>
                </a:lnTo>
                <a:lnTo>
                  <a:pt x="1202604" y="5714"/>
                </a:lnTo>
                <a:lnTo>
                  <a:pt x="1212776" y="7936"/>
                </a:lnTo>
                <a:lnTo>
                  <a:pt x="1223265" y="10158"/>
                </a:lnTo>
                <a:lnTo>
                  <a:pt x="1233754" y="12380"/>
                </a:lnTo>
                <a:lnTo>
                  <a:pt x="1243926" y="15237"/>
                </a:lnTo>
                <a:lnTo>
                  <a:pt x="1254097" y="18728"/>
                </a:lnTo>
                <a:lnTo>
                  <a:pt x="1264268" y="22220"/>
                </a:lnTo>
                <a:lnTo>
                  <a:pt x="1274122" y="25712"/>
                </a:lnTo>
                <a:lnTo>
                  <a:pt x="1283975" y="29838"/>
                </a:lnTo>
                <a:lnTo>
                  <a:pt x="1293829" y="33965"/>
                </a:lnTo>
                <a:lnTo>
                  <a:pt x="1303682" y="38726"/>
                </a:lnTo>
                <a:lnTo>
                  <a:pt x="1312900" y="43170"/>
                </a:lnTo>
                <a:lnTo>
                  <a:pt x="1322118" y="48249"/>
                </a:lnTo>
                <a:lnTo>
                  <a:pt x="1331654" y="53645"/>
                </a:lnTo>
                <a:lnTo>
                  <a:pt x="1340871" y="59041"/>
                </a:lnTo>
                <a:lnTo>
                  <a:pt x="1349771" y="64755"/>
                </a:lnTo>
                <a:lnTo>
                  <a:pt x="1358353" y="70786"/>
                </a:lnTo>
                <a:lnTo>
                  <a:pt x="1367253" y="76817"/>
                </a:lnTo>
                <a:lnTo>
                  <a:pt x="1375835" y="83801"/>
                </a:lnTo>
                <a:lnTo>
                  <a:pt x="1384100" y="90149"/>
                </a:lnTo>
                <a:lnTo>
                  <a:pt x="1392364" y="97450"/>
                </a:lnTo>
                <a:lnTo>
                  <a:pt x="1400628" y="104433"/>
                </a:lnTo>
                <a:lnTo>
                  <a:pt x="1408575" y="111734"/>
                </a:lnTo>
                <a:lnTo>
                  <a:pt x="1416521" y="119035"/>
                </a:lnTo>
                <a:lnTo>
                  <a:pt x="1424149" y="126971"/>
                </a:lnTo>
                <a:lnTo>
                  <a:pt x="1431460" y="134906"/>
                </a:lnTo>
                <a:lnTo>
                  <a:pt x="1439089" y="143159"/>
                </a:lnTo>
                <a:lnTo>
                  <a:pt x="1446081" y="151730"/>
                </a:lnTo>
                <a:lnTo>
                  <a:pt x="1453074" y="160300"/>
                </a:lnTo>
                <a:lnTo>
                  <a:pt x="1459749" y="168871"/>
                </a:lnTo>
                <a:lnTo>
                  <a:pt x="1466742" y="177759"/>
                </a:lnTo>
                <a:lnTo>
                  <a:pt x="1472781" y="187282"/>
                </a:lnTo>
                <a:lnTo>
                  <a:pt x="1479139" y="196487"/>
                </a:lnTo>
                <a:lnTo>
                  <a:pt x="1485178" y="205693"/>
                </a:lnTo>
                <a:lnTo>
                  <a:pt x="1490899" y="215533"/>
                </a:lnTo>
                <a:lnTo>
                  <a:pt x="1496621" y="225373"/>
                </a:lnTo>
                <a:lnTo>
                  <a:pt x="1502024" y="235531"/>
                </a:lnTo>
                <a:lnTo>
                  <a:pt x="1507428" y="245688"/>
                </a:lnTo>
                <a:lnTo>
                  <a:pt x="1512513" y="255846"/>
                </a:lnTo>
                <a:lnTo>
                  <a:pt x="1517281" y="266321"/>
                </a:lnTo>
                <a:lnTo>
                  <a:pt x="1521731" y="277114"/>
                </a:lnTo>
                <a:lnTo>
                  <a:pt x="1526181" y="287906"/>
                </a:lnTo>
                <a:lnTo>
                  <a:pt x="1530313" y="298381"/>
                </a:lnTo>
                <a:lnTo>
                  <a:pt x="1534445" y="309491"/>
                </a:lnTo>
                <a:lnTo>
                  <a:pt x="1537942" y="320601"/>
                </a:lnTo>
                <a:lnTo>
                  <a:pt x="1541438" y="332028"/>
                </a:lnTo>
                <a:lnTo>
                  <a:pt x="1544617" y="343456"/>
                </a:lnTo>
                <a:lnTo>
                  <a:pt x="1547477" y="355201"/>
                </a:lnTo>
                <a:lnTo>
                  <a:pt x="1550656" y="366945"/>
                </a:lnTo>
                <a:lnTo>
                  <a:pt x="1552881" y="378373"/>
                </a:lnTo>
                <a:lnTo>
                  <a:pt x="1555106" y="390435"/>
                </a:lnTo>
                <a:lnTo>
                  <a:pt x="1557331" y="402180"/>
                </a:lnTo>
                <a:lnTo>
                  <a:pt x="1558602" y="414559"/>
                </a:lnTo>
                <a:lnTo>
                  <a:pt x="1560509" y="426622"/>
                </a:lnTo>
                <a:lnTo>
                  <a:pt x="1561463" y="438684"/>
                </a:lnTo>
                <a:lnTo>
                  <a:pt x="1562734" y="451381"/>
                </a:lnTo>
                <a:lnTo>
                  <a:pt x="1563370" y="463760"/>
                </a:lnTo>
                <a:lnTo>
                  <a:pt x="1563688" y="476458"/>
                </a:lnTo>
                <a:lnTo>
                  <a:pt x="1563688" y="488837"/>
                </a:lnTo>
                <a:lnTo>
                  <a:pt x="1563688" y="504074"/>
                </a:lnTo>
                <a:lnTo>
                  <a:pt x="1563052" y="519310"/>
                </a:lnTo>
                <a:lnTo>
                  <a:pt x="1562099" y="534864"/>
                </a:lnTo>
                <a:lnTo>
                  <a:pt x="1560509" y="550418"/>
                </a:lnTo>
                <a:lnTo>
                  <a:pt x="1559238" y="566289"/>
                </a:lnTo>
                <a:lnTo>
                  <a:pt x="1557013" y="581843"/>
                </a:lnTo>
                <a:lnTo>
                  <a:pt x="1554470" y="598032"/>
                </a:lnTo>
                <a:lnTo>
                  <a:pt x="1551609" y="613903"/>
                </a:lnTo>
                <a:lnTo>
                  <a:pt x="1548431" y="630092"/>
                </a:lnTo>
                <a:lnTo>
                  <a:pt x="1544617" y="645963"/>
                </a:lnTo>
                <a:lnTo>
                  <a:pt x="1541120" y="662470"/>
                </a:lnTo>
                <a:lnTo>
                  <a:pt x="1536988" y="678658"/>
                </a:lnTo>
                <a:lnTo>
                  <a:pt x="1532220" y="694847"/>
                </a:lnTo>
                <a:lnTo>
                  <a:pt x="1527453" y="710718"/>
                </a:lnTo>
                <a:lnTo>
                  <a:pt x="1522685" y="726590"/>
                </a:lnTo>
                <a:lnTo>
                  <a:pt x="1516963" y="742778"/>
                </a:lnTo>
                <a:lnTo>
                  <a:pt x="1510924" y="758332"/>
                </a:lnTo>
                <a:lnTo>
                  <a:pt x="1504885" y="774521"/>
                </a:lnTo>
                <a:lnTo>
                  <a:pt x="1498528" y="790075"/>
                </a:lnTo>
                <a:lnTo>
                  <a:pt x="1492171" y="805629"/>
                </a:lnTo>
                <a:lnTo>
                  <a:pt x="1485178" y="821183"/>
                </a:lnTo>
                <a:lnTo>
                  <a:pt x="1477867" y="836102"/>
                </a:lnTo>
                <a:lnTo>
                  <a:pt x="1470556" y="851021"/>
                </a:lnTo>
                <a:lnTo>
                  <a:pt x="1462610" y="865940"/>
                </a:lnTo>
                <a:lnTo>
                  <a:pt x="1454664" y="880542"/>
                </a:lnTo>
                <a:lnTo>
                  <a:pt x="1446717" y="894826"/>
                </a:lnTo>
                <a:lnTo>
                  <a:pt x="1437817" y="908793"/>
                </a:lnTo>
                <a:lnTo>
                  <a:pt x="1428917" y="922759"/>
                </a:lnTo>
                <a:lnTo>
                  <a:pt x="1420017" y="936409"/>
                </a:lnTo>
                <a:lnTo>
                  <a:pt x="1411117" y="949106"/>
                </a:lnTo>
                <a:lnTo>
                  <a:pt x="1401264" y="962120"/>
                </a:lnTo>
                <a:lnTo>
                  <a:pt x="1391728" y="974500"/>
                </a:lnTo>
                <a:lnTo>
                  <a:pt x="1391728" y="1145593"/>
                </a:lnTo>
                <a:lnTo>
                  <a:pt x="1383146" y="1155433"/>
                </a:lnTo>
                <a:lnTo>
                  <a:pt x="1359625" y="1181462"/>
                </a:lnTo>
                <a:lnTo>
                  <a:pt x="1343414" y="1198603"/>
                </a:lnTo>
                <a:lnTo>
                  <a:pt x="1324979" y="1217966"/>
                </a:lnTo>
                <a:lnTo>
                  <a:pt x="1305272" y="1238916"/>
                </a:lnTo>
                <a:lnTo>
                  <a:pt x="1284611" y="1260184"/>
                </a:lnTo>
                <a:lnTo>
                  <a:pt x="1262679" y="1281769"/>
                </a:lnTo>
                <a:lnTo>
                  <a:pt x="1241065" y="1302084"/>
                </a:lnTo>
                <a:lnTo>
                  <a:pt x="1219769" y="1321765"/>
                </a:lnTo>
                <a:lnTo>
                  <a:pt x="1209279" y="1330653"/>
                </a:lnTo>
                <a:lnTo>
                  <a:pt x="1199426" y="1338906"/>
                </a:lnTo>
                <a:lnTo>
                  <a:pt x="1189572" y="1346842"/>
                </a:lnTo>
                <a:lnTo>
                  <a:pt x="1180672" y="1353825"/>
                </a:lnTo>
                <a:lnTo>
                  <a:pt x="1171772" y="1359856"/>
                </a:lnTo>
                <a:lnTo>
                  <a:pt x="1163508" y="1365252"/>
                </a:lnTo>
                <a:lnTo>
                  <a:pt x="1155879" y="1369061"/>
                </a:lnTo>
                <a:lnTo>
                  <a:pt x="1149204" y="1372236"/>
                </a:lnTo>
                <a:lnTo>
                  <a:pt x="1146026" y="1373505"/>
                </a:lnTo>
                <a:lnTo>
                  <a:pt x="1142529" y="1374140"/>
                </a:lnTo>
                <a:lnTo>
                  <a:pt x="1139669" y="1374775"/>
                </a:lnTo>
                <a:lnTo>
                  <a:pt x="1137444" y="1374775"/>
                </a:lnTo>
                <a:lnTo>
                  <a:pt x="1134901" y="1374775"/>
                </a:lnTo>
                <a:lnTo>
                  <a:pt x="1132040" y="1374140"/>
                </a:lnTo>
                <a:lnTo>
                  <a:pt x="1129180" y="1373505"/>
                </a:lnTo>
                <a:lnTo>
                  <a:pt x="1125683" y="1372236"/>
                </a:lnTo>
                <a:lnTo>
                  <a:pt x="1119008" y="1369061"/>
                </a:lnTo>
                <a:lnTo>
                  <a:pt x="1111062" y="1365252"/>
                </a:lnTo>
                <a:lnTo>
                  <a:pt x="1103115" y="1359856"/>
                </a:lnTo>
                <a:lnTo>
                  <a:pt x="1094215" y="1353825"/>
                </a:lnTo>
                <a:lnTo>
                  <a:pt x="1084998" y="1346842"/>
                </a:lnTo>
                <a:lnTo>
                  <a:pt x="1075144" y="1338906"/>
                </a:lnTo>
                <a:lnTo>
                  <a:pt x="1065291" y="1330653"/>
                </a:lnTo>
                <a:lnTo>
                  <a:pt x="1054801" y="1321765"/>
                </a:lnTo>
                <a:lnTo>
                  <a:pt x="1033823" y="1302084"/>
                </a:lnTo>
                <a:lnTo>
                  <a:pt x="1012209" y="1281769"/>
                </a:lnTo>
                <a:lnTo>
                  <a:pt x="990277" y="1260184"/>
                </a:lnTo>
                <a:lnTo>
                  <a:pt x="969616" y="1238916"/>
                </a:lnTo>
                <a:lnTo>
                  <a:pt x="949591" y="1217966"/>
                </a:lnTo>
                <a:lnTo>
                  <a:pt x="931474" y="1198603"/>
                </a:lnTo>
                <a:lnTo>
                  <a:pt x="915581" y="1181462"/>
                </a:lnTo>
                <a:lnTo>
                  <a:pt x="891742" y="1155433"/>
                </a:lnTo>
                <a:lnTo>
                  <a:pt x="883159" y="1145593"/>
                </a:lnTo>
                <a:lnTo>
                  <a:pt x="883159" y="974500"/>
                </a:lnTo>
                <a:lnTo>
                  <a:pt x="873624" y="962120"/>
                </a:lnTo>
                <a:lnTo>
                  <a:pt x="863770" y="949106"/>
                </a:lnTo>
                <a:lnTo>
                  <a:pt x="854870" y="936409"/>
                </a:lnTo>
                <a:lnTo>
                  <a:pt x="845970" y="922759"/>
                </a:lnTo>
                <a:lnTo>
                  <a:pt x="837070" y="908793"/>
                </a:lnTo>
                <a:lnTo>
                  <a:pt x="828488" y="894826"/>
                </a:lnTo>
                <a:lnTo>
                  <a:pt x="820224" y="880542"/>
                </a:lnTo>
                <a:lnTo>
                  <a:pt x="812278" y="865940"/>
                </a:lnTo>
                <a:lnTo>
                  <a:pt x="804331" y="851021"/>
                </a:lnTo>
                <a:lnTo>
                  <a:pt x="796703" y="836102"/>
                </a:lnTo>
                <a:lnTo>
                  <a:pt x="789710" y="821183"/>
                </a:lnTo>
                <a:lnTo>
                  <a:pt x="782717" y="805629"/>
                </a:lnTo>
                <a:lnTo>
                  <a:pt x="776042" y="790075"/>
                </a:lnTo>
                <a:lnTo>
                  <a:pt x="770003" y="774521"/>
                </a:lnTo>
                <a:lnTo>
                  <a:pt x="763964" y="758332"/>
                </a:lnTo>
                <a:lnTo>
                  <a:pt x="758242" y="742778"/>
                </a:lnTo>
                <a:lnTo>
                  <a:pt x="752521" y="726590"/>
                </a:lnTo>
                <a:lnTo>
                  <a:pt x="747435" y="710718"/>
                </a:lnTo>
                <a:lnTo>
                  <a:pt x="742350" y="694847"/>
                </a:lnTo>
                <a:lnTo>
                  <a:pt x="737900" y="678658"/>
                </a:lnTo>
                <a:lnTo>
                  <a:pt x="733767" y="662470"/>
                </a:lnTo>
                <a:lnTo>
                  <a:pt x="729953" y="645963"/>
                </a:lnTo>
                <a:lnTo>
                  <a:pt x="726457" y="630092"/>
                </a:lnTo>
                <a:lnTo>
                  <a:pt x="723278" y="613903"/>
                </a:lnTo>
                <a:lnTo>
                  <a:pt x="720418" y="598032"/>
                </a:lnTo>
                <a:lnTo>
                  <a:pt x="717875" y="581843"/>
                </a:lnTo>
                <a:lnTo>
                  <a:pt x="715968" y="566289"/>
                </a:lnTo>
                <a:lnTo>
                  <a:pt x="714060" y="550418"/>
                </a:lnTo>
                <a:lnTo>
                  <a:pt x="713107" y="534864"/>
                </a:lnTo>
                <a:lnTo>
                  <a:pt x="711835" y="519310"/>
                </a:lnTo>
                <a:lnTo>
                  <a:pt x="711200" y="504074"/>
                </a:lnTo>
                <a:lnTo>
                  <a:pt x="711200" y="488837"/>
                </a:lnTo>
                <a:lnTo>
                  <a:pt x="711200" y="476458"/>
                </a:lnTo>
                <a:lnTo>
                  <a:pt x="711518" y="463760"/>
                </a:lnTo>
                <a:lnTo>
                  <a:pt x="712153" y="451381"/>
                </a:lnTo>
                <a:lnTo>
                  <a:pt x="713425" y="438684"/>
                </a:lnTo>
                <a:lnTo>
                  <a:pt x="714378" y="426622"/>
                </a:lnTo>
                <a:lnTo>
                  <a:pt x="715968" y="414559"/>
                </a:lnTo>
                <a:lnTo>
                  <a:pt x="717557" y="402180"/>
                </a:lnTo>
                <a:lnTo>
                  <a:pt x="719782" y="390435"/>
                </a:lnTo>
                <a:lnTo>
                  <a:pt x="722007" y="378373"/>
                </a:lnTo>
                <a:lnTo>
                  <a:pt x="724550" y="366945"/>
                </a:lnTo>
                <a:lnTo>
                  <a:pt x="727410" y="355201"/>
                </a:lnTo>
                <a:lnTo>
                  <a:pt x="730271" y="343456"/>
                </a:lnTo>
                <a:lnTo>
                  <a:pt x="733450" y="332028"/>
                </a:lnTo>
                <a:lnTo>
                  <a:pt x="736946" y="320601"/>
                </a:lnTo>
                <a:lnTo>
                  <a:pt x="740442" y="309491"/>
                </a:lnTo>
                <a:lnTo>
                  <a:pt x="744575" y="298381"/>
                </a:lnTo>
                <a:lnTo>
                  <a:pt x="748707" y="287906"/>
                </a:lnTo>
                <a:lnTo>
                  <a:pt x="753157" y="277114"/>
                </a:lnTo>
                <a:lnTo>
                  <a:pt x="757607" y="266321"/>
                </a:lnTo>
                <a:lnTo>
                  <a:pt x="762374" y="255846"/>
                </a:lnTo>
                <a:lnTo>
                  <a:pt x="767460" y="245688"/>
                </a:lnTo>
                <a:lnTo>
                  <a:pt x="772864" y="235531"/>
                </a:lnTo>
                <a:lnTo>
                  <a:pt x="778267" y="225373"/>
                </a:lnTo>
                <a:lnTo>
                  <a:pt x="783989" y="215533"/>
                </a:lnTo>
                <a:lnTo>
                  <a:pt x="789710" y="205693"/>
                </a:lnTo>
                <a:lnTo>
                  <a:pt x="795749" y="196487"/>
                </a:lnTo>
                <a:lnTo>
                  <a:pt x="801789" y="187282"/>
                </a:lnTo>
                <a:lnTo>
                  <a:pt x="808146" y="177759"/>
                </a:lnTo>
                <a:lnTo>
                  <a:pt x="815138" y="168871"/>
                </a:lnTo>
                <a:lnTo>
                  <a:pt x="821813" y="160300"/>
                </a:lnTo>
                <a:lnTo>
                  <a:pt x="828806" y="151730"/>
                </a:lnTo>
                <a:lnTo>
                  <a:pt x="835799" y="143159"/>
                </a:lnTo>
                <a:lnTo>
                  <a:pt x="843110" y="134906"/>
                </a:lnTo>
                <a:lnTo>
                  <a:pt x="850738" y="126971"/>
                </a:lnTo>
                <a:lnTo>
                  <a:pt x="858367" y="119035"/>
                </a:lnTo>
                <a:lnTo>
                  <a:pt x="866313" y="111734"/>
                </a:lnTo>
                <a:lnTo>
                  <a:pt x="874260" y="104433"/>
                </a:lnTo>
                <a:lnTo>
                  <a:pt x="882206" y="97450"/>
                </a:lnTo>
                <a:lnTo>
                  <a:pt x="890788" y="90149"/>
                </a:lnTo>
                <a:lnTo>
                  <a:pt x="899052" y="83801"/>
                </a:lnTo>
                <a:lnTo>
                  <a:pt x="907634" y="76817"/>
                </a:lnTo>
                <a:lnTo>
                  <a:pt x="916216" y="70786"/>
                </a:lnTo>
                <a:lnTo>
                  <a:pt x="925116" y="64755"/>
                </a:lnTo>
                <a:lnTo>
                  <a:pt x="934016" y="59041"/>
                </a:lnTo>
                <a:lnTo>
                  <a:pt x="943552" y="53645"/>
                </a:lnTo>
                <a:lnTo>
                  <a:pt x="952452" y="48249"/>
                </a:lnTo>
                <a:lnTo>
                  <a:pt x="961988" y="43170"/>
                </a:lnTo>
                <a:lnTo>
                  <a:pt x="971205" y="38726"/>
                </a:lnTo>
                <a:lnTo>
                  <a:pt x="981059" y="33965"/>
                </a:lnTo>
                <a:lnTo>
                  <a:pt x="990595" y="29838"/>
                </a:lnTo>
                <a:lnTo>
                  <a:pt x="1000766" y="25712"/>
                </a:lnTo>
                <a:lnTo>
                  <a:pt x="1010302" y="22220"/>
                </a:lnTo>
                <a:lnTo>
                  <a:pt x="1020791" y="18728"/>
                </a:lnTo>
                <a:lnTo>
                  <a:pt x="1030962" y="15237"/>
                </a:lnTo>
                <a:lnTo>
                  <a:pt x="1041134" y="12380"/>
                </a:lnTo>
                <a:lnTo>
                  <a:pt x="1051305" y="10158"/>
                </a:lnTo>
                <a:lnTo>
                  <a:pt x="1062112" y="7936"/>
                </a:lnTo>
                <a:lnTo>
                  <a:pt x="1072283" y="5714"/>
                </a:lnTo>
                <a:lnTo>
                  <a:pt x="1083091" y="3809"/>
                </a:lnTo>
                <a:lnTo>
                  <a:pt x="1093898" y="2539"/>
                </a:lnTo>
                <a:lnTo>
                  <a:pt x="1104705" y="1587"/>
                </a:lnTo>
                <a:lnTo>
                  <a:pt x="1115512" y="635"/>
                </a:lnTo>
                <a:lnTo>
                  <a:pt x="1126637" y="317"/>
                </a:lnTo>
                <a:lnTo>
                  <a:pt x="1137444"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
        <p:nvSpPr>
          <p:cNvPr id="7" name="KSO_Shape"/>
          <p:cNvSpPr/>
          <p:nvPr/>
        </p:nvSpPr>
        <p:spPr>
          <a:xfrm>
            <a:off x="8244148" y="3710109"/>
            <a:ext cx="683969" cy="2230334"/>
          </a:xfrm>
          <a:custGeom>
            <a:avLst/>
            <a:gdLst>
              <a:gd name="connsiteX0" fmla="*/ 859915 w 2448000"/>
              <a:gd name="connsiteY0" fmla="*/ 7024914 h 8003471"/>
              <a:gd name="connsiteX1" fmla="*/ 1588085 w 2448000"/>
              <a:gd name="connsiteY1" fmla="*/ 7024914 h 8003471"/>
              <a:gd name="connsiteX2" fmla="*/ 1588085 w 2448000"/>
              <a:gd name="connsiteY2" fmla="*/ 7699680 h 8003471"/>
              <a:gd name="connsiteX3" fmla="*/ 859915 w 2448000"/>
              <a:gd name="connsiteY3" fmla="*/ 8003471 h 8003471"/>
              <a:gd name="connsiteX4" fmla="*/ 0 w 2448000"/>
              <a:gd name="connsiteY4" fmla="*/ 6062134 h 8003471"/>
              <a:gd name="connsiteX5" fmla="*/ 2448000 w 2448000"/>
              <a:gd name="connsiteY5" fmla="*/ 6062134 h 8003471"/>
              <a:gd name="connsiteX6" fmla="*/ 2014384 w 2448000"/>
              <a:gd name="connsiteY6" fmla="*/ 6867677 h 8003471"/>
              <a:gd name="connsiteX7" fmla="*/ 433616 w 2448000"/>
              <a:gd name="connsiteY7" fmla="*/ 6867677 h 8003471"/>
              <a:gd name="connsiteX8" fmla="*/ 18000 w 2448000"/>
              <a:gd name="connsiteY8" fmla="*/ 941010 h 8003471"/>
              <a:gd name="connsiteX9" fmla="*/ 2430000 w 2448000"/>
              <a:gd name="connsiteY9" fmla="*/ 941010 h 8003471"/>
              <a:gd name="connsiteX10" fmla="*/ 2430000 w 2448000"/>
              <a:gd name="connsiteY10" fmla="*/ 5904896 h 8003471"/>
              <a:gd name="connsiteX11" fmla="*/ 18000 w 2448000"/>
              <a:gd name="connsiteY11" fmla="*/ 5904896 h 8003471"/>
              <a:gd name="connsiteX12" fmla="*/ 409886 w 2448000"/>
              <a:gd name="connsiteY12" fmla="*/ 0 h 8003471"/>
              <a:gd name="connsiteX13" fmla="*/ 2038114 w 2448000"/>
              <a:gd name="connsiteY13" fmla="*/ 0 h 8003471"/>
              <a:gd name="connsiteX14" fmla="*/ 2430000 w 2448000"/>
              <a:gd name="connsiteY14" fmla="*/ 391886 h 8003471"/>
              <a:gd name="connsiteX15" fmla="*/ 2430000 w 2448000"/>
              <a:gd name="connsiteY15" fmla="*/ 783772 h 8003471"/>
              <a:gd name="connsiteX16" fmla="*/ 18000 w 2448000"/>
              <a:gd name="connsiteY16" fmla="*/ 783772 h 8003471"/>
              <a:gd name="connsiteX17" fmla="*/ 18000 w 2448000"/>
              <a:gd name="connsiteY17" fmla="*/ 391886 h 8003471"/>
              <a:gd name="connsiteX18" fmla="*/ 409886 w 2448000"/>
              <a:gd name="connsiteY18" fmla="*/ 0 h 8003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448000" h="8003471">
                <a:moveTo>
                  <a:pt x="859915" y="7024914"/>
                </a:moveTo>
                <a:lnTo>
                  <a:pt x="1588085" y="7024914"/>
                </a:lnTo>
                <a:lnTo>
                  <a:pt x="1588085" y="7699680"/>
                </a:lnTo>
                <a:lnTo>
                  <a:pt x="859915" y="8003471"/>
                </a:lnTo>
                <a:close/>
                <a:moveTo>
                  <a:pt x="0" y="6062134"/>
                </a:moveTo>
                <a:lnTo>
                  <a:pt x="2448000" y="6062134"/>
                </a:lnTo>
                <a:lnTo>
                  <a:pt x="2014384" y="6867677"/>
                </a:lnTo>
                <a:lnTo>
                  <a:pt x="433616" y="6867677"/>
                </a:lnTo>
                <a:close/>
                <a:moveTo>
                  <a:pt x="18000" y="941010"/>
                </a:moveTo>
                <a:lnTo>
                  <a:pt x="2430000" y="941010"/>
                </a:lnTo>
                <a:lnTo>
                  <a:pt x="2430000" y="5904896"/>
                </a:lnTo>
                <a:lnTo>
                  <a:pt x="18000" y="5904896"/>
                </a:lnTo>
                <a:close/>
                <a:moveTo>
                  <a:pt x="409886" y="0"/>
                </a:moveTo>
                <a:lnTo>
                  <a:pt x="2038114" y="0"/>
                </a:lnTo>
                <a:cubicBezTo>
                  <a:pt x="2254547" y="0"/>
                  <a:pt x="2430000" y="175453"/>
                  <a:pt x="2430000" y="391886"/>
                </a:cubicBezTo>
                <a:lnTo>
                  <a:pt x="2430000" y="783772"/>
                </a:lnTo>
                <a:lnTo>
                  <a:pt x="18000" y="783772"/>
                </a:lnTo>
                <a:lnTo>
                  <a:pt x="18000" y="391886"/>
                </a:lnTo>
                <a:cubicBezTo>
                  <a:pt x="18000" y="175453"/>
                  <a:pt x="193453" y="0"/>
                  <a:pt x="40988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8" name="KSO_Shape"/>
          <p:cNvSpPr/>
          <p:nvPr/>
        </p:nvSpPr>
        <p:spPr>
          <a:xfrm flipH="1">
            <a:off x="9425401" y="3710109"/>
            <a:ext cx="2031997" cy="2131466"/>
          </a:xfrm>
          <a:custGeom>
            <a:avLst/>
            <a:gdLst>
              <a:gd name="connsiteX0" fmla="*/ 2697262 w 5394523"/>
              <a:gd name="connsiteY0" fmla="*/ 0 h 5658773"/>
              <a:gd name="connsiteX1" fmla="*/ 2006732 w 5394523"/>
              <a:gd name="connsiteY1" fmla="*/ 562798 h 5658773"/>
              <a:gd name="connsiteX2" fmla="*/ 1994361 w 5394523"/>
              <a:gd name="connsiteY2" fmla="*/ 685515 h 5658773"/>
              <a:gd name="connsiteX3" fmla="*/ 1968717 w 5394523"/>
              <a:gd name="connsiteY3" fmla="*/ 689428 h 5658773"/>
              <a:gd name="connsiteX4" fmla="*/ 932755 w 5394523"/>
              <a:gd name="connsiteY4" fmla="*/ 1960511 h 5658773"/>
              <a:gd name="connsiteX5" fmla="*/ 932755 w 5394523"/>
              <a:gd name="connsiteY5" fmla="*/ 3680451 h 5658773"/>
              <a:gd name="connsiteX6" fmla="*/ 935888 w 5394523"/>
              <a:gd name="connsiteY6" fmla="*/ 3730118 h 5658773"/>
              <a:gd name="connsiteX7" fmla="*/ 933854 w 5394523"/>
              <a:gd name="connsiteY7" fmla="*/ 3730118 h 5658773"/>
              <a:gd name="connsiteX8" fmla="*/ 919576 w 5394523"/>
              <a:gd name="connsiteY8" fmla="*/ 3878377 h 5658773"/>
              <a:gd name="connsiteX9" fmla="*/ 25312 w 5394523"/>
              <a:gd name="connsiteY9" fmla="*/ 4724735 h 5658773"/>
              <a:gd name="connsiteX10" fmla="*/ 0 w 5394523"/>
              <a:gd name="connsiteY10" fmla="*/ 4726073 h 5658773"/>
              <a:gd name="connsiteX11" fmla="*/ 0 w 5394523"/>
              <a:gd name="connsiteY11" fmla="*/ 4987418 h 5658773"/>
              <a:gd name="connsiteX12" fmla="*/ 1696229 w 5394523"/>
              <a:gd name="connsiteY12" fmla="*/ 4987418 h 5658773"/>
              <a:gd name="connsiteX13" fmla="*/ 1708125 w 5394523"/>
              <a:gd name="connsiteY13" fmla="*/ 5046603 h 5658773"/>
              <a:gd name="connsiteX14" fmla="*/ 2697262 w 5394523"/>
              <a:gd name="connsiteY14" fmla="*/ 5658773 h 5658773"/>
              <a:gd name="connsiteX15" fmla="*/ 3686400 w 5394523"/>
              <a:gd name="connsiteY15" fmla="*/ 5046603 h 5658773"/>
              <a:gd name="connsiteX16" fmla="*/ 3698295 w 5394523"/>
              <a:gd name="connsiteY16" fmla="*/ 4987418 h 5658773"/>
              <a:gd name="connsiteX17" fmla="*/ 5394523 w 5394523"/>
              <a:gd name="connsiteY17" fmla="*/ 4987418 h 5658773"/>
              <a:gd name="connsiteX18" fmla="*/ 5394523 w 5394523"/>
              <a:gd name="connsiteY18" fmla="*/ 4726073 h 5658773"/>
              <a:gd name="connsiteX19" fmla="*/ 5369211 w 5394523"/>
              <a:gd name="connsiteY19" fmla="*/ 4724735 h 5658773"/>
              <a:gd name="connsiteX20" fmla="*/ 4474947 w 5394523"/>
              <a:gd name="connsiteY20" fmla="*/ 3878377 h 5658773"/>
              <a:gd name="connsiteX21" fmla="*/ 4460669 w 5394523"/>
              <a:gd name="connsiteY21" fmla="*/ 3730118 h 5658773"/>
              <a:gd name="connsiteX22" fmla="*/ 4458635 w 5394523"/>
              <a:gd name="connsiteY22" fmla="*/ 3730118 h 5658773"/>
              <a:gd name="connsiteX23" fmla="*/ 4461768 w 5394523"/>
              <a:gd name="connsiteY23" fmla="*/ 3680451 h 5658773"/>
              <a:gd name="connsiteX24" fmla="*/ 4461768 w 5394523"/>
              <a:gd name="connsiteY24" fmla="*/ 1960511 h 5658773"/>
              <a:gd name="connsiteX25" fmla="*/ 3425806 w 5394523"/>
              <a:gd name="connsiteY25" fmla="*/ 689428 h 5658773"/>
              <a:gd name="connsiteX26" fmla="*/ 3400163 w 5394523"/>
              <a:gd name="connsiteY26" fmla="*/ 685515 h 5658773"/>
              <a:gd name="connsiteX27" fmla="*/ 3387792 w 5394523"/>
              <a:gd name="connsiteY27" fmla="*/ 562798 h 5658773"/>
              <a:gd name="connsiteX28" fmla="*/ 2697262 w 5394523"/>
              <a:gd name="connsiteY28" fmla="*/ 0 h 5658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5394523" h="5658773">
                <a:moveTo>
                  <a:pt x="2697262" y="0"/>
                </a:moveTo>
                <a:cubicBezTo>
                  <a:pt x="2356644" y="0"/>
                  <a:pt x="2072457" y="241610"/>
                  <a:pt x="2006732" y="562798"/>
                </a:cubicBezTo>
                <a:lnTo>
                  <a:pt x="1994361" y="685515"/>
                </a:lnTo>
                <a:lnTo>
                  <a:pt x="1968717" y="689428"/>
                </a:lnTo>
                <a:cubicBezTo>
                  <a:pt x="1377495" y="810410"/>
                  <a:pt x="932755" y="1333524"/>
                  <a:pt x="932755" y="1960511"/>
                </a:cubicBezTo>
                <a:lnTo>
                  <a:pt x="932755" y="3680451"/>
                </a:lnTo>
                <a:lnTo>
                  <a:pt x="935888" y="3730118"/>
                </a:lnTo>
                <a:lnTo>
                  <a:pt x="933854" y="3730118"/>
                </a:lnTo>
                <a:lnTo>
                  <a:pt x="919576" y="3878377"/>
                </a:lnTo>
                <a:cubicBezTo>
                  <a:pt x="831330" y="4329811"/>
                  <a:pt x="470714" y="4677385"/>
                  <a:pt x="25312" y="4724735"/>
                </a:cubicBezTo>
                <a:lnTo>
                  <a:pt x="0" y="4726073"/>
                </a:lnTo>
                <a:lnTo>
                  <a:pt x="0" y="4987418"/>
                </a:lnTo>
                <a:lnTo>
                  <a:pt x="1696229" y="4987418"/>
                </a:lnTo>
                <a:lnTo>
                  <a:pt x="1708125" y="5046603"/>
                </a:lnTo>
                <a:cubicBezTo>
                  <a:pt x="1802271" y="5395968"/>
                  <a:pt x="2209350" y="5658773"/>
                  <a:pt x="2697262" y="5658773"/>
                </a:cubicBezTo>
                <a:cubicBezTo>
                  <a:pt x="3185174" y="5658773"/>
                  <a:pt x="3592254" y="5395968"/>
                  <a:pt x="3686400" y="5046603"/>
                </a:cubicBezTo>
                <a:lnTo>
                  <a:pt x="3698295" y="4987418"/>
                </a:lnTo>
                <a:lnTo>
                  <a:pt x="5394523" y="4987418"/>
                </a:lnTo>
                <a:lnTo>
                  <a:pt x="5394523" y="4726073"/>
                </a:lnTo>
                <a:lnTo>
                  <a:pt x="5369211" y="4724735"/>
                </a:lnTo>
                <a:cubicBezTo>
                  <a:pt x="4923809" y="4677385"/>
                  <a:pt x="4563193" y="4329811"/>
                  <a:pt x="4474947" y="3878377"/>
                </a:cubicBezTo>
                <a:lnTo>
                  <a:pt x="4460669" y="3730118"/>
                </a:lnTo>
                <a:lnTo>
                  <a:pt x="4458635" y="3730118"/>
                </a:lnTo>
                <a:lnTo>
                  <a:pt x="4461768" y="3680451"/>
                </a:lnTo>
                <a:lnTo>
                  <a:pt x="4461768" y="1960511"/>
                </a:lnTo>
                <a:cubicBezTo>
                  <a:pt x="4461768" y="1333524"/>
                  <a:pt x="4017028" y="810410"/>
                  <a:pt x="3425806" y="689428"/>
                </a:cubicBezTo>
                <a:lnTo>
                  <a:pt x="3400163" y="685515"/>
                </a:lnTo>
                <a:lnTo>
                  <a:pt x="3387792" y="562798"/>
                </a:lnTo>
                <a:cubicBezTo>
                  <a:pt x="3322067" y="241610"/>
                  <a:pt x="3037880" y="0"/>
                  <a:pt x="269726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KSO_Shape"/>
          <p:cNvSpPr>
            <a:spLocks/>
          </p:cNvSpPr>
          <p:nvPr/>
        </p:nvSpPr>
        <p:spPr bwMode="auto">
          <a:xfrm>
            <a:off x="9891956" y="864736"/>
            <a:ext cx="1162050" cy="1905000"/>
          </a:xfrm>
          <a:custGeom>
            <a:avLst/>
            <a:gdLst>
              <a:gd name="T0" fmla="*/ 1029029 w 3535"/>
              <a:gd name="T1" fmla="*/ 1156466 h 5800"/>
              <a:gd name="T2" fmla="*/ 818493 w 3535"/>
              <a:gd name="T3" fmla="*/ 1179458 h 5800"/>
              <a:gd name="T4" fmla="*/ 848054 w 3535"/>
              <a:gd name="T5" fmla="*/ 1077639 h 5800"/>
              <a:gd name="T6" fmla="*/ 875315 w 3535"/>
              <a:gd name="T7" fmla="*/ 972864 h 5800"/>
              <a:gd name="T8" fmla="*/ 898635 w 3535"/>
              <a:gd name="T9" fmla="*/ 868417 h 5800"/>
              <a:gd name="T10" fmla="*/ 916371 w 3535"/>
              <a:gd name="T11" fmla="*/ 767255 h 5800"/>
              <a:gd name="T12" fmla="*/ 926553 w 3535"/>
              <a:gd name="T13" fmla="*/ 672662 h 5800"/>
              <a:gd name="T14" fmla="*/ 927538 w 3535"/>
              <a:gd name="T15" fmla="*/ 635876 h 5800"/>
              <a:gd name="T16" fmla="*/ 926553 w 3535"/>
              <a:gd name="T17" fmla="*/ 582996 h 5800"/>
              <a:gd name="T18" fmla="*/ 921955 w 3535"/>
              <a:gd name="T19" fmla="*/ 531429 h 5800"/>
              <a:gd name="T20" fmla="*/ 914072 w 3535"/>
              <a:gd name="T21" fmla="*/ 481505 h 5800"/>
              <a:gd name="T22" fmla="*/ 903233 w 3535"/>
              <a:gd name="T23" fmla="*/ 433223 h 5800"/>
              <a:gd name="T24" fmla="*/ 889438 w 3535"/>
              <a:gd name="T25" fmla="*/ 387241 h 5800"/>
              <a:gd name="T26" fmla="*/ 873673 w 3535"/>
              <a:gd name="T27" fmla="*/ 342900 h 5800"/>
              <a:gd name="T28" fmla="*/ 855936 w 3535"/>
              <a:gd name="T29" fmla="*/ 301187 h 5800"/>
              <a:gd name="T30" fmla="*/ 836230 w 3535"/>
              <a:gd name="T31" fmla="*/ 261773 h 5800"/>
              <a:gd name="T32" fmla="*/ 808640 w 3535"/>
              <a:gd name="T33" fmla="*/ 212178 h 5800"/>
              <a:gd name="T34" fmla="*/ 763314 w 3535"/>
              <a:gd name="T35" fmla="*/ 146816 h 5800"/>
              <a:gd name="T36" fmla="*/ 717660 w 3535"/>
              <a:gd name="T37" fmla="*/ 92622 h 5800"/>
              <a:gd name="T38" fmla="*/ 673319 w 3535"/>
              <a:gd name="T39" fmla="*/ 50253 h 5800"/>
              <a:gd name="T40" fmla="*/ 632592 w 3535"/>
              <a:gd name="T41" fmla="*/ 20035 h 5800"/>
              <a:gd name="T42" fmla="*/ 608943 w 3535"/>
              <a:gd name="T43" fmla="*/ 7226 h 5800"/>
              <a:gd name="T44" fmla="*/ 593835 w 3535"/>
              <a:gd name="T45" fmla="*/ 1971 h 5800"/>
              <a:gd name="T46" fmla="*/ 580697 w 3535"/>
              <a:gd name="T47" fmla="*/ 0 h 5800"/>
              <a:gd name="T48" fmla="*/ 572486 w 3535"/>
              <a:gd name="T49" fmla="*/ 657 h 5800"/>
              <a:gd name="T50" fmla="*/ 558034 w 3535"/>
              <a:gd name="T51" fmla="*/ 5255 h 5800"/>
              <a:gd name="T52" fmla="*/ 541283 w 3535"/>
              <a:gd name="T53" fmla="*/ 12809 h 5800"/>
              <a:gd name="T54" fmla="*/ 502526 w 3535"/>
              <a:gd name="T55" fmla="*/ 38428 h 5800"/>
              <a:gd name="T56" fmla="*/ 459171 w 3535"/>
              <a:gd name="T57" fmla="*/ 77185 h 5800"/>
              <a:gd name="T58" fmla="*/ 413517 w 3535"/>
              <a:gd name="T59" fmla="*/ 127438 h 5800"/>
              <a:gd name="T60" fmla="*/ 368191 w 3535"/>
              <a:gd name="T61" fmla="*/ 189515 h 5800"/>
              <a:gd name="T62" fmla="*/ 332390 w 3535"/>
              <a:gd name="T63" fmla="*/ 248635 h 5800"/>
              <a:gd name="T64" fmla="*/ 312026 w 3535"/>
              <a:gd name="T65" fmla="*/ 287721 h 5800"/>
              <a:gd name="T66" fmla="*/ 293633 w 3535"/>
              <a:gd name="T67" fmla="*/ 328777 h 5800"/>
              <a:gd name="T68" fmla="*/ 277210 w 3535"/>
              <a:gd name="T69" fmla="*/ 371803 h 5800"/>
              <a:gd name="T70" fmla="*/ 263087 w 3535"/>
              <a:gd name="T71" fmla="*/ 417458 h 5800"/>
              <a:gd name="T72" fmla="*/ 250935 w 3535"/>
              <a:gd name="T73" fmla="*/ 465083 h 5800"/>
              <a:gd name="T74" fmla="*/ 242066 w 3535"/>
              <a:gd name="T75" fmla="*/ 514350 h 5800"/>
              <a:gd name="T76" fmla="*/ 236483 w 3535"/>
              <a:gd name="T77" fmla="*/ 565588 h 5800"/>
              <a:gd name="T78" fmla="*/ 233855 w 3535"/>
              <a:gd name="T79" fmla="*/ 618468 h 5800"/>
              <a:gd name="T80" fmla="*/ 235169 w 3535"/>
              <a:gd name="T81" fmla="*/ 672662 h 5800"/>
              <a:gd name="T82" fmla="*/ 241410 w 3535"/>
              <a:gd name="T83" fmla="*/ 734739 h 5800"/>
              <a:gd name="T84" fmla="*/ 256190 w 3535"/>
              <a:gd name="T85" fmla="*/ 834259 h 5800"/>
              <a:gd name="T86" fmla="*/ 277867 w 3535"/>
              <a:gd name="T87" fmla="*/ 938048 h 5800"/>
              <a:gd name="T88" fmla="*/ 304143 w 3535"/>
              <a:gd name="T89" fmla="*/ 1043152 h 5800"/>
              <a:gd name="T90" fmla="*/ 333047 w 3535"/>
              <a:gd name="T91" fmla="*/ 1146284 h 5800"/>
              <a:gd name="T92" fmla="*/ 132693 w 3535"/>
              <a:gd name="T93" fmla="*/ 1156466 h 5800"/>
              <a:gd name="T94" fmla="*/ 580697 w 3535"/>
              <a:gd name="T95" fmla="*/ 1905000 h 58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3535" h="5800">
                <a:moveTo>
                  <a:pt x="2174" y="4724"/>
                </a:moveTo>
                <a:lnTo>
                  <a:pt x="3535" y="5397"/>
                </a:lnTo>
                <a:lnTo>
                  <a:pt x="3133" y="3521"/>
                </a:lnTo>
                <a:lnTo>
                  <a:pt x="2462" y="3691"/>
                </a:lnTo>
                <a:lnTo>
                  <a:pt x="2492" y="3591"/>
                </a:lnTo>
                <a:lnTo>
                  <a:pt x="2523" y="3490"/>
                </a:lnTo>
                <a:lnTo>
                  <a:pt x="2552" y="3385"/>
                </a:lnTo>
                <a:lnTo>
                  <a:pt x="2582" y="3281"/>
                </a:lnTo>
                <a:lnTo>
                  <a:pt x="2611" y="3176"/>
                </a:lnTo>
                <a:lnTo>
                  <a:pt x="2638" y="3069"/>
                </a:lnTo>
                <a:lnTo>
                  <a:pt x="2665" y="2962"/>
                </a:lnTo>
                <a:lnTo>
                  <a:pt x="2691" y="2856"/>
                </a:lnTo>
                <a:lnTo>
                  <a:pt x="2714" y="2749"/>
                </a:lnTo>
                <a:lnTo>
                  <a:pt x="2736" y="2644"/>
                </a:lnTo>
                <a:lnTo>
                  <a:pt x="2757" y="2540"/>
                </a:lnTo>
                <a:lnTo>
                  <a:pt x="2774" y="2437"/>
                </a:lnTo>
                <a:lnTo>
                  <a:pt x="2790" y="2336"/>
                </a:lnTo>
                <a:lnTo>
                  <a:pt x="2802" y="2237"/>
                </a:lnTo>
                <a:lnTo>
                  <a:pt x="2813" y="2141"/>
                </a:lnTo>
                <a:lnTo>
                  <a:pt x="2821" y="2048"/>
                </a:lnTo>
                <a:lnTo>
                  <a:pt x="2823" y="1992"/>
                </a:lnTo>
                <a:lnTo>
                  <a:pt x="2824" y="1936"/>
                </a:lnTo>
                <a:lnTo>
                  <a:pt x="2824" y="1883"/>
                </a:lnTo>
                <a:lnTo>
                  <a:pt x="2823" y="1829"/>
                </a:lnTo>
                <a:lnTo>
                  <a:pt x="2821" y="1775"/>
                </a:lnTo>
                <a:lnTo>
                  <a:pt x="2817" y="1722"/>
                </a:lnTo>
                <a:lnTo>
                  <a:pt x="2813" y="1669"/>
                </a:lnTo>
                <a:lnTo>
                  <a:pt x="2807" y="1618"/>
                </a:lnTo>
                <a:lnTo>
                  <a:pt x="2800" y="1566"/>
                </a:lnTo>
                <a:lnTo>
                  <a:pt x="2791" y="1515"/>
                </a:lnTo>
                <a:lnTo>
                  <a:pt x="2783" y="1466"/>
                </a:lnTo>
                <a:lnTo>
                  <a:pt x="2773" y="1416"/>
                </a:lnTo>
                <a:lnTo>
                  <a:pt x="2762" y="1367"/>
                </a:lnTo>
                <a:lnTo>
                  <a:pt x="2750" y="1319"/>
                </a:lnTo>
                <a:lnTo>
                  <a:pt x="2736" y="1271"/>
                </a:lnTo>
                <a:lnTo>
                  <a:pt x="2723" y="1224"/>
                </a:lnTo>
                <a:lnTo>
                  <a:pt x="2708" y="1179"/>
                </a:lnTo>
                <a:lnTo>
                  <a:pt x="2693" y="1132"/>
                </a:lnTo>
                <a:lnTo>
                  <a:pt x="2677" y="1088"/>
                </a:lnTo>
                <a:lnTo>
                  <a:pt x="2660" y="1044"/>
                </a:lnTo>
                <a:lnTo>
                  <a:pt x="2643" y="1001"/>
                </a:lnTo>
                <a:lnTo>
                  <a:pt x="2625" y="958"/>
                </a:lnTo>
                <a:lnTo>
                  <a:pt x="2606" y="917"/>
                </a:lnTo>
                <a:lnTo>
                  <a:pt x="2587" y="876"/>
                </a:lnTo>
                <a:lnTo>
                  <a:pt x="2567" y="836"/>
                </a:lnTo>
                <a:lnTo>
                  <a:pt x="2546" y="797"/>
                </a:lnTo>
                <a:lnTo>
                  <a:pt x="2525" y="757"/>
                </a:lnTo>
                <a:lnTo>
                  <a:pt x="2505" y="719"/>
                </a:lnTo>
                <a:lnTo>
                  <a:pt x="2462" y="646"/>
                </a:lnTo>
                <a:lnTo>
                  <a:pt x="2416" y="577"/>
                </a:lnTo>
                <a:lnTo>
                  <a:pt x="2371" y="511"/>
                </a:lnTo>
                <a:lnTo>
                  <a:pt x="2324" y="447"/>
                </a:lnTo>
                <a:lnTo>
                  <a:pt x="2278" y="388"/>
                </a:lnTo>
                <a:lnTo>
                  <a:pt x="2231" y="333"/>
                </a:lnTo>
                <a:lnTo>
                  <a:pt x="2185" y="282"/>
                </a:lnTo>
                <a:lnTo>
                  <a:pt x="2139" y="235"/>
                </a:lnTo>
                <a:lnTo>
                  <a:pt x="2094" y="191"/>
                </a:lnTo>
                <a:lnTo>
                  <a:pt x="2050" y="153"/>
                </a:lnTo>
                <a:lnTo>
                  <a:pt x="2007" y="117"/>
                </a:lnTo>
                <a:lnTo>
                  <a:pt x="1965" y="87"/>
                </a:lnTo>
                <a:lnTo>
                  <a:pt x="1926" y="61"/>
                </a:lnTo>
                <a:lnTo>
                  <a:pt x="1889" y="39"/>
                </a:lnTo>
                <a:lnTo>
                  <a:pt x="1871" y="30"/>
                </a:lnTo>
                <a:lnTo>
                  <a:pt x="1854" y="22"/>
                </a:lnTo>
                <a:lnTo>
                  <a:pt x="1838" y="16"/>
                </a:lnTo>
                <a:lnTo>
                  <a:pt x="1823" y="10"/>
                </a:lnTo>
                <a:lnTo>
                  <a:pt x="1808" y="6"/>
                </a:lnTo>
                <a:lnTo>
                  <a:pt x="1794" y="2"/>
                </a:lnTo>
                <a:lnTo>
                  <a:pt x="1780" y="1"/>
                </a:lnTo>
                <a:lnTo>
                  <a:pt x="1768" y="0"/>
                </a:lnTo>
                <a:lnTo>
                  <a:pt x="1757" y="1"/>
                </a:lnTo>
                <a:lnTo>
                  <a:pt x="1743" y="2"/>
                </a:lnTo>
                <a:lnTo>
                  <a:pt x="1729" y="6"/>
                </a:lnTo>
                <a:lnTo>
                  <a:pt x="1714" y="10"/>
                </a:lnTo>
                <a:lnTo>
                  <a:pt x="1699" y="16"/>
                </a:lnTo>
                <a:lnTo>
                  <a:pt x="1682" y="22"/>
                </a:lnTo>
                <a:lnTo>
                  <a:pt x="1666" y="30"/>
                </a:lnTo>
                <a:lnTo>
                  <a:pt x="1648" y="39"/>
                </a:lnTo>
                <a:lnTo>
                  <a:pt x="1611" y="61"/>
                </a:lnTo>
                <a:lnTo>
                  <a:pt x="1572" y="87"/>
                </a:lnTo>
                <a:lnTo>
                  <a:pt x="1530" y="117"/>
                </a:lnTo>
                <a:lnTo>
                  <a:pt x="1487" y="153"/>
                </a:lnTo>
                <a:lnTo>
                  <a:pt x="1443" y="191"/>
                </a:lnTo>
                <a:lnTo>
                  <a:pt x="1398" y="235"/>
                </a:lnTo>
                <a:lnTo>
                  <a:pt x="1352" y="282"/>
                </a:lnTo>
                <a:lnTo>
                  <a:pt x="1306" y="333"/>
                </a:lnTo>
                <a:lnTo>
                  <a:pt x="1259" y="388"/>
                </a:lnTo>
                <a:lnTo>
                  <a:pt x="1213" y="447"/>
                </a:lnTo>
                <a:lnTo>
                  <a:pt x="1166" y="511"/>
                </a:lnTo>
                <a:lnTo>
                  <a:pt x="1121" y="577"/>
                </a:lnTo>
                <a:lnTo>
                  <a:pt x="1075" y="646"/>
                </a:lnTo>
                <a:lnTo>
                  <a:pt x="1032" y="719"/>
                </a:lnTo>
                <a:lnTo>
                  <a:pt x="1012" y="757"/>
                </a:lnTo>
                <a:lnTo>
                  <a:pt x="991" y="797"/>
                </a:lnTo>
                <a:lnTo>
                  <a:pt x="970" y="836"/>
                </a:lnTo>
                <a:lnTo>
                  <a:pt x="950" y="876"/>
                </a:lnTo>
                <a:lnTo>
                  <a:pt x="931" y="917"/>
                </a:lnTo>
                <a:lnTo>
                  <a:pt x="912" y="958"/>
                </a:lnTo>
                <a:lnTo>
                  <a:pt x="894" y="1001"/>
                </a:lnTo>
                <a:lnTo>
                  <a:pt x="877" y="1044"/>
                </a:lnTo>
                <a:lnTo>
                  <a:pt x="860" y="1088"/>
                </a:lnTo>
                <a:lnTo>
                  <a:pt x="844" y="1132"/>
                </a:lnTo>
                <a:lnTo>
                  <a:pt x="829" y="1179"/>
                </a:lnTo>
                <a:lnTo>
                  <a:pt x="814" y="1224"/>
                </a:lnTo>
                <a:lnTo>
                  <a:pt x="801" y="1271"/>
                </a:lnTo>
                <a:lnTo>
                  <a:pt x="787" y="1319"/>
                </a:lnTo>
                <a:lnTo>
                  <a:pt x="775" y="1367"/>
                </a:lnTo>
                <a:lnTo>
                  <a:pt x="764" y="1416"/>
                </a:lnTo>
                <a:lnTo>
                  <a:pt x="754" y="1466"/>
                </a:lnTo>
                <a:lnTo>
                  <a:pt x="746" y="1515"/>
                </a:lnTo>
                <a:lnTo>
                  <a:pt x="737" y="1566"/>
                </a:lnTo>
                <a:lnTo>
                  <a:pt x="730" y="1618"/>
                </a:lnTo>
                <a:lnTo>
                  <a:pt x="723" y="1669"/>
                </a:lnTo>
                <a:lnTo>
                  <a:pt x="720" y="1722"/>
                </a:lnTo>
                <a:lnTo>
                  <a:pt x="716" y="1775"/>
                </a:lnTo>
                <a:lnTo>
                  <a:pt x="714" y="1829"/>
                </a:lnTo>
                <a:lnTo>
                  <a:pt x="712" y="1883"/>
                </a:lnTo>
                <a:lnTo>
                  <a:pt x="712" y="1936"/>
                </a:lnTo>
                <a:lnTo>
                  <a:pt x="714" y="1992"/>
                </a:lnTo>
                <a:lnTo>
                  <a:pt x="716" y="2048"/>
                </a:lnTo>
                <a:lnTo>
                  <a:pt x="723" y="2141"/>
                </a:lnTo>
                <a:lnTo>
                  <a:pt x="735" y="2237"/>
                </a:lnTo>
                <a:lnTo>
                  <a:pt x="747" y="2336"/>
                </a:lnTo>
                <a:lnTo>
                  <a:pt x="763" y="2437"/>
                </a:lnTo>
                <a:lnTo>
                  <a:pt x="780" y="2540"/>
                </a:lnTo>
                <a:lnTo>
                  <a:pt x="801" y="2644"/>
                </a:lnTo>
                <a:lnTo>
                  <a:pt x="823" y="2749"/>
                </a:lnTo>
                <a:lnTo>
                  <a:pt x="846" y="2856"/>
                </a:lnTo>
                <a:lnTo>
                  <a:pt x="872" y="2962"/>
                </a:lnTo>
                <a:lnTo>
                  <a:pt x="899" y="3069"/>
                </a:lnTo>
                <a:lnTo>
                  <a:pt x="926" y="3176"/>
                </a:lnTo>
                <a:lnTo>
                  <a:pt x="955" y="3281"/>
                </a:lnTo>
                <a:lnTo>
                  <a:pt x="985" y="3385"/>
                </a:lnTo>
                <a:lnTo>
                  <a:pt x="1014" y="3490"/>
                </a:lnTo>
                <a:lnTo>
                  <a:pt x="1045" y="3591"/>
                </a:lnTo>
                <a:lnTo>
                  <a:pt x="1075" y="3691"/>
                </a:lnTo>
                <a:lnTo>
                  <a:pt x="404" y="3521"/>
                </a:lnTo>
                <a:lnTo>
                  <a:pt x="0" y="5397"/>
                </a:lnTo>
                <a:lnTo>
                  <a:pt x="1362" y="4724"/>
                </a:lnTo>
                <a:lnTo>
                  <a:pt x="1768" y="5800"/>
                </a:lnTo>
                <a:lnTo>
                  <a:pt x="2174" y="4724"/>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spTree>
    <p:extLst>
      <p:ext uri="{BB962C8B-B14F-4D97-AF65-F5344CB8AC3E}">
        <p14:creationId xmlns:p14="http://schemas.microsoft.com/office/powerpoint/2010/main" val="39181953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243" y="589649"/>
            <a:ext cx="4102768" cy="80591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000" b="1" dirty="0">
                <a:solidFill>
                  <a:srgbClr val="E7E6E6">
                    <a:lumMod val="50000"/>
                  </a:srgbClr>
                </a:solidFill>
                <a:latin typeface="微软雅黑"/>
              </a:rPr>
              <a:t>这里输入小标题</a:t>
            </a:r>
          </a:p>
        </p:txBody>
      </p:sp>
      <p:sp>
        <p:nvSpPr>
          <p:cNvPr id="4" name="矩形 3"/>
          <p:cNvSpPr/>
          <p:nvPr/>
        </p:nvSpPr>
        <p:spPr>
          <a:xfrm>
            <a:off x="4555" y="721894"/>
            <a:ext cx="1163638" cy="541422"/>
          </a:xfrm>
          <a:prstGeom prst="rect">
            <a:avLst/>
          </a:prstGeom>
          <a:solidFill>
            <a:schemeClr val="accent1">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矩形 24"/>
          <p:cNvSpPr/>
          <p:nvPr/>
        </p:nvSpPr>
        <p:spPr>
          <a:xfrm>
            <a:off x="4981073" y="720763"/>
            <a:ext cx="437406" cy="541422"/>
          </a:xfrm>
          <a:prstGeom prst="rect">
            <a:avLst/>
          </a:prstGeom>
          <a:solidFill>
            <a:schemeClr val="accent1">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任意多边形 26"/>
          <p:cNvSpPr/>
          <p:nvPr/>
        </p:nvSpPr>
        <p:spPr>
          <a:xfrm>
            <a:off x="2743351" y="3887230"/>
            <a:ext cx="2223016" cy="2223017"/>
          </a:xfrm>
          <a:custGeom>
            <a:avLst/>
            <a:gdLst>
              <a:gd name="connsiteX0" fmla="*/ 1659967 w 2338627"/>
              <a:gd name="connsiteY0" fmla="*/ 372867 h 2338627"/>
              <a:gd name="connsiteX1" fmla="*/ 1841876 w 2338627"/>
              <a:gd name="connsiteY1" fmla="*/ 220220 h 2338627"/>
              <a:gd name="connsiteX2" fmla="*/ 1987199 w 2338627"/>
              <a:gd name="connsiteY2" fmla="*/ 342161 h 2338627"/>
              <a:gd name="connsiteX3" fmla="*/ 1868459 w 2338627"/>
              <a:gd name="connsiteY3" fmla="*/ 547812 h 2338627"/>
              <a:gd name="connsiteX4" fmla="*/ 2057122 w 2338627"/>
              <a:gd name="connsiteY4" fmla="*/ 874586 h 2338627"/>
              <a:gd name="connsiteX5" fmla="*/ 2294591 w 2338627"/>
              <a:gd name="connsiteY5" fmla="*/ 874580 h 2338627"/>
              <a:gd name="connsiteX6" fmla="*/ 2327534 w 2338627"/>
              <a:gd name="connsiteY6" fmla="*/ 1061404 h 2338627"/>
              <a:gd name="connsiteX7" fmla="*/ 2104383 w 2338627"/>
              <a:gd name="connsiteY7" fmla="*/ 1142618 h 2338627"/>
              <a:gd name="connsiteX8" fmla="*/ 2038861 w 2338627"/>
              <a:gd name="connsiteY8" fmla="*/ 1514212 h 2338627"/>
              <a:gd name="connsiteX9" fmla="*/ 2220777 w 2338627"/>
              <a:gd name="connsiteY9" fmla="*/ 1666849 h 2338627"/>
              <a:gd name="connsiteX10" fmla="*/ 2125924 w 2338627"/>
              <a:gd name="connsiteY10" fmla="*/ 1831140 h 2338627"/>
              <a:gd name="connsiteX11" fmla="*/ 1902778 w 2338627"/>
              <a:gd name="connsiteY11" fmla="*/ 1749915 h 2338627"/>
              <a:gd name="connsiteX12" fmla="*/ 1613729 w 2338627"/>
              <a:gd name="connsiteY12" fmla="*/ 1992456 h 2338627"/>
              <a:gd name="connsiteX13" fmla="*/ 1654972 w 2338627"/>
              <a:gd name="connsiteY13" fmla="*/ 2226316 h 2338627"/>
              <a:gd name="connsiteX14" fmla="*/ 1476706 w 2338627"/>
              <a:gd name="connsiteY14" fmla="*/ 2291199 h 2338627"/>
              <a:gd name="connsiteX15" fmla="*/ 1357977 w 2338627"/>
              <a:gd name="connsiteY15" fmla="*/ 2085542 h 2338627"/>
              <a:gd name="connsiteX16" fmla="*/ 980651 w 2338627"/>
              <a:gd name="connsiteY16" fmla="*/ 2085542 h 2338627"/>
              <a:gd name="connsiteX17" fmla="*/ 861921 w 2338627"/>
              <a:gd name="connsiteY17" fmla="*/ 2291199 h 2338627"/>
              <a:gd name="connsiteX18" fmla="*/ 683655 w 2338627"/>
              <a:gd name="connsiteY18" fmla="*/ 2226316 h 2338627"/>
              <a:gd name="connsiteX19" fmla="*/ 724898 w 2338627"/>
              <a:gd name="connsiteY19" fmla="*/ 1992455 h 2338627"/>
              <a:gd name="connsiteX20" fmla="*/ 435849 w 2338627"/>
              <a:gd name="connsiteY20" fmla="*/ 1749914 h 2338627"/>
              <a:gd name="connsiteX21" fmla="*/ 212703 w 2338627"/>
              <a:gd name="connsiteY21" fmla="*/ 1831140 h 2338627"/>
              <a:gd name="connsiteX22" fmla="*/ 117850 w 2338627"/>
              <a:gd name="connsiteY22" fmla="*/ 1666849 h 2338627"/>
              <a:gd name="connsiteX23" fmla="*/ 299766 w 2338627"/>
              <a:gd name="connsiteY23" fmla="*/ 1514212 h 2338627"/>
              <a:gd name="connsiteX24" fmla="*/ 234244 w 2338627"/>
              <a:gd name="connsiteY24" fmla="*/ 1142618 h 2338627"/>
              <a:gd name="connsiteX25" fmla="*/ 11093 w 2338627"/>
              <a:gd name="connsiteY25" fmla="*/ 1061404 h 2338627"/>
              <a:gd name="connsiteX26" fmla="*/ 44036 w 2338627"/>
              <a:gd name="connsiteY26" fmla="*/ 874580 h 2338627"/>
              <a:gd name="connsiteX27" fmla="*/ 281505 w 2338627"/>
              <a:gd name="connsiteY27" fmla="*/ 874586 h 2338627"/>
              <a:gd name="connsiteX28" fmla="*/ 470168 w 2338627"/>
              <a:gd name="connsiteY28" fmla="*/ 547812 h 2338627"/>
              <a:gd name="connsiteX29" fmla="*/ 351428 w 2338627"/>
              <a:gd name="connsiteY29" fmla="*/ 342161 h 2338627"/>
              <a:gd name="connsiteX30" fmla="*/ 496751 w 2338627"/>
              <a:gd name="connsiteY30" fmla="*/ 220220 h 2338627"/>
              <a:gd name="connsiteX31" fmla="*/ 678660 w 2338627"/>
              <a:gd name="connsiteY31" fmla="*/ 372867 h 2338627"/>
              <a:gd name="connsiteX32" fmla="*/ 1033231 w 2338627"/>
              <a:gd name="connsiteY32" fmla="*/ 243814 h 2338627"/>
              <a:gd name="connsiteX33" fmla="*/ 1074460 w 2338627"/>
              <a:gd name="connsiteY33" fmla="*/ 9951 h 2338627"/>
              <a:gd name="connsiteX34" fmla="*/ 1264167 w 2338627"/>
              <a:gd name="connsiteY34" fmla="*/ 9951 h 2338627"/>
              <a:gd name="connsiteX35" fmla="*/ 1305397 w 2338627"/>
              <a:gd name="connsiteY35" fmla="*/ 243814 h 2338627"/>
              <a:gd name="connsiteX36" fmla="*/ 1659968 w 2338627"/>
              <a:gd name="connsiteY36" fmla="*/ 372867 h 2338627"/>
              <a:gd name="connsiteX37" fmla="*/ 1659967 w 2338627"/>
              <a:gd name="connsiteY37" fmla="*/ 372867 h 2338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338627" h="2338627">
                <a:moveTo>
                  <a:pt x="1659967" y="372867"/>
                </a:moveTo>
                <a:lnTo>
                  <a:pt x="1841876" y="220220"/>
                </a:lnTo>
                <a:lnTo>
                  <a:pt x="1987199" y="342161"/>
                </a:lnTo>
                <a:lnTo>
                  <a:pt x="1868459" y="547812"/>
                </a:lnTo>
                <a:cubicBezTo>
                  <a:pt x="1952890" y="642791"/>
                  <a:pt x="2017084" y="753977"/>
                  <a:pt x="2057122" y="874586"/>
                </a:cubicBezTo>
                <a:lnTo>
                  <a:pt x="2294591" y="874580"/>
                </a:lnTo>
                <a:lnTo>
                  <a:pt x="2327534" y="1061404"/>
                </a:lnTo>
                <a:lnTo>
                  <a:pt x="2104383" y="1142618"/>
                </a:lnTo>
                <a:cubicBezTo>
                  <a:pt x="2108010" y="1269647"/>
                  <a:pt x="2085715" y="1396084"/>
                  <a:pt x="2038861" y="1514212"/>
                </a:cubicBezTo>
                <a:lnTo>
                  <a:pt x="2220777" y="1666849"/>
                </a:lnTo>
                <a:lnTo>
                  <a:pt x="2125924" y="1831140"/>
                </a:lnTo>
                <a:lnTo>
                  <a:pt x="1902778" y="1749915"/>
                </a:lnTo>
                <a:cubicBezTo>
                  <a:pt x="1823903" y="1849556"/>
                  <a:pt x="1725553" y="1932082"/>
                  <a:pt x="1613729" y="1992456"/>
                </a:cubicBezTo>
                <a:lnTo>
                  <a:pt x="1654972" y="2226316"/>
                </a:lnTo>
                <a:lnTo>
                  <a:pt x="1476706" y="2291199"/>
                </a:lnTo>
                <a:lnTo>
                  <a:pt x="1357977" y="2085542"/>
                </a:lnTo>
                <a:cubicBezTo>
                  <a:pt x="1233507" y="2111172"/>
                  <a:pt x="1105120" y="2111172"/>
                  <a:pt x="980651" y="2085542"/>
                </a:cubicBezTo>
                <a:lnTo>
                  <a:pt x="861921" y="2291199"/>
                </a:lnTo>
                <a:lnTo>
                  <a:pt x="683655" y="2226316"/>
                </a:lnTo>
                <a:lnTo>
                  <a:pt x="724898" y="1992455"/>
                </a:lnTo>
                <a:cubicBezTo>
                  <a:pt x="613074" y="1932081"/>
                  <a:pt x="514724" y="1849556"/>
                  <a:pt x="435849" y="1749914"/>
                </a:cubicBezTo>
                <a:lnTo>
                  <a:pt x="212703" y="1831140"/>
                </a:lnTo>
                <a:lnTo>
                  <a:pt x="117850" y="1666849"/>
                </a:lnTo>
                <a:lnTo>
                  <a:pt x="299766" y="1514212"/>
                </a:lnTo>
                <a:cubicBezTo>
                  <a:pt x="252911" y="1396084"/>
                  <a:pt x="230617" y="1269647"/>
                  <a:pt x="234244" y="1142618"/>
                </a:cubicBezTo>
                <a:lnTo>
                  <a:pt x="11093" y="1061404"/>
                </a:lnTo>
                <a:lnTo>
                  <a:pt x="44036" y="874580"/>
                </a:lnTo>
                <a:lnTo>
                  <a:pt x="281505" y="874586"/>
                </a:lnTo>
                <a:cubicBezTo>
                  <a:pt x="321544" y="753977"/>
                  <a:pt x="385737" y="642791"/>
                  <a:pt x="470168" y="547812"/>
                </a:cubicBezTo>
                <a:lnTo>
                  <a:pt x="351428" y="342161"/>
                </a:lnTo>
                <a:lnTo>
                  <a:pt x="496751" y="220220"/>
                </a:lnTo>
                <a:lnTo>
                  <a:pt x="678660" y="372867"/>
                </a:lnTo>
                <a:cubicBezTo>
                  <a:pt x="786857" y="306212"/>
                  <a:pt x="907502" y="262301"/>
                  <a:pt x="1033231" y="243814"/>
                </a:cubicBezTo>
                <a:lnTo>
                  <a:pt x="1074460" y="9951"/>
                </a:lnTo>
                <a:lnTo>
                  <a:pt x="1264167" y="9951"/>
                </a:lnTo>
                <a:lnTo>
                  <a:pt x="1305397" y="243814"/>
                </a:lnTo>
                <a:cubicBezTo>
                  <a:pt x="1431126" y="262301"/>
                  <a:pt x="1551770" y="306212"/>
                  <a:pt x="1659968" y="372867"/>
                </a:cubicBezTo>
                <a:lnTo>
                  <a:pt x="1659967" y="372867"/>
                </a:lnTo>
                <a:close/>
              </a:path>
            </a:pathLst>
          </a:custGeom>
          <a:solidFill>
            <a:srgbClr val="E78D5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08268" tIns="585912" rIns="508268" bIns="626812" numCol="1" spcCol="1270" anchor="ctr" anchorCtr="0">
            <a:noAutofit/>
          </a:bodyPr>
          <a:lstStyle/>
          <a:p>
            <a:pPr algn="ctr" defTabSz="1333500">
              <a:lnSpc>
                <a:spcPct val="90000"/>
              </a:lnSpc>
              <a:spcBef>
                <a:spcPct val="0"/>
              </a:spcBef>
              <a:spcAft>
                <a:spcPct val="35000"/>
              </a:spcAft>
            </a:pPr>
            <a:r>
              <a:rPr lang="zh-CN" altLang="en-US" sz="2800" b="1" dirty="0">
                <a:solidFill>
                  <a:prstClr val="white"/>
                </a:solidFill>
              </a:rPr>
              <a:t>文本</a:t>
            </a:r>
          </a:p>
        </p:txBody>
      </p:sp>
      <p:sp>
        <p:nvSpPr>
          <p:cNvPr id="28" name="任意多边形 27"/>
          <p:cNvSpPr/>
          <p:nvPr/>
        </p:nvSpPr>
        <p:spPr>
          <a:xfrm>
            <a:off x="1449960" y="3361788"/>
            <a:ext cx="1616740" cy="1616740"/>
          </a:xfrm>
          <a:custGeom>
            <a:avLst/>
            <a:gdLst>
              <a:gd name="connsiteX0" fmla="*/ 1272633 w 1700820"/>
              <a:gd name="connsiteY0" fmla="*/ 430774 h 1700820"/>
              <a:gd name="connsiteX1" fmla="*/ 1523562 w 1700820"/>
              <a:gd name="connsiteY1" fmla="*/ 355149 h 1700820"/>
              <a:gd name="connsiteX2" fmla="*/ 1615894 w 1700820"/>
              <a:gd name="connsiteY2" fmla="*/ 515074 h 1700820"/>
              <a:gd name="connsiteX3" fmla="*/ 1424937 w 1700820"/>
              <a:gd name="connsiteY3" fmla="*/ 694572 h 1700820"/>
              <a:gd name="connsiteX4" fmla="*/ 1424937 w 1700820"/>
              <a:gd name="connsiteY4" fmla="*/ 1006249 h 1700820"/>
              <a:gd name="connsiteX5" fmla="*/ 1615894 w 1700820"/>
              <a:gd name="connsiteY5" fmla="*/ 1185746 h 1700820"/>
              <a:gd name="connsiteX6" fmla="*/ 1523562 w 1700820"/>
              <a:gd name="connsiteY6" fmla="*/ 1345671 h 1700820"/>
              <a:gd name="connsiteX7" fmla="*/ 1272633 w 1700820"/>
              <a:gd name="connsiteY7" fmla="*/ 1270046 h 1700820"/>
              <a:gd name="connsiteX8" fmla="*/ 1002713 w 1700820"/>
              <a:gd name="connsiteY8" fmla="*/ 1425885 h 1700820"/>
              <a:gd name="connsiteX9" fmla="*/ 942742 w 1700820"/>
              <a:gd name="connsiteY9" fmla="*/ 1681007 h 1700820"/>
              <a:gd name="connsiteX10" fmla="*/ 758078 w 1700820"/>
              <a:gd name="connsiteY10" fmla="*/ 1681007 h 1700820"/>
              <a:gd name="connsiteX11" fmla="*/ 698107 w 1700820"/>
              <a:gd name="connsiteY11" fmla="*/ 1425884 h 1700820"/>
              <a:gd name="connsiteX12" fmla="*/ 428187 w 1700820"/>
              <a:gd name="connsiteY12" fmla="*/ 1270045 h 1700820"/>
              <a:gd name="connsiteX13" fmla="*/ 177258 w 1700820"/>
              <a:gd name="connsiteY13" fmla="*/ 1345671 h 1700820"/>
              <a:gd name="connsiteX14" fmla="*/ 84926 w 1700820"/>
              <a:gd name="connsiteY14" fmla="*/ 1185746 h 1700820"/>
              <a:gd name="connsiteX15" fmla="*/ 275883 w 1700820"/>
              <a:gd name="connsiteY15" fmla="*/ 1006248 h 1700820"/>
              <a:gd name="connsiteX16" fmla="*/ 275883 w 1700820"/>
              <a:gd name="connsiteY16" fmla="*/ 694571 h 1700820"/>
              <a:gd name="connsiteX17" fmla="*/ 84926 w 1700820"/>
              <a:gd name="connsiteY17" fmla="*/ 515074 h 1700820"/>
              <a:gd name="connsiteX18" fmla="*/ 177258 w 1700820"/>
              <a:gd name="connsiteY18" fmla="*/ 355149 h 1700820"/>
              <a:gd name="connsiteX19" fmla="*/ 428187 w 1700820"/>
              <a:gd name="connsiteY19" fmla="*/ 430774 h 1700820"/>
              <a:gd name="connsiteX20" fmla="*/ 698107 w 1700820"/>
              <a:gd name="connsiteY20" fmla="*/ 274935 h 1700820"/>
              <a:gd name="connsiteX21" fmla="*/ 758078 w 1700820"/>
              <a:gd name="connsiteY21" fmla="*/ 19813 h 1700820"/>
              <a:gd name="connsiteX22" fmla="*/ 942742 w 1700820"/>
              <a:gd name="connsiteY22" fmla="*/ 19813 h 1700820"/>
              <a:gd name="connsiteX23" fmla="*/ 1002713 w 1700820"/>
              <a:gd name="connsiteY23" fmla="*/ 274936 h 1700820"/>
              <a:gd name="connsiteX24" fmla="*/ 1272633 w 1700820"/>
              <a:gd name="connsiteY24" fmla="*/ 430775 h 1700820"/>
              <a:gd name="connsiteX25" fmla="*/ 1272633 w 1700820"/>
              <a:gd name="connsiteY25" fmla="*/ 430774 h 170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00820" h="1700820">
                <a:moveTo>
                  <a:pt x="1272633" y="430774"/>
                </a:moveTo>
                <a:lnTo>
                  <a:pt x="1523562" y="355149"/>
                </a:lnTo>
                <a:lnTo>
                  <a:pt x="1615894" y="515074"/>
                </a:lnTo>
                <a:lnTo>
                  <a:pt x="1424937" y="694572"/>
                </a:lnTo>
                <a:cubicBezTo>
                  <a:pt x="1452617" y="796621"/>
                  <a:pt x="1452617" y="904200"/>
                  <a:pt x="1424937" y="1006249"/>
                </a:cubicBezTo>
                <a:lnTo>
                  <a:pt x="1615894" y="1185746"/>
                </a:lnTo>
                <a:lnTo>
                  <a:pt x="1523562" y="1345671"/>
                </a:lnTo>
                <a:lnTo>
                  <a:pt x="1272633" y="1270046"/>
                </a:lnTo>
                <a:cubicBezTo>
                  <a:pt x="1198096" y="1345042"/>
                  <a:pt x="1104930" y="1398832"/>
                  <a:pt x="1002713" y="1425885"/>
                </a:cubicBezTo>
                <a:lnTo>
                  <a:pt x="942742" y="1681007"/>
                </a:lnTo>
                <a:lnTo>
                  <a:pt x="758078" y="1681007"/>
                </a:lnTo>
                <a:lnTo>
                  <a:pt x="698107" y="1425884"/>
                </a:lnTo>
                <a:cubicBezTo>
                  <a:pt x="595890" y="1398832"/>
                  <a:pt x="502723" y="1345042"/>
                  <a:pt x="428187" y="1270045"/>
                </a:cubicBezTo>
                <a:lnTo>
                  <a:pt x="177258" y="1345671"/>
                </a:lnTo>
                <a:lnTo>
                  <a:pt x="84926" y="1185746"/>
                </a:lnTo>
                <a:lnTo>
                  <a:pt x="275883" y="1006248"/>
                </a:lnTo>
                <a:cubicBezTo>
                  <a:pt x="248203" y="904199"/>
                  <a:pt x="248203" y="796620"/>
                  <a:pt x="275883" y="694571"/>
                </a:cubicBezTo>
                <a:lnTo>
                  <a:pt x="84926" y="515074"/>
                </a:lnTo>
                <a:lnTo>
                  <a:pt x="177258" y="355149"/>
                </a:lnTo>
                <a:lnTo>
                  <a:pt x="428187" y="430774"/>
                </a:lnTo>
                <a:cubicBezTo>
                  <a:pt x="502724" y="355778"/>
                  <a:pt x="595890" y="301988"/>
                  <a:pt x="698107" y="274935"/>
                </a:cubicBezTo>
                <a:lnTo>
                  <a:pt x="758078" y="19813"/>
                </a:lnTo>
                <a:lnTo>
                  <a:pt x="942742" y="19813"/>
                </a:lnTo>
                <a:lnTo>
                  <a:pt x="1002713" y="274936"/>
                </a:lnTo>
                <a:cubicBezTo>
                  <a:pt x="1104930" y="301988"/>
                  <a:pt x="1198097" y="355778"/>
                  <a:pt x="1272633" y="430775"/>
                </a:cubicBezTo>
                <a:lnTo>
                  <a:pt x="1272633" y="430774"/>
                </a:lnTo>
                <a:close/>
              </a:path>
            </a:pathLst>
          </a:custGeom>
          <a:solidFill>
            <a:srgbClr val="49A6BD"/>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66287" tIns="468874" rIns="466287" bIns="468874" numCol="1" spcCol="1270" anchor="ctr" anchorCtr="0">
            <a:noAutofit/>
          </a:bodyPr>
          <a:lstStyle/>
          <a:p>
            <a:pPr algn="ctr" defTabSz="1333500">
              <a:lnSpc>
                <a:spcPct val="90000"/>
              </a:lnSpc>
              <a:spcBef>
                <a:spcPct val="0"/>
              </a:spcBef>
              <a:spcAft>
                <a:spcPct val="35000"/>
              </a:spcAft>
            </a:pPr>
            <a:r>
              <a:rPr lang="zh-CN" altLang="en-US" sz="2400" b="1" dirty="0">
                <a:solidFill>
                  <a:prstClr val="white"/>
                </a:solidFill>
              </a:rPr>
              <a:t>文本</a:t>
            </a:r>
          </a:p>
        </p:txBody>
      </p:sp>
      <p:sp>
        <p:nvSpPr>
          <p:cNvPr id="29" name="任意多边形 28"/>
          <p:cNvSpPr/>
          <p:nvPr/>
        </p:nvSpPr>
        <p:spPr>
          <a:xfrm>
            <a:off x="2177494" y="2068396"/>
            <a:ext cx="1940087" cy="1940088"/>
          </a:xfrm>
          <a:custGeom>
            <a:avLst/>
            <a:gdLst>
              <a:gd name="connsiteX0" fmla="*/ 1246921 w 1666456"/>
              <a:gd name="connsiteY0" fmla="*/ 422071 h 1666456"/>
              <a:gd name="connsiteX1" fmla="*/ 1492779 w 1666456"/>
              <a:gd name="connsiteY1" fmla="*/ 347974 h 1666456"/>
              <a:gd name="connsiteX2" fmla="*/ 1583246 w 1666456"/>
              <a:gd name="connsiteY2" fmla="*/ 504667 h 1666456"/>
              <a:gd name="connsiteX3" fmla="*/ 1396147 w 1666456"/>
              <a:gd name="connsiteY3" fmla="*/ 680538 h 1666456"/>
              <a:gd name="connsiteX4" fmla="*/ 1396147 w 1666456"/>
              <a:gd name="connsiteY4" fmla="*/ 985918 h 1666456"/>
              <a:gd name="connsiteX5" fmla="*/ 1583246 w 1666456"/>
              <a:gd name="connsiteY5" fmla="*/ 1161789 h 1666456"/>
              <a:gd name="connsiteX6" fmla="*/ 1492779 w 1666456"/>
              <a:gd name="connsiteY6" fmla="*/ 1318482 h 1666456"/>
              <a:gd name="connsiteX7" fmla="*/ 1246921 w 1666456"/>
              <a:gd name="connsiteY7" fmla="*/ 1244385 h 1666456"/>
              <a:gd name="connsiteX8" fmla="*/ 982454 w 1666456"/>
              <a:gd name="connsiteY8" fmla="*/ 1397075 h 1666456"/>
              <a:gd name="connsiteX9" fmla="*/ 923695 w 1666456"/>
              <a:gd name="connsiteY9" fmla="*/ 1647043 h 1666456"/>
              <a:gd name="connsiteX10" fmla="*/ 742761 w 1666456"/>
              <a:gd name="connsiteY10" fmla="*/ 1647043 h 1666456"/>
              <a:gd name="connsiteX11" fmla="*/ 684002 w 1666456"/>
              <a:gd name="connsiteY11" fmla="*/ 1397075 h 1666456"/>
              <a:gd name="connsiteX12" fmla="*/ 419535 w 1666456"/>
              <a:gd name="connsiteY12" fmla="*/ 1244385 h 1666456"/>
              <a:gd name="connsiteX13" fmla="*/ 173677 w 1666456"/>
              <a:gd name="connsiteY13" fmla="*/ 1318482 h 1666456"/>
              <a:gd name="connsiteX14" fmla="*/ 83210 w 1666456"/>
              <a:gd name="connsiteY14" fmla="*/ 1161789 h 1666456"/>
              <a:gd name="connsiteX15" fmla="*/ 270309 w 1666456"/>
              <a:gd name="connsiteY15" fmla="*/ 985918 h 1666456"/>
              <a:gd name="connsiteX16" fmla="*/ 270309 w 1666456"/>
              <a:gd name="connsiteY16" fmla="*/ 680538 h 1666456"/>
              <a:gd name="connsiteX17" fmla="*/ 83210 w 1666456"/>
              <a:gd name="connsiteY17" fmla="*/ 504667 h 1666456"/>
              <a:gd name="connsiteX18" fmla="*/ 173677 w 1666456"/>
              <a:gd name="connsiteY18" fmla="*/ 347974 h 1666456"/>
              <a:gd name="connsiteX19" fmla="*/ 419535 w 1666456"/>
              <a:gd name="connsiteY19" fmla="*/ 422071 h 1666456"/>
              <a:gd name="connsiteX20" fmla="*/ 684002 w 1666456"/>
              <a:gd name="connsiteY20" fmla="*/ 269381 h 1666456"/>
              <a:gd name="connsiteX21" fmla="*/ 742761 w 1666456"/>
              <a:gd name="connsiteY21" fmla="*/ 19413 h 1666456"/>
              <a:gd name="connsiteX22" fmla="*/ 923695 w 1666456"/>
              <a:gd name="connsiteY22" fmla="*/ 19413 h 1666456"/>
              <a:gd name="connsiteX23" fmla="*/ 982454 w 1666456"/>
              <a:gd name="connsiteY23" fmla="*/ 269381 h 1666456"/>
              <a:gd name="connsiteX24" fmla="*/ 1246921 w 1666456"/>
              <a:gd name="connsiteY24" fmla="*/ 422071 h 1666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666456" h="1666456">
                <a:moveTo>
                  <a:pt x="1072610" y="421535"/>
                </a:moveTo>
                <a:lnTo>
                  <a:pt x="1250853" y="311141"/>
                </a:lnTo>
                <a:lnTo>
                  <a:pt x="1355315" y="415603"/>
                </a:lnTo>
                <a:lnTo>
                  <a:pt x="1244921" y="593846"/>
                </a:lnTo>
                <a:cubicBezTo>
                  <a:pt x="1287440" y="666972"/>
                  <a:pt x="1309715" y="750103"/>
                  <a:pt x="1309455" y="834692"/>
                </a:cubicBezTo>
                <a:lnTo>
                  <a:pt x="1494181" y="933858"/>
                </a:lnTo>
                <a:lnTo>
                  <a:pt x="1455946" y="1076556"/>
                </a:lnTo>
                <a:lnTo>
                  <a:pt x="1246385" y="1070074"/>
                </a:lnTo>
                <a:cubicBezTo>
                  <a:pt x="1204316" y="1143460"/>
                  <a:pt x="1143460" y="1204316"/>
                  <a:pt x="1070074" y="1246385"/>
                </a:cubicBezTo>
                <a:lnTo>
                  <a:pt x="1076556" y="1455946"/>
                </a:lnTo>
                <a:lnTo>
                  <a:pt x="933858" y="1494181"/>
                </a:lnTo>
                <a:lnTo>
                  <a:pt x="834692" y="1309455"/>
                </a:lnTo>
                <a:cubicBezTo>
                  <a:pt x="750103" y="1309715"/>
                  <a:pt x="666972" y="1287440"/>
                  <a:pt x="593846" y="1244921"/>
                </a:cubicBezTo>
                <a:lnTo>
                  <a:pt x="415603" y="1355315"/>
                </a:lnTo>
                <a:lnTo>
                  <a:pt x="311141" y="1250853"/>
                </a:lnTo>
                <a:lnTo>
                  <a:pt x="421535" y="1072610"/>
                </a:lnTo>
                <a:cubicBezTo>
                  <a:pt x="379016" y="999484"/>
                  <a:pt x="356741" y="916353"/>
                  <a:pt x="357001" y="831764"/>
                </a:cubicBezTo>
                <a:lnTo>
                  <a:pt x="172275" y="732598"/>
                </a:lnTo>
                <a:lnTo>
                  <a:pt x="210510" y="589900"/>
                </a:lnTo>
                <a:lnTo>
                  <a:pt x="420071" y="596382"/>
                </a:lnTo>
                <a:cubicBezTo>
                  <a:pt x="462140" y="522996"/>
                  <a:pt x="522996" y="462140"/>
                  <a:pt x="596382" y="420071"/>
                </a:cubicBezTo>
                <a:lnTo>
                  <a:pt x="589900" y="210510"/>
                </a:lnTo>
                <a:lnTo>
                  <a:pt x="732598" y="172275"/>
                </a:lnTo>
                <a:lnTo>
                  <a:pt x="831764" y="357001"/>
                </a:lnTo>
                <a:cubicBezTo>
                  <a:pt x="916353" y="356741"/>
                  <a:pt x="999484" y="379016"/>
                  <a:pt x="1072610" y="421535"/>
                </a:cubicBezTo>
                <a:close/>
              </a:path>
            </a:pathLst>
          </a:custGeom>
          <a:solidFill>
            <a:srgbClr val="DB8087"/>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590866" tIns="590867" rIns="590867" bIns="590866" numCol="1" spcCol="1270" anchor="ctr" anchorCtr="0">
            <a:noAutofit/>
          </a:bodyPr>
          <a:lstStyle/>
          <a:p>
            <a:pPr algn="ctr" defTabSz="1333500">
              <a:lnSpc>
                <a:spcPct val="90000"/>
              </a:lnSpc>
              <a:spcBef>
                <a:spcPct val="0"/>
              </a:spcBef>
              <a:spcAft>
                <a:spcPct val="35000"/>
              </a:spcAft>
            </a:pPr>
            <a:r>
              <a:rPr lang="zh-CN" altLang="en-US" sz="2800" b="1" dirty="0">
                <a:solidFill>
                  <a:prstClr val="white"/>
                </a:solidFill>
              </a:rPr>
              <a:t>文本</a:t>
            </a:r>
          </a:p>
        </p:txBody>
      </p:sp>
      <p:sp>
        <p:nvSpPr>
          <p:cNvPr id="30" name="环形箭头 29"/>
          <p:cNvSpPr/>
          <p:nvPr/>
        </p:nvSpPr>
        <p:spPr>
          <a:xfrm>
            <a:off x="2573020" y="3551437"/>
            <a:ext cx="2845461" cy="2845462"/>
          </a:xfrm>
          <a:prstGeom prst="circularArrow">
            <a:avLst>
              <a:gd name="adj1" fmla="val 4687"/>
              <a:gd name="adj2" fmla="val 299029"/>
              <a:gd name="adj3" fmla="val 2517593"/>
              <a:gd name="adj4" fmla="val 15858205"/>
              <a:gd name="adj5" fmla="val 5469"/>
            </a:avLst>
          </a:prstGeom>
          <a:solidFill>
            <a:schemeClr val="accent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1" name="形状 30"/>
          <p:cNvSpPr/>
          <p:nvPr/>
        </p:nvSpPr>
        <p:spPr>
          <a:xfrm>
            <a:off x="1163639" y="3003831"/>
            <a:ext cx="2067405" cy="2067405"/>
          </a:xfrm>
          <a:prstGeom prst="leftCircularArrow">
            <a:avLst>
              <a:gd name="adj1" fmla="val 6452"/>
              <a:gd name="adj2" fmla="val 429999"/>
              <a:gd name="adj3" fmla="val 10489124"/>
              <a:gd name="adj4" fmla="val 14837806"/>
              <a:gd name="adj5" fmla="val 7527"/>
            </a:avLst>
          </a:prstGeom>
          <a:solidFill>
            <a:schemeClr val="accent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2" name="环形箭头 31"/>
          <p:cNvSpPr/>
          <p:nvPr/>
        </p:nvSpPr>
        <p:spPr>
          <a:xfrm>
            <a:off x="1989088" y="1899198"/>
            <a:ext cx="2229079" cy="2229079"/>
          </a:xfrm>
          <a:prstGeom prst="circularArrow">
            <a:avLst>
              <a:gd name="adj1" fmla="val 5984"/>
              <a:gd name="adj2" fmla="val 394124"/>
              <a:gd name="adj3" fmla="val 13313824"/>
              <a:gd name="adj4" fmla="val 10508221"/>
              <a:gd name="adj5" fmla="val 6981"/>
            </a:avLst>
          </a:prstGeom>
          <a:solidFill>
            <a:schemeClr val="accent1">
              <a:lumMod val="50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sp>
      <p:sp>
        <p:nvSpPr>
          <p:cNvPr id="33" name="文本框 32"/>
          <p:cNvSpPr txBox="1"/>
          <p:nvPr/>
        </p:nvSpPr>
        <p:spPr>
          <a:xfrm>
            <a:off x="6889204" y="2709685"/>
            <a:ext cx="4208368" cy="630942"/>
          </a:xfrm>
          <a:prstGeom prst="rect">
            <a:avLst/>
          </a:prstGeom>
          <a:noFill/>
        </p:spPr>
        <p:txBody>
          <a:bodyPr wrap="square" rtlCol="0">
            <a:spAutoFit/>
          </a:bodyPr>
          <a:lstStyle/>
          <a:p>
            <a:pPr>
              <a:lnSpc>
                <a:spcPct val="125000"/>
              </a:lnSpc>
            </a:pPr>
            <a:r>
              <a:rPr lang="zh-CN" altLang="en-US" sz="1400" dirty="0">
                <a:solidFill>
                  <a:srgbClr val="E7E6E6">
                    <a:lumMod val="50000"/>
                  </a:srgbClr>
                </a:solidFill>
                <a:latin typeface="微软雅黑" panose="020B0503020204020204" pitchFamily="34" charset="-122"/>
              </a:rPr>
              <a:t>请在这里输入文字请在这里输入文字请在这里输入文字请在这里请在这里输入文字请在这里输入文字</a:t>
            </a:r>
            <a:endParaRPr lang="en-US" altLang="zh-CN" sz="1400" dirty="0">
              <a:solidFill>
                <a:srgbClr val="E7E6E6">
                  <a:lumMod val="50000"/>
                </a:srgbClr>
              </a:solidFill>
              <a:latin typeface="微软雅黑" panose="020B0503020204020204" pitchFamily="34" charset="-122"/>
            </a:endParaRPr>
          </a:p>
        </p:txBody>
      </p:sp>
      <p:sp>
        <p:nvSpPr>
          <p:cNvPr id="34" name="矩形 33"/>
          <p:cNvSpPr/>
          <p:nvPr/>
        </p:nvSpPr>
        <p:spPr>
          <a:xfrm>
            <a:off x="6889206" y="2300875"/>
            <a:ext cx="1624263"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E7E6E6">
                    <a:lumMod val="50000"/>
                  </a:srgbClr>
                </a:solidFill>
                <a:latin typeface="微软雅黑" panose="020B0503020204020204" pitchFamily="34" charset="-122"/>
              </a:rPr>
              <a:t>输入小标题</a:t>
            </a:r>
          </a:p>
        </p:txBody>
      </p:sp>
      <p:sp>
        <p:nvSpPr>
          <p:cNvPr id="35" name="矩形 34"/>
          <p:cNvSpPr/>
          <p:nvPr/>
        </p:nvSpPr>
        <p:spPr>
          <a:xfrm>
            <a:off x="6462515" y="2350145"/>
            <a:ext cx="331973" cy="310270"/>
          </a:xfrm>
          <a:prstGeom prst="rect">
            <a:avLst/>
          </a:prstGeom>
          <a:solidFill>
            <a:srgbClr val="DB808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8" name="文本框 37"/>
          <p:cNvSpPr txBox="1"/>
          <p:nvPr/>
        </p:nvSpPr>
        <p:spPr>
          <a:xfrm>
            <a:off x="6889204" y="4082418"/>
            <a:ext cx="4208368" cy="630942"/>
          </a:xfrm>
          <a:prstGeom prst="rect">
            <a:avLst/>
          </a:prstGeom>
          <a:noFill/>
        </p:spPr>
        <p:txBody>
          <a:bodyPr wrap="square" rtlCol="0">
            <a:spAutoFit/>
          </a:bodyPr>
          <a:lstStyle/>
          <a:p>
            <a:pPr>
              <a:lnSpc>
                <a:spcPct val="125000"/>
              </a:lnSpc>
            </a:pPr>
            <a:r>
              <a:rPr lang="zh-CN" altLang="en-US" sz="1400" dirty="0">
                <a:solidFill>
                  <a:srgbClr val="E7E6E6">
                    <a:lumMod val="50000"/>
                  </a:srgbClr>
                </a:solidFill>
                <a:latin typeface="微软雅黑" panose="020B0503020204020204" pitchFamily="34" charset="-122"/>
              </a:rPr>
              <a:t>请在这里输入文字请在这里输入文字请在这里输入文字请在这里请在这里输入文字请在这里输入文字</a:t>
            </a:r>
            <a:endParaRPr lang="en-US" altLang="zh-CN" sz="1400" dirty="0">
              <a:solidFill>
                <a:srgbClr val="E7E6E6">
                  <a:lumMod val="50000"/>
                </a:srgbClr>
              </a:solidFill>
              <a:latin typeface="微软雅黑" panose="020B0503020204020204" pitchFamily="34" charset="-122"/>
            </a:endParaRPr>
          </a:p>
        </p:txBody>
      </p:sp>
      <p:sp>
        <p:nvSpPr>
          <p:cNvPr id="39" name="矩形 38"/>
          <p:cNvSpPr/>
          <p:nvPr/>
        </p:nvSpPr>
        <p:spPr>
          <a:xfrm>
            <a:off x="6889206" y="3673608"/>
            <a:ext cx="1624263"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E7E6E6">
                    <a:lumMod val="50000"/>
                  </a:srgbClr>
                </a:solidFill>
                <a:latin typeface="微软雅黑" panose="020B0503020204020204" pitchFamily="34" charset="-122"/>
              </a:rPr>
              <a:t>输入小标题</a:t>
            </a:r>
          </a:p>
        </p:txBody>
      </p:sp>
      <p:sp>
        <p:nvSpPr>
          <p:cNvPr id="40" name="矩形 39"/>
          <p:cNvSpPr/>
          <p:nvPr/>
        </p:nvSpPr>
        <p:spPr>
          <a:xfrm>
            <a:off x="6462515" y="3722878"/>
            <a:ext cx="331973" cy="310270"/>
          </a:xfrm>
          <a:prstGeom prst="rect">
            <a:avLst/>
          </a:prstGeom>
          <a:solidFill>
            <a:srgbClr val="49A6BD"/>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文本框 41"/>
          <p:cNvSpPr txBox="1"/>
          <p:nvPr/>
        </p:nvSpPr>
        <p:spPr>
          <a:xfrm>
            <a:off x="6889204" y="5455151"/>
            <a:ext cx="4208368" cy="630942"/>
          </a:xfrm>
          <a:prstGeom prst="rect">
            <a:avLst/>
          </a:prstGeom>
          <a:noFill/>
        </p:spPr>
        <p:txBody>
          <a:bodyPr wrap="square" rtlCol="0">
            <a:spAutoFit/>
          </a:bodyPr>
          <a:lstStyle/>
          <a:p>
            <a:pPr>
              <a:lnSpc>
                <a:spcPct val="125000"/>
              </a:lnSpc>
            </a:pPr>
            <a:r>
              <a:rPr lang="zh-CN" altLang="en-US" sz="1400" dirty="0">
                <a:solidFill>
                  <a:srgbClr val="E7E6E6">
                    <a:lumMod val="50000"/>
                  </a:srgbClr>
                </a:solidFill>
                <a:latin typeface="微软雅黑" panose="020B0503020204020204" pitchFamily="34" charset="-122"/>
              </a:rPr>
              <a:t>请在这里输入文字请在这里输入文字请在这里输入文字请在这里请在这里输入文字请在这里输入文字</a:t>
            </a:r>
            <a:endParaRPr lang="en-US" altLang="zh-CN" sz="1400" dirty="0">
              <a:solidFill>
                <a:srgbClr val="E7E6E6">
                  <a:lumMod val="50000"/>
                </a:srgbClr>
              </a:solidFill>
              <a:latin typeface="微软雅黑" panose="020B0503020204020204" pitchFamily="34" charset="-122"/>
            </a:endParaRPr>
          </a:p>
        </p:txBody>
      </p:sp>
      <p:sp>
        <p:nvSpPr>
          <p:cNvPr id="43" name="矩形 42"/>
          <p:cNvSpPr/>
          <p:nvPr/>
        </p:nvSpPr>
        <p:spPr>
          <a:xfrm>
            <a:off x="6889206" y="5046341"/>
            <a:ext cx="1624263" cy="40881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E7E6E6">
                    <a:lumMod val="50000"/>
                  </a:srgbClr>
                </a:solidFill>
                <a:latin typeface="微软雅黑" panose="020B0503020204020204" pitchFamily="34" charset="-122"/>
              </a:rPr>
              <a:t>输入小标题</a:t>
            </a:r>
          </a:p>
        </p:txBody>
      </p:sp>
      <p:sp>
        <p:nvSpPr>
          <p:cNvPr id="44" name="矩形 43"/>
          <p:cNvSpPr/>
          <p:nvPr/>
        </p:nvSpPr>
        <p:spPr>
          <a:xfrm>
            <a:off x="6462515" y="5095611"/>
            <a:ext cx="331973" cy="310270"/>
          </a:xfrm>
          <a:prstGeom prst="rect">
            <a:avLst/>
          </a:prstGeom>
          <a:solidFill>
            <a:srgbClr val="E78D5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517964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87243" y="589649"/>
            <a:ext cx="4102768" cy="805912"/>
          </a:xfrm>
          <a:prstGeom prst="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4000" b="1" dirty="0">
                <a:solidFill>
                  <a:srgbClr val="E7E6E6">
                    <a:lumMod val="50000"/>
                  </a:srgbClr>
                </a:solidFill>
                <a:latin typeface="微软雅黑"/>
              </a:rPr>
              <a:t>这里输入小标题</a:t>
            </a:r>
          </a:p>
        </p:txBody>
      </p:sp>
      <p:sp>
        <p:nvSpPr>
          <p:cNvPr id="4" name="矩形 3"/>
          <p:cNvSpPr/>
          <p:nvPr/>
        </p:nvSpPr>
        <p:spPr>
          <a:xfrm>
            <a:off x="-21326" y="721894"/>
            <a:ext cx="1163638" cy="541422"/>
          </a:xfrm>
          <a:prstGeom prst="rect">
            <a:avLst/>
          </a:prstGeom>
          <a:solidFill>
            <a:schemeClr val="accent1">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矩形 24"/>
          <p:cNvSpPr/>
          <p:nvPr/>
        </p:nvSpPr>
        <p:spPr>
          <a:xfrm>
            <a:off x="4981073" y="720763"/>
            <a:ext cx="437406" cy="541422"/>
          </a:xfrm>
          <a:prstGeom prst="rect">
            <a:avLst/>
          </a:prstGeom>
          <a:solidFill>
            <a:schemeClr val="accent1">
              <a:lumMod val="50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1" name="椭圆 5"/>
          <p:cNvSpPr/>
          <p:nvPr/>
        </p:nvSpPr>
        <p:spPr>
          <a:xfrm>
            <a:off x="1187522" y="2182307"/>
            <a:ext cx="1620000" cy="1620000"/>
          </a:xfrm>
          <a:prstGeom prst="ellipse">
            <a:avLst/>
          </a:prstGeom>
          <a:solidFill>
            <a:schemeClr val="accent1">
              <a:lumMod val="20000"/>
              <a:lumOff val="80000"/>
            </a:schemeClr>
          </a:solidFill>
          <a:ln w="508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2" name="椭圆 5"/>
          <p:cNvSpPr/>
          <p:nvPr/>
        </p:nvSpPr>
        <p:spPr>
          <a:xfrm>
            <a:off x="3962102" y="2182307"/>
            <a:ext cx="1620000" cy="1620000"/>
          </a:xfrm>
          <a:prstGeom prst="ellipse">
            <a:avLst/>
          </a:prstGeom>
          <a:solidFill>
            <a:schemeClr val="accent1">
              <a:lumMod val="20000"/>
              <a:lumOff val="80000"/>
            </a:schemeClr>
          </a:solidFill>
          <a:ln w="508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3" name="椭圆 5"/>
          <p:cNvSpPr/>
          <p:nvPr/>
        </p:nvSpPr>
        <p:spPr>
          <a:xfrm>
            <a:off x="6639781" y="2182307"/>
            <a:ext cx="1620000" cy="1620000"/>
          </a:xfrm>
          <a:prstGeom prst="ellipse">
            <a:avLst/>
          </a:prstGeom>
          <a:solidFill>
            <a:schemeClr val="accent1">
              <a:lumMod val="20000"/>
              <a:lumOff val="80000"/>
            </a:schemeClr>
          </a:solidFill>
          <a:ln w="508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24" name="椭圆 5"/>
          <p:cNvSpPr/>
          <p:nvPr/>
        </p:nvSpPr>
        <p:spPr>
          <a:xfrm>
            <a:off x="9382514" y="2182307"/>
            <a:ext cx="1620000" cy="1620000"/>
          </a:xfrm>
          <a:prstGeom prst="ellipse">
            <a:avLst/>
          </a:prstGeom>
          <a:solidFill>
            <a:schemeClr val="accent1">
              <a:lumMod val="20000"/>
              <a:lumOff val="80000"/>
            </a:schemeClr>
          </a:solidFill>
          <a:ln w="50800" cap="rn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grpSp>
        <p:nvGrpSpPr>
          <p:cNvPr id="26" name="组合 25"/>
          <p:cNvGrpSpPr/>
          <p:nvPr/>
        </p:nvGrpSpPr>
        <p:grpSpPr>
          <a:xfrm>
            <a:off x="1727647" y="2440319"/>
            <a:ext cx="539750" cy="552277"/>
            <a:chOff x="540544" y="5799311"/>
            <a:chExt cx="539750" cy="552277"/>
          </a:xfrm>
          <a:solidFill>
            <a:schemeClr val="accent1">
              <a:lumMod val="50000"/>
            </a:schemeClr>
          </a:solidFill>
        </p:grpSpPr>
        <p:sp>
          <p:nvSpPr>
            <p:cNvPr id="36" name="Freeform 7"/>
            <p:cNvSpPr>
              <a:spLocks/>
            </p:cNvSpPr>
            <p:nvPr/>
          </p:nvSpPr>
          <p:spPr bwMode="auto">
            <a:xfrm>
              <a:off x="540544" y="6149975"/>
              <a:ext cx="539750" cy="66675"/>
            </a:xfrm>
            <a:custGeom>
              <a:avLst/>
              <a:gdLst>
                <a:gd name="T0" fmla="*/ 0 w 192"/>
                <a:gd name="T1" fmla="*/ 12 h 24"/>
                <a:gd name="T2" fmla="*/ 13 w 192"/>
                <a:gd name="T3" fmla="*/ 24 h 24"/>
                <a:gd name="T4" fmla="*/ 80 w 192"/>
                <a:gd name="T5" fmla="*/ 24 h 24"/>
                <a:gd name="T6" fmla="*/ 88 w 192"/>
                <a:gd name="T7" fmla="*/ 24 h 24"/>
                <a:gd name="T8" fmla="*/ 104 w 192"/>
                <a:gd name="T9" fmla="*/ 24 h 24"/>
                <a:gd name="T10" fmla="*/ 112 w 192"/>
                <a:gd name="T11" fmla="*/ 24 h 24"/>
                <a:gd name="T12" fmla="*/ 181 w 192"/>
                <a:gd name="T13" fmla="*/ 24 h 24"/>
                <a:gd name="T14" fmla="*/ 192 w 192"/>
                <a:gd name="T15" fmla="*/ 12 h 24"/>
                <a:gd name="T16" fmla="*/ 192 w 192"/>
                <a:gd name="T17" fmla="*/ 0 h 24"/>
                <a:gd name="T18" fmla="*/ 0 w 192"/>
                <a:gd name="T19" fmla="*/ 0 h 24"/>
                <a:gd name="T20" fmla="*/ 0 w 192"/>
                <a:gd name="T2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2" h="24">
                  <a:moveTo>
                    <a:pt x="0" y="12"/>
                  </a:moveTo>
                  <a:cubicBezTo>
                    <a:pt x="0" y="19"/>
                    <a:pt x="6" y="24"/>
                    <a:pt x="13" y="24"/>
                  </a:cubicBezTo>
                  <a:cubicBezTo>
                    <a:pt x="80" y="24"/>
                    <a:pt x="80" y="24"/>
                    <a:pt x="80" y="24"/>
                  </a:cubicBezTo>
                  <a:cubicBezTo>
                    <a:pt x="88" y="24"/>
                    <a:pt x="88" y="24"/>
                    <a:pt x="88" y="24"/>
                  </a:cubicBezTo>
                  <a:cubicBezTo>
                    <a:pt x="104" y="24"/>
                    <a:pt x="104" y="24"/>
                    <a:pt x="104" y="24"/>
                  </a:cubicBezTo>
                  <a:cubicBezTo>
                    <a:pt x="112" y="24"/>
                    <a:pt x="112" y="24"/>
                    <a:pt x="112" y="24"/>
                  </a:cubicBezTo>
                  <a:cubicBezTo>
                    <a:pt x="181" y="24"/>
                    <a:pt x="181" y="24"/>
                    <a:pt x="181" y="24"/>
                  </a:cubicBezTo>
                  <a:cubicBezTo>
                    <a:pt x="187" y="24"/>
                    <a:pt x="192" y="18"/>
                    <a:pt x="192" y="12"/>
                  </a:cubicBezTo>
                  <a:cubicBezTo>
                    <a:pt x="192" y="0"/>
                    <a:pt x="192" y="0"/>
                    <a:pt x="192" y="0"/>
                  </a:cubicBezTo>
                  <a:cubicBezTo>
                    <a:pt x="0" y="0"/>
                    <a:pt x="0" y="0"/>
                    <a:pt x="0" y="0"/>
                  </a:cubicBezTo>
                  <a:lnTo>
                    <a:pt x="0" y="12"/>
                  </a:ln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sp>
          <p:nvSpPr>
            <p:cNvPr id="37" name="Freeform 8"/>
            <p:cNvSpPr>
              <a:spLocks/>
            </p:cNvSpPr>
            <p:nvPr/>
          </p:nvSpPr>
          <p:spPr bwMode="auto">
            <a:xfrm>
              <a:off x="540544" y="5799311"/>
              <a:ext cx="539750" cy="315913"/>
            </a:xfrm>
            <a:custGeom>
              <a:avLst/>
              <a:gdLst>
                <a:gd name="T0" fmla="*/ 180 w 192"/>
                <a:gd name="T1" fmla="*/ 0 h 112"/>
                <a:gd name="T2" fmla="*/ 12 w 192"/>
                <a:gd name="T3" fmla="*/ 0 h 112"/>
                <a:gd name="T4" fmla="*/ 0 w 192"/>
                <a:gd name="T5" fmla="*/ 12 h 112"/>
                <a:gd name="T6" fmla="*/ 0 w 192"/>
                <a:gd name="T7" fmla="*/ 112 h 112"/>
                <a:gd name="T8" fmla="*/ 192 w 192"/>
                <a:gd name="T9" fmla="*/ 112 h 112"/>
                <a:gd name="T10" fmla="*/ 192 w 192"/>
                <a:gd name="T11" fmla="*/ 12 h 112"/>
                <a:gd name="T12" fmla="*/ 180 w 192"/>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192" h="112">
                  <a:moveTo>
                    <a:pt x="180" y="0"/>
                  </a:moveTo>
                  <a:cubicBezTo>
                    <a:pt x="12" y="0"/>
                    <a:pt x="12" y="0"/>
                    <a:pt x="12" y="0"/>
                  </a:cubicBezTo>
                  <a:cubicBezTo>
                    <a:pt x="6" y="0"/>
                    <a:pt x="0" y="5"/>
                    <a:pt x="0" y="12"/>
                  </a:cubicBezTo>
                  <a:cubicBezTo>
                    <a:pt x="0" y="112"/>
                    <a:pt x="0" y="112"/>
                    <a:pt x="0" y="112"/>
                  </a:cubicBezTo>
                  <a:cubicBezTo>
                    <a:pt x="192" y="112"/>
                    <a:pt x="192" y="112"/>
                    <a:pt x="192" y="112"/>
                  </a:cubicBezTo>
                  <a:cubicBezTo>
                    <a:pt x="192" y="12"/>
                    <a:pt x="192" y="12"/>
                    <a:pt x="192" y="12"/>
                  </a:cubicBezTo>
                  <a:cubicBezTo>
                    <a:pt x="192" y="5"/>
                    <a:pt x="187" y="0"/>
                    <a:pt x="180" y="0"/>
                  </a:cubicBez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sp>
          <p:nvSpPr>
            <p:cNvPr id="41" name="Freeform 9"/>
            <p:cNvSpPr>
              <a:spLocks/>
            </p:cNvSpPr>
            <p:nvPr/>
          </p:nvSpPr>
          <p:spPr bwMode="auto">
            <a:xfrm>
              <a:off x="697707" y="6238875"/>
              <a:ext cx="225425" cy="112713"/>
            </a:xfrm>
            <a:custGeom>
              <a:avLst/>
              <a:gdLst>
                <a:gd name="T0" fmla="*/ 56 w 80"/>
                <a:gd name="T1" fmla="*/ 2 h 40"/>
                <a:gd name="T2" fmla="*/ 56 w 80"/>
                <a:gd name="T3" fmla="*/ 2 h 40"/>
                <a:gd name="T4" fmla="*/ 56 w 80"/>
                <a:gd name="T5" fmla="*/ 0 h 40"/>
                <a:gd name="T6" fmla="*/ 48 w 80"/>
                <a:gd name="T7" fmla="*/ 0 h 40"/>
                <a:gd name="T8" fmla="*/ 32 w 80"/>
                <a:gd name="T9" fmla="*/ 0 h 40"/>
                <a:gd name="T10" fmla="*/ 24 w 80"/>
                <a:gd name="T11" fmla="*/ 0 h 40"/>
                <a:gd name="T12" fmla="*/ 24 w 80"/>
                <a:gd name="T13" fmla="*/ 1 h 40"/>
                <a:gd name="T14" fmla="*/ 24 w 80"/>
                <a:gd name="T15" fmla="*/ 1 h 40"/>
                <a:gd name="T16" fmla="*/ 0 w 80"/>
                <a:gd name="T17" fmla="*/ 20 h 40"/>
                <a:gd name="T18" fmla="*/ 13 w 80"/>
                <a:gd name="T19" fmla="*/ 35 h 40"/>
                <a:gd name="T20" fmla="*/ 40 w 80"/>
                <a:gd name="T21" fmla="*/ 40 h 40"/>
                <a:gd name="T22" fmla="*/ 80 w 80"/>
                <a:gd name="T23" fmla="*/ 20 h 40"/>
                <a:gd name="T24" fmla="*/ 80 w 80"/>
                <a:gd name="T25" fmla="*/ 20 h 40"/>
                <a:gd name="T26" fmla="*/ 80 w 80"/>
                <a:gd name="T27" fmla="*/ 20 h 40"/>
                <a:gd name="T28" fmla="*/ 80 w 80"/>
                <a:gd name="T29" fmla="*/ 20 h 40"/>
                <a:gd name="T30" fmla="*/ 80 w 80"/>
                <a:gd name="T31" fmla="*/ 20 h 40"/>
                <a:gd name="T32" fmla="*/ 56 w 80"/>
                <a:gd name="T33"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 h="40">
                  <a:moveTo>
                    <a:pt x="56" y="2"/>
                  </a:moveTo>
                  <a:cubicBezTo>
                    <a:pt x="56" y="2"/>
                    <a:pt x="56" y="2"/>
                    <a:pt x="56" y="2"/>
                  </a:cubicBezTo>
                  <a:cubicBezTo>
                    <a:pt x="56" y="0"/>
                    <a:pt x="56" y="0"/>
                    <a:pt x="56" y="0"/>
                  </a:cubicBezTo>
                  <a:cubicBezTo>
                    <a:pt x="48" y="0"/>
                    <a:pt x="48" y="0"/>
                    <a:pt x="48" y="0"/>
                  </a:cubicBezTo>
                  <a:cubicBezTo>
                    <a:pt x="32" y="0"/>
                    <a:pt x="32" y="0"/>
                    <a:pt x="32" y="0"/>
                  </a:cubicBezTo>
                  <a:cubicBezTo>
                    <a:pt x="24" y="0"/>
                    <a:pt x="24" y="0"/>
                    <a:pt x="24" y="0"/>
                  </a:cubicBezTo>
                  <a:cubicBezTo>
                    <a:pt x="24" y="1"/>
                    <a:pt x="24" y="1"/>
                    <a:pt x="24" y="1"/>
                  </a:cubicBezTo>
                  <a:cubicBezTo>
                    <a:pt x="24" y="1"/>
                    <a:pt x="24" y="1"/>
                    <a:pt x="24" y="1"/>
                  </a:cubicBezTo>
                  <a:cubicBezTo>
                    <a:pt x="9" y="5"/>
                    <a:pt x="0" y="11"/>
                    <a:pt x="0" y="20"/>
                  </a:cubicBezTo>
                  <a:cubicBezTo>
                    <a:pt x="0" y="26"/>
                    <a:pt x="5" y="31"/>
                    <a:pt x="13" y="35"/>
                  </a:cubicBezTo>
                  <a:cubicBezTo>
                    <a:pt x="20" y="38"/>
                    <a:pt x="30" y="40"/>
                    <a:pt x="40" y="40"/>
                  </a:cubicBezTo>
                  <a:cubicBezTo>
                    <a:pt x="63" y="40"/>
                    <a:pt x="80" y="31"/>
                    <a:pt x="80" y="20"/>
                  </a:cubicBezTo>
                  <a:cubicBezTo>
                    <a:pt x="80" y="20"/>
                    <a:pt x="80" y="20"/>
                    <a:pt x="80" y="20"/>
                  </a:cubicBezTo>
                  <a:cubicBezTo>
                    <a:pt x="80" y="20"/>
                    <a:pt x="80" y="20"/>
                    <a:pt x="80" y="20"/>
                  </a:cubicBezTo>
                  <a:cubicBezTo>
                    <a:pt x="80" y="20"/>
                    <a:pt x="80" y="20"/>
                    <a:pt x="80" y="20"/>
                  </a:cubicBezTo>
                  <a:cubicBezTo>
                    <a:pt x="80" y="20"/>
                    <a:pt x="80" y="20"/>
                    <a:pt x="80" y="20"/>
                  </a:cubicBezTo>
                  <a:cubicBezTo>
                    <a:pt x="80" y="11"/>
                    <a:pt x="71" y="5"/>
                    <a:pt x="56" y="2"/>
                  </a:cubicBez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grpSp>
      <p:grpSp>
        <p:nvGrpSpPr>
          <p:cNvPr id="45" name="组合 44"/>
          <p:cNvGrpSpPr/>
          <p:nvPr/>
        </p:nvGrpSpPr>
        <p:grpSpPr>
          <a:xfrm>
            <a:off x="4591923" y="2434954"/>
            <a:ext cx="360363" cy="563007"/>
            <a:chOff x="4628760" y="2110954"/>
            <a:chExt cx="360363" cy="563007"/>
          </a:xfrm>
          <a:solidFill>
            <a:schemeClr val="accent1">
              <a:lumMod val="50000"/>
            </a:schemeClr>
          </a:solidFill>
        </p:grpSpPr>
        <p:sp>
          <p:nvSpPr>
            <p:cNvPr id="46" name="Freeform 35"/>
            <p:cNvSpPr>
              <a:spLocks/>
            </p:cNvSpPr>
            <p:nvPr/>
          </p:nvSpPr>
          <p:spPr bwMode="auto">
            <a:xfrm>
              <a:off x="4719247" y="2539023"/>
              <a:ext cx="179388" cy="134938"/>
            </a:xfrm>
            <a:custGeom>
              <a:avLst/>
              <a:gdLst>
                <a:gd name="T0" fmla="*/ 0 w 64"/>
                <a:gd name="T1" fmla="*/ 4 h 48"/>
                <a:gd name="T2" fmla="*/ 0 w 64"/>
                <a:gd name="T3" fmla="*/ 28 h 48"/>
                <a:gd name="T4" fmla="*/ 4 w 64"/>
                <a:gd name="T5" fmla="*/ 32 h 48"/>
                <a:gd name="T6" fmla="*/ 8 w 64"/>
                <a:gd name="T7" fmla="*/ 32 h 48"/>
                <a:gd name="T8" fmla="*/ 8 w 64"/>
                <a:gd name="T9" fmla="*/ 36 h 48"/>
                <a:gd name="T10" fmla="*/ 20 w 64"/>
                <a:gd name="T11" fmla="*/ 48 h 48"/>
                <a:gd name="T12" fmla="*/ 44 w 64"/>
                <a:gd name="T13" fmla="*/ 48 h 48"/>
                <a:gd name="T14" fmla="*/ 56 w 64"/>
                <a:gd name="T15" fmla="*/ 36 h 48"/>
                <a:gd name="T16" fmla="*/ 56 w 64"/>
                <a:gd name="T17" fmla="*/ 32 h 48"/>
                <a:gd name="T18" fmla="*/ 60 w 64"/>
                <a:gd name="T19" fmla="*/ 32 h 48"/>
                <a:gd name="T20" fmla="*/ 64 w 64"/>
                <a:gd name="T21" fmla="*/ 28 h 48"/>
                <a:gd name="T22" fmla="*/ 64 w 64"/>
                <a:gd name="T23" fmla="*/ 4 h 48"/>
                <a:gd name="T24" fmla="*/ 64 w 64"/>
                <a:gd name="T25" fmla="*/ 0 h 48"/>
                <a:gd name="T26" fmla="*/ 0 w 64"/>
                <a:gd name="T27" fmla="*/ 0 h 48"/>
                <a:gd name="T28" fmla="*/ 0 w 64"/>
                <a:gd name="T29" fmla="*/ 4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4" h="48">
                  <a:moveTo>
                    <a:pt x="0" y="4"/>
                  </a:moveTo>
                  <a:cubicBezTo>
                    <a:pt x="0" y="28"/>
                    <a:pt x="0" y="28"/>
                    <a:pt x="0" y="28"/>
                  </a:cubicBezTo>
                  <a:cubicBezTo>
                    <a:pt x="0" y="30"/>
                    <a:pt x="2" y="32"/>
                    <a:pt x="4" y="32"/>
                  </a:cubicBezTo>
                  <a:cubicBezTo>
                    <a:pt x="8" y="32"/>
                    <a:pt x="8" y="32"/>
                    <a:pt x="8" y="32"/>
                  </a:cubicBezTo>
                  <a:cubicBezTo>
                    <a:pt x="8" y="36"/>
                    <a:pt x="8" y="36"/>
                    <a:pt x="8" y="36"/>
                  </a:cubicBezTo>
                  <a:cubicBezTo>
                    <a:pt x="8" y="42"/>
                    <a:pt x="14" y="48"/>
                    <a:pt x="20" y="48"/>
                  </a:cubicBezTo>
                  <a:cubicBezTo>
                    <a:pt x="44" y="48"/>
                    <a:pt x="44" y="48"/>
                    <a:pt x="44" y="48"/>
                  </a:cubicBezTo>
                  <a:cubicBezTo>
                    <a:pt x="51" y="48"/>
                    <a:pt x="56" y="42"/>
                    <a:pt x="56" y="36"/>
                  </a:cubicBezTo>
                  <a:cubicBezTo>
                    <a:pt x="56" y="32"/>
                    <a:pt x="56" y="32"/>
                    <a:pt x="56" y="32"/>
                  </a:cubicBezTo>
                  <a:cubicBezTo>
                    <a:pt x="60" y="32"/>
                    <a:pt x="60" y="32"/>
                    <a:pt x="60" y="32"/>
                  </a:cubicBezTo>
                  <a:cubicBezTo>
                    <a:pt x="62" y="32"/>
                    <a:pt x="64" y="30"/>
                    <a:pt x="64" y="28"/>
                  </a:cubicBezTo>
                  <a:cubicBezTo>
                    <a:pt x="64" y="4"/>
                    <a:pt x="64" y="4"/>
                    <a:pt x="64" y="4"/>
                  </a:cubicBezTo>
                  <a:cubicBezTo>
                    <a:pt x="64" y="3"/>
                    <a:pt x="64" y="1"/>
                    <a:pt x="64" y="0"/>
                  </a:cubicBezTo>
                  <a:cubicBezTo>
                    <a:pt x="0" y="0"/>
                    <a:pt x="0" y="0"/>
                    <a:pt x="0" y="0"/>
                  </a:cubicBezTo>
                  <a:cubicBezTo>
                    <a:pt x="0" y="1"/>
                    <a:pt x="0" y="3"/>
                    <a:pt x="0" y="4"/>
                  </a:cubicBezTo>
                  <a:close/>
                </a:path>
              </a:pathLst>
            </a:custGeom>
            <a:grpFill/>
            <a:ln w="381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sp>
          <p:nvSpPr>
            <p:cNvPr id="47" name="Freeform 36"/>
            <p:cNvSpPr>
              <a:spLocks noEditPoints="1"/>
            </p:cNvSpPr>
            <p:nvPr/>
          </p:nvSpPr>
          <p:spPr bwMode="auto">
            <a:xfrm>
              <a:off x="4628760" y="2110954"/>
              <a:ext cx="360363" cy="382588"/>
            </a:xfrm>
            <a:custGeom>
              <a:avLst/>
              <a:gdLst>
                <a:gd name="T0" fmla="*/ 64 w 128"/>
                <a:gd name="T1" fmla="*/ 0 h 136"/>
                <a:gd name="T2" fmla="*/ 0 w 128"/>
                <a:gd name="T3" fmla="*/ 64 h 136"/>
                <a:gd name="T4" fmla="*/ 19 w 128"/>
                <a:gd name="T5" fmla="*/ 115 h 136"/>
                <a:gd name="T6" fmla="*/ 30 w 128"/>
                <a:gd name="T7" fmla="*/ 136 h 136"/>
                <a:gd name="T8" fmla="*/ 99 w 128"/>
                <a:gd name="T9" fmla="*/ 136 h 136"/>
                <a:gd name="T10" fmla="*/ 110 w 128"/>
                <a:gd name="T11" fmla="*/ 115 h 136"/>
                <a:gd name="T12" fmla="*/ 128 w 128"/>
                <a:gd name="T13" fmla="*/ 64 h 136"/>
                <a:gd name="T14" fmla="*/ 64 w 128"/>
                <a:gd name="T15" fmla="*/ 0 h 136"/>
                <a:gd name="T16" fmla="*/ 61 w 128"/>
                <a:gd name="T17" fmla="*/ 32 h 136"/>
                <a:gd name="T18" fmla="*/ 32 w 128"/>
                <a:gd name="T19" fmla="*/ 64 h 136"/>
                <a:gd name="T20" fmla="*/ 45 w 128"/>
                <a:gd name="T21" fmla="*/ 94 h 136"/>
                <a:gd name="T22" fmla="*/ 48 w 128"/>
                <a:gd name="T23" fmla="*/ 98 h 136"/>
                <a:gd name="T24" fmla="*/ 46 w 128"/>
                <a:gd name="T25" fmla="*/ 104 h 136"/>
                <a:gd name="T26" fmla="*/ 44 w 128"/>
                <a:gd name="T27" fmla="*/ 104 h 136"/>
                <a:gd name="T28" fmla="*/ 41 w 128"/>
                <a:gd name="T29" fmla="*/ 102 h 136"/>
                <a:gd name="T30" fmla="*/ 38 w 128"/>
                <a:gd name="T31" fmla="*/ 98 h 136"/>
                <a:gd name="T32" fmla="*/ 24 w 128"/>
                <a:gd name="T33" fmla="*/ 64 h 136"/>
                <a:gd name="T34" fmla="*/ 60 w 128"/>
                <a:gd name="T35" fmla="*/ 24 h 136"/>
                <a:gd name="T36" fmla="*/ 64 w 128"/>
                <a:gd name="T37" fmla="*/ 28 h 136"/>
                <a:gd name="T38" fmla="*/ 61 w 128"/>
                <a:gd name="T39" fmla="*/ 32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8" h="136">
                  <a:moveTo>
                    <a:pt x="64" y="0"/>
                  </a:moveTo>
                  <a:cubicBezTo>
                    <a:pt x="29" y="0"/>
                    <a:pt x="0" y="29"/>
                    <a:pt x="0" y="64"/>
                  </a:cubicBezTo>
                  <a:cubicBezTo>
                    <a:pt x="0" y="83"/>
                    <a:pt x="10" y="100"/>
                    <a:pt x="19" y="115"/>
                  </a:cubicBezTo>
                  <a:cubicBezTo>
                    <a:pt x="23" y="122"/>
                    <a:pt x="27" y="129"/>
                    <a:pt x="30" y="136"/>
                  </a:cubicBezTo>
                  <a:cubicBezTo>
                    <a:pt x="99" y="136"/>
                    <a:pt x="99" y="136"/>
                    <a:pt x="99" y="136"/>
                  </a:cubicBezTo>
                  <a:cubicBezTo>
                    <a:pt x="101" y="129"/>
                    <a:pt x="105" y="122"/>
                    <a:pt x="110" y="115"/>
                  </a:cubicBezTo>
                  <a:cubicBezTo>
                    <a:pt x="118" y="100"/>
                    <a:pt x="128" y="83"/>
                    <a:pt x="128" y="64"/>
                  </a:cubicBezTo>
                  <a:cubicBezTo>
                    <a:pt x="128" y="29"/>
                    <a:pt x="99" y="0"/>
                    <a:pt x="64" y="0"/>
                  </a:cubicBezTo>
                  <a:close/>
                  <a:moveTo>
                    <a:pt x="61" y="32"/>
                  </a:moveTo>
                  <a:cubicBezTo>
                    <a:pt x="44" y="34"/>
                    <a:pt x="32" y="47"/>
                    <a:pt x="32" y="64"/>
                  </a:cubicBezTo>
                  <a:cubicBezTo>
                    <a:pt x="32" y="72"/>
                    <a:pt x="39" y="84"/>
                    <a:pt x="45" y="94"/>
                  </a:cubicBezTo>
                  <a:cubicBezTo>
                    <a:pt x="46" y="95"/>
                    <a:pt x="47" y="97"/>
                    <a:pt x="48" y="98"/>
                  </a:cubicBezTo>
                  <a:cubicBezTo>
                    <a:pt x="49" y="100"/>
                    <a:pt x="48" y="102"/>
                    <a:pt x="46" y="104"/>
                  </a:cubicBezTo>
                  <a:cubicBezTo>
                    <a:pt x="45" y="104"/>
                    <a:pt x="45" y="104"/>
                    <a:pt x="44" y="104"/>
                  </a:cubicBezTo>
                  <a:cubicBezTo>
                    <a:pt x="43" y="104"/>
                    <a:pt x="41" y="103"/>
                    <a:pt x="41" y="102"/>
                  </a:cubicBezTo>
                  <a:cubicBezTo>
                    <a:pt x="40" y="101"/>
                    <a:pt x="39" y="99"/>
                    <a:pt x="38" y="98"/>
                  </a:cubicBezTo>
                  <a:cubicBezTo>
                    <a:pt x="32" y="87"/>
                    <a:pt x="24" y="74"/>
                    <a:pt x="24" y="64"/>
                  </a:cubicBezTo>
                  <a:cubicBezTo>
                    <a:pt x="24" y="43"/>
                    <a:pt x="39" y="26"/>
                    <a:pt x="60" y="24"/>
                  </a:cubicBezTo>
                  <a:cubicBezTo>
                    <a:pt x="62" y="24"/>
                    <a:pt x="64" y="25"/>
                    <a:pt x="64" y="28"/>
                  </a:cubicBezTo>
                  <a:cubicBezTo>
                    <a:pt x="64" y="30"/>
                    <a:pt x="63" y="32"/>
                    <a:pt x="61" y="32"/>
                  </a:cubicBezTo>
                  <a:close/>
                </a:path>
              </a:pathLst>
            </a:custGeom>
            <a:grpFill/>
            <a:ln w="381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grpSp>
      <p:grpSp>
        <p:nvGrpSpPr>
          <p:cNvPr id="48" name="组合 47"/>
          <p:cNvGrpSpPr/>
          <p:nvPr/>
        </p:nvGrpSpPr>
        <p:grpSpPr>
          <a:xfrm>
            <a:off x="7170383" y="2437055"/>
            <a:ext cx="558801" cy="558800"/>
            <a:chOff x="4521994" y="487362"/>
            <a:chExt cx="558801" cy="558800"/>
          </a:xfrm>
          <a:solidFill>
            <a:schemeClr val="accent1">
              <a:lumMod val="50000"/>
            </a:schemeClr>
          </a:solidFill>
        </p:grpSpPr>
        <p:sp>
          <p:nvSpPr>
            <p:cNvPr id="49" name="Freeform 53"/>
            <p:cNvSpPr>
              <a:spLocks/>
            </p:cNvSpPr>
            <p:nvPr/>
          </p:nvSpPr>
          <p:spPr bwMode="auto">
            <a:xfrm>
              <a:off x="4723607" y="487362"/>
              <a:ext cx="134938" cy="131763"/>
            </a:xfrm>
            <a:custGeom>
              <a:avLst/>
              <a:gdLst>
                <a:gd name="T0" fmla="*/ 46 w 48"/>
                <a:gd name="T1" fmla="*/ 29 h 47"/>
                <a:gd name="T2" fmla="*/ 46 w 48"/>
                <a:gd name="T3" fmla="*/ 24 h 47"/>
                <a:gd name="T4" fmla="*/ 24 w 48"/>
                <a:gd name="T5" fmla="*/ 1 h 47"/>
                <a:gd name="T6" fmla="*/ 21 w 48"/>
                <a:gd name="T7" fmla="*/ 0 h 47"/>
                <a:gd name="T8" fmla="*/ 18 w 48"/>
                <a:gd name="T9" fmla="*/ 1 h 47"/>
                <a:gd name="T10" fmla="*/ 0 w 48"/>
                <a:gd name="T11" fmla="*/ 19 h 47"/>
                <a:gd name="T12" fmla="*/ 28 w 48"/>
                <a:gd name="T13" fmla="*/ 47 h 47"/>
                <a:gd name="T14" fmla="*/ 46 w 48"/>
                <a:gd name="T15" fmla="*/ 29 h 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47">
                  <a:moveTo>
                    <a:pt x="46" y="29"/>
                  </a:moveTo>
                  <a:cubicBezTo>
                    <a:pt x="48" y="28"/>
                    <a:pt x="48" y="25"/>
                    <a:pt x="46" y="24"/>
                  </a:cubicBezTo>
                  <a:cubicBezTo>
                    <a:pt x="24" y="1"/>
                    <a:pt x="24" y="1"/>
                    <a:pt x="24" y="1"/>
                  </a:cubicBezTo>
                  <a:cubicBezTo>
                    <a:pt x="23" y="0"/>
                    <a:pt x="22" y="0"/>
                    <a:pt x="21" y="0"/>
                  </a:cubicBezTo>
                  <a:cubicBezTo>
                    <a:pt x="20" y="0"/>
                    <a:pt x="19" y="0"/>
                    <a:pt x="18" y="1"/>
                  </a:cubicBezTo>
                  <a:cubicBezTo>
                    <a:pt x="0" y="19"/>
                    <a:pt x="0" y="19"/>
                    <a:pt x="0" y="19"/>
                  </a:cubicBezTo>
                  <a:cubicBezTo>
                    <a:pt x="28" y="47"/>
                    <a:pt x="28" y="47"/>
                    <a:pt x="28" y="47"/>
                  </a:cubicBezTo>
                  <a:lnTo>
                    <a:pt x="46" y="29"/>
                  </a:ln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sp>
          <p:nvSpPr>
            <p:cNvPr id="50" name="Freeform 54"/>
            <p:cNvSpPr>
              <a:spLocks/>
            </p:cNvSpPr>
            <p:nvPr/>
          </p:nvSpPr>
          <p:spPr bwMode="auto">
            <a:xfrm>
              <a:off x="4521994" y="576262"/>
              <a:ext cx="469900" cy="469900"/>
            </a:xfrm>
            <a:custGeom>
              <a:avLst/>
              <a:gdLst>
                <a:gd name="T0" fmla="*/ 100 w 167"/>
                <a:gd name="T1" fmla="*/ 118 h 167"/>
                <a:gd name="T2" fmla="*/ 76 w 167"/>
                <a:gd name="T3" fmla="*/ 127 h 167"/>
                <a:gd name="T4" fmla="*/ 51 w 167"/>
                <a:gd name="T5" fmla="*/ 116 h 167"/>
                <a:gd name="T6" fmla="*/ 40 w 167"/>
                <a:gd name="T7" fmla="*/ 91 h 167"/>
                <a:gd name="T8" fmla="*/ 51 w 167"/>
                <a:gd name="T9" fmla="*/ 65 h 167"/>
                <a:gd name="T10" fmla="*/ 88 w 167"/>
                <a:gd name="T11" fmla="*/ 28 h 167"/>
                <a:gd name="T12" fmla="*/ 60 w 167"/>
                <a:gd name="T13" fmla="*/ 0 h 167"/>
                <a:gd name="T14" fmla="*/ 22 w 167"/>
                <a:gd name="T15" fmla="*/ 37 h 167"/>
                <a:gd name="T16" fmla="*/ 22 w 167"/>
                <a:gd name="T17" fmla="*/ 37 h 167"/>
                <a:gd name="T18" fmla="*/ 0 w 167"/>
                <a:gd name="T19" fmla="*/ 91 h 167"/>
                <a:gd name="T20" fmla="*/ 22 w 167"/>
                <a:gd name="T21" fmla="*/ 145 h 167"/>
                <a:gd name="T22" fmla="*/ 76 w 167"/>
                <a:gd name="T23" fmla="*/ 167 h 167"/>
                <a:gd name="T24" fmla="*/ 130 w 167"/>
                <a:gd name="T25" fmla="*/ 145 h 167"/>
                <a:gd name="T26" fmla="*/ 130 w 167"/>
                <a:gd name="T27" fmla="*/ 144 h 167"/>
                <a:gd name="T28" fmla="*/ 167 w 167"/>
                <a:gd name="T29" fmla="*/ 107 h 167"/>
                <a:gd name="T30" fmla="*/ 139 w 167"/>
                <a:gd name="T31" fmla="*/ 79 h 167"/>
                <a:gd name="T32" fmla="*/ 100 w 167"/>
                <a:gd name="T33" fmla="*/ 118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7" h="167">
                  <a:moveTo>
                    <a:pt x="100" y="118"/>
                  </a:moveTo>
                  <a:cubicBezTo>
                    <a:pt x="94" y="124"/>
                    <a:pt x="85" y="127"/>
                    <a:pt x="76" y="127"/>
                  </a:cubicBezTo>
                  <a:cubicBezTo>
                    <a:pt x="67" y="127"/>
                    <a:pt x="57" y="123"/>
                    <a:pt x="51" y="116"/>
                  </a:cubicBezTo>
                  <a:cubicBezTo>
                    <a:pt x="44" y="110"/>
                    <a:pt x="40" y="100"/>
                    <a:pt x="40" y="91"/>
                  </a:cubicBezTo>
                  <a:cubicBezTo>
                    <a:pt x="40" y="81"/>
                    <a:pt x="44" y="72"/>
                    <a:pt x="51" y="65"/>
                  </a:cubicBezTo>
                  <a:cubicBezTo>
                    <a:pt x="88" y="28"/>
                    <a:pt x="88" y="28"/>
                    <a:pt x="88" y="28"/>
                  </a:cubicBezTo>
                  <a:cubicBezTo>
                    <a:pt x="60" y="0"/>
                    <a:pt x="60" y="0"/>
                    <a:pt x="60" y="0"/>
                  </a:cubicBezTo>
                  <a:cubicBezTo>
                    <a:pt x="22" y="37"/>
                    <a:pt x="22" y="37"/>
                    <a:pt x="22" y="37"/>
                  </a:cubicBezTo>
                  <a:cubicBezTo>
                    <a:pt x="22" y="37"/>
                    <a:pt x="22" y="37"/>
                    <a:pt x="22" y="37"/>
                  </a:cubicBezTo>
                  <a:cubicBezTo>
                    <a:pt x="8" y="52"/>
                    <a:pt x="0" y="71"/>
                    <a:pt x="0" y="91"/>
                  </a:cubicBezTo>
                  <a:cubicBezTo>
                    <a:pt x="0" y="111"/>
                    <a:pt x="8" y="130"/>
                    <a:pt x="22" y="145"/>
                  </a:cubicBezTo>
                  <a:cubicBezTo>
                    <a:pt x="37" y="159"/>
                    <a:pt x="56" y="167"/>
                    <a:pt x="76" y="167"/>
                  </a:cubicBezTo>
                  <a:cubicBezTo>
                    <a:pt x="96" y="167"/>
                    <a:pt x="116" y="159"/>
                    <a:pt x="130" y="145"/>
                  </a:cubicBezTo>
                  <a:cubicBezTo>
                    <a:pt x="130" y="144"/>
                    <a:pt x="130" y="144"/>
                    <a:pt x="130" y="144"/>
                  </a:cubicBezTo>
                  <a:cubicBezTo>
                    <a:pt x="167" y="107"/>
                    <a:pt x="167" y="107"/>
                    <a:pt x="167" y="107"/>
                  </a:cubicBezTo>
                  <a:cubicBezTo>
                    <a:pt x="139" y="79"/>
                    <a:pt x="139" y="79"/>
                    <a:pt x="139" y="79"/>
                  </a:cubicBezTo>
                  <a:lnTo>
                    <a:pt x="100" y="118"/>
                  </a:ln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sp>
          <p:nvSpPr>
            <p:cNvPr id="51" name="Freeform 55"/>
            <p:cNvSpPr>
              <a:spLocks/>
            </p:cNvSpPr>
            <p:nvPr/>
          </p:nvSpPr>
          <p:spPr bwMode="auto">
            <a:xfrm>
              <a:off x="4949032" y="709612"/>
              <a:ext cx="131763" cy="134938"/>
            </a:xfrm>
            <a:custGeom>
              <a:avLst/>
              <a:gdLst>
                <a:gd name="T0" fmla="*/ 46 w 47"/>
                <a:gd name="T1" fmla="*/ 24 h 48"/>
                <a:gd name="T2" fmla="*/ 23 w 47"/>
                <a:gd name="T3" fmla="*/ 2 h 48"/>
                <a:gd name="T4" fmla="*/ 18 w 47"/>
                <a:gd name="T5" fmla="*/ 2 h 48"/>
                <a:gd name="T6" fmla="*/ 0 w 47"/>
                <a:gd name="T7" fmla="*/ 20 h 48"/>
                <a:gd name="T8" fmla="*/ 28 w 47"/>
                <a:gd name="T9" fmla="*/ 48 h 48"/>
                <a:gd name="T10" fmla="*/ 46 w 47"/>
                <a:gd name="T11" fmla="*/ 29 h 48"/>
                <a:gd name="T12" fmla="*/ 47 w 47"/>
                <a:gd name="T13" fmla="*/ 27 h 48"/>
                <a:gd name="T14" fmla="*/ 46 w 47"/>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48">
                  <a:moveTo>
                    <a:pt x="46" y="24"/>
                  </a:moveTo>
                  <a:cubicBezTo>
                    <a:pt x="23" y="2"/>
                    <a:pt x="23" y="2"/>
                    <a:pt x="23" y="2"/>
                  </a:cubicBezTo>
                  <a:cubicBezTo>
                    <a:pt x="22" y="0"/>
                    <a:pt x="19" y="1"/>
                    <a:pt x="18" y="2"/>
                  </a:cubicBezTo>
                  <a:cubicBezTo>
                    <a:pt x="0" y="20"/>
                    <a:pt x="0" y="20"/>
                    <a:pt x="0" y="20"/>
                  </a:cubicBezTo>
                  <a:cubicBezTo>
                    <a:pt x="28" y="48"/>
                    <a:pt x="28" y="48"/>
                    <a:pt x="28" y="48"/>
                  </a:cubicBezTo>
                  <a:cubicBezTo>
                    <a:pt x="46" y="29"/>
                    <a:pt x="46" y="29"/>
                    <a:pt x="46" y="29"/>
                  </a:cubicBezTo>
                  <a:cubicBezTo>
                    <a:pt x="47" y="29"/>
                    <a:pt x="47" y="28"/>
                    <a:pt x="47" y="27"/>
                  </a:cubicBezTo>
                  <a:cubicBezTo>
                    <a:pt x="47" y="25"/>
                    <a:pt x="47" y="24"/>
                    <a:pt x="46" y="24"/>
                  </a:cubicBezTo>
                  <a:close/>
                </a:path>
              </a:pathLst>
            </a:custGeom>
            <a:grpFill/>
            <a:ln w="25400">
              <a:noFill/>
              <a:round/>
              <a:headEnd/>
              <a:tailEnd/>
            </a:ln>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zh-CN" altLang="en-US">
                <a:solidFill>
                  <a:prstClr val="black"/>
                </a:solidFill>
              </a:endParaRPr>
            </a:p>
          </p:txBody>
        </p:sp>
      </p:grpSp>
      <p:grpSp>
        <p:nvGrpSpPr>
          <p:cNvPr id="52" name="Group 79"/>
          <p:cNvGrpSpPr/>
          <p:nvPr/>
        </p:nvGrpSpPr>
        <p:grpSpPr>
          <a:xfrm>
            <a:off x="10008794" y="2471494"/>
            <a:ext cx="367445" cy="489927"/>
            <a:chOff x="1092301" y="2278682"/>
            <a:chExt cx="255389" cy="340519"/>
          </a:xfrm>
          <a:solidFill>
            <a:schemeClr val="accent1">
              <a:lumMod val="50000"/>
            </a:schemeClr>
          </a:solidFill>
        </p:grpSpPr>
        <p:sp>
          <p:nvSpPr>
            <p:cNvPr id="53" name="Freeform 41"/>
            <p:cNvSpPr>
              <a:spLocks noEditPoints="1"/>
            </p:cNvSpPr>
            <p:nvPr/>
          </p:nvSpPr>
          <p:spPr bwMode="auto">
            <a:xfrm>
              <a:off x="1092301" y="2278682"/>
              <a:ext cx="255389" cy="340518"/>
            </a:xfrm>
            <a:custGeom>
              <a:avLst/>
              <a:gdLst/>
              <a:ahLst/>
              <a:cxnLst>
                <a:cxn ang="0">
                  <a:pos x="31" y="42"/>
                </a:cxn>
                <a:cxn ang="0">
                  <a:pos x="26" y="42"/>
                </a:cxn>
                <a:cxn ang="0">
                  <a:pos x="15" y="47"/>
                </a:cxn>
                <a:cxn ang="0">
                  <a:pos x="6" y="54"/>
                </a:cxn>
                <a:cxn ang="0">
                  <a:pos x="2" y="65"/>
                </a:cxn>
                <a:cxn ang="0">
                  <a:pos x="0" y="82"/>
                </a:cxn>
                <a:cxn ang="0">
                  <a:pos x="247" y="73"/>
                </a:cxn>
                <a:cxn ang="0">
                  <a:pos x="245" y="65"/>
                </a:cxn>
                <a:cxn ang="0">
                  <a:pos x="241" y="54"/>
                </a:cxn>
                <a:cxn ang="0">
                  <a:pos x="232" y="47"/>
                </a:cxn>
                <a:cxn ang="0">
                  <a:pos x="221" y="42"/>
                </a:cxn>
                <a:cxn ang="0">
                  <a:pos x="216" y="42"/>
                </a:cxn>
                <a:cxn ang="0">
                  <a:pos x="167" y="53"/>
                </a:cxn>
                <a:cxn ang="0">
                  <a:pos x="86" y="22"/>
                </a:cxn>
                <a:cxn ang="0">
                  <a:pos x="163" y="0"/>
                </a:cxn>
                <a:cxn ang="0">
                  <a:pos x="82" y="0"/>
                </a:cxn>
                <a:cxn ang="0">
                  <a:pos x="71" y="6"/>
                </a:cxn>
                <a:cxn ang="0">
                  <a:pos x="66" y="16"/>
                </a:cxn>
                <a:cxn ang="0">
                  <a:pos x="58" y="58"/>
                </a:cxn>
                <a:cxn ang="0">
                  <a:pos x="62" y="69"/>
                </a:cxn>
                <a:cxn ang="0">
                  <a:pos x="73" y="74"/>
                </a:cxn>
                <a:cxn ang="0">
                  <a:pos x="174" y="74"/>
                </a:cxn>
                <a:cxn ang="0">
                  <a:pos x="185" y="69"/>
                </a:cxn>
                <a:cxn ang="0">
                  <a:pos x="187" y="58"/>
                </a:cxn>
                <a:cxn ang="0">
                  <a:pos x="182" y="16"/>
                </a:cxn>
                <a:cxn ang="0">
                  <a:pos x="176" y="6"/>
                </a:cxn>
                <a:cxn ang="0">
                  <a:pos x="163" y="0"/>
                </a:cxn>
                <a:cxn ang="0">
                  <a:pos x="220" y="103"/>
                </a:cxn>
                <a:cxn ang="0">
                  <a:pos x="26" y="103"/>
                </a:cxn>
                <a:cxn ang="0">
                  <a:pos x="13" y="109"/>
                </a:cxn>
                <a:cxn ang="0">
                  <a:pos x="8" y="123"/>
                </a:cxn>
                <a:cxn ang="0">
                  <a:pos x="24" y="306"/>
                </a:cxn>
                <a:cxn ang="0">
                  <a:pos x="31" y="321"/>
                </a:cxn>
                <a:cxn ang="0">
                  <a:pos x="47" y="328"/>
                </a:cxn>
                <a:cxn ang="0">
                  <a:pos x="200" y="328"/>
                </a:cxn>
                <a:cxn ang="0">
                  <a:pos x="214" y="321"/>
                </a:cxn>
                <a:cxn ang="0">
                  <a:pos x="221" y="306"/>
                </a:cxn>
                <a:cxn ang="0">
                  <a:pos x="240" y="123"/>
                </a:cxn>
                <a:cxn ang="0">
                  <a:pos x="234" y="109"/>
                </a:cxn>
                <a:cxn ang="0">
                  <a:pos x="220" y="103"/>
                </a:cxn>
                <a:cxn ang="0">
                  <a:pos x="82" y="287"/>
                </a:cxn>
                <a:cxn ang="0">
                  <a:pos x="42" y="143"/>
                </a:cxn>
                <a:cxn ang="0">
                  <a:pos x="82" y="287"/>
                </a:cxn>
                <a:cxn ang="0">
                  <a:pos x="104" y="287"/>
                </a:cxn>
                <a:cxn ang="0">
                  <a:pos x="144" y="143"/>
                </a:cxn>
                <a:cxn ang="0">
                  <a:pos x="194" y="287"/>
                </a:cxn>
                <a:cxn ang="0">
                  <a:pos x="163" y="143"/>
                </a:cxn>
                <a:cxn ang="0">
                  <a:pos x="194" y="287"/>
                </a:cxn>
              </a:cxnLst>
              <a:rect l="0" t="0" r="r" b="b"/>
              <a:pathLst>
                <a:path w="247" h="328">
                  <a:moveTo>
                    <a:pt x="216" y="42"/>
                  </a:moveTo>
                  <a:lnTo>
                    <a:pt x="31" y="42"/>
                  </a:lnTo>
                  <a:lnTo>
                    <a:pt x="31" y="42"/>
                  </a:lnTo>
                  <a:lnTo>
                    <a:pt x="26" y="42"/>
                  </a:lnTo>
                  <a:lnTo>
                    <a:pt x="20" y="44"/>
                  </a:lnTo>
                  <a:lnTo>
                    <a:pt x="15" y="47"/>
                  </a:lnTo>
                  <a:lnTo>
                    <a:pt x="9" y="51"/>
                  </a:lnTo>
                  <a:lnTo>
                    <a:pt x="6" y="54"/>
                  </a:lnTo>
                  <a:lnTo>
                    <a:pt x="4" y="60"/>
                  </a:lnTo>
                  <a:lnTo>
                    <a:pt x="2" y="65"/>
                  </a:lnTo>
                  <a:lnTo>
                    <a:pt x="0" y="73"/>
                  </a:lnTo>
                  <a:lnTo>
                    <a:pt x="0" y="82"/>
                  </a:lnTo>
                  <a:lnTo>
                    <a:pt x="247" y="82"/>
                  </a:lnTo>
                  <a:lnTo>
                    <a:pt x="247" y="73"/>
                  </a:lnTo>
                  <a:lnTo>
                    <a:pt x="247" y="73"/>
                  </a:lnTo>
                  <a:lnTo>
                    <a:pt x="245" y="65"/>
                  </a:lnTo>
                  <a:lnTo>
                    <a:pt x="243" y="60"/>
                  </a:lnTo>
                  <a:lnTo>
                    <a:pt x="241" y="54"/>
                  </a:lnTo>
                  <a:lnTo>
                    <a:pt x="238" y="51"/>
                  </a:lnTo>
                  <a:lnTo>
                    <a:pt x="232" y="47"/>
                  </a:lnTo>
                  <a:lnTo>
                    <a:pt x="227" y="44"/>
                  </a:lnTo>
                  <a:lnTo>
                    <a:pt x="221" y="42"/>
                  </a:lnTo>
                  <a:lnTo>
                    <a:pt x="216" y="42"/>
                  </a:lnTo>
                  <a:lnTo>
                    <a:pt x="216" y="42"/>
                  </a:lnTo>
                  <a:close/>
                  <a:moveTo>
                    <a:pt x="162" y="22"/>
                  </a:moveTo>
                  <a:lnTo>
                    <a:pt x="167" y="53"/>
                  </a:lnTo>
                  <a:lnTo>
                    <a:pt x="80" y="53"/>
                  </a:lnTo>
                  <a:lnTo>
                    <a:pt x="86" y="22"/>
                  </a:lnTo>
                  <a:lnTo>
                    <a:pt x="162" y="22"/>
                  </a:lnTo>
                  <a:close/>
                  <a:moveTo>
                    <a:pt x="163" y="0"/>
                  </a:moveTo>
                  <a:lnTo>
                    <a:pt x="82" y="0"/>
                  </a:lnTo>
                  <a:lnTo>
                    <a:pt x="82" y="0"/>
                  </a:lnTo>
                  <a:lnTo>
                    <a:pt x="76" y="2"/>
                  </a:lnTo>
                  <a:lnTo>
                    <a:pt x="71" y="6"/>
                  </a:lnTo>
                  <a:lnTo>
                    <a:pt x="67" y="9"/>
                  </a:lnTo>
                  <a:lnTo>
                    <a:pt x="66" y="16"/>
                  </a:lnTo>
                  <a:lnTo>
                    <a:pt x="58" y="58"/>
                  </a:lnTo>
                  <a:lnTo>
                    <a:pt x="58" y="58"/>
                  </a:lnTo>
                  <a:lnTo>
                    <a:pt x="60" y="65"/>
                  </a:lnTo>
                  <a:lnTo>
                    <a:pt x="62" y="69"/>
                  </a:lnTo>
                  <a:lnTo>
                    <a:pt x="67" y="73"/>
                  </a:lnTo>
                  <a:lnTo>
                    <a:pt x="73" y="74"/>
                  </a:lnTo>
                  <a:lnTo>
                    <a:pt x="174" y="74"/>
                  </a:lnTo>
                  <a:lnTo>
                    <a:pt x="174" y="74"/>
                  </a:lnTo>
                  <a:lnTo>
                    <a:pt x="180" y="73"/>
                  </a:lnTo>
                  <a:lnTo>
                    <a:pt x="185" y="69"/>
                  </a:lnTo>
                  <a:lnTo>
                    <a:pt x="187" y="65"/>
                  </a:lnTo>
                  <a:lnTo>
                    <a:pt x="187" y="58"/>
                  </a:lnTo>
                  <a:lnTo>
                    <a:pt x="182" y="16"/>
                  </a:lnTo>
                  <a:lnTo>
                    <a:pt x="182" y="16"/>
                  </a:lnTo>
                  <a:lnTo>
                    <a:pt x="180" y="9"/>
                  </a:lnTo>
                  <a:lnTo>
                    <a:pt x="176" y="6"/>
                  </a:lnTo>
                  <a:lnTo>
                    <a:pt x="171" y="2"/>
                  </a:lnTo>
                  <a:lnTo>
                    <a:pt x="163" y="0"/>
                  </a:lnTo>
                  <a:lnTo>
                    <a:pt x="163" y="0"/>
                  </a:lnTo>
                  <a:close/>
                  <a:moveTo>
                    <a:pt x="220" y="103"/>
                  </a:moveTo>
                  <a:lnTo>
                    <a:pt x="26" y="103"/>
                  </a:lnTo>
                  <a:lnTo>
                    <a:pt x="26" y="103"/>
                  </a:lnTo>
                  <a:lnTo>
                    <a:pt x="18" y="105"/>
                  </a:lnTo>
                  <a:lnTo>
                    <a:pt x="13" y="109"/>
                  </a:lnTo>
                  <a:lnTo>
                    <a:pt x="9" y="116"/>
                  </a:lnTo>
                  <a:lnTo>
                    <a:pt x="8" y="123"/>
                  </a:lnTo>
                  <a:lnTo>
                    <a:pt x="24" y="306"/>
                  </a:lnTo>
                  <a:lnTo>
                    <a:pt x="24" y="306"/>
                  </a:lnTo>
                  <a:lnTo>
                    <a:pt x="28" y="316"/>
                  </a:lnTo>
                  <a:lnTo>
                    <a:pt x="31" y="321"/>
                  </a:lnTo>
                  <a:lnTo>
                    <a:pt x="38" y="326"/>
                  </a:lnTo>
                  <a:lnTo>
                    <a:pt x="47" y="328"/>
                  </a:lnTo>
                  <a:lnTo>
                    <a:pt x="200" y="328"/>
                  </a:lnTo>
                  <a:lnTo>
                    <a:pt x="200" y="328"/>
                  </a:lnTo>
                  <a:lnTo>
                    <a:pt x="209" y="326"/>
                  </a:lnTo>
                  <a:lnTo>
                    <a:pt x="214" y="321"/>
                  </a:lnTo>
                  <a:lnTo>
                    <a:pt x="220" y="316"/>
                  </a:lnTo>
                  <a:lnTo>
                    <a:pt x="221" y="306"/>
                  </a:lnTo>
                  <a:lnTo>
                    <a:pt x="240" y="123"/>
                  </a:lnTo>
                  <a:lnTo>
                    <a:pt x="240" y="123"/>
                  </a:lnTo>
                  <a:lnTo>
                    <a:pt x="238" y="116"/>
                  </a:lnTo>
                  <a:lnTo>
                    <a:pt x="234" y="109"/>
                  </a:lnTo>
                  <a:lnTo>
                    <a:pt x="229" y="105"/>
                  </a:lnTo>
                  <a:lnTo>
                    <a:pt x="220" y="103"/>
                  </a:lnTo>
                  <a:lnTo>
                    <a:pt x="220" y="103"/>
                  </a:lnTo>
                  <a:close/>
                  <a:moveTo>
                    <a:pt x="82" y="287"/>
                  </a:moveTo>
                  <a:lnTo>
                    <a:pt x="51" y="287"/>
                  </a:lnTo>
                  <a:lnTo>
                    <a:pt x="42" y="143"/>
                  </a:lnTo>
                  <a:lnTo>
                    <a:pt x="82" y="143"/>
                  </a:lnTo>
                  <a:lnTo>
                    <a:pt x="82" y="287"/>
                  </a:lnTo>
                  <a:close/>
                  <a:moveTo>
                    <a:pt x="144" y="287"/>
                  </a:moveTo>
                  <a:lnTo>
                    <a:pt x="104" y="287"/>
                  </a:lnTo>
                  <a:lnTo>
                    <a:pt x="104" y="143"/>
                  </a:lnTo>
                  <a:lnTo>
                    <a:pt x="144" y="143"/>
                  </a:lnTo>
                  <a:lnTo>
                    <a:pt x="144" y="287"/>
                  </a:lnTo>
                  <a:close/>
                  <a:moveTo>
                    <a:pt x="194" y="287"/>
                  </a:moveTo>
                  <a:lnTo>
                    <a:pt x="163" y="287"/>
                  </a:lnTo>
                  <a:lnTo>
                    <a:pt x="163" y="143"/>
                  </a:lnTo>
                  <a:lnTo>
                    <a:pt x="205" y="143"/>
                  </a:lnTo>
                  <a:lnTo>
                    <a:pt x="194" y="287"/>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4" name="Freeform 42"/>
            <p:cNvSpPr>
              <a:spLocks/>
            </p:cNvSpPr>
            <p:nvPr/>
          </p:nvSpPr>
          <p:spPr bwMode="auto">
            <a:xfrm>
              <a:off x="1092301" y="2320208"/>
              <a:ext cx="255389" cy="41527"/>
            </a:xfrm>
            <a:custGeom>
              <a:avLst/>
              <a:gdLst/>
              <a:ahLst/>
              <a:cxnLst>
                <a:cxn ang="0">
                  <a:pos x="216" y="0"/>
                </a:cxn>
                <a:cxn ang="0">
                  <a:pos x="31" y="0"/>
                </a:cxn>
                <a:cxn ang="0">
                  <a:pos x="31" y="0"/>
                </a:cxn>
                <a:cxn ang="0">
                  <a:pos x="26" y="0"/>
                </a:cxn>
                <a:cxn ang="0">
                  <a:pos x="20" y="2"/>
                </a:cxn>
                <a:cxn ang="0">
                  <a:pos x="15" y="5"/>
                </a:cxn>
                <a:cxn ang="0">
                  <a:pos x="9" y="9"/>
                </a:cxn>
                <a:cxn ang="0">
                  <a:pos x="6" y="12"/>
                </a:cxn>
                <a:cxn ang="0">
                  <a:pos x="4" y="18"/>
                </a:cxn>
                <a:cxn ang="0">
                  <a:pos x="2" y="23"/>
                </a:cxn>
                <a:cxn ang="0">
                  <a:pos x="0" y="31"/>
                </a:cxn>
                <a:cxn ang="0">
                  <a:pos x="0" y="40"/>
                </a:cxn>
                <a:cxn ang="0">
                  <a:pos x="247" y="40"/>
                </a:cxn>
                <a:cxn ang="0">
                  <a:pos x="247" y="31"/>
                </a:cxn>
                <a:cxn ang="0">
                  <a:pos x="247" y="31"/>
                </a:cxn>
                <a:cxn ang="0">
                  <a:pos x="245" y="23"/>
                </a:cxn>
                <a:cxn ang="0">
                  <a:pos x="243" y="18"/>
                </a:cxn>
                <a:cxn ang="0">
                  <a:pos x="241" y="12"/>
                </a:cxn>
                <a:cxn ang="0">
                  <a:pos x="238" y="9"/>
                </a:cxn>
                <a:cxn ang="0">
                  <a:pos x="232" y="5"/>
                </a:cxn>
                <a:cxn ang="0">
                  <a:pos x="227" y="2"/>
                </a:cxn>
                <a:cxn ang="0">
                  <a:pos x="221" y="0"/>
                </a:cxn>
                <a:cxn ang="0">
                  <a:pos x="216" y="0"/>
                </a:cxn>
                <a:cxn ang="0">
                  <a:pos x="216" y="0"/>
                </a:cxn>
              </a:cxnLst>
              <a:rect l="0" t="0" r="r" b="b"/>
              <a:pathLst>
                <a:path w="247" h="40">
                  <a:moveTo>
                    <a:pt x="216" y="0"/>
                  </a:moveTo>
                  <a:lnTo>
                    <a:pt x="31" y="0"/>
                  </a:lnTo>
                  <a:lnTo>
                    <a:pt x="31" y="0"/>
                  </a:lnTo>
                  <a:lnTo>
                    <a:pt x="26" y="0"/>
                  </a:lnTo>
                  <a:lnTo>
                    <a:pt x="20" y="2"/>
                  </a:lnTo>
                  <a:lnTo>
                    <a:pt x="15" y="5"/>
                  </a:lnTo>
                  <a:lnTo>
                    <a:pt x="9" y="9"/>
                  </a:lnTo>
                  <a:lnTo>
                    <a:pt x="6" y="12"/>
                  </a:lnTo>
                  <a:lnTo>
                    <a:pt x="4" y="18"/>
                  </a:lnTo>
                  <a:lnTo>
                    <a:pt x="2" y="23"/>
                  </a:lnTo>
                  <a:lnTo>
                    <a:pt x="0" y="31"/>
                  </a:lnTo>
                  <a:lnTo>
                    <a:pt x="0" y="40"/>
                  </a:lnTo>
                  <a:lnTo>
                    <a:pt x="247" y="40"/>
                  </a:lnTo>
                  <a:lnTo>
                    <a:pt x="247" y="31"/>
                  </a:lnTo>
                  <a:lnTo>
                    <a:pt x="247" y="31"/>
                  </a:lnTo>
                  <a:lnTo>
                    <a:pt x="245" y="23"/>
                  </a:lnTo>
                  <a:lnTo>
                    <a:pt x="243" y="18"/>
                  </a:lnTo>
                  <a:lnTo>
                    <a:pt x="241" y="12"/>
                  </a:lnTo>
                  <a:lnTo>
                    <a:pt x="238" y="9"/>
                  </a:lnTo>
                  <a:lnTo>
                    <a:pt x="232" y="5"/>
                  </a:lnTo>
                  <a:lnTo>
                    <a:pt x="227" y="2"/>
                  </a:lnTo>
                  <a:lnTo>
                    <a:pt x="221" y="0"/>
                  </a:lnTo>
                  <a:lnTo>
                    <a:pt x="216" y="0"/>
                  </a:lnTo>
                  <a:lnTo>
                    <a:pt x="216"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5" name="Freeform 43"/>
            <p:cNvSpPr>
              <a:spLocks/>
            </p:cNvSpPr>
            <p:nvPr/>
          </p:nvSpPr>
          <p:spPr bwMode="auto">
            <a:xfrm>
              <a:off x="1175355" y="2299445"/>
              <a:ext cx="89283" cy="33221"/>
            </a:xfrm>
            <a:custGeom>
              <a:avLst/>
              <a:gdLst/>
              <a:ahLst/>
              <a:cxnLst>
                <a:cxn ang="0">
                  <a:pos x="82" y="0"/>
                </a:cxn>
                <a:cxn ang="0">
                  <a:pos x="87" y="31"/>
                </a:cxn>
                <a:cxn ang="0">
                  <a:pos x="0" y="31"/>
                </a:cxn>
                <a:cxn ang="0">
                  <a:pos x="6" y="0"/>
                </a:cxn>
                <a:cxn ang="0">
                  <a:pos x="82" y="0"/>
                </a:cxn>
              </a:cxnLst>
              <a:rect l="0" t="0" r="r" b="b"/>
              <a:pathLst>
                <a:path w="87" h="31">
                  <a:moveTo>
                    <a:pt x="82" y="0"/>
                  </a:moveTo>
                  <a:lnTo>
                    <a:pt x="87" y="31"/>
                  </a:lnTo>
                  <a:lnTo>
                    <a:pt x="0" y="31"/>
                  </a:lnTo>
                  <a:lnTo>
                    <a:pt x="6" y="0"/>
                  </a:lnTo>
                  <a:lnTo>
                    <a:pt x="82"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6" name="Freeform 44"/>
            <p:cNvSpPr>
              <a:spLocks/>
            </p:cNvSpPr>
            <p:nvPr/>
          </p:nvSpPr>
          <p:spPr bwMode="auto">
            <a:xfrm>
              <a:off x="1152514" y="2278682"/>
              <a:ext cx="132885" cy="76825"/>
            </a:xfrm>
            <a:custGeom>
              <a:avLst/>
              <a:gdLst/>
              <a:ahLst/>
              <a:cxnLst>
                <a:cxn ang="0">
                  <a:pos x="105" y="0"/>
                </a:cxn>
                <a:cxn ang="0">
                  <a:pos x="24" y="0"/>
                </a:cxn>
                <a:cxn ang="0">
                  <a:pos x="24" y="0"/>
                </a:cxn>
                <a:cxn ang="0">
                  <a:pos x="18" y="2"/>
                </a:cxn>
                <a:cxn ang="0">
                  <a:pos x="13" y="6"/>
                </a:cxn>
                <a:cxn ang="0">
                  <a:pos x="9" y="9"/>
                </a:cxn>
                <a:cxn ang="0">
                  <a:pos x="8" y="16"/>
                </a:cxn>
                <a:cxn ang="0">
                  <a:pos x="0" y="58"/>
                </a:cxn>
                <a:cxn ang="0">
                  <a:pos x="0" y="58"/>
                </a:cxn>
                <a:cxn ang="0">
                  <a:pos x="2" y="65"/>
                </a:cxn>
                <a:cxn ang="0">
                  <a:pos x="4" y="69"/>
                </a:cxn>
                <a:cxn ang="0">
                  <a:pos x="9" y="73"/>
                </a:cxn>
                <a:cxn ang="0">
                  <a:pos x="15" y="74"/>
                </a:cxn>
                <a:cxn ang="0">
                  <a:pos x="116" y="74"/>
                </a:cxn>
                <a:cxn ang="0">
                  <a:pos x="116" y="74"/>
                </a:cxn>
                <a:cxn ang="0">
                  <a:pos x="122" y="73"/>
                </a:cxn>
                <a:cxn ang="0">
                  <a:pos x="127" y="69"/>
                </a:cxn>
                <a:cxn ang="0">
                  <a:pos x="129" y="65"/>
                </a:cxn>
                <a:cxn ang="0">
                  <a:pos x="129" y="58"/>
                </a:cxn>
                <a:cxn ang="0">
                  <a:pos x="124" y="16"/>
                </a:cxn>
                <a:cxn ang="0">
                  <a:pos x="124" y="16"/>
                </a:cxn>
                <a:cxn ang="0">
                  <a:pos x="122" y="9"/>
                </a:cxn>
                <a:cxn ang="0">
                  <a:pos x="118" y="6"/>
                </a:cxn>
                <a:cxn ang="0">
                  <a:pos x="113" y="2"/>
                </a:cxn>
                <a:cxn ang="0">
                  <a:pos x="105" y="0"/>
                </a:cxn>
                <a:cxn ang="0">
                  <a:pos x="105" y="0"/>
                </a:cxn>
              </a:cxnLst>
              <a:rect l="0" t="0" r="r" b="b"/>
              <a:pathLst>
                <a:path w="129" h="74">
                  <a:moveTo>
                    <a:pt x="105" y="0"/>
                  </a:moveTo>
                  <a:lnTo>
                    <a:pt x="24" y="0"/>
                  </a:lnTo>
                  <a:lnTo>
                    <a:pt x="24" y="0"/>
                  </a:lnTo>
                  <a:lnTo>
                    <a:pt x="18" y="2"/>
                  </a:lnTo>
                  <a:lnTo>
                    <a:pt x="13" y="6"/>
                  </a:lnTo>
                  <a:lnTo>
                    <a:pt x="9" y="9"/>
                  </a:lnTo>
                  <a:lnTo>
                    <a:pt x="8" y="16"/>
                  </a:lnTo>
                  <a:lnTo>
                    <a:pt x="0" y="58"/>
                  </a:lnTo>
                  <a:lnTo>
                    <a:pt x="0" y="58"/>
                  </a:lnTo>
                  <a:lnTo>
                    <a:pt x="2" y="65"/>
                  </a:lnTo>
                  <a:lnTo>
                    <a:pt x="4" y="69"/>
                  </a:lnTo>
                  <a:lnTo>
                    <a:pt x="9" y="73"/>
                  </a:lnTo>
                  <a:lnTo>
                    <a:pt x="15" y="74"/>
                  </a:lnTo>
                  <a:lnTo>
                    <a:pt x="116" y="74"/>
                  </a:lnTo>
                  <a:lnTo>
                    <a:pt x="116" y="74"/>
                  </a:lnTo>
                  <a:lnTo>
                    <a:pt x="122" y="73"/>
                  </a:lnTo>
                  <a:lnTo>
                    <a:pt x="127" y="69"/>
                  </a:lnTo>
                  <a:lnTo>
                    <a:pt x="129" y="65"/>
                  </a:lnTo>
                  <a:lnTo>
                    <a:pt x="129" y="58"/>
                  </a:lnTo>
                  <a:lnTo>
                    <a:pt x="124" y="16"/>
                  </a:lnTo>
                  <a:lnTo>
                    <a:pt x="124" y="16"/>
                  </a:lnTo>
                  <a:lnTo>
                    <a:pt x="122" y="9"/>
                  </a:lnTo>
                  <a:lnTo>
                    <a:pt x="118" y="6"/>
                  </a:lnTo>
                  <a:lnTo>
                    <a:pt x="113" y="2"/>
                  </a:lnTo>
                  <a:lnTo>
                    <a:pt x="105" y="0"/>
                  </a:lnTo>
                  <a:lnTo>
                    <a:pt x="105"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7" name="Freeform 45"/>
            <p:cNvSpPr>
              <a:spLocks/>
            </p:cNvSpPr>
            <p:nvPr/>
          </p:nvSpPr>
          <p:spPr bwMode="auto">
            <a:xfrm>
              <a:off x="1098530" y="2384575"/>
              <a:ext cx="240854" cy="234626"/>
            </a:xfrm>
            <a:custGeom>
              <a:avLst/>
              <a:gdLst/>
              <a:ahLst/>
              <a:cxnLst>
                <a:cxn ang="0">
                  <a:pos x="212" y="0"/>
                </a:cxn>
                <a:cxn ang="0">
                  <a:pos x="18" y="0"/>
                </a:cxn>
                <a:cxn ang="0">
                  <a:pos x="18" y="0"/>
                </a:cxn>
                <a:cxn ang="0">
                  <a:pos x="10" y="2"/>
                </a:cxn>
                <a:cxn ang="0">
                  <a:pos x="5" y="6"/>
                </a:cxn>
                <a:cxn ang="0">
                  <a:pos x="1" y="13"/>
                </a:cxn>
                <a:cxn ang="0">
                  <a:pos x="0" y="20"/>
                </a:cxn>
                <a:cxn ang="0">
                  <a:pos x="16" y="203"/>
                </a:cxn>
                <a:cxn ang="0">
                  <a:pos x="16" y="203"/>
                </a:cxn>
                <a:cxn ang="0">
                  <a:pos x="20" y="213"/>
                </a:cxn>
                <a:cxn ang="0">
                  <a:pos x="23" y="218"/>
                </a:cxn>
                <a:cxn ang="0">
                  <a:pos x="30" y="223"/>
                </a:cxn>
                <a:cxn ang="0">
                  <a:pos x="39" y="225"/>
                </a:cxn>
                <a:cxn ang="0">
                  <a:pos x="192" y="225"/>
                </a:cxn>
                <a:cxn ang="0">
                  <a:pos x="192" y="225"/>
                </a:cxn>
                <a:cxn ang="0">
                  <a:pos x="201" y="223"/>
                </a:cxn>
                <a:cxn ang="0">
                  <a:pos x="206" y="218"/>
                </a:cxn>
                <a:cxn ang="0">
                  <a:pos x="212" y="213"/>
                </a:cxn>
                <a:cxn ang="0">
                  <a:pos x="213" y="203"/>
                </a:cxn>
                <a:cxn ang="0">
                  <a:pos x="232" y="20"/>
                </a:cxn>
                <a:cxn ang="0">
                  <a:pos x="232" y="20"/>
                </a:cxn>
                <a:cxn ang="0">
                  <a:pos x="230" y="13"/>
                </a:cxn>
                <a:cxn ang="0">
                  <a:pos x="226" y="6"/>
                </a:cxn>
                <a:cxn ang="0">
                  <a:pos x="221" y="2"/>
                </a:cxn>
                <a:cxn ang="0">
                  <a:pos x="212" y="0"/>
                </a:cxn>
                <a:cxn ang="0">
                  <a:pos x="212" y="0"/>
                </a:cxn>
              </a:cxnLst>
              <a:rect l="0" t="0" r="r" b="b"/>
              <a:pathLst>
                <a:path w="232" h="225">
                  <a:moveTo>
                    <a:pt x="212" y="0"/>
                  </a:moveTo>
                  <a:lnTo>
                    <a:pt x="18" y="0"/>
                  </a:lnTo>
                  <a:lnTo>
                    <a:pt x="18" y="0"/>
                  </a:lnTo>
                  <a:lnTo>
                    <a:pt x="10" y="2"/>
                  </a:lnTo>
                  <a:lnTo>
                    <a:pt x="5" y="6"/>
                  </a:lnTo>
                  <a:lnTo>
                    <a:pt x="1" y="13"/>
                  </a:lnTo>
                  <a:lnTo>
                    <a:pt x="0" y="20"/>
                  </a:lnTo>
                  <a:lnTo>
                    <a:pt x="16" y="203"/>
                  </a:lnTo>
                  <a:lnTo>
                    <a:pt x="16" y="203"/>
                  </a:lnTo>
                  <a:lnTo>
                    <a:pt x="20" y="213"/>
                  </a:lnTo>
                  <a:lnTo>
                    <a:pt x="23" y="218"/>
                  </a:lnTo>
                  <a:lnTo>
                    <a:pt x="30" y="223"/>
                  </a:lnTo>
                  <a:lnTo>
                    <a:pt x="39" y="225"/>
                  </a:lnTo>
                  <a:lnTo>
                    <a:pt x="192" y="225"/>
                  </a:lnTo>
                  <a:lnTo>
                    <a:pt x="192" y="225"/>
                  </a:lnTo>
                  <a:lnTo>
                    <a:pt x="201" y="223"/>
                  </a:lnTo>
                  <a:lnTo>
                    <a:pt x="206" y="218"/>
                  </a:lnTo>
                  <a:lnTo>
                    <a:pt x="212" y="213"/>
                  </a:lnTo>
                  <a:lnTo>
                    <a:pt x="213" y="203"/>
                  </a:lnTo>
                  <a:lnTo>
                    <a:pt x="232" y="20"/>
                  </a:lnTo>
                  <a:lnTo>
                    <a:pt x="232" y="20"/>
                  </a:lnTo>
                  <a:lnTo>
                    <a:pt x="230" y="13"/>
                  </a:lnTo>
                  <a:lnTo>
                    <a:pt x="226" y="6"/>
                  </a:lnTo>
                  <a:lnTo>
                    <a:pt x="221" y="2"/>
                  </a:lnTo>
                  <a:lnTo>
                    <a:pt x="212" y="0"/>
                  </a:lnTo>
                  <a:lnTo>
                    <a:pt x="212"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8" name="Freeform 46"/>
            <p:cNvSpPr>
              <a:spLocks/>
            </p:cNvSpPr>
            <p:nvPr/>
          </p:nvSpPr>
          <p:spPr bwMode="auto">
            <a:xfrm>
              <a:off x="1135904" y="2426102"/>
              <a:ext cx="39451" cy="149496"/>
            </a:xfrm>
            <a:custGeom>
              <a:avLst/>
              <a:gdLst/>
              <a:ahLst/>
              <a:cxnLst>
                <a:cxn ang="0">
                  <a:pos x="40" y="144"/>
                </a:cxn>
                <a:cxn ang="0">
                  <a:pos x="9" y="144"/>
                </a:cxn>
                <a:cxn ang="0">
                  <a:pos x="0" y="0"/>
                </a:cxn>
                <a:cxn ang="0">
                  <a:pos x="40" y="0"/>
                </a:cxn>
                <a:cxn ang="0">
                  <a:pos x="40" y="144"/>
                </a:cxn>
              </a:cxnLst>
              <a:rect l="0" t="0" r="r" b="b"/>
              <a:pathLst>
                <a:path w="40" h="144">
                  <a:moveTo>
                    <a:pt x="40" y="144"/>
                  </a:moveTo>
                  <a:lnTo>
                    <a:pt x="9" y="144"/>
                  </a:lnTo>
                  <a:lnTo>
                    <a:pt x="0" y="0"/>
                  </a:lnTo>
                  <a:lnTo>
                    <a:pt x="40" y="0"/>
                  </a:lnTo>
                  <a:lnTo>
                    <a:pt x="40" y="144"/>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59" name="Rectangle 47"/>
            <p:cNvSpPr>
              <a:spLocks noChangeArrowheads="1"/>
            </p:cNvSpPr>
            <p:nvPr/>
          </p:nvSpPr>
          <p:spPr bwMode="auto">
            <a:xfrm>
              <a:off x="1198194" y="2426102"/>
              <a:ext cx="41527" cy="149496"/>
            </a:xfrm>
            <a:prstGeom prst="rect">
              <a:avLst/>
            </a:prstGeom>
            <a:grpFill/>
            <a:ln w="9525">
              <a:noFill/>
              <a:miter lim="800000"/>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sp>
          <p:nvSpPr>
            <p:cNvPr id="60" name="Freeform 48"/>
            <p:cNvSpPr>
              <a:spLocks/>
            </p:cNvSpPr>
            <p:nvPr/>
          </p:nvSpPr>
          <p:spPr bwMode="auto">
            <a:xfrm>
              <a:off x="1260483" y="2426102"/>
              <a:ext cx="43604" cy="149496"/>
            </a:xfrm>
            <a:custGeom>
              <a:avLst/>
              <a:gdLst/>
              <a:ahLst/>
              <a:cxnLst>
                <a:cxn ang="0">
                  <a:pos x="31" y="144"/>
                </a:cxn>
                <a:cxn ang="0">
                  <a:pos x="0" y="144"/>
                </a:cxn>
                <a:cxn ang="0">
                  <a:pos x="0" y="0"/>
                </a:cxn>
                <a:cxn ang="0">
                  <a:pos x="42" y="0"/>
                </a:cxn>
                <a:cxn ang="0">
                  <a:pos x="31" y="144"/>
                </a:cxn>
              </a:cxnLst>
              <a:rect l="0" t="0" r="r" b="b"/>
              <a:pathLst>
                <a:path w="42" h="144">
                  <a:moveTo>
                    <a:pt x="31" y="144"/>
                  </a:moveTo>
                  <a:lnTo>
                    <a:pt x="0" y="144"/>
                  </a:lnTo>
                  <a:lnTo>
                    <a:pt x="0" y="0"/>
                  </a:lnTo>
                  <a:lnTo>
                    <a:pt x="42" y="0"/>
                  </a:lnTo>
                  <a:lnTo>
                    <a:pt x="31" y="144"/>
                  </a:lnTo>
                </a:path>
              </a:pathLst>
            </a:custGeom>
            <a:grpFill/>
            <a:ln w="9525">
              <a:noFill/>
              <a:round/>
              <a:headEnd/>
              <a:tailEnd/>
            </a:ln>
          </p:spPr>
          <p:txBody>
            <a:bodyPr vert="horz" wrap="square" lIns="91440" tIns="45720" rIns="91440" bIns="45720" numCol="1" anchor="t" anchorCtr="0" compatLnSpc="1">
              <a:prstTxWarp prst="textNoShape">
                <a:avLst/>
              </a:prstTxWarp>
            </a:bodyPr>
            <a:lstStyle/>
            <a:p>
              <a:pPr algn="ctr"/>
              <a:endParaRPr lang="en-US">
                <a:solidFill>
                  <a:prstClr val="black"/>
                </a:solidFill>
              </a:endParaRPr>
            </a:p>
          </p:txBody>
        </p:sp>
      </p:grpSp>
      <p:grpSp>
        <p:nvGrpSpPr>
          <p:cNvPr id="61" name="组合 60"/>
          <p:cNvGrpSpPr/>
          <p:nvPr/>
        </p:nvGrpSpPr>
        <p:grpSpPr>
          <a:xfrm>
            <a:off x="1421522" y="3185277"/>
            <a:ext cx="1152000" cy="432572"/>
            <a:chOff x="1706622" y="2759237"/>
            <a:chExt cx="1152000" cy="432572"/>
          </a:xfrm>
        </p:grpSpPr>
        <p:sp>
          <p:nvSpPr>
            <p:cNvPr id="62" name="文本框 61"/>
            <p:cNvSpPr txBox="1"/>
            <p:nvPr/>
          </p:nvSpPr>
          <p:spPr>
            <a:xfrm>
              <a:off x="1805567" y="2791699"/>
              <a:ext cx="954108" cy="400110"/>
            </a:xfrm>
            <a:prstGeom prst="rect">
              <a:avLst/>
            </a:prstGeom>
            <a:noFill/>
            <a:effectLst/>
          </p:spPr>
          <p:txBody>
            <a:bodyPr wrap="none" rtlCol="0">
              <a:spAutoFit/>
            </a:bodyPr>
            <a:lstStyle/>
            <a:p>
              <a:pPr algn="ctr"/>
              <a:r>
                <a:rPr lang="zh-CN" altLang="en-US" sz="2000" dirty="0">
                  <a:solidFill>
                    <a:srgbClr val="32578C"/>
                  </a:solidFill>
                  <a:latin typeface="微软雅黑" panose="020B0503020204020204" pitchFamily="34" charset="-122"/>
                </a:rPr>
                <a:t>小标题</a:t>
              </a:r>
            </a:p>
          </p:txBody>
        </p:sp>
        <p:cxnSp>
          <p:nvCxnSpPr>
            <p:cNvPr id="63" name="直接连接符 62"/>
            <p:cNvCxnSpPr/>
            <p:nvPr/>
          </p:nvCxnSpPr>
          <p:spPr>
            <a:xfrm>
              <a:off x="1706622" y="2759237"/>
              <a:ext cx="1152000" cy="0"/>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4196102" y="3185277"/>
            <a:ext cx="1152000" cy="432572"/>
            <a:chOff x="1706622" y="2759237"/>
            <a:chExt cx="1152000" cy="432572"/>
          </a:xfrm>
        </p:grpSpPr>
        <p:sp>
          <p:nvSpPr>
            <p:cNvPr id="65" name="文本框 64"/>
            <p:cNvSpPr txBox="1"/>
            <p:nvPr/>
          </p:nvSpPr>
          <p:spPr>
            <a:xfrm>
              <a:off x="1805567" y="2791699"/>
              <a:ext cx="954108" cy="400110"/>
            </a:xfrm>
            <a:prstGeom prst="rect">
              <a:avLst/>
            </a:prstGeom>
            <a:noFill/>
            <a:effectLst/>
          </p:spPr>
          <p:txBody>
            <a:bodyPr wrap="none" rtlCol="0">
              <a:spAutoFit/>
            </a:bodyPr>
            <a:lstStyle/>
            <a:p>
              <a:pPr algn="ctr"/>
              <a:r>
                <a:rPr lang="zh-CN" altLang="en-US" sz="2000" dirty="0">
                  <a:solidFill>
                    <a:srgbClr val="32578C"/>
                  </a:solidFill>
                  <a:latin typeface="微软雅黑" panose="020B0503020204020204" pitchFamily="34" charset="-122"/>
                </a:rPr>
                <a:t>小标题</a:t>
              </a:r>
            </a:p>
          </p:txBody>
        </p:sp>
        <p:cxnSp>
          <p:nvCxnSpPr>
            <p:cNvPr id="66" name="直接连接符 65"/>
            <p:cNvCxnSpPr/>
            <p:nvPr/>
          </p:nvCxnSpPr>
          <p:spPr>
            <a:xfrm>
              <a:off x="1706622" y="2759237"/>
              <a:ext cx="1152000" cy="0"/>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grpSp>
      <p:grpSp>
        <p:nvGrpSpPr>
          <p:cNvPr id="67" name="组合 66"/>
          <p:cNvGrpSpPr/>
          <p:nvPr/>
        </p:nvGrpSpPr>
        <p:grpSpPr>
          <a:xfrm>
            <a:off x="6873781" y="3185277"/>
            <a:ext cx="1152000" cy="432572"/>
            <a:chOff x="1706622" y="2759237"/>
            <a:chExt cx="1152000" cy="432572"/>
          </a:xfrm>
        </p:grpSpPr>
        <p:sp>
          <p:nvSpPr>
            <p:cNvPr id="68" name="文本框 67"/>
            <p:cNvSpPr txBox="1"/>
            <p:nvPr/>
          </p:nvSpPr>
          <p:spPr>
            <a:xfrm>
              <a:off x="1805567" y="2791699"/>
              <a:ext cx="954108" cy="400110"/>
            </a:xfrm>
            <a:prstGeom prst="rect">
              <a:avLst/>
            </a:prstGeom>
            <a:noFill/>
            <a:effectLst/>
          </p:spPr>
          <p:txBody>
            <a:bodyPr wrap="none" rtlCol="0">
              <a:spAutoFit/>
            </a:bodyPr>
            <a:lstStyle/>
            <a:p>
              <a:pPr algn="ctr"/>
              <a:r>
                <a:rPr lang="zh-CN" altLang="en-US" sz="2000" dirty="0">
                  <a:solidFill>
                    <a:srgbClr val="32578C"/>
                  </a:solidFill>
                  <a:latin typeface="微软雅黑" panose="020B0503020204020204" pitchFamily="34" charset="-122"/>
                </a:rPr>
                <a:t>小标题</a:t>
              </a:r>
            </a:p>
          </p:txBody>
        </p:sp>
        <p:cxnSp>
          <p:nvCxnSpPr>
            <p:cNvPr id="69" name="直接连接符 68"/>
            <p:cNvCxnSpPr/>
            <p:nvPr/>
          </p:nvCxnSpPr>
          <p:spPr>
            <a:xfrm>
              <a:off x="1706622" y="2759237"/>
              <a:ext cx="1152000" cy="0"/>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grpSp>
      <p:grpSp>
        <p:nvGrpSpPr>
          <p:cNvPr id="70" name="组合 69"/>
          <p:cNvGrpSpPr/>
          <p:nvPr/>
        </p:nvGrpSpPr>
        <p:grpSpPr>
          <a:xfrm>
            <a:off x="9616514" y="3185277"/>
            <a:ext cx="1152000" cy="432572"/>
            <a:chOff x="1706622" y="2759237"/>
            <a:chExt cx="1152000" cy="432572"/>
          </a:xfrm>
        </p:grpSpPr>
        <p:sp>
          <p:nvSpPr>
            <p:cNvPr id="71" name="文本框 70"/>
            <p:cNvSpPr txBox="1"/>
            <p:nvPr/>
          </p:nvSpPr>
          <p:spPr>
            <a:xfrm>
              <a:off x="1805567" y="2791699"/>
              <a:ext cx="954108" cy="400110"/>
            </a:xfrm>
            <a:prstGeom prst="rect">
              <a:avLst/>
            </a:prstGeom>
            <a:noFill/>
            <a:effectLst/>
          </p:spPr>
          <p:txBody>
            <a:bodyPr wrap="none" rtlCol="0">
              <a:spAutoFit/>
            </a:bodyPr>
            <a:lstStyle/>
            <a:p>
              <a:pPr algn="ctr"/>
              <a:r>
                <a:rPr lang="zh-CN" altLang="en-US" sz="2000" dirty="0">
                  <a:solidFill>
                    <a:srgbClr val="32578C"/>
                  </a:solidFill>
                  <a:latin typeface="微软雅黑" panose="020B0503020204020204" pitchFamily="34" charset="-122"/>
                </a:rPr>
                <a:t>小标题</a:t>
              </a:r>
            </a:p>
          </p:txBody>
        </p:sp>
        <p:cxnSp>
          <p:nvCxnSpPr>
            <p:cNvPr id="72" name="直接连接符 71"/>
            <p:cNvCxnSpPr/>
            <p:nvPr/>
          </p:nvCxnSpPr>
          <p:spPr>
            <a:xfrm>
              <a:off x="1706622" y="2759237"/>
              <a:ext cx="1152000" cy="0"/>
            </a:xfrm>
            <a:prstGeom prst="line">
              <a:avLst/>
            </a:prstGeom>
            <a:ln w="38100" cap="rnd">
              <a:solidFill>
                <a:srgbClr val="32578C"/>
              </a:solidFill>
              <a:round/>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61771" y="4029679"/>
            <a:ext cx="1271502" cy="523220"/>
          </a:xfrm>
          <a:prstGeom prst="rect">
            <a:avLst/>
          </a:prstGeom>
          <a:effectLst/>
        </p:spPr>
        <p:txBody>
          <a:bodyPr wrap="none">
            <a:spAutoFit/>
          </a:bodyPr>
          <a:lstStyle/>
          <a:p>
            <a:pPr algn="ctr"/>
            <a:r>
              <a:rPr lang="en-US" altLang="zh-CN" sz="2800" b="1" dirty="0">
                <a:solidFill>
                  <a:srgbClr val="32578C"/>
                </a:solidFill>
                <a:latin typeface="微软雅黑"/>
              </a:rPr>
              <a:t>STEP 1</a:t>
            </a:r>
            <a:endParaRPr lang="zh-CN" altLang="en-US" sz="2800" b="1" dirty="0">
              <a:solidFill>
                <a:srgbClr val="32578C"/>
              </a:solidFill>
              <a:latin typeface="微软雅黑"/>
            </a:endParaRPr>
          </a:p>
        </p:txBody>
      </p:sp>
      <p:sp>
        <p:nvSpPr>
          <p:cNvPr id="74" name="矩形 73"/>
          <p:cNvSpPr/>
          <p:nvPr/>
        </p:nvSpPr>
        <p:spPr>
          <a:xfrm>
            <a:off x="4136351" y="4029679"/>
            <a:ext cx="1271502" cy="523220"/>
          </a:xfrm>
          <a:prstGeom prst="rect">
            <a:avLst/>
          </a:prstGeom>
          <a:effectLst/>
        </p:spPr>
        <p:txBody>
          <a:bodyPr wrap="none">
            <a:spAutoFit/>
          </a:bodyPr>
          <a:lstStyle/>
          <a:p>
            <a:pPr algn="ctr"/>
            <a:r>
              <a:rPr lang="en-US" altLang="zh-CN" sz="2800" b="1" dirty="0">
                <a:solidFill>
                  <a:srgbClr val="32578C"/>
                </a:solidFill>
                <a:latin typeface="微软雅黑"/>
              </a:rPr>
              <a:t>STEP 2</a:t>
            </a:r>
            <a:endParaRPr lang="zh-CN" altLang="en-US" sz="2800" b="1" dirty="0">
              <a:solidFill>
                <a:srgbClr val="32578C"/>
              </a:solidFill>
              <a:latin typeface="微软雅黑"/>
            </a:endParaRPr>
          </a:p>
        </p:txBody>
      </p:sp>
      <p:sp>
        <p:nvSpPr>
          <p:cNvPr id="75" name="矩形 74"/>
          <p:cNvSpPr/>
          <p:nvPr/>
        </p:nvSpPr>
        <p:spPr>
          <a:xfrm>
            <a:off x="6814030" y="4029679"/>
            <a:ext cx="1271502" cy="523220"/>
          </a:xfrm>
          <a:prstGeom prst="rect">
            <a:avLst/>
          </a:prstGeom>
          <a:effectLst/>
        </p:spPr>
        <p:txBody>
          <a:bodyPr wrap="none">
            <a:spAutoFit/>
          </a:bodyPr>
          <a:lstStyle/>
          <a:p>
            <a:pPr algn="ctr"/>
            <a:r>
              <a:rPr lang="en-US" altLang="zh-CN" sz="2800" b="1" dirty="0">
                <a:solidFill>
                  <a:srgbClr val="32578C"/>
                </a:solidFill>
                <a:latin typeface="微软雅黑"/>
              </a:rPr>
              <a:t>STEP 3</a:t>
            </a:r>
            <a:endParaRPr lang="zh-CN" altLang="en-US" sz="2800" b="1" dirty="0">
              <a:solidFill>
                <a:srgbClr val="32578C"/>
              </a:solidFill>
              <a:latin typeface="微软雅黑"/>
            </a:endParaRPr>
          </a:p>
        </p:txBody>
      </p:sp>
      <p:sp>
        <p:nvSpPr>
          <p:cNvPr id="76" name="矩形 75"/>
          <p:cNvSpPr/>
          <p:nvPr/>
        </p:nvSpPr>
        <p:spPr>
          <a:xfrm>
            <a:off x="9556763" y="4029679"/>
            <a:ext cx="1271502" cy="523220"/>
          </a:xfrm>
          <a:prstGeom prst="rect">
            <a:avLst/>
          </a:prstGeom>
          <a:effectLst/>
        </p:spPr>
        <p:txBody>
          <a:bodyPr wrap="none">
            <a:spAutoFit/>
          </a:bodyPr>
          <a:lstStyle/>
          <a:p>
            <a:pPr algn="ctr"/>
            <a:r>
              <a:rPr lang="en-US" altLang="zh-CN" sz="2800" b="1" dirty="0">
                <a:solidFill>
                  <a:srgbClr val="32578C"/>
                </a:solidFill>
                <a:latin typeface="微软雅黑"/>
              </a:rPr>
              <a:t>STEP 4</a:t>
            </a:r>
            <a:endParaRPr lang="zh-CN" altLang="en-US" sz="2800" b="1" dirty="0">
              <a:solidFill>
                <a:srgbClr val="32578C"/>
              </a:solidFill>
              <a:latin typeface="微软雅黑"/>
            </a:endParaRPr>
          </a:p>
        </p:txBody>
      </p:sp>
      <p:sp>
        <p:nvSpPr>
          <p:cNvPr id="77" name="任意多边形 76"/>
          <p:cNvSpPr/>
          <p:nvPr/>
        </p:nvSpPr>
        <p:spPr>
          <a:xfrm>
            <a:off x="3207316" y="2788115"/>
            <a:ext cx="312076" cy="408389"/>
          </a:xfrm>
          <a:custGeom>
            <a:avLst/>
            <a:gdLst>
              <a:gd name="connsiteX0" fmla="*/ 0 w 293915"/>
              <a:gd name="connsiteY0" fmla="*/ 0 h 506186"/>
              <a:gd name="connsiteX1" fmla="*/ 293915 w 293915"/>
              <a:gd name="connsiteY1" fmla="*/ 293915 h 506186"/>
              <a:gd name="connsiteX2" fmla="*/ 81644 w 293915"/>
              <a:gd name="connsiteY2" fmla="*/ 506186 h 506186"/>
              <a:gd name="connsiteX0" fmla="*/ 0 w 293915"/>
              <a:gd name="connsiteY0" fmla="*/ 0 h 587188"/>
              <a:gd name="connsiteX1" fmla="*/ 293915 w 293915"/>
              <a:gd name="connsiteY1" fmla="*/ 293915 h 587188"/>
              <a:gd name="connsiteX2" fmla="*/ 8179 w 293915"/>
              <a:gd name="connsiteY2" fmla="*/ 587188 h 587188"/>
            </a:gdLst>
            <a:ahLst/>
            <a:cxnLst>
              <a:cxn ang="0">
                <a:pos x="connsiteX0" y="connsiteY0"/>
              </a:cxn>
              <a:cxn ang="0">
                <a:pos x="connsiteX1" y="connsiteY1"/>
              </a:cxn>
              <a:cxn ang="0">
                <a:pos x="connsiteX2" y="connsiteY2"/>
              </a:cxn>
            </a:cxnLst>
            <a:rect l="l" t="t" r="r" b="b"/>
            <a:pathLst>
              <a:path w="293915" h="587188">
                <a:moveTo>
                  <a:pt x="0" y="0"/>
                </a:moveTo>
                <a:lnTo>
                  <a:pt x="293915" y="293915"/>
                </a:lnTo>
                <a:lnTo>
                  <a:pt x="8179" y="587188"/>
                </a:lnTo>
              </a:path>
            </a:pathLst>
          </a:custGeom>
          <a:noFill/>
          <a:ln w="50800"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8" name="任意多边形 77"/>
          <p:cNvSpPr/>
          <p:nvPr/>
        </p:nvSpPr>
        <p:spPr>
          <a:xfrm>
            <a:off x="5938980" y="2788115"/>
            <a:ext cx="312076" cy="408389"/>
          </a:xfrm>
          <a:custGeom>
            <a:avLst/>
            <a:gdLst>
              <a:gd name="connsiteX0" fmla="*/ 0 w 293915"/>
              <a:gd name="connsiteY0" fmla="*/ 0 h 506186"/>
              <a:gd name="connsiteX1" fmla="*/ 293915 w 293915"/>
              <a:gd name="connsiteY1" fmla="*/ 293915 h 506186"/>
              <a:gd name="connsiteX2" fmla="*/ 81644 w 293915"/>
              <a:gd name="connsiteY2" fmla="*/ 506186 h 506186"/>
              <a:gd name="connsiteX0" fmla="*/ 0 w 293915"/>
              <a:gd name="connsiteY0" fmla="*/ 0 h 587188"/>
              <a:gd name="connsiteX1" fmla="*/ 293915 w 293915"/>
              <a:gd name="connsiteY1" fmla="*/ 293915 h 587188"/>
              <a:gd name="connsiteX2" fmla="*/ 8179 w 293915"/>
              <a:gd name="connsiteY2" fmla="*/ 587188 h 587188"/>
            </a:gdLst>
            <a:ahLst/>
            <a:cxnLst>
              <a:cxn ang="0">
                <a:pos x="connsiteX0" y="connsiteY0"/>
              </a:cxn>
              <a:cxn ang="0">
                <a:pos x="connsiteX1" y="connsiteY1"/>
              </a:cxn>
              <a:cxn ang="0">
                <a:pos x="connsiteX2" y="connsiteY2"/>
              </a:cxn>
            </a:cxnLst>
            <a:rect l="l" t="t" r="r" b="b"/>
            <a:pathLst>
              <a:path w="293915" h="587188">
                <a:moveTo>
                  <a:pt x="0" y="0"/>
                </a:moveTo>
                <a:lnTo>
                  <a:pt x="293915" y="293915"/>
                </a:lnTo>
                <a:lnTo>
                  <a:pt x="8179" y="587188"/>
                </a:lnTo>
              </a:path>
            </a:pathLst>
          </a:custGeom>
          <a:noFill/>
          <a:ln w="50800"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9" name="任意多边形 78"/>
          <p:cNvSpPr/>
          <p:nvPr/>
        </p:nvSpPr>
        <p:spPr>
          <a:xfrm>
            <a:off x="8670644" y="2788115"/>
            <a:ext cx="312076" cy="408389"/>
          </a:xfrm>
          <a:custGeom>
            <a:avLst/>
            <a:gdLst>
              <a:gd name="connsiteX0" fmla="*/ 0 w 293915"/>
              <a:gd name="connsiteY0" fmla="*/ 0 h 506186"/>
              <a:gd name="connsiteX1" fmla="*/ 293915 w 293915"/>
              <a:gd name="connsiteY1" fmla="*/ 293915 h 506186"/>
              <a:gd name="connsiteX2" fmla="*/ 81644 w 293915"/>
              <a:gd name="connsiteY2" fmla="*/ 506186 h 506186"/>
              <a:gd name="connsiteX0" fmla="*/ 0 w 293915"/>
              <a:gd name="connsiteY0" fmla="*/ 0 h 587188"/>
              <a:gd name="connsiteX1" fmla="*/ 293915 w 293915"/>
              <a:gd name="connsiteY1" fmla="*/ 293915 h 587188"/>
              <a:gd name="connsiteX2" fmla="*/ 8179 w 293915"/>
              <a:gd name="connsiteY2" fmla="*/ 587188 h 587188"/>
            </a:gdLst>
            <a:ahLst/>
            <a:cxnLst>
              <a:cxn ang="0">
                <a:pos x="connsiteX0" y="connsiteY0"/>
              </a:cxn>
              <a:cxn ang="0">
                <a:pos x="connsiteX1" y="connsiteY1"/>
              </a:cxn>
              <a:cxn ang="0">
                <a:pos x="connsiteX2" y="connsiteY2"/>
              </a:cxn>
            </a:cxnLst>
            <a:rect l="l" t="t" r="r" b="b"/>
            <a:pathLst>
              <a:path w="293915" h="587188">
                <a:moveTo>
                  <a:pt x="0" y="0"/>
                </a:moveTo>
                <a:lnTo>
                  <a:pt x="293915" y="293915"/>
                </a:lnTo>
                <a:lnTo>
                  <a:pt x="8179" y="587188"/>
                </a:lnTo>
              </a:path>
            </a:pathLst>
          </a:custGeom>
          <a:noFill/>
          <a:ln w="50800" cap="rn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0" name="文本框 79"/>
          <p:cNvSpPr txBox="1"/>
          <p:nvPr/>
        </p:nvSpPr>
        <p:spPr>
          <a:xfrm>
            <a:off x="1123262" y="4644432"/>
            <a:ext cx="1748523" cy="1169551"/>
          </a:xfrm>
          <a:prstGeom prst="rect">
            <a:avLst/>
          </a:prstGeom>
          <a:noFill/>
        </p:spPr>
        <p:txBody>
          <a:bodyPr wrap="square" rtlCol="0">
            <a:spAutoFit/>
          </a:bodyPr>
          <a:lstStyle/>
          <a:p>
            <a:pPr algn="ctr">
              <a:lnSpc>
                <a:spcPct val="125000"/>
              </a:lnSpc>
            </a:pPr>
            <a:r>
              <a:rPr lang="zh-CN" altLang="en-US" sz="1400" dirty="0">
                <a:solidFill>
                  <a:prstClr val="black">
                    <a:lumMod val="75000"/>
                    <a:lumOff val="25000"/>
                  </a:prstClr>
                </a:solidFill>
                <a:latin typeface="微软雅黑" panose="020B0503020204020204" pitchFamily="34" charset="-122"/>
              </a:rPr>
              <a:t>请在这里输入文字请在这里输入文字请在这里输入文字请在这里输入文字</a:t>
            </a:r>
            <a:endParaRPr lang="en-US" altLang="zh-CN" sz="1400" dirty="0">
              <a:solidFill>
                <a:prstClr val="black">
                  <a:lumMod val="75000"/>
                  <a:lumOff val="25000"/>
                </a:prstClr>
              </a:solidFill>
              <a:latin typeface="微软雅黑" panose="020B0503020204020204" pitchFamily="34" charset="-122"/>
            </a:endParaRPr>
          </a:p>
        </p:txBody>
      </p:sp>
      <p:sp>
        <p:nvSpPr>
          <p:cNvPr id="81" name="文本框 80"/>
          <p:cNvSpPr txBox="1"/>
          <p:nvPr/>
        </p:nvSpPr>
        <p:spPr>
          <a:xfrm>
            <a:off x="3897843" y="4644432"/>
            <a:ext cx="1748523" cy="1169551"/>
          </a:xfrm>
          <a:prstGeom prst="rect">
            <a:avLst/>
          </a:prstGeom>
          <a:noFill/>
        </p:spPr>
        <p:txBody>
          <a:bodyPr wrap="square" rtlCol="0">
            <a:spAutoFit/>
          </a:bodyPr>
          <a:lstStyle/>
          <a:p>
            <a:pPr algn="ctr">
              <a:lnSpc>
                <a:spcPct val="125000"/>
              </a:lnSpc>
            </a:pPr>
            <a:r>
              <a:rPr lang="zh-CN" altLang="en-US" sz="1400" dirty="0">
                <a:solidFill>
                  <a:prstClr val="black">
                    <a:lumMod val="75000"/>
                    <a:lumOff val="25000"/>
                  </a:prstClr>
                </a:solidFill>
                <a:latin typeface="微软雅黑" panose="020B0503020204020204" pitchFamily="34" charset="-122"/>
              </a:rPr>
              <a:t>请在这里输入文字请在这里输入文字请在这里输入文字请在这里输入文字</a:t>
            </a:r>
            <a:endParaRPr lang="en-US" altLang="zh-CN" sz="1400" dirty="0">
              <a:solidFill>
                <a:prstClr val="black">
                  <a:lumMod val="75000"/>
                  <a:lumOff val="25000"/>
                </a:prstClr>
              </a:solidFill>
              <a:latin typeface="微软雅黑" panose="020B0503020204020204" pitchFamily="34" charset="-122"/>
            </a:endParaRPr>
          </a:p>
        </p:txBody>
      </p:sp>
      <p:sp>
        <p:nvSpPr>
          <p:cNvPr id="82" name="文本框 81"/>
          <p:cNvSpPr txBox="1"/>
          <p:nvPr/>
        </p:nvSpPr>
        <p:spPr>
          <a:xfrm>
            <a:off x="6575522" y="4644432"/>
            <a:ext cx="1748523" cy="1169551"/>
          </a:xfrm>
          <a:prstGeom prst="rect">
            <a:avLst/>
          </a:prstGeom>
          <a:noFill/>
        </p:spPr>
        <p:txBody>
          <a:bodyPr wrap="square" rtlCol="0">
            <a:spAutoFit/>
          </a:bodyPr>
          <a:lstStyle/>
          <a:p>
            <a:pPr algn="ctr">
              <a:lnSpc>
                <a:spcPct val="125000"/>
              </a:lnSpc>
            </a:pPr>
            <a:r>
              <a:rPr lang="zh-CN" altLang="en-US" sz="1400" dirty="0">
                <a:solidFill>
                  <a:prstClr val="black">
                    <a:lumMod val="75000"/>
                    <a:lumOff val="25000"/>
                  </a:prstClr>
                </a:solidFill>
                <a:latin typeface="微软雅黑" panose="020B0503020204020204" pitchFamily="34" charset="-122"/>
              </a:rPr>
              <a:t>请在这里输入文字请在这里输入文字请在这里输入文字请在这里输入文字</a:t>
            </a:r>
            <a:endParaRPr lang="en-US" altLang="zh-CN" sz="1400" dirty="0">
              <a:solidFill>
                <a:prstClr val="black">
                  <a:lumMod val="75000"/>
                  <a:lumOff val="25000"/>
                </a:prstClr>
              </a:solidFill>
              <a:latin typeface="微软雅黑" panose="020B0503020204020204" pitchFamily="34" charset="-122"/>
            </a:endParaRPr>
          </a:p>
        </p:txBody>
      </p:sp>
      <p:sp>
        <p:nvSpPr>
          <p:cNvPr id="83" name="文本框 82"/>
          <p:cNvSpPr txBox="1"/>
          <p:nvPr/>
        </p:nvSpPr>
        <p:spPr>
          <a:xfrm>
            <a:off x="9318255" y="4644432"/>
            <a:ext cx="1748523" cy="1169551"/>
          </a:xfrm>
          <a:prstGeom prst="rect">
            <a:avLst/>
          </a:prstGeom>
          <a:noFill/>
        </p:spPr>
        <p:txBody>
          <a:bodyPr wrap="square" rtlCol="0">
            <a:spAutoFit/>
          </a:bodyPr>
          <a:lstStyle/>
          <a:p>
            <a:pPr algn="ctr">
              <a:lnSpc>
                <a:spcPct val="125000"/>
              </a:lnSpc>
            </a:pPr>
            <a:r>
              <a:rPr lang="zh-CN" altLang="en-US" sz="1400" dirty="0">
                <a:solidFill>
                  <a:prstClr val="black">
                    <a:lumMod val="75000"/>
                    <a:lumOff val="25000"/>
                  </a:prstClr>
                </a:solidFill>
                <a:latin typeface="微软雅黑" panose="020B0503020204020204" pitchFamily="34" charset="-122"/>
              </a:rPr>
              <a:t>请在这里输入文字请在这里输入文字请在这里输入文字请在这里输入文字</a:t>
            </a:r>
            <a:endParaRPr lang="en-US" altLang="zh-CN" sz="1400" dirty="0">
              <a:solidFill>
                <a:prstClr val="black">
                  <a:lumMod val="75000"/>
                  <a:lumOff val="25000"/>
                </a:prstClr>
              </a:solidFill>
              <a:latin typeface="微软雅黑" panose="020B0503020204020204" pitchFamily="34" charset="-122"/>
            </a:endParaRPr>
          </a:p>
        </p:txBody>
      </p:sp>
    </p:spTree>
    <p:extLst>
      <p:ext uri="{BB962C8B-B14F-4D97-AF65-F5344CB8AC3E}">
        <p14:creationId xmlns:p14="http://schemas.microsoft.com/office/powerpoint/2010/main" val="1651684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91110" y="665825"/>
            <a:ext cx="4397960" cy="5863948"/>
          </a:xfrm>
          <a:prstGeom prst="rect">
            <a:avLst/>
          </a:prstGeom>
        </p:spPr>
      </p:pic>
    </p:spTree>
    <p:extLst>
      <p:ext uri="{BB962C8B-B14F-4D97-AF65-F5344CB8AC3E}">
        <p14:creationId xmlns:p14="http://schemas.microsoft.com/office/powerpoint/2010/main" val="413360076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ELECTED" val="True"/>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超粗">
      <a:majorFont>
        <a:latin typeface="Calibri Light"/>
        <a:ea typeface="方正超粗黑简体"/>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2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8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主题​​">
  <a:themeElements>
    <a:clrScheme name="流畅">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2">
      <a:majorFont>
        <a:latin typeface="Calibri Light"/>
        <a:ea typeface="微软雅黑"/>
        <a:cs typeface=""/>
      </a:majorFont>
      <a:minorFont>
        <a:latin typeface="Calibri"/>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50800" cap="rnd">
          <a:solidFill>
            <a:schemeClr val="tx2">
              <a:lumMod val="75000"/>
            </a:schemeClr>
          </a:solidFill>
          <a:roun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48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621</TotalTime>
  <Words>285</Words>
  <Application>Microsoft Office PowerPoint</Application>
  <PresentationFormat>宽屏</PresentationFormat>
  <Paragraphs>47</Paragraphs>
  <Slides>17</Slides>
  <Notes>2</Notes>
  <HiddenSlides>0</HiddenSlides>
  <MMClips>0</MMClips>
  <ScaleCrop>false</ScaleCrop>
  <HeadingPairs>
    <vt:vector size="6" baseType="variant">
      <vt:variant>
        <vt:lpstr>已用的字体</vt:lpstr>
      </vt:variant>
      <vt:variant>
        <vt:i4>14</vt:i4>
      </vt:variant>
      <vt:variant>
        <vt:lpstr>主题</vt:lpstr>
      </vt:variant>
      <vt:variant>
        <vt:i4>8</vt:i4>
      </vt:variant>
      <vt:variant>
        <vt:lpstr>幻灯片标题</vt:lpstr>
      </vt:variant>
      <vt:variant>
        <vt:i4>17</vt:i4>
      </vt:variant>
    </vt:vector>
  </HeadingPairs>
  <TitlesOfParts>
    <vt:vector size="39" baseType="lpstr">
      <vt:lpstr>Arial Unicode MS</vt:lpstr>
      <vt:lpstr>等线</vt:lpstr>
      <vt:lpstr>等线 Light</vt:lpstr>
      <vt:lpstr>方正超粗黑简体</vt:lpstr>
      <vt:lpstr>方正少儿简体</vt:lpstr>
      <vt:lpstr>经典繁仿黑</vt:lpstr>
      <vt:lpstr>宋体</vt:lpstr>
      <vt:lpstr>微软雅黑</vt:lpstr>
      <vt:lpstr>微软雅黑 Light</vt:lpstr>
      <vt:lpstr>Arial</vt:lpstr>
      <vt:lpstr>Calibri</vt:lpstr>
      <vt:lpstr>Calibri Light</vt:lpstr>
      <vt:lpstr>Lao UI</vt:lpstr>
      <vt:lpstr>Verdana</vt:lpstr>
      <vt:lpstr>Office 主题​​</vt:lpstr>
      <vt:lpstr>3_Office 主题</vt:lpstr>
      <vt:lpstr>12_Office 主题</vt:lpstr>
      <vt:lpstr>8_Office 主题</vt:lpstr>
      <vt:lpstr>1_Office 主题​​</vt:lpstr>
      <vt:lpstr>Office 主题</vt:lpstr>
      <vt:lpstr>2_Office 主题</vt:lpstr>
      <vt:lpstr>48_Office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秦阳</dc:creator>
  <cp:lastModifiedBy>秦阳</cp:lastModifiedBy>
  <cp:revision>20</cp:revision>
  <dcterms:created xsi:type="dcterms:W3CDTF">2016-01-11T07:04:29Z</dcterms:created>
  <dcterms:modified xsi:type="dcterms:W3CDTF">2017-03-20T02:45:32Z</dcterms:modified>
</cp:coreProperties>
</file>