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54" r:id="rId2"/>
    <p:sldMasterId id="2147483766" r:id="rId3"/>
    <p:sldMasterId id="2147483790" r:id="rId4"/>
    <p:sldMasterId id="2147483797" r:id="rId5"/>
  </p:sldMasterIdLst>
  <p:notesMasterIdLst>
    <p:notesMasterId r:id="rId12"/>
  </p:notesMasterIdLst>
  <p:sldIdLst>
    <p:sldId id="264" r:id="rId6"/>
    <p:sldId id="265" r:id="rId7"/>
    <p:sldId id="266" r:id="rId8"/>
    <p:sldId id="267" r:id="rId9"/>
    <p:sldId id="268" r:id="rId10"/>
    <p:sldId id="269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75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403961-3397-435D-8BBD-B6ED51C6DBF8}" type="datetimeFigureOut">
              <a:rPr lang="zh-CN" altLang="en-US" smtClean="0"/>
              <a:t>2017/12/4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6E2FF9-B53B-4076-B3A8-610217F2E6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4695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7706F-F453-4514-985F-32DBCA99D2AB}" type="datetimeFigureOut">
              <a:rPr lang="zh-CN" altLang="en-US" smtClean="0"/>
              <a:t>2017/12/4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5133F-CE79-4027-8FE1-41E05C0B61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578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7706F-F453-4514-985F-32DBCA99D2AB}" type="datetimeFigureOut">
              <a:rPr lang="zh-CN" altLang="en-US" smtClean="0"/>
              <a:t>2017/12/4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5133F-CE79-4027-8FE1-41E05C0B61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493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7706F-F453-4514-985F-32DBCA99D2AB}" type="datetimeFigureOut">
              <a:rPr lang="zh-CN" altLang="en-US" smtClean="0"/>
              <a:t>2017/12/4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5133F-CE79-4027-8FE1-41E05C0B61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4488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7E701-B559-4D0D-BF27-5D9455648BB6}" type="datetimeFigureOut">
              <a:rPr lang="zh-CN" altLang="en-US" smtClean="0"/>
              <a:t>2017/12/4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04E87-F5CB-47D3-B78F-921345D372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4101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7E701-B559-4D0D-BF27-5D9455648BB6}" type="datetimeFigureOut">
              <a:rPr lang="zh-CN" altLang="en-US" smtClean="0"/>
              <a:t>2017/12/4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04E87-F5CB-47D3-B78F-921345D372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9044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7E701-B559-4D0D-BF27-5D9455648BB6}" type="datetimeFigureOut">
              <a:rPr lang="zh-CN" altLang="en-US" smtClean="0"/>
              <a:t>2017/12/4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04E87-F5CB-47D3-B78F-921345D372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8820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7E701-B559-4D0D-BF27-5D9455648BB6}" type="datetimeFigureOut">
              <a:rPr lang="zh-CN" altLang="en-US" smtClean="0"/>
              <a:t>2017/12/4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04E87-F5CB-47D3-B78F-921345D372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4410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7E701-B559-4D0D-BF27-5D9455648BB6}" type="datetimeFigureOut">
              <a:rPr lang="zh-CN" altLang="en-US" smtClean="0"/>
              <a:t>2017/12/4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04E87-F5CB-47D3-B78F-921345D372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1594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7E701-B559-4D0D-BF27-5D9455648BB6}" type="datetimeFigureOut">
              <a:rPr lang="zh-CN" altLang="en-US" smtClean="0"/>
              <a:t>2017/12/4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04E87-F5CB-47D3-B78F-921345D372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7745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7E701-B559-4D0D-BF27-5D9455648BB6}" type="datetimeFigureOut">
              <a:rPr lang="zh-CN" altLang="en-US" smtClean="0"/>
              <a:t>2017/12/4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04E87-F5CB-47D3-B78F-921345D372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7329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7E701-B559-4D0D-BF27-5D9455648BB6}" type="datetimeFigureOut">
              <a:rPr lang="zh-CN" altLang="en-US" smtClean="0"/>
              <a:t>2017/12/4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04E87-F5CB-47D3-B78F-921345D372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9540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7706F-F453-4514-985F-32DBCA99D2AB}" type="datetimeFigureOut">
              <a:rPr lang="zh-CN" altLang="en-US" smtClean="0"/>
              <a:t>2017/12/4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5133F-CE79-4027-8FE1-41E05C0B61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0014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7E701-B559-4D0D-BF27-5D9455648BB6}" type="datetimeFigureOut">
              <a:rPr lang="zh-CN" altLang="en-US" smtClean="0"/>
              <a:t>2017/12/4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04E87-F5CB-47D3-B78F-921345D372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93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7E701-B559-4D0D-BF27-5D9455648BB6}" type="datetimeFigureOut">
              <a:rPr lang="zh-CN" altLang="en-US" smtClean="0"/>
              <a:t>2017/12/4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04E87-F5CB-47D3-B78F-921345D372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9989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7E701-B559-4D0D-BF27-5D9455648BB6}" type="datetimeFigureOut">
              <a:rPr lang="zh-CN" altLang="en-US" smtClean="0"/>
              <a:t>2017/12/4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04E87-F5CB-47D3-B78F-921345D372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7518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8FD76E16-A94A-4584-8D35-3935B1137318}"/>
              </a:ext>
            </a:extLst>
          </p:cNvPr>
          <p:cNvGrpSpPr/>
          <p:nvPr userDrawn="1"/>
        </p:nvGrpSpPr>
        <p:grpSpPr>
          <a:xfrm>
            <a:off x="146010" y="43986"/>
            <a:ext cx="12333891" cy="6893378"/>
            <a:chOff x="146010" y="43986"/>
            <a:chExt cx="12333891" cy="6893378"/>
          </a:xfrm>
        </p:grpSpPr>
        <p:sp>
          <p:nvSpPr>
            <p:cNvPr id="3" name="Freeform 5"/>
            <p:cNvSpPr>
              <a:spLocks noEditPoints="1"/>
            </p:cNvSpPr>
            <p:nvPr userDrawn="1"/>
          </p:nvSpPr>
          <p:spPr bwMode="auto">
            <a:xfrm rot="2767775">
              <a:off x="274124" y="249294"/>
              <a:ext cx="718218" cy="625788"/>
            </a:xfrm>
            <a:custGeom>
              <a:avLst/>
              <a:gdLst>
                <a:gd name="T0" fmla="*/ 60 w 200"/>
                <a:gd name="T1" fmla="*/ 106 h 174"/>
                <a:gd name="T2" fmla="*/ 62 w 200"/>
                <a:gd name="T3" fmla="*/ 114 h 174"/>
                <a:gd name="T4" fmla="*/ 192 w 200"/>
                <a:gd name="T5" fmla="*/ 126 h 174"/>
                <a:gd name="T6" fmla="*/ 53 w 200"/>
                <a:gd name="T7" fmla="*/ 98 h 174"/>
                <a:gd name="T8" fmla="*/ 20 w 200"/>
                <a:gd name="T9" fmla="*/ 16 h 174"/>
                <a:gd name="T10" fmla="*/ 10 w 200"/>
                <a:gd name="T11" fmla="*/ 0 h 174"/>
                <a:gd name="T12" fmla="*/ 33 w 200"/>
                <a:gd name="T13" fmla="*/ 8 h 174"/>
                <a:gd name="T14" fmla="*/ 191 w 200"/>
                <a:gd name="T15" fmla="*/ 28 h 174"/>
                <a:gd name="T16" fmla="*/ 191 w 200"/>
                <a:gd name="T17" fmla="*/ 39 h 174"/>
                <a:gd name="T18" fmla="*/ 191 w 200"/>
                <a:gd name="T19" fmla="*/ 36 h 174"/>
                <a:gd name="T20" fmla="*/ 191 w 200"/>
                <a:gd name="T21" fmla="*/ 41 h 174"/>
                <a:gd name="T22" fmla="*/ 200 w 200"/>
                <a:gd name="T23" fmla="*/ 39 h 174"/>
                <a:gd name="T24" fmla="*/ 200 w 200"/>
                <a:gd name="T25" fmla="*/ 91 h 174"/>
                <a:gd name="T26" fmla="*/ 76 w 200"/>
                <a:gd name="T27" fmla="*/ 98 h 174"/>
                <a:gd name="T28" fmla="*/ 62 w 200"/>
                <a:gd name="T29" fmla="*/ 98 h 174"/>
                <a:gd name="T30" fmla="*/ 72 w 200"/>
                <a:gd name="T31" fmla="*/ 73 h 174"/>
                <a:gd name="T32" fmla="*/ 65 w 200"/>
                <a:gd name="T33" fmla="*/ 31 h 174"/>
                <a:gd name="T34" fmla="*/ 66 w 200"/>
                <a:gd name="T35" fmla="*/ 41 h 174"/>
                <a:gd name="T36" fmla="*/ 47 w 200"/>
                <a:gd name="T37" fmla="*/ 47 h 174"/>
                <a:gd name="T38" fmla="*/ 67 w 200"/>
                <a:gd name="T39" fmla="*/ 47 h 174"/>
                <a:gd name="T40" fmla="*/ 53 w 200"/>
                <a:gd name="T41" fmla="*/ 67 h 174"/>
                <a:gd name="T42" fmla="*/ 96 w 200"/>
                <a:gd name="T43" fmla="*/ 32 h 174"/>
                <a:gd name="T44" fmla="*/ 96 w 200"/>
                <a:gd name="T45" fmla="*/ 41 h 174"/>
                <a:gd name="T46" fmla="*/ 74 w 200"/>
                <a:gd name="T47" fmla="*/ 47 h 174"/>
                <a:gd name="T48" fmla="*/ 97 w 200"/>
                <a:gd name="T49" fmla="*/ 47 h 174"/>
                <a:gd name="T50" fmla="*/ 77 w 200"/>
                <a:gd name="T51" fmla="*/ 67 h 174"/>
                <a:gd name="T52" fmla="*/ 98 w 200"/>
                <a:gd name="T53" fmla="*/ 73 h 174"/>
                <a:gd name="T54" fmla="*/ 99 w 200"/>
                <a:gd name="T55" fmla="*/ 79 h 174"/>
                <a:gd name="T56" fmla="*/ 80 w 200"/>
                <a:gd name="T57" fmla="*/ 85 h 174"/>
                <a:gd name="T58" fmla="*/ 99 w 200"/>
                <a:gd name="T59" fmla="*/ 85 h 174"/>
                <a:gd name="T60" fmla="*/ 103 w 200"/>
                <a:gd name="T61" fmla="*/ 41 h 174"/>
                <a:gd name="T62" fmla="*/ 129 w 200"/>
                <a:gd name="T63" fmla="*/ 47 h 174"/>
                <a:gd name="T64" fmla="*/ 129 w 200"/>
                <a:gd name="T65" fmla="*/ 54 h 174"/>
                <a:gd name="T66" fmla="*/ 104 w 200"/>
                <a:gd name="T67" fmla="*/ 60 h 174"/>
                <a:gd name="T68" fmla="*/ 129 w 200"/>
                <a:gd name="T69" fmla="*/ 60 h 174"/>
                <a:gd name="T70" fmla="*/ 105 w 200"/>
                <a:gd name="T71" fmla="*/ 79 h 174"/>
                <a:gd name="T72" fmla="*/ 131 w 200"/>
                <a:gd name="T73" fmla="*/ 85 h 174"/>
                <a:gd name="T74" fmla="*/ 131 w 200"/>
                <a:gd name="T75" fmla="*/ 96 h 174"/>
                <a:gd name="T76" fmla="*/ 134 w 200"/>
                <a:gd name="T77" fmla="*/ 34 h 174"/>
                <a:gd name="T78" fmla="*/ 163 w 200"/>
                <a:gd name="T79" fmla="*/ 35 h 174"/>
                <a:gd name="T80" fmla="*/ 135 w 200"/>
                <a:gd name="T81" fmla="*/ 54 h 174"/>
                <a:gd name="T82" fmla="*/ 163 w 200"/>
                <a:gd name="T83" fmla="*/ 60 h 174"/>
                <a:gd name="T84" fmla="*/ 163 w 200"/>
                <a:gd name="T85" fmla="*/ 67 h 174"/>
                <a:gd name="T86" fmla="*/ 136 w 200"/>
                <a:gd name="T87" fmla="*/ 73 h 174"/>
                <a:gd name="T88" fmla="*/ 163 w 200"/>
                <a:gd name="T89" fmla="*/ 73 h 174"/>
                <a:gd name="T90" fmla="*/ 137 w 200"/>
                <a:gd name="T91" fmla="*/ 96 h 174"/>
                <a:gd name="T92" fmla="*/ 191 w 200"/>
                <a:gd name="T93" fmla="*/ 47 h 174"/>
                <a:gd name="T94" fmla="*/ 191 w 200"/>
                <a:gd name="T95" fmla="*/ 54 h 174"/>
                <a:gd name="T96" fmla="*/ 169 w 200"/>
                <a:gd name="T97" fmla="*/ 60 h 174"/>
                <a:gd name="T98" fmla="*/ 191 w 200"/>
                <a:gd name="T99" fmla="*/ 60 h 174"/>
                <a:gd name="T100" fmla="*/ 169 w 200"/>
                <a:gd name="T101" fmla="*/ 79 h 174"/>
                <a:gd name="T102" fmla="*/ 191 w 200"/>
                <a:gd name="T103" fmla="*/ 85 h 174"/>
                <a:gd name="T104" fmla="*/ 191 w 200"/>
                <a:gd name="T105" fmla="*/ 95 h 174"/>
                <a:gd name="T106" fmla="*/ 191 w 200"/>
                <a:gd name="T107" fmla="*/ 85 h 174"/>
                <a:gd name="T108" fmla="*/ 85 w 200"/>
                <a:gd name="T109" fmla="*/ 174 h 174"/>
                <a:gd name="T110" fmla="*/ 85 w 200"/>
                <a:gd name="T111" fmla="*/ 163 h 174"/>
                <a:gd name="T112" fmla="*/ 76 w 200"/>
                <a:gd name="T113" fmla="*/ 153 h 174"/>
                <a:gd name="T114" fmla="*/ 191 w 200"/>
                <a:gd name="T115" fmla="*/ 153 h 174"/>
                <a:gd name="T116" fmla="*/ 171 w 200"/>
                <a:gd name="T117" fmla="*/ 133 h 174"/>
                <a:gd name="T118" fmla="*/ 171 w 200"/>
                <a:gd name="T119" fmla="*/ 14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" h="174">
                  <a:moveTo>
                    <a:pt x="191" y="102"/>
                  </a:moveTo>
                  <a:cubicBezTo>
                    <a:pt x="191" y="102"/>
                    <a:pt x="191" y="102"/>
                    <a:pt x="191" y="102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4" y="106"/>
                    <a:pt x="53" y="114"/>
                    <a:pt x="61" y="114"/>
                  </a:cubicBezTo>
                  <a:cubicBezTo>
                    <a:pt x="61" y="114"/>
                    <a:pt x="61" y="114"/>
                    <a:pt x="62" y="114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5" y="114"/>
                    <a:pt x="197" y="116"/>
                    <a:pt x="197" y="118"/>
                  </a:cubicBezTo>
                  <a:cubicBezTo>
                    <a:pt x="197" y="121"/>
                    <a:pt x="195" y="126"/>
                    <a:pt x="192" y="126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40" y="126"/>
                    <a:pt x="42" y="98"/>
                    <a:pt x="53" y="98"/>
                  </a:cubicBezTo>
                  <a:cubicBezTo>
                    <a:pt x="53" y="98"/>
                    <a:pt x="53" y="98"/>
                    <a:pt x="54" y="98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9"/>
                    <a:pt x="15" y="22"/>
                    <a:pt x="10" y="22"/>
                  </a:cubicBezTo>
                  <a:cubicBezTo>
                    <a:pt x="4" y="22"/>
                    <a:pt x="0" y="17"/>
                    <a:pt x="0" y="11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19" y="4"/>
                    <a:pt x="20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191" y="28"/>
                    <a:pt x="191" y="28"/>
                    <a:pt x="191" y="28"/>
                  </a:cubicBezTo>
                  <a:cubicBezTo>
                    <a:pt x="191" y="28"/>
                    <a:pt x="191" y="28"/>
                    <a:pt x="191" y="28"/>
                  </a:cubicBezTo>
                  <a:cubicBezTo>
                    <a:pt x="191" y="28"/>
                    <a:pt x="200" y="29"/>
                    <a:pt x="200" y="39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6"/>
                    <a:pt x="191" y="36"/>
                    <a:pt x="191" y="36"/>
                  </a:cubicBezTo>
                  <a:cubicBezTo>
                    <a:pt x="191" y="36"/>
                    <a:pt x="191" y="36"/>
                    <a:pt x="191" y="36"/>
                  </a:cubicBezTo>
                  <a:cubicBezTo>
                    <a:pt x="169" y="35"/>
                    <a:pt x="169" y="35"/>
                    <a:pt x="169" y="35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191" y="41"/>
                    <a:pt x="191" y="41"/>
                    <a:pt x="191" y="41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9"/>
                    <a:pt x="199" y="39"/>
                    <a:pt x="200" y="39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102"/>
                    <a:pt x="191" y="102"/>
                    <a:pt x="191" y="102"/>
                  </a:cubicBezTo>
                  <a:close/>
                  <a:moveTo>
                    <a:pt x="62" y="98"/>
                  </a:moveTo>
                  <a:cubicBezTo>
                    <a:pt x="76" y="98"/>
                    <a:pt x="76" y="98"/>
                    <a:pt x="76" y="98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58" y="85"/>
                    <a:pt x="58" y="85"/>
                    <a:pt x="58" y="85"/>
                  </a:cubicBezTo>
                  <a:lnTo>
                    <a:pt x="62" y="98"/>
                  </a:lnTo>
                  <a:close/>
                  <a:moveTo>
                    <a:pt x="57" y="79"/>
                  </a:moveTo>
                  <a:cubicBezTo>
                    <a:pt x="73" y="79"/>
                    <a:pt x="73" y="79"/>
                    <a:pt x="73" y="79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54" y="73"/>
                    <a:pt x="54" y="73"/>
                    <a:pt x="54" y="73"/>
                  </a:cubicBezTo>
                  <a:lnTo>
                    <a:pt x="57" y="79"/>
                  </a:lnTo>
                  <a:close/>
                  <a:moveTo>
                    <a:pt x="65" y="31"/>
                  </a:moveTo>
                  <a:cubicBezTo>
                    <a:pt x="42" y="30"/>
                    <a:pt x="42" y="30"/>
                    <a:pt x="42" y="30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66" y="41"/>
                    <a:pt x="66" y="41"/>
                    <a:pt x="66" y="41"/>
                  </a:cubicBezTo>
                  <a:lnTo>
                    <a:pt x="65" y="31"/>
                  </a:lnTo>
                  <a:close/>
                  <a:moveTo>
                    <a:pt x="67" y="47"/>
                  </a:moveTo>
                  <a:cubicBezTo>
                    <a:pt x="47" y="47"/>
                    <a:pt x="47" y="47"/>
                    <a:pt x="47" y="47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68" y="54"/>
                    <a:pt x="68" y="54"/>
                    <a:pt x="68" y="54"/>
                  </a:cubicBezTo>
                  <a:lnTo>
                    <a:pt x="67" y="47"/>
                  </a:lnTo>
                  <a:close/>
                  <a:moveTo>
                    <a:pt x="69" y="60"/>
                  </a:moveTo>
                  <a:cubicBezTo>
                    <a:pt x="50" y="60"/>
                    <a:pt x="50" y="60"/>
                    <a:pt x="50" y="60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71" y="67"/>
                    <a:pt x="71" y="67"/>
                    <a:pt x="71" y="67"/>
                  </a:cubicBezTo>
                  <a:lnTo>
                    <a:pt x="69" y="60"/>
                  </a:lnTo>
                  <a:close/>
                  <a:moveTo>
                    <a:pt x="96" y="32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96" y="41"/>
                    <a:pt x="96" y="41"/>
                    <a:pt x="96" y="41"/>
                  </a:cubicBezTo>
                  <a:lnTo>
                    <a:pt x="96" y="32"/>
                  </a:lnTo>
                  <a:close/>
                  <a:moveTo>
                    <a:pt x="97" y="47"/>
                  </a:moveTo>
                  <a:cubicBezTo>
                    <a:pt x="74" y="47"/>
                    <a:pt x="74" y="47"/>
                    <a:pt x="74" y="47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97" y="54"/>
                    <a:pt x="97" y="54"/>
                    <a:pt x="97" y="54"/>
                  </a:cubicBezTo>
                  <a:lnTo>
                    <a:pt x="97" y="47"/>
                  </a:lnTo>
                  <a:close/>
                  <a:moveTo>
                    <a:pt x="97" y="60"/>
                  </a:moveTo>
                  <a:cubicBezTo>
                    <a:pt x="76" y="60"/>
                    <a:pt x="76" y="60"/>
                    <a:pt x="76" y="60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98" y="67"/>
                    <a:pt x="98" y="67"/>
                    <a:pt x="98" y="67"/>
                  </a:cubicBezTo>
                  <a:lnTo>
                    <a:pt x="97" y="60"/>
                  </a:lnTo>
                  <a:close/>
                  <a:moveTo>
                    <a:pt x="98" y="73"/>
                  </a:moveTo>
                  <a:cubicBezTo>
                    <a:pt x="78" y="73"/>
                    <a:pt x="78" y="73"/>
                    <a:pt x="78" y="73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99" y="79"/>
                    <a:pt x="99" y="79"/>
                    <a:pt x="99" y="79"/>
                  </a:cubicBezTo>
                  <a:lnTo>
                    <a:pt x="98" y="73"/>
                  </a:lnTo>
                  <a:close/>
                  <a:moveTo>
                    <a:pt x="99" y="85"/>
                  </a:moveTo>
                  <a:cubicBezTo>
                    <a:pt x="80" y="85"/>
                    <a:pt x="80" y="85"/>
                    <a:pt x="80" y="85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99" y="97"/>
                    <a:pt x="99" y="97"/>
                    <a:pt x="99" y="97"/>
                  </a:cubicBezTo>
                  <a:lnTo>
                    <a:pt x="99" y="85"/>
                  </a:lnTo>
                  <a:close/>
                  <a:moveTo>
                    <a:pt x="128" y="33"/>
                  </a:moveTo>
                  <a:cubicBezTo>
                    <a:pt x="102" y="32"/>
                    <a:pt x="102" y="32"/>
                    <a:pt x="102" y="32"/>
                  </a:cubicBezTo>
                  <a:cubicBezTo>
                    <a:pt x="103" y="41"/>
                    <a:pt x="103" y="41"/>
                    <a:pt x="103" y="41"/>
                  </a:cubicBezTo>
                  <a:cubicBezTo>
                    <a:pt x="129" y="41"/>
                    <a:pt x="129" y="41"/>
                    <a:pt x="129" y="41"/>
                  </a:cubicBezTo>
                  <a:lnTo>
                    <a:pt x="128" y="33"/>
                  </a:lnTo>
                  <a:close/>
                  <a:moveTo>
                    <a:pt x="129" y="47"/>
                  </a:moveTo>
                  <a:cubicBezTo>
                    <a:pt x="103" y="47"/>
                    <a:pt x="103" y="47"/>
                    <a:pt x="103" y="47"/>
                  </a:cubicBezTo>
                  <a:cubicBezTo>
                    <a:pt x="103" y="54"/>
                    <a:pt x="103" y="54"/>
                    <a:pt x="103" y="54"/>
                  </a:cubicBezTo>
                  <a:cubicBezTo>
                    <a:pt x="129" y="54"/>
                    <a:pt x="129" y="54"/>
                    <a:pt x="129" y="54"/>
                  </a:cubicBezTo>
                  <a:lnTo>
                    <a:pt x="129" y="47"/>
                  </a:lnTo>
                  <a:close/>
                  <a:moveTo>
                    <a:pt x="129" y="60"/>
                  </a:moveTo>
                  <a:cubicBezTo>
                    <a:pt x="104" y="60"/>
                    <a:pt x="104" y="60"/>
                    <a:pt x="104" y="60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30" y="67"/>
                    <a:pt x="130" y="67"/>
                    <a:pt x="130" y="67"/>
                  </a:cubicBezTo>
                  <a:lnTo>
                    <a:pt x="129" y="60"/>
                  </a:lnTo>
                  <a:close/>
                  <a:moveTo>
                    <a:pt x="130" y="73"/>
                  </a:moveTo>
                  <a:cubicBezTo>
                    <a:pt x="104" y="73"/>
                    <a:pt x="104" y="73"/>
                    <a:pt x="104" y="73"/>
                  </a:cubicBezTo>
                  <a:cubicBezTo>
                    <a:pt x="105" y="79"/>
                    <a:pt x="105" y="79"/>
                    <a:pt x="105" y="79"/>
                  </a:cubicBezTo>
                  <a:cubicBezTo>
                    <a:pt x="130" y="79"/>
                    <a:pt x="130" y="79"/>
                    <a:pt x="130" y="79"/>
                  </a:cubicBezTo>
                  <a:lnTo>
                    <a:pt x="130" y="73"/>
                  </a:lnTo>
                  <a:close/>
                  <a:moveTo>
                    <a:pt x="131" y="85"/>
                  </a:moveTo>
                  <a:cubicBezTo>
                    <a:pt x="105" y="85"/>
                    <a:pt x="105" y="85"/>
                    <a:pt x="105" y="85"/>
                  </a:cubicBezTo>
                  <a:cubicBezTo>
                    <a:pt x="106" y="97"/>
                    <a:pt x="106" y="97"/>
                    <a:pt x="106" y="97"/>
                  </a:cubicBezTo>
                  <a:cubicBezTo>
                    <a:pt x="131" y="96"/>
                    <a:pt x="131" y="96"/>
                    <a:pt x="131" y="96"/>
                  </a:cubicBezTo>
                  <a:lnTo>
                    <a:pt x="131" y="85"/>
                  </a:lnTo>
                  <a:close/>
                  <a:moveTo>
                    <a:pt x="163" y="35"/>
                  </a:moveTo>
                  <a:cubicBezTo>
                    <a:pt x="134" y="34"/>
                    <a:pt x="134" y="34"/>
                    <a:pt x="134" y="34"/>
                  </a:cubicBezTo>
                  <a:cubicBezTo>
                    <a:pt x="135" y="41"/>
                    <a:pt x="135" y="41"/>
                    <a:pt x="135" y="41"/>
                  </a:cubicBezTo>
                  <a:cubicBezTo>
                    <a:pt x="163" y="41"/>
                    <a:pt x="163" y="41"/>
                    <a:pt x="163" y="41"/>
                  </a:cubicBezTo>
                  <a:lnTo>
                    <a:pt x="163" y="35"/>
                  </a:lnTo>
                  <a:close/>
                  <a:moveTo>
                    <a:pt x="163" y="47"/>
                  </a:moveTo>
                  <a:cubicBezTo>
                    <a:pt x="135" y="47"/>
                    <a:pt x="135" y="47"/>
                    <a:pt x="135" y="47"/>
                  </a:cubicBezTo>
                  <a:cubicBezTo>
                    <a:pt x="135" y="54"/>
                    <a:pt x="135" y="54"/>
                    <a:pt x="135" y="54"/>
                  </a:cubicBezTo>
                  <a:cubicBezTo>
                    <a:pt x="163" y="54"/>
                    <a:pt x="163" y="54"/>
                    <a:pt x="163" y="54"/>
                  </a:cubicBezTo>
                  <a:lnTo>
                    <a:pt x="163" y="47"/>
                  </a:lnTo>
                  <a:close/>
                  <a:moveTo>
                    <a:pt x="163" y="60"/>
                  </a:moveTo>
                  <a:cubicBezTo>
                    <a:pt x="136" y="60"/>
                    <a:pt x="136" y="60"/>
                    <a:pt x="136" y="60"/>
                  </a:cubicBezTo>
                  <a:cubicBezTo>
                    <a:pt x="136" y="67"/>
                    <a:pt x="136" y="67"/>
                    <a:pt x="136" y="67"/>
                  </a:cubicBezTo>
                  <a:cubicBezTo>
                    <a:pt x="163" y="67"/>
                    <a:pt x="163" y="67"/>
                    <a:pt x="163" y="67"/>
                  </a:cubicBezTo>
                  <a:lnTo>
                    <a:pt x="163" y="60"/>
                  </a:lnTo>
                  <a:close/>
                  <a:moveTo>
                    <a:pt x="163" y="73"/>
                  </a:moveTo>
                  <a:cubicBezTo>
                    <a:pt x="136" y="73"/>
                    <a:pt x="136" y="73"/>
                    <a:pt x="136" y="73"/>
                  </a:cubicBezTo>
                  <a:cubicBezTo>
                    <a:pt x="137" y="79"/>
                    <a:pt x="137" y="79"/>
                    <a:pt x="137" y="79"/>
                  </a:cubicBezTo>
                  <a:cubicBezTo>
                    <a:pt x="163" y="79"/>
                    <a:pt x="163" y="79"/>
                    <a:pt x="163" y="79"/>
                  </a:cubicBezTo>
                  <a:lnTo>
                    <a:pt x="163" y="73"/>
                  </a:lnTo>
                  <a:close/>
                  <a:moveTo>
                    <a:pt x="163" y="85"/>
                  </a:moveTo>
                  <a:cubicBezTo>
                    <a:pt x="137" y="85"/>
                    <a:pt x="137" y="85"/>
                    <a:pt x="137" y="85"/>
                  </a:cubicBezTo>
                  <a:cubicBezTo>
                    <a:pt x="137" y="96"/>
                    <a:pt x="137" y="96"/>
                    <a:pt x="137" y="96"/>
                  </a:cubicBezTo>
                  <a:cubicBezTo>
                    <a:pt x="163" y="96"/>
                    <a:pt x="163" y="96"/>
                    <a:pt x="163" y="96"/>
                  </a:cubicBezTo>
                  <a:lnTo>
                    <a:pt x="163" y="85"/>
                  </a:lnTo>
                  <a:close/>
                  <a:moveTo>
                    <a:pt x="191" y="47"/>
                  </a:moveTo>
                  <a:cubicBezTo>
                    <a:pt x="169" y="47"/>
                    <a:pt x="169" y="47"/>
                    <a:pt x="169" y="47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91" y="54"/>
                    <a:pt x="191" y="54"/>
                    <a:pt x="191" y="54"/>
                  </a:cubicBezTo>
                  <a:lnTo>
                    <a:pt x="191" y="47"/>
                  </a:lnTo>
                  <a:close/>
                  <a:moveTo>
                    <a:pt x="191" y="60"/>
                  </a:moveTo>
                  <a:cubicBezTo>
                    <a:pt x="169" y="60"/>
                    <a:pt x="169" y="60"/>
                    <a:pt x="169" y="60"/>
                  </a:cubicBezTo>
                  <a:cubicBezTo>
                    <a:pt x="169" y="67"/>
                    <a:pt x="169" y="67"/>
                    <a:pt x="169" y="67"/>
                  </a:cubicBezTo>
                  <a:cubicBezTo>
                    <a:pt x="191" y="67"/>
                    <a:pt x="191" y="67"/>
                    <a:pt x="191" y="67"/>
                  </a:cubicBezTo>
                  <a:lnTo>
                    <a:pt x="191" y="60"/>
                  </a:lnTo>
                  <a:close/>
                  <a:moveTo>
                    <a:pt x="191" y="73"/>
                  </a:moveTo>
                  <a:cubicBezTo>
                    <a:pt x="169" y="73"/>
                    <a:pt x="169" y="73"/>
                    <a:pt x="169" y="73"/>
                  </a:cubicBezTo>
                  <a:cubicBezTo>
                    <a:pt x="169" y="79"/>
                    <a:pt x="169" y="79"/>
                    <a:pt x="169" y="79"/>
                  </a:cubicBezTo>
                  <a:cubicBezTo>
                    <a:pt x="191" y="79"/>
                    <a:pt x="191" y="79"/>
                    <a:pt x="191" y="79"/>
                  </a:cubicBezTo>
                  <a:lnTo>
                    <a:pt x="191" y="73"/>
                  </a:lnTo>
                  <a:close/>
                  <a:moveTo>
                    <a:pt x="191" y="85"/>
                  </a:moveTo>
                  <a:cubicBezTo>
                    <a:pt x="169" y="85"/>
                    <a:pt x="169" y="85"/>
                    <a:pt x="169" y="85"/>
                  </a:cubicBezTo>
                  <a:cubicBezTo>
                    <a:pt x="169" y="95"/>
                    <a:pt x="169" y="95"/>
                    <a:pt x="169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1"/>
                    <a:pt x="191" y="91"/>
                    <a:pt x="191" y="91"/>
                  </a:cubicBezTo>
                  <a:lnTo>
                    <a:pt x="191" y="85"/>
                  </a:lnTo>
                  <a:close/>
                  <a:moveTo>
                    <a:pt x="85" y="133"/>
                  </a:moveTo>
                  <a:cubicBezTo>
                    <a:pt x="97" y="133"/>
                    <a:pt x="106" y="142"/>
                    <a:pt x="106" y="153"/>
                  </a:cubicBezTo>
                  <a:cubicBezTo>
                    <a:pt x="106" y="164"/>
                    <a:pt x="97" y="174"/>
                    <a:pt x="85" y="174"/>
                  </a:cubicBezTo>
                  <a:cubicBezTo>
                    <a:pt x="74" y="174"/>
                    <a:pt x="65" y="164"/>
                    <a:pt x="65" y="153"/>
                  </a:cubicBezTo>
                  <a:cubicBezTo>
                    <a:pt x="65" y="142"/>
                    <a:pt x="74" y="133"/>
                    <a:pt x="85" y="133"/>
                  </a:cubicBezTo>
                  <a:close/>
                  <a:moveTo>
                    <a:pt x="85" y="163"/>
                  </a:moveTo>
                  <a:cubicBezTo>
                    <a:pt x="90" y="163"/>
                    <a:pt x="95" y="158"/>
                    <a:pt x="95" y="153"/>
                  </a:cubicBezTo>
                  <a:cubicBezTo>
                    <a:pt x="95" y="148"/>
                    <a:pt x="90" y="144"/>
                    <a:pt x="85" y="144"/>
                  </a:cubicBezTo>
                  <a:cubicBezTo>
                    <a:pt x="80" y="144"/>
                    <a:pt x="76" y="148"/>
                    <a:pt x="76" y="153"/>
                  </a:cubicBezTo>
                  <a:cubicBezTo>
                    <a:pt x="76" y="158"/>
                    <a:pt x="80" y="163"/>
                    <a:pt x="85" y="163"/>
                  </a:cubicBezTo>
                  <a:close/>
                  <a:moveTo>
                    <a:pt x="171" y="133"/>
                  </a:moveTo>
                  <a:cubicBezTo>
                    <a:pt x="182" y="133"/>
                    <a:pt x="191" y="142"/>
                    <a:pt x="191" y="153"/>
                  </a:cubicBezTo>
                  <a:cubicBezTo>
                    <a:pt x="191" y="164"/>
                    <a:pt x="182" y="174"/>
                    <a:pt x="171" y="174"/>
                  </a:cubicBezTo>
                  <a:cubicBezTo>
                    <a:pt x="159" y="174"/>
                    <a:pt x="150" y="164"/>
                    <a:pt x="150" y="153"/>
                  </a:cubicBezTo>
                  <a:cubicBezTo>
                    <a:pt x="150" y="142"/>
                    <a:pt x="159" y="133"/>
                    <a:pt x="171" y="133"/>
                  </a:cubicBezTo>
                  <a:close/>
                  <a:moveTo>
                    <a:pt x="171" y="163"/>
                  </a:moveTo>
                  <a:cubicBezTo>
                    <a:pt x="176" y="163"/>
                    <a:pt x="180" y="158"/>
                    <a:pt x="180" y="153"/>
                  </a:cubicBezTo>
                  <a:cubicBezTo>
                    <a:pt x="180" y="148"/>
                    <a:pt x="176" y="144"/>
                    <a:pt x="171" y="144"/>
                  </a:cubicBezTo>
                  <a:cubicBezTo>
                    <a:pt x="165" y="144"/>
                    <a:pt x="161" y="148"/>
                    <a:pt x="161" y="153"/>
                  </a:cubicBezTo>
                  <a:cubicBezTo>
                    <a:pt x="161" y="158"/>
                    <a:pt x="165" y="163"/>
                    <a:pt x="171" y="163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" name="Freeform 6"/>
            <p:cNvSpPr>
              <a:spLocks noEditPoints="1"/>
            </p:cNvSpPr>
            <p:nvPr userDrawn="1"/>
          </p:nvSpPr>
          <p:spPr bwMode="auto">
            <a:xfrm rot="5145695">
              <a:off x="1116671" y="649263"/>
              <a:ext cx="706096" cy="578817"/>
            </a:xfrm>
            <a:custGeom>
              <a:avLst/>
              <a:gdLst>
                <a:gd name="T0" fmla="*/ 186 w 197"/>
                <a:gd name="T1" fmla="*/ 92 h 161"/>
                <a:gd name="T2" fmla="*/ 185 w 197"/>
                <a:gd name="T3" fmla="*/ 98 h 161"/>
                <a:gd name="T4" fmla="*/ 173 w 197"/>
                <a:gd name="T5" fmla="*/ 141 h 161"/>
                <a:gd name="T6" fmla="*/ 144 w 197"/>
                <a:gd name="T7" fmla="*/ 161 h 161"/>
                <a:gd name="T8" fmla="*/ 55 w 197"/>
                <a:gd name="T9" fmla="*/ 161 h 161"/>
                <a:gd name="T10" fmla="*/ 26 w 197"/>
                <a:gd name="T11" fmla="*/ 141 h 161"/>
                <a:gd name="T12" fmla="*/ 15 w 197"/>
                <a:gd name="T13" fmla="*/ 98 h 161"/>
                <a:gd name="T14" fmla="*/ 14 w 197"/>
                <a:gd name="T15" fmla="*/ 93 h 161"/>
                <a:gd name="T16" fmla="*/ 0 w 197"/>
                <a:gd name="T17" fmla="*/ 76 h 161"/>
                <a:gd name="T18" fmla="*/ 16 w 197"/>
                <a:gd name="T19" fmla="*/ 61 h 161"/>
                <a:gd name="T20" fmla="*/ 38 w 197"/>
                <a:gd name="T21" fmla="*/ 61 h 161"/>
                <a:gd name="T22" fmla="*/ 38 w 197"/>
                <a:gd name="T23" fmla="*/ 60 h 161"/>
                <a:gd name="T24" fmla="*/ 68 w 197"/>
                <a:gd name="T25" fmla="*/ 7 h 161"/>
                <a:gd name="T26" fmla="*/ 83 w 197"/>
                <a:gd name="T27" fmla="*/ 3 h 161"/>
                <a:gd name="T28" fmla="*/ 87 w 197"/>
                <a:gd name="T29" fmla="*/ 17 h 161"/>
                <a:gd name="T30" fmla="*/ 63 w 197"/>
                <a:gd name="T31" fmla="*/ 61 h 161"/>
                <a:gd name="T32" fmla="*/ 132 w 197"/>
                <a:gd name="T33" fmla="*/ 61 h 161"/>
                <a:gd name="T34" fmla="*/ 108 w 197"/>
                <a:gd name="T35" fmla="*/ 17 h 161"/>
                <a:gd name="T36" fmla="*/ 112 w 197"/>
                <a:gd name="T37" fmla="*/ 3 h 161"/>
                <a:gd name="T38" fmla="*/ 126 w 197"/>
                <a:gd name="T39" fmla="*/ 7 h 161"/>
                <a:gd name="T40" fmla="*/ 156 w 197"/>
                <a:gd name="T41" fmla="*/ 60 h 161"/>
                <a:gd name="T42" fmla="*/ 157 w 197"/>
                <a:gd name="T43" fmla="*/ 61 h 161"/>
                <a:gd name="T44" fmla="*/ 181 w 197"/>
                <a:gd name="T45" fmla="*/ 61 h 161"/>
                <a:gd name="T46" fmla="*/ 197 w 197"/>
                <a:gd name="T47" fmla="*/ 76 h 161"/>
                <a:gd name="T48" fmla="*/ 186 w 197"/>
                <a:gd name="T49" fmla="*/ 92 h 161"/>
                <a:gd name="T50" fmla="*/ 69 w 197"/>
                <a:gd name="T51" fmla="*/ 133 h 161"/>
                <a:gd name="T52" fmla="*/ 60 w 197"/>
                <a:gd name="T53" fmla="*/ 98 h 161"/>
                <a:gd name="T54" fmla="*/ 49 w 197"/>
                <a:gd name="T55" fmla="*/ 92 h 161"/>
                <a:gd name="T56" fmla="*/ 43 w 197"/>
                <a:gd name="T57" fmla="*/ 102 h 161"/>
                <a:gd name="T58" fmla="*/ 53 w 197"/>
                <a:gd name="T59" fmla="*/ 137 h 161"/>
                <a:gd name="T60" fmla="*/ 63 w 197"/>
                <a:gd name="T61" fmla="*/ 143 h 161"/>
                <a:gd name="T62" fmla="*/ 69 w 197"/>
                <a:gd name="T63" fmla="*/ 133 h 161"/>
                <a:gd name="T64" fmla="*/ 107 w 197"/>
                <a:gd name="T65" fmla="*/ 99 h 161"/>
                <a:gd name="T66" fmla="*/ 99 w 197"/>
                <a:gd name="T67" fmla="*/ 91 h 161"/>
                <a:gd name="T68" fmla="*/ 90 w 197"/>
                <a:gd name="T69" fmla="*/ 99 h 161"/>
                <a:gd name="T70" fmla="*/ 90 w 197"/>
                <a:gd name="T71" fmla="*/ 135 h 161"/>
                <a:gd name="T72" fmla="*/ 99 w 197"/>
                <a:gd name="T73" fmla="*/ 143 h 161"/>
                <a:gd name="T74" fmla="*/ 107 w 197"/>
                <a:gd name="T75" fmla="*/ 135 h 161"/>
                <a:gd name="T76" fmla="*/ 107 w 197"/>
                <a:gd name="T77" fmla="*/ 99 h 161"/>
                <a:gd name="T78" fmla="*/ 135 w 197"/>
                <a:gd name="T79" fmla="*/ 143 h 161"/>
                <a:gd name="T80" fmla="*/ 145 w 197"/>
                <a:gd name="T81" fmla="*/ 137 h 161"/>
                <a:gd name="T82" fmla="*/ 155 w 197"/>
                <a:gd name="T83" fmla="*/ 102 h 161"/>
                <a:gd name="T84" fmla="*/ 149 w 197"/>
                <a:gd name="T85" fmla="*/ 92 h 161"/>
                <a:gd name="T86" fmla="*/ 138 w 197"/>
                <a:gd name="T87" fmla="*/ 98 h 161"/>
                <a:gd name="T88" fmla="*/ 128 w 197"/>
                <a:gd name="T89" fmla="*/ 133 h 161"/>
                <a:gd name="T90" fmla="*/ 135 w 197"/>
                <a:gd name="T91" fmla="*/ 14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7" h="161">
                  <a:moveTo>
                    <a:pt x="186" y="92"/>
                  </a:moveTo>
                  <a:cubicBezTo>
                    <a:pt x="186" y="94"/>
                    <a:pt x="186" y="96"/>
                    <a:pt x="185" y="98"/>
                  </a:cubicBezTo>
                  <a:cubicBezTo>
                    <a:pt x="173" y="141"/>
                    <a:pt x="173" y="141"/>
                    <a:pt x="173" y="141"/>
                  </a:cubicBezTo>
                  <a:cubicBezTo>
                    <a:pt x="170" y="153"/>
                    <a:pt x="157" y="161"/>
                    <a:pt x="144" y="161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42" y="161"/>
                    <a:pt x="29" y="153"/>
                    <a:pt x="26" y="141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4" y="96"/>
                    <a:pt x="14" y="95"/>
                    <a:pt x="14" y="93"/>
                  </a:cubicBezTo>
                  <a:cubicBezTo>
                    <a:pt x="6" y="92"/>
                    <a:pt x="0" y="85"/>
                    <a:pt x="0" y="76"/>
                  </a:cubicBezTo>
                  <a:cubicBezTo>
                    <a:pt x="0" y="67"/>
                    <a:pt x="8" y="61"/>
                    <a:pt x="16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0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71" y="2"/>
                    <a:pt x="78" y="0"/>
                    <a:pt x="83" y="3"/>
                  </a:cubicBezTo>
                  <a:cubicBezTo>
                    <a:pt x="88" y="6"/>
                    <a:pt x="90" y="12"/>
                    <a:pt x="87" y="17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132" y="61"/>
                    <a:pt x="132" y="61"/>
                    <a:pt x="132" y="61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5" y="12"/>
                    <a:pt x="107" y="6"/>
                    <a:pt x="112" y="3"/>
                  </a:cubicBezTo>
                  <a:cubicBezTo>
                    <a:pt x="117" y="0"/>
                    <a:pt x="123" y="2"/>
                    <a:pt x="126" y="7"/>
                  </a:cubicBezTo>
                  <a:cubicBezTo>
                    <a:pt x="156" y="60"/>
                    <a:pt x="156" y="60"/>
                    <a:pt x="156" y="60"/>
                  </a:cubicBezTo>
                  <a:cubicBezTo>
                    <a:pt x="156" y="61"/>
                    <a:pt x="156" y="61"/>
                    <a:pt x="157" y="61"/>
                  </a:cubicBezTo>
                  <a:cubicBezTo>
                    <a:pt x="181" y="61"/>
                    <a:pt x="181" y="61"/>
                    <a:pt x="181" y="61"/>
                  </a:cubicBezTo>
                  <a:cubicBezTo>
                    <a:pt x="190" y="61"/>
                    <a:pt x="197" y="67"/>
                    <a:pt x="197" y="76"/>
                  </a:cubicBezTo>
                  <a:cubicBezTo>
                    <a:pt x="197" y="84"/>
                    <a:pt x="192" y="90"/>
                    <a:pt x="186" y="92"/>
                  </a:cubicBezTo>
                  <a:close/>
                  <a:moveTo>
                    <a:pt x="69" y="133"/>
                  </a:moveTo>
                  <a:cubicBezTo>
                    <a:pt x="60" y="98"/>
                    <a:pt x="60" y="98"/>
                    <a:pt x="60" y="98"/>
                  </a:cubicBezTo>
                  <a:cubicBezTo>
                    <a:pt x="58" y="94"/>
                    <a:pt x="54" y="91"/>
                    <a:pt x="49" y="92"/>
                  </a:cubicBezTo>
                  <a:cubicBezTo>
                    <a:pt x="44" y="93"/>
                    <a:pt x="42" y="98"/>
                    <a:pt x="43" y="102"/>
                  </a:cubicBezTo>
                  <a:cubicBezTo>
                    <a:pt x="53" y="137"/>
                    <a:pt x="53" y="137"/>
                    <a:pt x="53" y="137"/>
                  </a:cubicBezTo>
                  <a:cubicBezTo>
                    <a:pt x="54" y="141"/>
                    <a:pt x="59" y="144"/>
                    <a:pt x="63" y="143"/>
                  </a:cubicBezTo>
                  <a:cubicBezTo>
                    <a:pt x="68" y="141"/>
                    <a:pt x="71" y="137"/>
                    <a:pt x="69" y="133"/>
                  </a:cubicBezTo>
                  <a:close/>
                  <a:moveTo>
                    <a:pt x="107" y="99"/>
                  </a:moveTo>
                  <a:cubicBezTo>
                    <a:pt x="107" y="95"/>
                    <a:pt x="103" y="91"/>
                    <a:pt x="99" y="91"/>
                  </a:cubicBezTo>
                  <a:cubicBezTo>
                    <a:pt x="94" y="91"/>
                    <a:pt x="90" y="95"/>
                    <a:pt x="90" y="99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90" y="140"/>
                    <a:pt x="94" y="143"/>
                    <a:pt x="99" y="143"/>
                  </a:cubicBezTo>
                  <a:cubicBezTo>
                    <a:pt x="103" y="143"/>
                    <a:pt x="107" y="140"/>
                    <a:pt x="107" y="135"/>
                  </a:cubicBezTo>
                  <a:lnTo>
                    <a:pt x="107" y="99"/>
                  </a:lnTo>
                  <a:close/>
                  <a:moveTo>
                    <a:pt x="135" y="143"/>
                  </a:moveTo>
                  <a:cubicBezTo>
                    <a:pt x="139" y="144"/>
                    <a:pt x="144" y="141"/>
                    <a:pt x="145" y="137"/>
                  </a:cubicBezTo>
                  <a:cubicBezTo>
                    <a:pt x="155" y="102"/>
                    <a:pt x="155" y="102"/>
                    <a:pt x="155" y="102"/>
                  </a:cubicBezTo>
                  <a:cubicBezTo>
                    <a:pt x="156" y="98"/>
                    <a:pt x="154" y="93"/>
                    <a:pt x="149" y="92"/>
                  </a:cubicBezTo>
                  <a:cubicBezTo>
                    <a:pt x="144" y="91"/>
                    <a:pt x="140" y="94"/>
                    <a:pt x="138" y="98"/>
                  </a:cubicBezTo>
                  <a:cubicBezTo>
                    <a:pt x="128" y="133"/>
                    <a:pt x="128" y="133"/>
                    <a:pt x="128" y="133"/>
                  </a:cubicBezTo>
                  <a:cubicBezTo>
                    <a:pt x="127" y="137"/>
                    <a:pt x="130" y="141"/>
                    <a:pt x="135" y="143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Freeform 7"/>
            <p:cNvSpPr>
              <a:spLocks noEditPoints="1"/>
            </p:cNvSpPr>
            <p:nvPr userDrawn="1"/>
          </p:nvSpPr>
          <p:spPr bwMode="auto">
            <a:xfrm rot="20058153">
              <a:off x="207635" y="2304018"/>
              <a:ext cx="656094" cy="689428"/>
            </a:xfrm>
            <a:custGeom>
              <a:avLst/>
              <a:gdLst>
                <a:gd name="T0" fmla="*/ 164 w 183"/>
                <a:gd name="T1" fmla="*/ 192 h 192"/>
                <a:gd name="T2" fmla="*/ 19 w 183"/>
                <a:gd name="T3" fmla="*/ 192 h 192"/>
                <a:gd name="T4" fmla="*/ 2 w 183"/>
                <a:gd name="T5" fmla="*/ 170 h 192"/>
                <a:gd name="T6" fmla="*/ 18 w 183"/>
                <a:gd name="T7" fmla="*/ 58 h 192"/>
                <a:gd name="T8" fmla="*/ 36 w 183"/>
                <a:gd name="T9" fmla="*/ 44 h 192"/>
                <a:gd name="T10" fmla="*/ 45 w 183"/>
                <a:gd name="T11" fmla="*/ 44 h 192"/>
                <a:gd name="T12" fmla="*/ 91 w 183"/>
                <a:gd name="T13" fmla="*/ 0 h 192"/>
                <a:gd name="T14" fmla="*/ 137 w 183"/>
                <a:gd name="T15" fmla="*/ 44 h 192"/>
                <a:gd name="T16" fmla="*/ 147 w 183"/>
                <a:gd name="T17" fmla="*/ 44 h 192"/>
                <a:gd name="T18" fmla="*/ 165 w 183"/>
                <a:gd name="T19" fmla="*/ 58 h 192"/>
                <a:gd name="T20" fmla="*/ 181 w 183"/>
                <a:gd name="T21" fmla="*/ 170 h 192"/>
                <a:gd name="T22" fmla="*/ 164 w 183"/>
                <a:gd name="T23" fmla="*/ 192 h 192"/>
                <a:gd name="T24" fmla="*/ 39 w 183"/>
                <a:gd name="T25" fmla="*/ 76 h 192"/>
                <a:gd name="T26" fmla="*/ 50 w 183"/>
                <a:gd name="T27" fmla="*/ 88 h 192"/>
                <a:gd name="T28" fmla="*/ 61 w 183"/>
                <a:gd name="T29" fmla="*/ 76 h 192"/>
                <a:gd name="T30" fmla="*/ 50 w 183"/>
                <a:gd name="T31" fmla="*/ 65 h 192"/>
                <a:gd name="T32" fmla="*/ 39 w 183"/>
                <a:gd name="T33" fmla="*/ 76 h 192"/>
                <a:gd name="T34" fmla="*/ 91 w 183"/>
                <a:gd name="T35" fmla="*/ 8 h 192"/>
                <a:gd name="T36" fmla="*/ 52 w 183"/>
                <a:gd name="T37" fmla="*/ 44 h 192"/>
                <a:gd name="T38" fmla="*/ 130 w 183"/>
                <a:gd name="T39" fmla="*/ 44 h 192"/>
                <a:gd name="T40" fmla="*/ 91 w 183"/>
                <a:gd name="T41" fmla="*/ 8 h 192"/>
                <a:gd name="T42" fmla="*/ 134 w 183"/>
                <a:gd name="T43" fmla="*/ 65 h 192"/>
                <a:gd name="T44" fmla="*/ 122 w 183"/>
                <a:gd name="T45" fmla="*/ 76 h 192"/>
                <a:gd name="T46" fmla="*/ 134 w 183"/>
                <a:gd name="T47" fmla="*/ 88 h 192"/>
                <a:gd name="T48" fmla="*/ 145 w 183"/>
                <a:gd name="T49" fmla="*/ 76 h 192"/>
                <a:gd name="T50" fmla="*/ 134 w 183"/>
                <a:gd name="T51" fmla="*/ 6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3" h="192">
                  <a:moveTo>
                    <a:pt x="164" y="192"/>
                  </a:moveTo>
                  <a:cubicBezTo>
                    <a:pt x="19" y="192"/>
                    <a:pt x="19" y="192"/>
                    <a:pt x="19" y="192"/>
                  </a:cubicBezTo>
                  <a:cubicBezTo>
                    <a:pt x="8" y="192"/>
                    <a:pt x="0" y="182"/>
                    <a:pt x="2" y="170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9" y="50"/>
                    <a:pt x="27" y="44"/>
                    <a:pt x="36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6" y="15"/>
                    <a:pt x="66" y="0"/>
                    <a:pt x="91" y="0"/>
                  </a:cubicBezTo>
                  <a:cubicBezTo>
                    <a:pt x="116" y="0"/>
                    <a:pt x="136" y="15"/>
                    <a:pt x="137" y="44"/>
                  </a:cubicBezTo>
                  <a:cubicBezTo>
                    <a:pt x="147" y="44"/>
                    <a:pt x="147" y="44"/>
                    <a:pt x="147" y="44"/>
                  </a:cubicBezTo>
                  <a:cubicBezTo>
                    <a:pt x="156" y="44"/>
                    <a:pt x="164" y="50"/>
                    <a:pt x="165" y="58"/>
                  </a:cubicBezTo>
                  <a:cubicBezTo>
                    <a:pt x="181" y="170"/>
                    <a:pt x="181" y="170"/>
                    <a:pt x="181" y="170"/>
                  </a:cubicBezTo>
                  <a:cubicBezTo>
                    <a:pt x="183" y="182"/>
                    <a:pt x="175" y="192"/>
                    <a:pt x="164" y="192"/>
                  </a:cubicBezTo>
                  <a:close/>
                  <a:moveTo>
                    <a:pt x="39" y="76"/>
                  </a:moveTo>
                  <a:cubicBezTo>
                    <a:pt x="39" y="82"/>
                    <a:pt x="44" y="88"/>
                    <a:pt x="50" y="88"/>
                  </a:cubicBezTo>
                  <a:cubicBezTo>
                    <a:pt x="56" y="88"/>
                    <a:pt x="61" y="82"/>
                    <a:pt x="61" y="76"/>
                  </a:cubicBezTo>
                  <a:cubicBezTo>
                    <a:pt x="61" y="70"/>
                    <a:pt x="56" y="65"/>
                    <a:pt x="50" y="65"/>
                  </a:cubicBezTo>
                  <a:cubicBezTo>
                    <a:pt x="44" y="65"/>
                    <a:pt x="39" y="70"/>
                    <a:pt x="39" y="76"/>
                  </a:cubicBezTo>
                  <a:close/>
                  <a:moveTo>
                    <a:pt x="91" y="8"/>
                  </a:moveTo>
                  <a:cubicBezTo>
                    <a:pt x="70" y="8"/>
                    <a:pt x="54" y="20"/>
                    <a:pt x="52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29" y="20"/>
                    <a:pt x="112" y="8"/>
                    <a:pt x="91" y="8"/>
                  </a:cubicBezTo>
                  <a:close/>
                  <a:moveTo>
                    <a:pt x="134" y="65"/>
                  </a:moveTo>
                  <a:cubicBezTo>
                    <a:pt x="128" y="65"/>
                    <a:pt x="122" y="70"/>
                    <a:pt x="122" y="76"/>
                  </a:cubicBezTo>
                  <a:cubicBezTo>
                    <a:pt x="122" y="82"/>
                    <a:pt x="128" y="88"/>
                    <a:pt x="134" y="88"/>
                  </a:cubicBezTo>
                  <a:cubicBezTo>
                    <a:pt x="140" y="88"/>
                    <a:pt x="145" y="82"/>
                    <a:pt x="145" y="76"/>
                  </a:cubicBezTo>
                  <a:cubicBezTo>
                    <a:pt x="145" y="70"/>
                    <a:pt x="140" y="65"/>
                    <a:pt x="134" y="65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8"/>
            <p:cNvSpPr>
              <a:spLocks noEditPoints="1"/>
            </p:cNvSpPr>
            <p:nvPr userDrawn="1"/>
          </p:nvSpPr>
          <p:spPr bwMode="auto">
            <a:xfrm rot="1164480">
              <a:off x="2012106" y="263362"/>
              <a:ext cx="687913" cy="663670"/>
            </a:xfrm>
            <a:custGeom>
              <a:avLst/>
              <a:gdLst>
                <a:gd name="T0" fmla="*/ 165 w 192"/>
                <a:gd name="T1" fmla="*/ 65 h 185"/>
                <a:gd name="T2" fmla="*/ 192 w 192"/>
                <a:gd name="T3" fmla="*/ 137 h 185"/>
                <a:gd name="T4" fmla="*/ 0 w 192"/>
                <a:gd name="T5" fmla="*/ 185 h 185"/>
                <a:gd name="T6" fmla="*/ 11 w 192"/>
                <a:gd name="T7" fmla="*/ 137 h 185"/>
                <a:gd name="T8" fmla="*/ 43 w 192"/>
                <a:gd name="T9" fmla="*/ 49 h 185"/>
                <a:gd name="T10" fmla="*/ 105 w 192"/>
                <a:gd name="T11" fmla="*/ 49 h 185"/>
                <a:gd name="T12" fmla="*/ 112 w 192"/>
                <a:gd name="T13" fmla="*/ 36 h 185"/>
                <a:gd name="T14" fmla="*/ 83 w 192"/>
                <a:gd name="T15" fmla="*/ 0 h 185"/>
                <a:gd name="T16" fmla="*/ 164 w 192"/>
                <a:gd name="T17" fmla="*/ 36 h 185"/>
                <a:gd name="T18" fmla="*/ 136 w 192"/>
                <a:gd name="T19" fmla="*/ 49 h 185"/>
                <a:gd name="T20" fmla="*/ 148 w 192"/>
                <a:gd name="T21" fmla="*/ 28 h 185"/>
                <a:gd name="T22" fmla="*/ 100 w 192"/>
                <a:gd name="T23" fmla="*/ 9 h 185"/>
                <a:gd name="T24" fmla="*/ 148 w 192"/>
                <a:gd name="T25" fmla="*/ 28 h 185"/>
                <a:gd name="T26" fmla="*/ 148 w 192"/>
                <a:gd name="T27" fmla="*/ 104 h 185"/>
                <a:gd name="T28" fmla="*/ 136 w 192"/>
                <a:gd name="T29" fmla="*/ 92 h 185"/>
                <a:gd name="T30" fmla="*/ 136 w 192"/>
                <a:gd name="T31" fmla="*/ 116 h 185"/>
                <a:gd name="T32" fmla="*/ 148 w 192"/>
                <a:gd name="T33" fmla="*/ 128 h 185"/>
                <a:gd name="T34" fmla="*/ 136 w 192"/>
                <a:gd name="T35" fmla="*/ 116 h 185"/>
                <a:gd name="T36" fmla="*/ 124 w 192"/>
                <a:gd name="T37" fmla="*/ 104 h 185"/>
                <a:gd name="T38" fmla="*/ 112 w 192"/>
                <a:gd name="T39" fmla="*/ 92 h 185"/>
                <a:gd name="T40" fmla="*/ 112 w 192"/>
                <a:gd name="T41" fmla="*/ 116 h 185"/>
                <a:gd name="T42" fmla="*/ 124 w 192"/>
                <a:gd name="T43" fmla="*/ 128 h 185"/>
                <a:gd name="T44" fmla="*/ 112 w 192"/>
                <a:gd name="T45" fmla="*/ 116 h 185"/>
                <a:gd name="T46" fmla="*/ 124 w 192"/>
                <a:gd name="T47" fmla="*/ 80 h 185"/>
                <a:gd name="T48" fmla="*/ 112 w 192"/>
                <a:gd name="T49" fmla="*/ 68 h 185"/>
                <a:gd name="T50" fmla="*/ 136 w 192"/>
                <a:gd name="T51" fmla="*/ 68 h 185"/>
                <a:gd name="T52" fmla="*/ 148 w 192"/>
                <a:gd name="T53" fmla="*/ 80 h 185"/>
                <a:gd name="T54" fmla="*/ 136 w 192"/>
                <a:gd name="T55" fmla="*/ 68 h 185"/>
                <a:gd name="T56" fmla="*/ 12 w 192"/>
                <a:gd name="T57" fmla="*/ 168 h 185"/>
                <a:gd name="T58" fmla="*/ 179 w 192"/>
                <a:gd name="T59" fmla="*/ 148 h 185"/>
                <a:gd name="T60" fmla="*/ 96 w 192"/>
                <a:gd name="T61" fmla="*/ 68 h 185"/>
                <a:gd name="T62" fmla="*/ 36 w 192"/>
                <a:gd name="T63" fmla="*/ 96 h 185"/>
                <a:gd name="T64" fmla="*/ 96 w 192"/>
                <a:gd name="T65" fmla="*/ 6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2" h="185">
                  <a:moveTo>
                    <a:pt x="147" y="49"/>
                  </a:moveTo>
                  <a:cubicBezTo>
                    <a:pt x="157" y="49"/>
                    <a:pt x="165" y="57"/>
                    <a:pt x="165" y="65"/>
                  </a:cubicBezTo>
                  <a:cubicBezTo>
                    <a:pt x="180" y="137"/>
                    <a:pt x="180" y="137"/>
                    <a:pt x="180" y="137"/>
                  </a:cubicBezTo>
                  <a:cubicBezTo>
                    <a:pt x="192" y="137"/>
                    <a:pt x="192" y="137"/>
                    <a:pt x="192" y="137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1" y="137"/>
                    <a:pt x="11" y="137"/>
                    <a:pt x="11" y="137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25" y="57"/>
                    <a:pt x="33" y="49"/>
                    <a:pt x="43" y="49"/>
                  </a:cubicBezTo>
                  <a:cubicBezTo>
                    <a:pt x="43" y="49"/>
                    <a:pt x="70" y="49"/>
                    <a:pt x="95" y="49"/>
                  </a:cubicBezTo>
                  <a:cubicBezTo>
                    <a:pt x="98" y="49"/>
                    <a:pt x="101" y="49"/>
                    <a:pt x="105" y="49"/>
                  </a:cubicBezTo>
                  <a:cubicBezTo>
                    <a:pt x="107" y="49"/>
                    <a:pt x="110" y="49"/>
                    <a:pt x="112" y="49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83" y="36"/>
                    <a:pt x="83" y="36"/>
                    <a:pt x="83" y="36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36" y="36"/>
                    <a:pt x="136" y="36"/>
                    <a:pt x="136" y="36"/>
                  </a:cubicBezTo>
                  <a:cubicBezTo>
                    <a:pt x="136" y="49"/>
                    <a:pt x="136" y="49"/>
                    <a:pt x="136" y="49"/>
                  </a:cubicBezTo>
                  <a:cubicBezTo>
                    <a:pt x="142" y="49"/>
                    <a:pt x="147" y="49"/>
                    <a:pt x="147" y="49"/>
                  </a:cubicBezTo>
                  <a:close/>
                  <a:moveTo>
                    <a:pt x="148" y="28"/>
                  </a:moveTo>
                  <a:cubicBezTo>
                    <a:pt x="148" y="9"/>
                    <a:pt x="148" y="9"/>
                    <a:pt x="148" y="9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100" y="28"/>
                    <a:pt x="100" y="28"/>
                    <a:pt x="100" y="28"/>
                  </a:cubicBezTo>
                  <a:lnTo>
                    <a:pt x="148" y="28"/>
                  </a:lnTo>
                  <a:close/>
                  <a:moveTo>
                    <a:pt x="136" y="104"/>
                  </a:moveTo>
                  <a:cubicBezTo>
                    <a:pt x="148" y="104"/>
                    <a:pt x="148" y="104"/>
                    <a:pt x="148" y="104"/>
                  </a:cubicBezTo>
                  <a:cubicBezTo>
                    <a:pt x="148" y="92"/>
                    <a:pt x="148" y="92"/>
                    <a:pt x="148" y="92"/>
                  </a:cubicBezTo>
                  <a:cubicBezTo>
                    <a:pt x="136" y="92"/>
                    <a:pt x="136" y="92"/>
                    <a:pt x="136" y="92"/>
                  </a:cubicBezTo>
                  <a:lnTo>
                    <a:pt x="136" y="104"/>
                  </a:lnTo>
                  <a:close/>
                  <a:moveTo>
                    <a:pt x="136" y="116"/>
                  </a:moveTo>
                  <a:cubicBezTo>
                    <a:pt x="136" y="128"/>
                    <a:pt x="136" y="128"/>
                    <a:pt x="136" y="128"/>
                  </a:cubicBezTo>
                  <a:cubicBezTo>
                    <a:pt x="140" y="128"/>
                    <a:pt x="142" y="128"/>
                    <a:pt x="148" y="128"/>
                  </a:cubicBezTo>
                  <a:cubicBezTo>
                    <a:pt x="148" y="116"/>
                    <a:pt x="148" y="116"/>
                    <a:pt x="148" y="116"/>
                  </a:cubicBezTo>
                  <a:lnTo>
                    <a:pt x="136" y="116"/>
                  </a:lnTo>
                  <a:close/>
                  <a:moveTo>
                    <a:pt x="112" y="104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24" y="92"/>
                    <a:pt x="124" y="92"/>
                    <a:pt x="124" y="92"/>
                  </a:cubicBezTo>
                  <a:cubicBezTo>
                    <a:pt x="112" y="92"/>
                    <a:pt x="112" y="92"/>
                    <a:pt x="112" y="92"/>
                  </a:cubicBezTo>
                  <a:lnTo>
                    <a:pt x="112" y="104"/>
                  </a:lnTo>
                  <a:close/>
                  <a:moveTo>
                    <a:pt x="112" y="116"/>
                  </a:moveTo>
                  <a:cubicBezTo>
                    <a:pt x="112" y="128"/>
                    <a:pt x="112" y="128"/>
                    <a:pt x="112" y="128"/>
                  </a:cubicBezTo>
                  <a:cubicBezTo>
                    <a:pt x="117" y="128"/>
                    <a:pt x="120" y="128"/>
                    <a:pt x="124" y="128"/>
                  </a:cubicBezTo>
                  <a:cubicBezTo>
                    <a:pt x="124" y="116"/>
                    <a:pt x="124" y="116"/>
                    <a:pt x="124" y="116"/>
                  </a:cubicBezTo>
                  <a:lnTo>
                    <a:pt x="112" y="116"/>
                  </a:lnTo>
                  <a:close/>
                  <a:moveTo>
                    <a:pt x="112" y="80"/>
                  </a:moveTo>
                  <a:cubicBezTo>
                    <a:pt x="124" y="80"/>
                    <a:pt x="124" y="80"/>
                    <a:pt x="124" y="80"/>
                  </a:cubicBezTo>
                  <a:cubicBezTo>
                    <a:pt x="124" y="68"/>
                    <a:pt x="124" y="68"/>
                    <a:pt x="124" y="68"/>
                  </a:cubicBezTo>
                  <a:cubicBezTo>
                    <a:pt x="120" y="68"/>
                    <a:pt x="117" y="68"/>
                    <a:pt x="112" y="68"/>
                  </a:cubicBezTo>
                  <a:lnTo>
                    <a:pt x="112" y="80"/>
                  </a:lnTo>
                  <a:close/>
                  <a:moveTo>
                    <a:pt x="136" y="68"/>
                  </a:moveTo>
                  <a:cubicBezTo>
                    <a:pt x="136" y="80"/>
                    <a:pt x="136" y="80"/>
                    <a:pt x="136" y="80"/>
                  </a:cubicBezTo>
                  <a:cubicBezTo>
                    <a:pt x="148" y="80"/>
                    <a:pt x="148" y="80"/>
                    <a:pt x="148" y="80"/>
                  </a:cubicBezTo>
                  <a:cubicBezTo>
                    <a:pt x="148" y="68"/>
                    <a:pt x="148" y="68"/>
                    <a:pt x="148" y="68"/>
                  </a:cubicBezTo>
                  <a:cubicBezTo>
                    <a:pt x="138" y="68"/>
                    <a:pt x="142" y="68"/>
                    <a:pt x="136" y="68"/>
                  </a:cubicBezTo>
                  <a:close/>
                  <a:moveTo>
                    <a:pt x="12" y="148"/>
                  </a:moveTo>
                  <a:cubicBezTo>
                    <a:pt x="12" y="168"/>
                    <a:pt x="12" y="168"/>
                    <a:pt x="12" y="168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79" y="148"/>
                    <a:pt x="179" y="148"/>
                    <a:pt x="179" y="148"/>
                  </a:cubicBezTo>
                  <a:lnTo>
                    <a:pt x="12" y="148"/>
                  </a:lnTo>
                  <a:close/>
                  <a:moveTo>
                    <a:pt x="96" y="68"/>
                  </a:moveTo>
                  <a:cubicBezTo>
                    <a:pt x="57" y="68"/>
                    <a:pt x="52" y="68"/>
                    <a:pt x="36" y="68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51" y="96"/>
                    <a:pt x="75" y="96"/>
                    <a:pt x="96" y="96"/>
                  </a:cubicBezTo>
                  <a:lnTo>
                    <a:pt x="96" y="68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10"/>
            <p:cNvSpPr>
              <a:spLocks noEditPoints="1"/>
            </p:cNvSpPr>
            <p:nvPr userDrawn="1"/>
          </p:nvSpPr>
          <p:spPr bwMode="auto">
            <a:xfrm rot="18356885">
              <a:off x="1009629" y="4625340"/>
              <a:ext cx="540937" cy="718218"/>
            </a:xfrm>
            <a:custGeom>
              <a:avLst/>
              <a:gdLst>
                <a:gd name="T0" fmla="*/ 9 w 151"/>
                <a:gd name="T1" fmla="*/ 0 h 200"/>
                <a:gd name="T2" fmla="*/ 0 w 151"/>
                <a:gd name="T3" fmla="*/ 191 h 200"/>
                <a:gd name="T4" fmla="*/ 142 w 151"/>
                <a:gd name="T5" fmla="*/ 200 h 200"/>
                <a:gd name="T6" fmla="*/ 151 w 151"/>
                <a:gd name="T7" fmla="*/ 10 h 200"/>
                <a:gd name="T8" fmla="*/ 50 w 151"/>
                <a:gd name="T9" fmla="*/ 161 h 200"/>
                <a:gd name="T10" fmla="*/ 29 w 151"/>
                <a:gd name="T11" fmla="*/ 165 h 200"/>
                <a:gd name="T12" fmla="*/ 24 w 151"/>
                <a:gd name="T13" fmla="*/ 152 h 200"/>
                <a:gd name="T14" fmla="*/ 46 w 151"/>
                <a:gd name="T15" fmla="*/ 148 h 200"/>
                <a:gd name="T16" fmla="*/ 50 w 151"/>
                <a:gd name="T17" fmla="*/ 161 h 200"/>
                <a:gd name="T18" fmla="*/ 46 w 151"/>
                <a:gd name="T19" fmla="*/ 137 h 200"/>
                <a:gd name="T20" fmla="*/ 24 w 151"/>
                <a:gd name="T21" fmla="*/ 133 h 200"/>
                <a:gd name="T22" fmla="*/ 29 w 151"/>
                <a:gd name="T23" fmla="*/ 120 h 200"/>
                <a:gd name="T24" fmla="*/ 50 w 151"/>
                <a:gd name="T25" fmla="*/ 124 h 200"/>
                <a:gd name="T26" fmla="*/ 50 w 151"/>
                <a:gd name="T27" fmla="*/ 105 h 200"/>
                <a:gd name="T28" fmla="*/ 29 w 151"/>
                <a:gd name="T29" fmla="*/ 109 h 200"/>
                <a:gd name="T30" fmla="*/ 24 w 151"/>
                <a:gd name="T31" fmla="*/ 96 h 200"/>
                <a:gd name="T32" fmla="*/ 46 w 151"/>
                <a:gd name="T33" fmla="*/ 92 h 200"/>
                <a:gd name="T34" fmla="*/ 50 w 151"/>
                <a:gd name="T35" fmla="*/ 105 h 200"/>
                <a:gd name="T36" fmla="*/ 83 w 151"/>
                <a:gd name="T37" fmla="*/ 165 h 200"/>
                <a:gd name="T38" fmla="*/ 63 w 151"/>
                <a:gd name="T39" fmla="*/ 161 h 200"/>
                <a:gd name="T40" fmla="*/ 67 w 151"/>
                <a:gd name="T41" fmla="*/ 148 h 200"/>
                <a:gd name="T42" fmla="*/ 88 w 151"/>
                <a:gd name="T43" fmla="*/ 152 h 200"/>
                <a:gd name="T44" fmla="*/ 88 w 151"/>
                <a:gd name="T45" fmla="*/ 133 h 200"/>
                <a:gd name="T46" fmla="*/ 67 w 151"/>
                <a:gd name="T47" fmla="*/ 137 h 200"/>
                <a:gd name="T48" fmla="*/ 63 w 151"/>
                <a:gd name="T49" fmla="*/ 124 h 200"/>
                <a:gd name="T50" fmla="*/ 83 w 151"/>
                <a:gd name="T51" fmla="*/ 120 h 200"/>
                <a:gd name="T52" fmla="*/ 88 w 151"/>
                <a:gd name="T53" fmla="*/ 133 h 200"/>
                <a:gd name="T54" fmla="*/ 83 w 151"/>
                <a:gd name="T55" fmla="*/ 109 h 200"/>
                <a:gd name="T56" fmla="*/ 63 w 151"/>
                <a:gd name="T57" fmla="*/ 105 h 200"/>
                <a:gd name="T58" fmla="*/ 67 w 151"/>
                <a:gd name="T59" fmla="*/ 92 h 200"/>
                <a:gd name="T60" fmla="*/ 88 w 151"/>
                <a:gd name="T61" fmla="*/ 96 h 200"/>
                <a:gd name="T62" fmla="*/ 128 w 151"/>
                <a:gd name="T63" fmla="*/ 161 h 200"/>
                <a:gd name="T64" fmla="*/ 104 w 151"/>
                <a:gd name="T65" fmla="*/ 164 h 200"/>
                <a:gd name="T66" fmla="*/ 99 w 151"/>
                <a:gd name="T67" fmla="*/ 152 h 200"/>
                <a:gd name="T68" fmla="*/ 123 w 151"/>
                <a:gd name="T69" fmla="*/ 148 h 200"/>
                <a:gd name="T70" fmla="*/ 128 w 151"/>
                <a:gd name="T71" fmla="*/ 161 h 200"/>
                <a:gd name="T72" fmla="*/ 123 w 151"/>
                <a:gd name="T73" fmla="*/ 136 h 200"/>
                <a:gd name="T74" fmla="*/ 99 w 151"/>
                <a:gd name="T75" fmla="*/ 133 h 200"/>
                <a:gd name="T76" fmla="*/ 104 w 151"/>
                <a:gd name="T77" fmla="*/ 120 h 200"/>
                <a:gd name="T78" fmla="*/ 128 w 151"/>
                <a:gd name="T79" fmla="*/ 124 h 200"/>
                <a:gd name="T80" fmla="*/ 128 w 151"/>
                <a:gd name="T81" fmla="*/ 105 h 200"/>
                <a:gd name="T82" fmla="*/ 104 w 151"/>
                <a:gd name="T83" fmla="*/ 108 h 200"/>
                <a:gd name="T84" fmla="*/ 99 w 151"/>
                <a:gd name="T85" fmla="*/ 96 h 200"/>
                <a:gd name="T86" fmla="*/ 123 w 151"/>
                <a:gd name="T87" fmla="*/ 92 h 200"/>
                <a:gd name="T88" fmla="*/ 128 w 151"/>
                <a:gd name="T89" fmla="*/ 105 h 200"/>
                <a:gd name="T90" fmla="*/ 103 w 151"/>
                <a:gd name="T91" fmla="*/ 72 h 200"/>
                <a:gd name="T92" fmla="*/ 103 w 151"/>
                <a:gd name="T93" fmla="*/ 56 h 200"/>
                <a:gd name="T94" fmla="*/ 130 w 151"/>
                <a:gd name="T95" fmla="*/ 63 h 200"/>
                <a:gd name="T96" fmla="*/ 136 w 151"/>
                <a:gd name="T97" fmla="*/ 42 h 200"/>
                <a:gd name="T98" fmla="*/ 22 w 151"/>
                <a:gd name="T99" fmla="*/ 48 h 200"/>
                <a:gd name="T100" fmla="*/ 16 w 151"/>
                <a:gd name="T101" fmla="*/ 23 h 200"/>
                <a:gd name="T102" fmla="*/ 129 w 151"/>
                <a:gd name="T103" fmla="*/ 16 h 200"/>
                <a:gd name="T104" fmla="*/ 136 w 151"/>
                <a:gd name="T105" fmla="*/ 42 h 200"/>
                <a:gd name="T106" fmla="*/ 120 w 151"/>
                <a:gd name="T107" fmla="*/ 23 h 200"/>
                <a:gd name="T108" fmla="*/ 124 w 151"/>
                <a:gd name="T109" fmla="*/ 45 h 200"/>
                <a:gd name="T110" fmla="*/ 127 w 151"/>
                <a:gd name="T111" fmla="*/ 2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1" h="200">
                  <a:moveTo>
                    <a:pt x="14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6"/>
                    <a:pt x="4" y="200"/>
                    <a:pt x="9" y="200"/>
                  </a:cubicBezTo>
                  <a:cubicBezTo>
                    <a:pt x="142" y="200"/>
                    <a:pt x="142" y="200"/>
                    <a:pt x="142" y="200"/>
                  </a:cubicBezTo>
                  <a:cubicBezTo>
                    <a:pt x="147" y="200"/>
                    <a:pt x="151" y="196"/>
                    <a:pt x="151" y="191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1" y="4"/>
                    <a:pt x="147" y="0"/>
                    <a:pt x="142" y="0"/>
                  </a:cubicBezTo>
                  <a:close/>
                  <a:moveTo>
                    <a:pt x="50" y="161"/>
                  </a:moveTo>
                  <a:cubicBezTo>
                    <a:pt x="50" y="163"/>
                    <a:pt x="48" y="165"/>
                    <a:pt x="46" y="165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26" y="165"/>
                    <a:pt x="24" y="163"/>
                    <a:pt x="24" y="161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4" y="150"/>
                    <a:pt x="26" y="148"/>
                    <a:pt x="29" y="148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8" y="148"/>
                    <a:pt x="50" y="150"/>
                    <a:pt x="50" y="152"/>
                  </a:cubicBezTo>
                  <a:lnTo>
                    <a:pt x="50" y="161"/>
                  </a:lnTo>
                  <a:close/>
                  <a:moveTo>
                    <a:pt x="50" y="133"/>
                  </a:moveTo>
                  <a:cubicBezTo>
                    <a:pt x="50" y="135"/>
                    <a:pt x="48" y="137"/>
                    <a:pt x="46" y="137"/>
                  </a:cubicBezTo>
                  <a:cubicBezTo>
                    <a:pt x="29" y="137"/>
                    <a:pt x="29" y="137"/>
                    <a:pt x="29" y="137"/>
                  </a:cubicBezTo>
                  <a:cubicBezTo>
                    <a:pt x="26" y="137"/>
                    <a:pt x="24" y="135"/>
                    <a:pt x="24" y="133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2"/>
                    <a:pt x="26" y="120"/>
                    <a:pt x="29" y="12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8" y="120"/>
                    <a:pt x="50" y="122"/>
                    <a:pt x="50" y="124"/>
                  </a:cubicBezTo>
                  <a:lnTo>
                    <a:pt x="50" y="133"/>
                  </a:lnTo>
                  <a:close/>
                  <a:moveTo>
                    <a:pt x="50" y="105"/>
                  </a:moveTo>
                  <a:cubicBezTo>
                    <a:pt x="50" y="107"/>
                    <a:pt x="48" y="109"/>
                    <a:pt x="46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6" y="109"/>
                    <a:pt x="24" y="107"/>
                    <a:pt x="24" y="105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4" y="94"/>
                    <a:pt x="26" y="92"/>
                    <a:pt x="29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8" y="92"/>
                    <a:pt x="50" y="94"/>
                    <a:pt x="50" y="96"/>
                  </a:cubicBezTo>
                  <a:lnTo>
                    <a:pt x="50" y="105"/>
                  </a:lnTo>
                  <a:close/>
                  <a:moveTo>
                    <a:pt x="88" y="161"/>
                  </a:moveTo>
                  <a:cubicBezTo>
                    <a:pt x="88" y="163"/>
                    <a:pt x="86" y="165"/>
                    <a:pt x="83" y="165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65" y="165"/>
                    <a:pt x="63" y="163"/>
                    <a:pt x="63" y="161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63" y="150"/>
                    <a:pt x="65" y="148"/>
                    <a:pt x="67" y="148"/>
                  </a:cubicBezTo>
                  <a:cubicBezTo>
                    <a:pt x="83" y="148"/>
                    <a:pt x="83" y="148"/>
                    <a:pt x="83" y="148"/>
                  </a:cubicBezTo>
                  <a:cubicBezTo>
                    <a:pt x="86" y="148"/>
                    <a:pt x="88" y="150"/>
                    <a:pt x="88" y="152"/>
                  </a:cubicBezTo>
                  <a:lnTo>
                    <a:pt x="88" y="161"/>
                  </a:lnTo>
                  <a:close/>
                  <a:moveTo>
                    <a:pt x="88" y="133"/>
                  </a:moveTo>
                  <a:cubicBezTo>
                    <a:pt x="88" y="135"/>
                    <a:pt x="86" y="137"/>
                    <a:pt x="83" y="137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65" y="137"/>
                    <a:pt x="63" y="135"/>
                    <a:pt x="63" y="133"/>
                  </a:cubicBezTo>
                  <a:cubicBezTo>
                    <a:pt x="63" y="124"/>
                    <a:pt x="63" y="124"/>
                    <a:pt x="63" y="124"/>
                  </a:cubicBezTo>
                  <a:cubicBezTo>
                    <a:pt x="63" y="122"/>
                    <a:pt x="65" y="120"/>
                    <a:pt x="67" y="120"/>
                  </a:cubicBezTo>
                  <a:cubicBezTo>
                    <a:pt x="83" y="120"/>
                    <a:pt x="83" y="120"/>
                    <a:pt x="83" y="120"/>
                  </a:cubicBezTo>
                  <a:cubicBezTo>
                    <a:pt x="86" y="120"/>
                    <a:pt x="88" y="122"/>
                    <a:pt x="88" y="124"/>
                  </a:cubicBezTo>
                  <a:lnTo>
                    <a:pt x="88" y="133"/>
                  </a:lnTo>
                  <a:close/>
                  <a:moveTo>
                    <a:pt x="88" y="105"/>
                  </a:moveTo>
                  <a:cubicBezTo>
                    <a:pt x="88" y="107"/>
                    <a:pt x="86" y="109"/>
                    <a:pt x="83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5" y="109"/>
                    <a:pt x="63" y="107"/>
                    <a:pt x="63" y="105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3" y="94"/>
                    <a:pt x="65" y="92"/>
                    <a:pt x="67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6" y="92"/>
                    <a:pt x="88" y="94"/>
                    <a:pt x="88" y="96"/>
                  </a:cubicBezTo>
                  <a:lnTo>
                    <a:pt x="88" y="105"/>
                  </a:lnTo>
                  <a:close/>
                  <a:moveTo>
                    <a:pt x="128" y="161"/>
                  </a:moveTo>
                  <a:cubicBezTo>
                    <a:pt x="128" y="163"/>
                    <a:pt x="125" y="164"/>
                    <a:pt x="123" y="164"/>
                  </a:cubicBezTo>
                  <a:cubicBezTo>
                    <a:pt x="104" y="164"/>
                    <a:pt x="104" y="164"/>
                    <a:pt x="104" y="164"/>
                  </a:cubicBezTo>
                  <a:cubicBezTo>
                    <a:pt x="102" y="164"/>
                    <a:pt x="99" y="163"/>
                    <a:pt x="99" y="161"/>
                  </a:cubicBezTo>
                  <a:cubicBezTo>
                    <a:pt x="99" y="152"/>
                    <a:pt x="99" y="152"/>
                    <a:pt x="99" y="152"/>
                  </a:cubicBezTo>
                  <a:cubicBezTo>
                    <a:pt x="99" y="150"/>
                    <a:pt x="102" y="148"/>
                    <a:pt x="104" y="148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5" y="148"/>
                    <a:pt x="128" y="150"/>
                    <a:pt x="128" y="152"/>
                  </a:cubicBezTo>
                  <a:lnTo>
                    <a:pt x="128" y="161"/>
                  </a:lnTo>
                  <a:close/>
                  <a:moveTo>
                    <a:pt x="128" y="133"/>
                  </a:moveTo>
                  <a:cubicBezTo>
                    <a:pt x="128" y="135"/>
                    <a:pt x="125" y="136"/>
                    <a:pt x="123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2" y="136"/>
                    <a:pt x="99" y="135"/>
                    <a:pt x="99" y="133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22"/>
                    <a:pt x="102" y="120"/>
                    <a:pt x="104" y="120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25" y="120"/>
                    <a:pt x="128" y="122"/>
                    <a:pt x="128" y="124"/>
                  </a:cubicBezTo>
                  <a:lnTo>
                    <a:pt x="128" y="133"/>
                  </a:lnTo>
                  <a:close/>
                  <a:moveTo>
                    <a:pt x="128" y="105"/>
                  </a:moveTo>
                  <a:cubicBezTo>
                    <a:pt x="128" y="107"/>
                    <a:pt x="125" y="108"/>
                    <a:pt x="123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2" y="108"/>
                    <a:pt x="99" y="107"/>
                    <a:pt x="99" y="105"/>
                  </a:cubicBezTo>
                  <a:cubicBezTo>
                    <a:pt x="99" y="96"/>
                    <a:pt x="99" y="96"/>
                    <a:pt x="99" y="96"/>
                  </a:cubicBezTo>
                  <a:cubicBezTo>
                    <a:pt x="99" y="94"/>
                    <a:pt x="102" y="92"/>
                    <a:pt x="104" y="92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5" y="92"/>
                    <a:pt x="128" y="94"/>
                    <a:pt x="128" y="96"/>
                  </a:cubicBezTo>
                  <a:lnTo>
                    <a:pt x="128" y="105"/>
                  </a:lnTo>
                  <a:close/>
                  <a:moveTo>
                    <a:pt x="126" y="72"/>
                  </a:moveTo>
                  <a:cubicBezTo>
                    <a:pt x="103" y="72"/>
                    <a:pt x="103" y="72"/>
                    <a:pt x="103" y="72"/>
                  </a:cubicBezTo>
                  <a:cubicBezTo>
                    <a:pt x="100" y="72"/>
                    <a:pt x="99" y="67"/>
                    <a:pt x="99" y="63"/>
                  </a:cubicBezTo>
                  <a:cubicBezTo>
                    <a:pt x="99" y="60"/>
                    <a:pt x="100" y="56"/>
                    <a:pt x="103" y="56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56"/>
                    <a:pt x="130" y="60"/>
                    <a:pt x="130" y="63"/>
                  </a:cubicBezTo>
                  <a:cubicBezTo>
                    <a:pt x="130" y="67"/>
                    <a:pt x="128" y="72"/>
                    <a:pt x="126" y="72"/>
                  </a:cubicBezTo>
                  <a:close/>
                  <a:moveTo>
                    <a:pt x="136" y="42"/>
                  </a:moveTo>
                  <a:cubicBezTo>
                    <a:pt x="136" y="45"/>
                    <a:pt x="133" y="48"/>
                    <a:pt x="129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19" y="48"/>
                    <a:pt x="16" y="45"/>
                    <a:pt x="16" y="4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19"/>
                    <a:pt x="19" y="16"/>
                    <a:pt x="22" y="16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33" y="16"/>
                    <a:pt x="136" y="19"/>
                    <a:pt x="136" y="23"/>
                  </a:cubicBezTo>
                  <a:lnTo>
                    <a:pt x="136" y="42"/>
                  </a:lnTo>
                  <a:close/>
                  <a:moveTo>
                    <a:pt x="124" y="20"/>
                  </a:moveTo>
                  <a:cubicBezTo>
                    <a:pt x="122" y="20"/>
                    <a:pt x="120" y="21"/>
                    <a:pt x="120" y="23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4"/>
                    <a:pt x="122" y="45"/>
                    <a:pt x="124" y="45"/>
                  </a:cubicBezTo>
                  <a:cubicBezTo>
                    <a:pt x="126" y="45"/>
                    <a:pt x="127" y="44"/>
                    <a:pt x="127" y="42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7" y="21"/>
                    <a:pt x="126" y="20"/>
                    <a:pt x="124" y="2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1"/>
            <p:cNvSpPr>
              <a:spLocks noEditPoints="1"/>
            </p:cNvSpPr>
            <p:nvPr userDrawn="1"/>
          </p:nvSpPr>
          <p:spPr bwMode="auto">
            <a:xfrm rot="20567118">
              <a:off x="1604830" y="5141931"/>
              <a:ext cx="716703" cy="718218"/>
            </a:xfrm>
            <a:custGeom>
              <a:avLst/>
              <a:gdLst>
                <a:gd name="T0" fmla="*/ 193 w 200"/>
                <a:gd name="T1" fmla="*/ 148 h 200"/>
                <a:gd name="T2" fmla="*/ 158 w 200"/>
                <a:gd name="T3" fmla="*/ 148 h 200"/>
                <a:gd name="T4" fmla="*/ 134 w 200"/>
                <a:gd name="T5" fmla="*/ 126 h 200"/>
                <a:gd name="T6" fmla="*/ 159 w 200"/>
                <a:gd name="T7" fmla="*/ 104 h 200"/>
                <a:gd name="T8" fmla="*/ 193 w 200"/>
                <a:gd name="T9" fmla="*/ 104 h 200"/>
                <a:gd name="T10" fmla="*/ 200 w 200"/>
                <a:gd name="T11" fmla="*/ 110 h 200"/>
                <a:gd name="T12" fmla="*/ 200 w 200"/>
                <a:gd name="T13" fmla="*/ 141 h 200"/>
                <a:gd name="T14" fmla="*/ 193 w 200"/>
                <a:gd name="T15" fmla="*/ 148 h 200"/>
                <a:gd name="T16" fmla="*/ 152 w 200"/>
                <a:gd name="T17" fmla="*/ 117 h 200"/>
                <a:gd name="T18" fmla="*/ 143 w 200"/>
                <a:gd name="T19" fmla="*/ 126 h 200"/>
                <a:gd name="T20" fmla="*/ 152 w 200"/>
                <a:gd name="T21" fmla="*/ 136 h 200"/>
                <a:gd name="T22" fmla="*/ 162 w 200"/>
                <a:gd name="T23" fmla="*/ 126 h 200"/>
                <a:gd name="T24" fmla="*/ 152 w 200"/>
                <a:gd name="T25" fmla="*/ 117 h 200"/>
                <a:gd name="T26" fmla="*/ 134 w 200"/>
                <a:gd name="T27" fmla="*/ 152 h 200"/>
                <a:gd name="T28" fmla="*/ 192 w 200"/>
                <a:gd name="T29" fmla="*/ 152 h 200"/>
                <a:gd name="T30" fmla="*/ 192 w 200"/>
                <a:gd name="T31" fmla="*/ 166 h 200"/>
                <a:gd name="T32" fmla="*/ 160 w 200"/>
                <a:gd name="T33" fmla="*/ 200 h 200"/>
                <a:gd name="T34" fmla="*/ 33 w 200"/>
                <a:gd name="T35" fmla="*/ 200 h 200"/>
                <a:gd name="T36" fmla="*/ 0 w 200"/>
                <a:gd name="T37" fmla="*/ 166 h 200"/>
                <a:gd name="T38" fmla="*/ 0 w 200"/>
                <a:gd name="T39" fmla="*/ 87 h 200"/>
                <a:gd name="T40" fmla="*/ 33 w 200"/>
                <a:gd name="T41" fmla="*/ 52 h 200"/>
                <a:gd name="T42" fmla="*/ 160 w 200"/>
                <a:gd name="T43" fmla="*/ 52 h 200"/>
                <a:gd name="T44" fmla="*/ 192 w 200"/>
                <a:gd name="T45" fmla="*/ 87 h 200"/>
                <a:gd name="T46" fmla="*/ 192 w 200"/>
                <a:gd name="T47" fmla="*/ 100 h 200"/>
                <a:gd name="T48" fmla="*/ 133 w 200"/>
                <a:gd name="T49" fmla="*/ 100 h 200"/>
                <a:gd name="T50" fmla="*/ 134 w 200"/>
                <a:gd name="T51" fmla="*/ 152 h 200"/>
                <a:gd name="T52" fmla="*/ 117 w 200"/>
                <a:gd name="T53" fmla="*/ 21 h 200"/>
                <a:gd name="T54" fmla="*/ 60 w 200"/>
                <a:gd name="T55" fmla="*/ 44 h 200"/>
                <a:gd name="T56" fmla="*/ 27 w 200"/>
                <a:gd name="T57" fmla="*/ 44 h 200"/>
                <a:gd name="T58" fmla="*/ 121 w 200"/>
                <a:gd name="T59" fmla="*/ 0 h 200"/>
                <a:gd name="T60" fmla="*/ 155 w 200"/>
                <a:gd name="T61" fmla="*/ 44 h 200"/>
                <a:gd name="T62" fmla="*/ 134 w 200"/>
                <a:gd name="T63" fmla="*/ 44 h 200"/>
                <a:gd name="T64" fmla="*/ 117 w 200"/>
                <a:gd name="T65" fmla="*/ 2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0" h="200">
                  <a:moveTo>
                    <a:pt x="193" y="148"/>
                  </a:moveTo>
                  <a:cubicBezTo>
                    <a:pt x="193" y="148"/>
                    <a:pt x="177" y="148"/>
                    <a:pt x="158" y="148"/>
                  </a:cubicBezTo>
                  <a:cubicBezTo>
                    <a:pt x="144" y="148"/>
                    <a:pt x="134" y="144"/>
                    <a:pt x="134" y="126"/>
                  </a:cubicBezTo>
                  <a:cubicBezTo>
                    <a:pt x="134" y="110"/>
                    <a:pt x="144" y="104"/>
                    <a:pt x="159" y="104"/>
                  </a:cubicBezTo>
                  <a:cubicBezTo>
                    <a:pt x="193" y="104"/>
                    <a:pt x="193" y="104"/>
                    <a:pt x="193" y="104"/>
                  </a:cubicBezTo>
                  <a:cubicBezTo>
                    <a:pt x="197" y="104"/>
                    <a:pt x="200" y="107"/>
                    <a:pt x="200" y="110"/>
                  </a:cubicBezTo>
                  <a:cubicBezTo>
                    <a:pt x="200" y="141"/>
                    <a:pt x="200" y="141"/>
                    <a:pt x="200" y="141"/>
                  </a:cubicBezTo>
                  <a:cubicBezTo>
                    <a:pt x="200" y="145"/>
                    <a:pt x="197" y="148"/>
                    <a:pt x="193" y="148"/>
                  </a:cubicBezTo>
                  <a:close/>
                  <a:moveTo>
                    <a:pt x="152" y="117"/>
                  </a:moveTo>
                  <a:cubicBezTo>
                    <a:pt x="147" y="117"/>
                    <a:pt x="143" y="121"/>
                    <a:pt x="143" y="126"/>
                  </a:cubicBezTo>
                  <a:cubicBezTo>
                    <a:pt x="143" y="132"/>
                    <a:pt x="147" y="136"/>
                    <a:pt x="152" y="136"/>
                  </a:cubicBezTo>
                  <a:cubicBezTo>
                    <a:pt x="158" y="136"/>
                    <a:pt x="162" y="132"/>
                    <a:pt x="162" y="126"/>
                  </a:cubicBezTo>
                  <a:cubicBezTo>
                    <a:pt x="162" y="121"/>
                    <a:pt x="158" y="117"/>
                    <a:pt x="152" y="117"/>
                  </a:cubicBezTo>
                  <a:close/>
                  <a:moveTo>
                    <a:pt x="134" y="152"/>
                  </a:moveTo>
                  <a:cubicBezTo>
                    <a:pt x="135" y="152"/>
                    <a:pt x="180" y="152"/>
                    <a:pt x="192" y="152"/>
                  </a:cubicBezTo>
                  <a:cubicBezTo>
                    <a:pt x="192" y="160"/>
                    <a:pt x="192" y="166"/>
                    <a:pt x="192" y="166"/>
                  </a:cubicBezTo>
                  <a:cubicBezTo>
                    <a:pt x="192" y="185"/>
                    <a:pt x="178" y="200"/>
                    <a:pt x="160" y="200"/>
                  </a:cubicBezTo>
                  <a:cubicBezTo>
                    <a:pt x="33" y="200"/>
                    <a:pt x="33" y="200"/>
                    <a:pt x="33" y="200"/>
                  </a:cubicBezTo>
                  <a:cubicBezTo>
                    <a:pt x="15" y="200"/>
                    <a:pt x="0" y="185"/>
                    <a:pt x="0" y="16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68"/>
                    <a:pt x="15" y="52"/>
                    <a:pt x="33" y="52"/>
                  </a:cubicBezTo>
                  <a:cubicBezTo>
                    <a:pt x="160" y="52"/>
                    <a:pt x="160" y="52"/>
                    <a:pt x="160" y="52"/>
                  </a:cubicBezTo>
                  <a:cubicBezTo>
                    <a:pt x="178" y="52"/>
                    <a:pt x="192" y="68"/>
                    <a:pt x="192" y="87"/>
                  </a:cubicBezTo>
                  <a:cubicBezTo>
                    <a:pt x="192" y="87"/>
                    <a:pt x="192" y="92"/>
                    <a:pt x="192" y="100"/>
                  </a:cubicBezTo>
                  <a:cubicBezTo>
                    <a:pt x="179" y="100"/>
                    <a:pt x="150" y="100"/>
                    <a:pt x="133" y="100"/>
                  </a:cubicBezTo>
                  <a:cubicBezTo>
                    <a:pt x="120" y="100"/>
                    <a:pt x="120" y="152"/>
                    <a:pt x="134" y="152"/>
                  </a:cubicBezTo>
                  <a:close/>
                  <a:moveTo>
                    <a:pt x="117" y="21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55" y="44"/>
                    <a:pt x="155" y="44"/>
                    <a:pt x="155" y="44"/>
                  </a:cubicBezTo>
                  <a:cubicBezTo>
                    <a:pt x="134" y="44"/>
                    <a:pt x="134" y="44"/>
                    <a:pt x="134" y="44"/>
                  </a:cubicBezTo>
                  <a:lnTo>
                    <a:pt x="117" y="21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12"/>
            <p:cNvSpPr>
              <a:spLocks noEditPoints="1"/>
            </p:cNvSpPr>
            <p:nvPr userDrawn="1"/>
          </p:nvSpPr>
          <p:spPr bwMode="auto">
            <a:xfrm rot="19786341">
              <a:off x="302225" y="1209990"/>
              <a:ext cx="903378" cy="813802"/>
            </a:xfrm>
            <a:custGeom>
              <a:avLst/>
              <a:gdLst>
                <a:gd name="T0" fmla="*/ 8 w 200"/>
                <a:gd name="T1" fmla="*/ 180 h 180"/>
                <a:gd name="T2" fmla="*/ 8 w 200"/>
                <a:gd name="T3" fmla="*/ 164 h 180"/>
                <a:gd name="T4" fmla="*/ 20 w 200"/>
                <a:gd name="T5" fmla="*/ 100 h 180"/>
                <a:gd name="T6" fmla="*/ 32 w 200"/>
                <a:gd name="T7" fmla="*/ 164 h 180"/>
                <a:gd name="T8" fmla="*/ 80 w 200"/>
                <a:gd name="T9" fmla="*/ 96 h 180"/>
                <a:gd name="T10" fmla="*/ 88 w 200"/>
                <a:gd name="T11" fmla="*/ 164 h 180"/>
                <a:gd name="T12" fmla="*/ 172 w 200"/>
                <a:gd name="T13" fmla="*/ 100 h 180"/>
                <a:gd name="T14" fmla="*/ 184 w 200"/>
                <a:gd name="T15" fmla="*/ 164 h 180"/>
                <a:gd name="T16" fmla="*/ 200 w 200"/>
                <a:gd name="T17" fmla="*/ 172 h 180"/>
                <a:gd name="T18" fmla="*/ 96 w 200"/>
                <a:gd name="T19" fmla="*/ 129 h 180"/>
                <a:gd name="T20" fmla="*/ 129 w 200"/>
                <a:gd name="T21" fmla="*/ 102 h 180"/>
                <a:gd name="T22" fmla="*/ 96 w 200"/>
                <a:gd name="T23" fmla="*/ 129 h 180"/>
                <a:gd name="T24" fmla="*/ 131 w 200"/>
                <a:gd name="T25" fmla="*/ 152 h 180"/>
                <a:gd name="T26" fmla="*/ 158 w 200"/>
                <a:gd name="T27" fmla="*/ 119 h 180"/>
                <a:gd name="T28" fmla="*/ 100 w 200"/>
                <a:gd name="T29" fmla="*/ 149 h 180"/>
                <a:gd name="T30" fmla="*/ 151 w 200"/>
                <a:gd name="T31" fmla="*/ 104 h 180"/>
                <a:gd name="T32" fmla="*/ 100 w 200"/>
                <a:gd name="T33" fmla="*/ 149 h 180"/>
                <a:gd name="T34" fmla="*/ 64 w 200"/>
                <a:gd name="T35" fmla="*/ 102 h 180"/>
                <a:gd name="T36" fmla="*/ 68 w 200"/>
                <a:gd name="T37" fmla="*/ 116 h 180"/>
                <a:gd name="T38" fmla="*/ 71 w 200"/>
                <a:gd name="T39" fmla="*/ 146 h 180"/>
                <a:gd name="T40" fmla="*/ 57 w 200"/>
                <a:gd name="T41" fmla="*/ 146 h 180"/>
                <a:gd name="T42" fmla="*/ 60 w 200"/>
                <a:gd name="T43" fmla="*/ 115 h 180"/>
                <a:gd name="T44" fmla="*/ 181 w 200"/>
                <a:gd name="T45" fmla="*/ 92 h 180"/>
                <a:gd name="T46" fmla="*/ 163 w 200"/>
                <a:gd name="T47" fmla="*/ 76 h 180"/>
                <a:gd name="T48" fmla="*/ 134 w 200"/>
                <a:gd name="T49" fmla="*/ 76 h 180"/>
                <a:gd name="T50" fmla="*/ 116 w 200"/>
                <a:gd name="T51" fmla="*/ 92 h 180"/>
                <a:gd name="T52" fmla="*/ 99 w 200"/>
                <a:gd name="T53" fmla="*/ 76 h 180"/>
                <a:gd name="T54" fmla="*/ 69 w 200"/>
                <a:gd name="T55" fmla="*/ 76 h 180"/>
                <a:gd name="T56" fmla="*/ 51 w 200"/>
                <a:gd name="T57" fmla="*/ 92 h 180"/>
                <a:gd name="T58" fmla="*/ 34 w 200"/>
                <a:gd name="T59" fmla="*/ 76 h 180"/>
                <a:gd name="T60" fmla="*/ 4 w 200"/>
                <a:gd name="T61" fmla="*/ 76 h 180"/>
                <a:gd name="T62" fmla="*/ 4 w 200"/>
                <a:gd name="T63" fmla="*/ 72 h 180"/>
                <a:gd name="T64" fmla="*/ 196 w 200"/>
                <a:gd name="T65" fmla="*/ 76 h 180"/>
                <a:gd name="T66" fmla="*/ 181 w 200"/>
                <a:gd name="T67" fmla="*/ 92 h 180"/>
                <a:gd name="T68" fmla="*/ 177 w 200"/>
                <a:gd name="T69" fmla="*/ 12 h 180"/>
                <a:gd name="T70" fmla="*/ 4 w 200"/>
                <a:gd name="T71" fmla="*/ 68 h 180"/>
                <a:gd name="T72" fmla="*/ 164 w 200"/>
                <a:gd name="T73" fmla="*/ 64 h 180"/>
                <a:gd name="T74" fmla="*/ 160 w 200"/>
                <a:gd name="T75" fmla="*/ 16 h 180"/>
                <a:gd name="T76" fmla="*/ 164 w 200"/>
                <a:gd name="T77" fmla="*/ 64 h 180"/>
                <a:gd name="T78" fmla="*/ 140 w 200"/>
                <a:gd name="T79" fmla="*/ 64 h 180"/>
                <a:gd name="T80" fmla="*/ 124 w 200"/>
                <a:gd name="T81" fmla="*/ 16 h 180"/>
                <a:gd name="T82" fmla="*/ 96 w 200"/>
                <a:gd name="T83" fmla="*/ 64 h 180"/>
                <a:gd name="T84" fmla="*/ 104 w 200"/>
                <a:gd name="T85" fmla="*/ 16 h 180"/>
                <a:gd name="T86" fmla="*/ 96 w 200"/>
                <a:gd name="T87" fmla="*/ 64 h 180"/>
                <a:gd name="T88" fmla="*/ 76 w 200"/>
                <a:gd name="T89" fmla="*/ 16 h 180"/>
                <a:gd name="T90" fmla="*/ 60 w 200"/>
                <a:gd name="T91" fmla="*/ 64 h 180"/>
                <a:gd name="T92" fmla="*/ 36 w 200"/>
                <a:gd name="T93" fmla="*/ 64 h 180"/>
                <a:gd name="T94" fmla="*/ 40 w 200"/>
                <a:gd name="T95" fmla="*/ 16 h 180"/>
                <a:gd name="T96" fmla="*/ 36 w 200"/>
                <a:gd name="T97" fmla="*/ 64 h 180"/>
                <a:gd name="T98" fmla="*/ 180 w 200"/>
                <a:gd name="T99" fmla="*/ 0 h 180"/>
                <a:gd name="T100" fmla="*/ 20 w 200"/>
                <a:gd name="T101" fmla="*/ 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0" h="180">
                  <a:moveTo>
                    <a:pt x="192" y="180"/>
                  </a:moveTo>
                  <a:cubicBezTo>
                    <a:pt x="8" y="180"/>
                    <a:pt x="8" y="180"/>
                    <a:pt x="8" y="180"/>
                  </a:cubicBezTo>
                  <a:cubicBezTo>
                    <a:pt x="3" y="180"/>
                    <a:pt x="0" y="177"/>
                    <a:pt x="0" y="172"/>
                  </a:cubicBezTo>
                  <a:cubicBezTo>
                    <a:pt x="0" y="168"/>
                    <a:pt x="3" y="164"/>
                    <a:pt x="8" y="164"/>
                  </a:cubicBezTo>
                  <a:cubicBezTo>
                    <a:pt x="20" y="164"/>
                    <a:pt x="20" y="164"/>
                    <a:pt x="20" y="164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32" y="100"/>
                    <a:pt x="32" y="100"/>
                    <a:pt x="32" y="100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80" y="164"/>
                    <a:pt x="80" y="164"/>
                    <a:pt x="80" y="164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8" y="96"/>
                    <a:pt x="88" y="96"/>
                    <a:pt x="88" y="96"/>
                  </a:cubicBezTo>
                  <a:cubicBezTo>
                    <a:pt x="88" y="164"/>
                    <a:pt x="88" y="164"/>
                    <a:pt x="88" y="164"/>
                  </a:cubicBezTo>
                  <a:cubicBezTo>
                    <a:pt x="172" y="164"/>
                    <a:pt x="172" y="164"/>
                    <a:pt x="172" y="164"/>
                  </a:cubicBezTo>
                  <a:cubicBezTo>
                    <a:pt x="172" y="100"/>
                    <a:pt x="172" y="100"/>
                    <a:pt x="172" y="100"/>
                  </a:cubicBezTo>
                  <a:cubicBezTo>
                    <a:pt x="184" y="100"/>
                    <a:pt x="184" y="100"/>
                    <a:pt x="184" y="100"/>
                  </a:cubicBezTo>
                  <a:cubicBezTo>
                    <a:pt x="184" y="164"/>
                    <a:pt x="184" y="164"/>
                    <a:pt x="184" y="164"/>
                  </a:cubicBezTo>
                  <a:cubicBezTo>
                    <a:pt x="192" y="164"/>
                    <a:pt x="192" y="164"/>
                    <a:pt x="192" y="164"/>
                  </a:cubicBezTo>
                  <a:cubicBezTo>
                    <a:pt x="196" y="164"/>
                    <a:pt x="200" y="168"/>
                    <a:pt x="200" y="172"/>
                  </a:cubicBezTo>
                  <a:cubicBezTo>
                    <a:pt x="200" y="177"/>
                    <a:pt x="196" y="180"/>
                    <a:pt x="192" y="180"/>
                  </a:cubicBezTo>
                  <a:close/>
                  <a:moveTo>
                    <a:pt x="96" y="129"/>
                  </a:moveTo>
                  <a:cubicBezTo>
                    <a:pt x="126" y="99"/>
                    <a:pt x="126" y="99"/>
                    <a:pt x="126" y="99"/>
                  </a:cubicBezTo>
                  <a:cubicBezTo>
                    <a:pt x="129" y="102"/>
                    <a:pt x="129" y="102"/>
                    <a:pt x="129" y="102"/>
                  </a:cubicBezTo>
                  <a:cubicBezTo>
                    <a:pt x="99" y="132"/>
                    <a:pt x="99" y="132"/>
                    <a:pt x="99" y="132"/>
                  </a:cubicBezTo>
                  <a:lnTo>
                    <a:pt x="96" y="129"/>
                  </a:lnTo>
                  <a:close/>
                  <a:moveTo>
                    <a:pt x="161" y="122"/>
                  </a:moveTo>
                  <a:cubicBezTo>
                    <a:pt x="131" y="152"/>
                    <a:pt x="131" y="152"/>
                    <a:pt x="131" y="152"/>
                  </a:cubicBezTo>
                  <a:cubicBezTo>
                    <a:pt x="128" y="149"/>
                    <a:pt x="128" y="149"/>
                    <a:pt x="128" y="149"/>
                  </a:cubicBezTo>
                  <a:cubicBezTo>
                    <a:pt x="158" y="119"/>
                    <a:pt x="158" y="119"/>
                    <a:pt x="158" y="119"/>
                  </a:cubicBezTo>
                  <a:lnTo>
                    <a:pt x="161" y="122"/>
                  </a:lnTo>
                  <a:close/>
                  <a:moveTo>
                    <a:pt x="100" y="149"/>
                  </a:moveTo>
                  <a:cubicBezTo>
                    <a:pt x="148" y="101"/>
                    <a:pt x="148" y="101"/>
                    <a:pt x="148" y="101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03" y="152"/>
                    <a:pt x="103" y="152"/>
                    <a:pt x="103" y="152"/>
                  </a:cubicBezTo>
                  <a:lnTo>
                    <a:pt x="100" y="149"/>
                  </a:lnTo>
                  <a:close/>
                  <a:moveTo>
                    <a:pt x="57" y="110"/>
                  </a:moveTo>
                  <a:cubicBezTo>
                    <a:pt x="57" y="106"/>
                    <a:pt x="60" y="102"/>
                    <a:pt x="64" y="102"/>
                  </a:cubicBezTo>
                  <a:cubicBezTo>
                    <a:pt x="68" y="102"/>
                    <a:pt x="71" y="106"/>
                    <a:pt x="71" y="110"/>
                  </a:cubicBezTo>
                  <a:cubicBezTo>
                    <a:pt x="71" y="112"/>
                    <a:pt x="70" y="114"/>
                    <a:pt x="68" y="116"/>
                  </a:cubicBezTo>
                  <a:cubicBezTo>
                    <a:pt x="68" y="140"/>
                    <a:pt x="68" y="140"/>
                    <a:pt x="68" y="140"/>
                  </a:cubicBezTo>
                  <a:cubicBezTo>
                    <a:pt x="70" y="141"/>
                    <a:pt x="71" y="143"/>
                    <a:pt x="71" y="146"/>
                  </a:cubicBezTo>
                  <a:cubicBezTo>
                    <a:pt x="71" y="150"/>
                    <a:pt x="68" y="153"/>
                    <a:pt x="64" y="153"/>
                  </a:cubicBezTo>
                  <a:cubicBezTo>
                    <a:pt x="60" y="153"/>
                    <a:pt x="57" y="150"/>
                    <a:pt x="57" y="146"/>
                  </a:cubicBezTo>
                  <a:cubicBezTo>
                    <a:pt x="57" y="143"/>
                    <a:pt x="58" y="141"/>
                    <a:pt x="60" y="140"/>
                  </a:cubicBezTo>
                  <a:cubicBezTo>
                    <a:pt x="60" y="115"/>
                    <a:pt x="60" y="115"/>
                    <a:pt x="60" y="115"/>
                  </a:cubicBezTo>
                  <a:cubicBezTo>
                    <a:pt x="58" y="114"/>
                    <a:pt x="57" y="112"/>
                    <a:pt x="57" y="110"/>
                  </a:cubicBezTo>
                  <a:close/>
                  <a:moveTo>
                    <a:pt x="181" y="92"/>
                  </a:moveTo>
                  <a:cubicBezTo>
                    <a:pt x="173" y="92"/>
                    <a:pt x="167" y="85"/>
                    <a:pt x="166" y="76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3" y="85"/>
                    <a:pt x="156" y="92"/>
                    <a:pt x="148" y="92"/>
                  </a:cubicBezTo>
                  <a:cubicBezTo>
                    <a:pt x="141" y="92"/>
                    <a:pt x="134" y="85"/>
                    <a:pt x="134" y="76"/>
                  </a:cubicBezTo>
                  <a:cubicBezTo>
                    <a:pt x="131" y="76"/>
                    <a:pt x="131" y="76"/>
                    <a:pt x="131" y="76"/>
                  </a:cubicBezTo>
                  <a:cubicBezTo>
                    <a:pt x="130" y="85"/>
                    <a:pt x="124" y="92"/>
                    <a:pt x="116" y="92"/>
                  </a:cubicBezTo>
                  <a:cubicBezTo>
                    <a:pt x="108" y="92"/>
                    <a:pt x="102" y="85"/>
                    <a:pt x="101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8" y="85"/>
                    <a:pt x="92" y="92"/>
                    <a:pt x="84" y="92"/>
                  </a:cubicBezTo>
                  <a:cubicBezTo>
                    <a:pt x="76" y="92"/>
                    <a:pt x="69" y="85"/>
                    <a:pt x="69" y="76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66" y="85"/>
                    <a:pt x="59" y="92"/>
                    <a:pt x="51" y="92"/>
                  </a:cubicBezTo>
                  <a:cubicBezTo>
                    <a:pt x="44" y="92"/>
                    <a:pt x="37" y="85"/>
                    <a:pt x="37" y="76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3" y="85"/>
                    <a:pt x="27" y="92"/>
                    <a:pt x="19" y="92"/>
                  </a:cubicBezTo>
                  <a:cubicBezTo>
                    <a:pt x="11" y="92"/>
                    <a:pt x="5" y="85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196" y="72"/>
                    <a:pt x="196" y="72"/>
                    <a:pt x="196" y="72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95" y="85"/>
                    <a:pt x="189" y="92"/>
                    <a:pt x="181" y="92"/>
                  </a:cubicBezTo>
                  <a:close/>
                  <a:moveTo>
                    <a:pt x="22" y="12"/>
                  </a:moveTo>
                  <a:cubicBezTo>
                    <a:pt x="177" y="12"/>
                    <a:pt x="177" y="12"/>
                    <a:pt x="177" y="12"/>
                  </a:cubicBezTo>
                  <a:cubicBezTo>
                    <a:pt x="196" y="68"/>
                    <a:pt x="196" y="68"/>
                    <a:pt x="196" y="68"/>
                  </a:cubicBezTo>
                  <a:cubicBezTo>
                    <a:pt x="4" y="68"/>
                    <a:pt x="4" y="68"/>
                    <a:pt x="4" y="68"/>
                  </a:cubicBezTo>
                  <a:lnTo>
                    <a:pt x="22" y="12"/>
                  </a:lnTo>
                  <a:close/>
                  <a:moveTo>
                    <a:pt x="164" y="64"/>
                  </a:moveTo>
                  <a:cubicBezTo>
                    <a:pt x="172" y="64"/>
                    <a:pt x="172" y="64"/>
                    <a:pt x="172" y="64"/>
                  </a:cubicBezTo>
                  <a:cubicBezTo>
                    <a:pt x="160" y="16"/>
                    <a:pt x="160" y="16"/>
                    <a:pt x="160" y="16"/>
                  </a:cubicBezTo>
                  <a:cubicBezTo>
                    <a:pt x="152" y="16"/>
                    <a:pt x="152" y="16"/>
                    <a:pt x="152" y="16"/>
                  </a:cubicBezTo>
                  <a:lnTo>
                    <a:pt x="164" y="64"/>
                  </a:lnTo>
                  <a:close/>
                  <a:moveTo>
                    <a:pt x="132" y="64"/>
                  </a:moveTo>
                  <a:cubicBezTo>
                    <a:pt x="140" y="64"/>
                    <a:pt x="140" y="64"/>
                    <a:pt x="140" y="64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24" y="16"/>
                    <a:pt x="124" y="16"/>
                    <a:pt x="124" y="16"/>
                  </a:cubicBezTo>
                  <a:lnTo>
                    <a:pt x="132" y="64"/>
                  </a:lnTo>
                  <a:close/>
                  <a:moveTo>
                    <a:pt x="96" y="64"/>
                  </a:moveTo>
                  <a:cubicBezTo>
                    <a:pt x="104" y="64"/>
                    <a:pt x="104" y="64"/>
                    <a:pt x="104" y="64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96" y="16"/>
                    <a:pt x="96" y="16"/>
                    <a:pt x="96" y="16"/>
                  </a:cubicBezTo>
                  <a:lnTo>
                    <a:pt x="96" y="64"/>
                  </a:lnTo>
                  <a:close/>
                  <a:moveTo>
                    <a:pt x="68" y="64"/>
                  </a:moveTo>
                  <a:cubicBezTo>
                    <a:pt x="76" y="16"/>
                    <a:pt x="76" y="16"/>
                    <a:pt x="76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0" y="64"/>
                    <a:pt x="60" y="64"/>
                    <a:pt x="60" y="64"/>
                  </a:cubicBezTo>
                  <a:lnTo>
                    <a:pt x="68" y="64"/>
                  </a:lnTo>
                  <a:close/>
                  <a:moveTo>
                    <a:pt x="36" y="64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28" y="64"/>
                    <a:pt x="28" y="64"/>
                    <a:pt x="28" y="64"/>
                  </a:cubicBezTo>
                  <a:lnTo>
                    <a:pt x="36" y="64"/>
                  </a:lnTo>
                  <a:close/>
                  <a:moveTo>
                    <a:pt x="20" y="0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80" y="8"/>
                    <a:pt x="180" y="8"/>
                    <a:pt x="180" y="8"/>
                  </a:cubicBezTo>
                  <a:cubicBezTo>
                    <a:pt x="20" y="8"/>
                    <a:pt x="20" y="8"/>
                    <a:pt x="20" y="8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14"/>
            <p:cNvSpPr>
              <a:spLocks noEditPoints="1"/>
            </p:cNvSpPr>
            <p:nvPr userDrawn="1"/>
          </p:nvSpPr>
          <p:spPr bwMode="auto">
            <a:xfrm>
              <a:off x="969800" y="3676399"/>
              <a:ext cx="787672" cy="787672"/>
            </a:xfrm>
            <a:custGeom>
              <a:avLst/>
              <a:gdLst>
                <a:gd name="T0" fmla="*/ 99 w 197"/>
                <a:gd name="T1" fmla="*/ 197 h 197"/>
                <a:gd name="T2" fmla="*/ 197 w 197"/>
                <a:gd name="T3" fmla="*/ 98 h 197"/>
                <a:gd name="T4" fmla="*/ 99 w 197"/>
                <a:gd name="T5" fmla="*/ 0 h 197"/>
                <a:gd name="T6" fmla="*/ 29 w 197"/>
                <a:gd name="T7" fmla="*/ 29 h 197"/>
                <a:gd name="T8" fmla="*/ 29 w 197"/>
                <a:gd name="T9" fmla="*/ 169 h 197"/>
                <a:gd name="T10" fmla="*/ 99 w 197"/>
                <a:gd name="T11" fmla="*/ 17 h 197"/>
                <a:gd name="T12" fmla="*/ 180 w 197"/>
                <a:gd name="T13" fmla="*/ 98 h 197"/>
                <a:gd name="T14" fmla="*/ 99 w 197"/>
                <a:gd name="T15" fmla="*/ 181 h 197"/>
                <a:gd name="T16" fmla="*/ 17 w 197"/>
                <a:gd name="T17" fmla="*/ 99 h 197"/>
                <a:gd name="T18" fmla="*/ 36 w 197"/>
                <a:gd name="T19" fmla="*/ 118 h 197"/>
                <a:gd name="T20" fmla="*/ 56 w 197"/>
                <a:gd name="T21" fmla="*/ 145 h 197"/>
                <a:gd name="T22" fmla="*/ 41 w 197"/>
                <a:gd name="T23" fmla="*/ 117 h 197"/>
                <a:gd name="T24" fmla="*/ 39 w 197"/>
                <a:gd name="T25" fmla="*/ 95 h 197"/>
                <a:gd name="T26" fmla="*/ 99 w 197"/>
                <a:gd name="T27" fmla="*/ 39 h 197"/>
                <a:gd name="T28" fmla="*/ 143 w 197"/>
                <a:gd name="T29" fmla="*/ 59 h 197"/>
                <a:gd name="T30" fmla="*/ 150 w 197"/>
                <a:gd name="T31" fmla="*/ 71 h 197"/>
                <a:gd name="T32" fmla="*/ 158 w 197"/>
                <a:gd name="T33" fmla="*/ 92 h 197"/>
                <a:gd name="T34" fmla="*/ 157 w 197"/>
                <a:gd name="T35" fmla="*/ 114 h 197"/>
                <a:gd name="T36" fmla="*/ 136 w 197"/>
                <a:gd name="T37" fmla="*/ 125 h 197"/>
                <a:gd name="T38" fmla="*/ 131 w 197"/>
                <a:gd name="T39" fmla="*/ 67 h 197"/>
                <a:gd name="T40" fmla="*/ 117 w 197"/>
                <a:gd name="T41" fmla="*/ 57 h 197"/>
                <a:gd name="T42" fmla="*/ 95 w 197"/>
                <a:gd name="T43" fmla="*/ 54 h 197"/>
                <a:gd name="T44" fmla="*/ 53 w 197"/>
                <a:gd name="T45" fmla="*/ 99 h 197"/>
                <a:gd name="T46" fmla="*/ 71 w 197"/>
                <a:gd name="T47" fmla="*/ 131 h 197"/>
                <a:gd name="T48" fmla="*/ 59 w 197"/>
                <a:gd name="T49" fmla="*/ 99 h 197"/>
                <a:gd name="T50" fmla="*/ 94 w 197"/>
                <a:gd name="T51" fmla="*/ 59 h 197"/>
                <a:gd name="T52" fmla="*/ 115 w 197"/>
                <a:gd name="T53" fmla="*/ 63 h 197"/>
                <a:gd name="T54" fmla="*/ 138 w 197"/>
                <a:gd name="T55" fmla="*/ 99 h 197"/>
                <a:gd name="T56" fmla="*/ 111 w 197"/>
                <a:gd name="T57" fmla="*/ 99 h 197"/>
                <a:gd name="T58" fmla="*/ 99 w 197"/>
                <a:gd name="T59" fmla="*/ 88 h 197"/>
                <a:gd name="T60" fmla="*/ 98 w 197"/>
                <a:gd name="T61" fmla="*/ 111 h 197"/>
                <a:gd name="T62" fmla="*/ 152 w 197"/>
                <a:gd name="T63" fmla="*/ 153 h 197"/>
                <a:gd name="T64" fmla="*/ 150 w 197"/>
                <a:gd name="T65" fmla="*/ 139 h 197"/>
                <a:gd name="T66" fmla="*/ 172 w 197"/>
                <a:gd name="T67" fmla="*/ 103 h 197"/>
                <a:gd name="T68" fmla="*/ 156 w 197"/>
                <a:gd name="T69" fmla="*/ 67 h 197"/>
                <a:gd name="T70" fmla="*/ 150 w 197"/>
                <a:gd name="T71" fmla="*/ 55 h 197"/>
                <a:gd name="T72" fmla="*/ 145 w 197"/>
                <a:gd name="T73" fmla="*/ 52 h 197"/>
                <a:gd name="T74" fmla="*/ 52 w 197"/>
                <a:gd name="T75" fmla="*/ 52 h 197"/>
                <a:gd name="T76" fmla="*/ 25 w 197"/>
                <a:gd name="T77" fmla="*/ 10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7" h="197">
                  <a:moveTo>
                    <a:pt x="29" y="169"/>
                  </a:moveTo>
                  <a:cubicBezTo>
                    <a:pt x="48" y="188"/>
                    <a:pt x="73" y="197"/>
                    <a:pt x="99" y="197"/>
                  </a:cubicBezTo>
                  <a:cubicBezTo>
                    <a:pt x="124" y="197"/>
                    <a:pt x="149" y="188"/>
                    <a:pt x="168" y="169"/>
                  </a:cubicBezTo>
                  <a:cubicBezTo>
                    <a:pt x="188" y="149"/>
                    <a:pt x="197" y="124"/>
                    <a:pt x="197" y="98"/>
                  </a:cubicBezTo>
                  <a:cubicBezTo>
                    <a:pt x="197" y="73"/>
                    <a:pt x="187" y="48"/>
                    <a:pt x="168" y="29"/>
                  </a:cubicBezTo>
                  <a:cubicBezTo>
                    <a:pt x="149" y="10"/>
                    <a:pt x="12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73" y="0"/>
                    <a:pt x="48" y="10"/>
                    <a:pt x="29" y="29"/>
                  </a:cubicBezTo>
                  <a:cubicBezTo>
                    <a:pt x="10" y="48"/>
                    <a:pt x="0" y="74"/>
                    <a:pt x="0" y="99"/>
                  </a:cubicBezTo>
                  <a:cubicBezTo>
                    <a:pt x="0" y="124"/>
                    <a:pt x="10" y="149"/>
                    <a:pt x="29" y="169"/>
                  </a:cubicBezTo>
                  <a:close/>
                  <a:moveTo>
                    <a:pt x="41" y="41"/>
                  </a:moveTo>
                  <a:cubicBezTo>
                    <a:pt x="57" y="25"/>
                    <a:pt x="78" y="17"/>
                    <a:pt x="99" y="17"/>
                  </a:cubicBezTo>
                  <a:cubicBezTo>
                    <a:pt x="120" y="17"/>
                    <a:pt x="140" y="25"/>
                    <a:pt x="156" y="41"/>
                  </a:cubicBezTo>
                  <a:cubicBezTo>
                    <a:pt x="172" y="57"/>
                    <a:pt x="180" y="78"/>
                    <a:pt x="180" y="98"/>
                  </a:cubicBezTo>
                  <a:cubicBezTo>
                    <a:pt x="180" y="119"/>
                    <a:pt x="173" y="141"/>
                    <a:pt x="156" y="157"/>
                  </a:cubicBezTo>
                  <a:cubicBezTo>
                    <a:pt x="140" y="173"/>
                    <a:pt x="120" y="181"/>
                    <a:pt x="99" y="181"/>
                  </a:cubicBezTo>
                  <a:cubicBezTo>
                    <a:pt x="78" y="181"/>
                    <a:pt x="57" y="173"/>
                    <a:pt x="41" y="157"/>
                  </a:cubicBezTo>
                  <a:cubicBezTo>
                    <a:pt x="25" y="141"/>
                    <a:pt x="17" y="120"/>
                    <a:pt x="17" y="99"/>
                  </a:cubicBezTo>
                  <a:cubicBezTo>
                    <a:pt x="17" y="78"/>
                    <a:pt x="25" y="57"/>
                    <a:pt x="41" y="41"/>
                  </a:cubicBezTo>
                  <a:close/>
                  <a:moveTo>
                    <a:pt x="36" y="118"/>
                  </a:moveTo>
                  <a:cubicBezTo>
                    <a:pt x="39" y="128"/>
                    <a:pt x="44" y="137"/>
                    <a:pt x="52" y="145"/>
                  </a:cubicBezTo>
                  <a:cubicBezTo>
                    <a:pt x="53" y="146"/>
                    <a:pt x="55" y="146"/>
                    <a:pt x="56" y="145"/>
                  </a:cubicBezTo>
                  <a:cubicBezTo>
                    <a:pt x="57" y="144"/>
                    <a:pt x="57" y="142"/>
                    <a:pt x="56" y="141"/>
                  </a:cubicBezTo>
                  <a:cubicBezTo>
                    <a:pt x="49" y="134"/>
                    <a:pt x="44" y="126"/>
                    <a:pt x="41" y="117"/>
                  </a:cubicBezTo>
                  <a:cubicBezTo>
                    <a:pt x="45" y="115"/>
                    <a:pt x="48" y="111"/>
                    <a:pt x="48" y="106"/>
                  </a:cubicBezTo>
                  <a:cubicBezTo>
                    <a:pt x="48" y="101"/>
                    <a:pt x="44" y="96"/>
                    <a:pt x="39" y="95"/>
                  </a:cubicBezTo>
                  <a:cubicBezTo>
                    <a:pt x="40" y="81"/>
                    <a:pt x="46" y="67"/>
                    <a:pt x="56" y="57"/>
                  </a:cubicBezTo>
                  <a:cubicBezTo>
                    <a:pt x="68" y="45"/>
                    <a:pt x="83" y="39"/>
                    <a:pt x="99" y="39"/>
                  </a:cubicBezTo>
                  <a:cubicBezTo>
                    <a:pt x="114" y="39"/>
                    <a:pt x="129" y="45"/>
                    <a:pt x="141" y="57"/>
                  </a:cubicBezTo>
                  <a:cubicBezTo>
                    <a:pt x="142" y="57"/>
                    <a:pt x="142" y="58"/>
                    <a:pt x="143" y="59"/>
                  </a:cubicBezTo>
                  <a:cubicBezTo>
                    <a:pt x="142" y="60"/>
                    <a:pt x="142" y="61"/>
                    <a:pt x="142" y="63"/>
                  </a:cubicBezTo>
                  <a:cubicBezTo>
                    <a:pt x="142" y="67"/>
                    <a:pt x="145" y="71"/>
                    <a:pt x="150" y="71"/>
                  </a:cubicBezTo>
                  <a:cubicBezTo>
                    <a:pt x="150" y="71"/>
                    <a:pt x="151" y="71"/>
                    <a:pt x="151" y="71"/>
                  </a:cubicBezTo>
                  <a:cubicBezTo>
                    <a:pt x="155" y="77"/>
                    <a:pt x="157" y="85"/>
                    <a:pt x="158" y="92"/>
                  </a:cubicBezTo>
                  <a:cubicBezTo>
                    <a:pt x="153" y="93"/>
                    <a:pt x="149" y="98"/>
                    <a:pt x="149" y="103"/>
                  </a:cubicBezTo>
                  <a:cubicBezTo>
                    <a:pt x="149" y="108"/>
                    <a:pt x="152" y="112"/>
                    <a:pt x="157" y="114"/>
                  </a:cubicBezTo>
                  <a:cubicBezTo>
                    <a:pt x="155" y="121"/>
                    <a:pt x="151" y="129"/>
                    <a:pt x="146" y="135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41" y="117"/>
                    <a:pt x="144" y="108"/>
                    <a:pt x="144" y="99"/>
                  </a:cubicBezTo>
                  <a:cubicBezTo>
                    <a:pt x="144" y="87"/>
                    <a:pt x="140" y="76"/>
                    <a:pt x="131" y="67"/>
                  </a:cubicBezTo>
                  <a:cubicBezTo>
                    <a:pt x="127" y="63"/>
                    <a:pt x="122" y="60"/>
                    <a:pt x="117" y="57"/>
                  </a:cubicBezTo>
                  <a:cubicBezTo>
                    <a:pt x="117" y="57"/>
                    <a:pt x="117" y="57"/>
                    <a:pt x="117" y="57"/>
                  </a:cubicBezTo>
                  <a:cubicBezTo>
                    <a:pt x="117" y="51"/>
                    <a:pt x="112" y="45"/>
                    <a:pt x="106" y="45"/>
                  </a:cubicBezTo>
                  <a:cubicBezTo>
                    <a:pt x="100" y="45"/>
                    <a:pt x="96" y="49"/>
                    <a:pt x="95" y="54"/>
                  </a:cubicBezTo>
                  <a:cubicBezTo>
                    <a:pt x="84" y="55"/>
                    <a:pt x="74" y="59"/>
                    <a:pt x="66" y="67"/>
                  </a:cubicBezTo>
                  <a:cubicBezTo>
                    <a:pt x="58" y="76"/>
                    <a:pt x="53" y="87"/>
                    <a:pt x="53" y="99"/>
                  </a:cubicBezTo>
                  <a:cubicBezTo>
                    <a:pt x="53" y="111"/>
                    <a:pt x="58" y="122"/>
                    <a:pt x="66" y="131"/>
                  </a:cubicBezTo>
                  <a:cubicBezTo>
                    <a:pt x="68" y="132"/>
                    <a:pt x="69" y="132"/>
                    <a:pt x="71" y="131"/>
                  </a:cubicBezTo>
                  <a:cubicBezTo>
                    <a:pt x="72" y="130"/>
                    <a:pt x="72" y="128"/>
                    <a:pt x="71" y="127"/>
                  </a:cubicBezTo>
                  <a:cubicBezTo>
                    <a:pt x="63" y="119"/>
                    <a:pt x="59" y="109"/>
                    <a:pt x="59" y="99"/>
                  </a:cubicBezTo>
                  <a:cubicBezTo>
                    <a:pt x="59" y="89"/>
                    <a:pt x="63" y="79"/>
                    <a:pt x="71" y="71"/>
                  </a:cubicBezTo>
                  <a:cubicBezTo>
                    <a:pt x="77" y="64"/>
                    <a:pt x="86" y="60"/>
                    <a:pt x="94" y="59"/>
                  </a:cubicBezTo>
                  <a:cubicBezTo>
                    <a:pt x="96" y="65"/>
                    <a:pt x="100" y="68"/>
                    <a:pt x="106" y="68"/>
                  </a:cubicBezTo>
                  <a:cubicBezTo>
                    <a:pt x="110" y="68"/>
                    <a:pt x="113" y="66"/>
                    <a:pt x="115" y="63"/>
                  </a:cubicBezTo>
                  <a:cubicBezTo>
                    <a:pt x="119" y="65"/>
                    <a:pt x="123" y="67"/>
                    <a:pt x="127" y="71"/>
                  </a:cubicBezTo>
                  <a:cubicBezTo>
                    <a:pt x="134" y="79"/>
                    <a:pt x="138" y="89"/>
                    <a:pt x="138" y="99"/>
                  </a:cubicBezTo>
                  <a:cubicBezTo>
                    <a:pt x="138" y="106"/>
                    <a:pt x="136" y="114"/>
                    <a:pt x="132" y="120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93"/>
                    <a:pt x="105" y="88"/>
                    <a:pt x="99" y="88"/>
                  </a:cubicBezTo>
                  <a:cubicBezTo>
                    <a:pt x="93" y="88"/>
                    <a:pt x="88" y="93"/>
                    <a:pt x="88" y="99"/>
                  </a:cubicBezTo>
                  <a:cubicBezTo>
                    <a:pt x="88" y="105"/>
                    <a:pt x="92" y="110"/>
                    <a:pt x="98" y="111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4" y="156"/>
                    <a:pt x="149" y="156"/>
                    <a:pt x="152" y="153"/>
                  </a:cubicBezTo>
                  <a:cubicBezTo>
                    <a:pt x="155" y="149"/>
                    <a:pt x="155" y="144"/>
                    <a:pt x="152" y="141"/>
                  </a:cubicBezTo>
                  <a:cubicBezTo>
                    <a:pt x="150" y="139"/>
                    <a:pt x="150" y="139"/>
                    <a:pt x="150" y="139"/>
                  </a:cubicBezTo>
                  <a:cubicBezTo>
                    <a:pt x="156" y="132"/>
                    <a:pt x="160" y="123"/>
                    <a:pt x="162" y="115"/>
                  </a:cubicBezTo>
                  <a:cubicBezTo>
                    <a:pt x="168" y="114"/>
                    <a:pt x="172" y="109"/>
                    <a:pt x="172" y="103"/>
                  </a:cubicBezTo>
                  <a:cubicBezTo>
                    <a:pt x="172" y="98"/>
                    <a:pt x="169" y="93"/>
                    <a:pt x="164" y="92"/>
                  </a:cubicBezTo>
                  <a:cubicBezTo>
                    <a:pt x="163" y="84"/>
                    <a:pt x="160" y="75"/>
                    <a:pt x="156" y="67"/>
                  </a:cubicBezTo>
                  <a:cubicBezTo>
                    <a:pt x="157" y="66"/>
                    <a:pt x="158" y="65"/>
                    <a:pt x="158" y="63"/>
                  </a:cubicBezTo>
                  <a:cubicBezTo>
                    <a:pt x="158" y="58"/>
                    <a:pt x="154" y="55"/>
                    <a:pt x="150" y="55"/>
                  </a:cubicBezTo>
                  <a:cubicBezTo>
                    <a:pt x="149" y="55"/>
                    <a:pt x="148" y="55"/>
                    <a:pt x="148" y="55"/>
                  </a:cubicBezTo>
                  <a:cubicBezTo>
                    <a:pt x="147" y="54"/>
                    <a:pt x="146" y="53"/>
                    <a:pt x="145" y="52"/>
                  </a:cubicBezTo>
                  <a:cubicBezTo>
                    <a:pt x="132" y="40"/>
                    <a:pt x="115" y="33"/>
                    <a:pt x="99" y="33"/>
                  </a:cubicBezTo>
                  <a:cubicBezTo>
                    <a:pt x="82" y="33"/>
                    <a:pt x="65" y="40"/>
                    <a:pt x="52" y="52"/>
                  </a:cubicBezTo>
                  <a:cubicBezTo>
                    <a:pt x="40" y="64"/>
                    <a:pt x="34" y="80"/>
                    <a:pt x="33" y="95"/>
                  </a:cubicBezTo>
                  <a:cubicBezTo>
                    <a:pt x="28" y="97"/>
                    <a:pt x="25" y="101"/>
                    <a:pt x="25" y="106"/>
                  </a:cubicBezTo>
                  <a:cubicBezTo>
                    <a:pt x="25" y="112"/>
                    <a:pt x="30" y="117"/>
                    <a:pt x="36" y="118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5"/>
            <p:cNvSpPr>
              <a:spLocks noEditPoints="1"/>
            </p:cNvSpPr>
            <p:nvPr userDrawn="1"/>
          </p:nvSpPr>
          <p:spPr bwMode="auto">
            <a:xfrm rot="18638115">
              <a:off x="822780" y="5637490"/>
              <a:ext cx="751553" cy="754583"/>
            </a:xfrm>
            <a:custGeom>
              <a:avLst/>
              <a:gdLst>
                <a:gd name="T0" fmla="*/ 114 w 210"/>
                <a:gd name="T1" fmla="*/ 113 h 210"/>
                <a:gd name="T2" fmla="*/ 114 w 210"/>
                <a:gd name="T3" fmla="*/ 143 h 210"/>
                <a:gd name="T4" fmla="*/ 121 w 210"/>
                <a:gd name="T5" fmla="*/ 137 h 210"/>
                <a:gd name="T6" fmla="*/ 125 w 210"/>
                <a:gd name="T7" fmla="*/ 127 h 210"/>
                <a:gd name="T8" fmla="*/ 122 w 210"/>
                <a:gd name="T9" fmla="*/ 118 h 210"/>
                <a:gd name="T10" fmla="*/ 114 w 210"/>
                <a:gd name="T11" fmla="*/ 113 h 210"/>
                <a:gd name="T12" fmla="*/ 94 w 210"/>
                <a:gd name="T13" fmla="*/ 66 h 210"/>
                <a:gd name="T14" fmla="*/ 91 w 210"/>
                <a:gd name="T15" fmla="*/ 74 h 210"/>
                <a:gd name="T16" fmla="*/ 93 w 210"/>
                <a:gd name="T17" fmla="*/ 82 h 210"/>
                <a:gd name="T18" fmla="*/ 100 w 210"/>
                <a:gd name="T19" fmla="*/ 88 h 210"/>
                <a:gd name="T20" fmla="*/ 100 w 210"/>
                <a:gd name="T21" fmla="*/ 61 h 210"/>
                <a:gd name="T22" fmla="*/ 94 w 210"/>
                <a:gd name="T23" fmla="*/ 66 h 210"/>
                <a:gd name="T24" fmla="*/ 172 w 210"/>
                <a:gd name="T25" fmla="*/ 37 h 210"/>
                <a:gd name="T26" fmla="*/ 38 w 210"/>
                <a:gd name="T27" fmla="*/ 37 h 210"/>
                <a:gd name="T28" fmla="*/ 37 w 210"/>
                <a:gd name="T29" fmla="*/ 172 h 210"/>
                <a:gd name="T30" fmla="*/ 173 w 210"/>
                <a:gd name="T31" fmla="*/ 172 h 210"/>
                <a:gd name="T32" fmla="*/ 172 w 210"/>
                <a:gd name="T33" fmla="*/ 37 h 210"/>
                <a:gd name="T34" fmla="*/ 135 w 210"/>
                <a:gd name="T35" fmla="*/ 148 h 210"/>
                <a:gd name="T36" fmla="*/ 114 w 210"/>
                <a:gd name="T37" fmla="*/ 160 h 210"/>
                <a:gd name="T38" fmla="*/ 114 w 210"/>
                <a:gd name="T39" fmla="*/ 178 h 210"/>
                <a:gd name="T40" fmla="*/ 100 w 210"/>
                <a:gd name="T41" fmla="*/ 178 h 210"/>
                <a:gd name="T42" fmla="*/ 100 w 210"/>
                <a:gd name="T43" fmla="*/ 160 h 210"/>
                <a:gd name="T44" fmla="*/ 79 w 210"/>
                <a:gd name="T45" fmla="*/ 150 h 210"/>
                <a:gd name="T46" fmla="*/ 69 w 210"/>
                <a:gd name="T47" fmla="*/ 127 h 210"/>
                <a:gd name="T48" fmla="*/ 89 w 210"/>
                <a:gd name="T49" fmla="*/ 125 h 210"/>
                <a:gd name="T50" fmla="*/ 93 w 210"/>
                <a:gd name="T51" fmla="*/ 135 h 210"/>
                <a:gd name="T52" fmla="*/ 100 w 210"/>
                <a:gd name="T53" fmla="*/ 142 h 210"/>
                <a:gd name="T54" fmla="*/ 100 w 210"/>
                <a:gd name="T55" fmla="*/ 109 h 210"/>
                <a:gd name="T56" fmla="*/ 79 w 210"/>
                <a:gd name="T57" fmla="*/ 96 h 210"/>
                <a:gd name="T58" fmla="*/ 72 w 210"/>
                <a:gd name="T59" fmla="*/ 75 h 210"/>
                <a:gd name="T60" fmla="*/ 80 w 210"/>
                <a:gd name="T61" fmla="*/ 54 h 210"/>
                <a:gd name="T62" fmla="*/ 100 w 210"/>
                <a:gd name="T63" fmla="*/ 44 h 210"/>
                <a:gd name="T64" fmla="*/ 100 w 210"/>
                <a:gd name="T65" fmla="*/ 34 h 210"/>
                <a:gd name="T66" fmla="*/ 114 w 210"/>
                <a:gd name="T67" fmla="*/ 34 h 210"/>
                <a:gd name="T68" fmla="*/ 114 w 210"/>
                <a:gd name="T69" fmla="*/ 44 h 210"/>
                <a:gd name="T70" fmla="*/ 131 w 210"/>
                <a:gd name="T71" fmla="*/ 53 h 210"/>
                <a:gd name="T72" fmla="*/ 140 w 210"/>
                <a:gd name="T73" fmla="*/ 71 h 210"/>
                <a:gd name="T74" fmla="*/ 121 w 210"/>
                <a:gd name="T75" fmla="*/ 74 h 210"/>
                <a:gd name="T76" fmla="*/ 114 w 210"/>
                <a:gd name="T77" fmla="*/ 61 h 210"/>
                <a:gd name="T78" fmla="*/ 114 w 210"/>
                <a:gd name="T79" fmla="*/ 91 h 210"/>
                <a:gd name="T80" fmla="*/ 137 w 210"/>
                <a:gd name="T81" fmla="*/ 104 h 210"/>
                <a:gd name="T82" fmla="*/ 144 w 210"/>
                <a:gd name="T83" fmla="*/ 125 h 210"/>
                <a:gd name="T84" fmla="*/ 135 w 210"/>
                <a:gd name="T85" fmla="*/ 14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0" h="210">
                  <a:moveTo>
                    <a:pt x="114" y="113"/>
                  </a:moveTo>
                  <a:cubicBezTo>
                    <a:pt x="114" y="143"/>
                    <a:pt x="114" y="143"/>
                    <a:pt x="114" y="143"/>
                  </a:cubicBezTo>
                  <a:cubicBezTo>
                    <a:pt x="117" y="142"/>
                    <a:pt x="119" y="140"/>
                    <a:pt x="121" y="137"/>
                  </a:cubicBezTo>
                  <a:cubicBezTo>
                    <a:pt x="124" y="134"/>
                    <a:pt x="125" y="131"/>
                    <a:pt x="125" y="127"/>
                  </a:cubicBezTo>
                  <a:cubicBezTo>
                    <a:pt x="125" y="124"/>
                    <a:pt x="124" y="121"/>
                    <a:pt x="122" y="118"/>
                  </a:cubicBezTo>
                  <a:cubicBezTo>
                    <a:pt x="120" y="116"/>
                    <a:pt x="118" y="114"/>
                    <a:pt x="114" y="113"/>
                  </a:cubicBezTo>
                  <a:close/>
                  <a:moveTo>
                    <a:pt x="94" y="66"/>
                  </a:moveTo>
                  <a:cubicBezTo>
                    <a:pt x="92" y="69"/>
                    <a:pt x="91" y="71"/>
                    <a:pt x="91" y="74"/>
                  </a:cubicBezTo>
                  <a:cubicBezTo>
                    <a:pt x="91" y="77"/>
                    <a:pt x="92" y="80"/>
                    <a:pt x="93" y="82"/>
                  </a:cubicBezTo>
                  <a:cubicBezTo>
                    <a:pt x="95" y="84"/>
                    <a:pt x="97" y="86"/>
                    <a:pt x="100" y="88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97" y="62"/>
                    <a:pt x="95" y="64"/>
                    <a:pt x="94" y="66"/>
                  </a:cubicBezTo>
                  <a:close/>
                  <a:moveTo>
                    <a:pt x="172" y="37"/>
                  </a:moveTo>
                  <a:cubicBezTo>
                    <a:pt x="135" y="0"/>
                    <a:pt x="75" y="0"/>
                    <a:pt x="38" y="37"/>
                  </a:cubicBezTo>
                  <a:cubicBezTo>
                    <a:pt x="0" y="75"/>
                    <a:pt x="0" y="135"/>
                    <a:pt x="37" y="172"/>
                  </a:cubicBezTo>
                  <a:cubicBezTo>
                    <a:pt x="75" y="210"/>
                    <a:pt x="135" y="210"/>
                    <a:pt x="173" y="172"/>
                  </a:cubicBezTo>
                  <a:cubicBezTo>
                    <a:pt x="210" y="135"/>
                    <a:pt x="210" y="75"/>
                    <a:pt x="172" y="37"/>
                  </a:cubicBezTo>
                  <a:close/>
                  <a:moveTo>
                    <a:pt x="135" y="148"/>
                  </a:moveTo>
                  <a:cubicBezTo>
                    <a:pt x="130" y="154"/>
                    <a:pt x="123" y="158"/>
                    <a:pt x="114" y="160"/>
                  </a:cubicBezTo>
                  <a:cubicBezTo>
                    <a:pt x="114" y="178"/>
                    <a:pt x="114" y="178"/>
                    <a:pt x="114" y="178"/>
                  </a:cubicBezTo>
                  <a:cubicBezTo>
                    <a:pt x="100" y="178"/>
                    <a:pt x="100" y="178"/>
                    <a:pt x="100" y="178"/>
                  </a:cubicBezTo>
                  <a:cubicBezTo>
                    <a:pt x="100" y="160"/>
                    <a:pt x="100" y="160"/>
                    <a:pt x="100" y="160"/>
                  </a:cubicBezTo>
                  <a:cubicBezTo>
                    <a:pt x="91" y="159"/>
                    <a:pt x="85" y="156"/>
                    <a:pt x="79" y="150"/>
                  </a:cubicBezTo>
                  <a:cubicBezTo>
                    <a:pt x="74" y="145"/>
                    <a:pt x="70" y="137"/>
                    <a:pt x="69" y="127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9"/>
                    <a:pt x="91" y="132"/>
                    <a:pt x="93" y="135"/>
                  </a:cubicBezTo>
                  <a:cubicBezTo>
                    <a:pt x="95" y="138"/>
                    <a:pt x="97" y="140"/>
                    <a:pt x="100" y="142"/>
                  </a:cubicBezTo>
                  <a:cubicBezTo>
                    <a:pt x="100" y="109"/>
                    <a:pt x="100" y="109"/>
                    <a:pt x="100" y="109"/>
                  </a:cubicBezTo>
                  <a:cubicBezTo>
                    <a:pt x="90" y="107"/>
                    <a:pt x="83" y="102"/>
                    <a:pt x="79" y="96"/>
                  </a:cubicBezTo>
                  <a:cubicBezTo>
                    <a:pt x="74" y="91"/>
                    <a:pt x="72" y="84"/>
                    <a:pt x="72" y="75"/>
                  </a:cubicBezTo>
                  <a:cubicBezTo>
                    <a:pt x="72" y="67"/>
                    <a:pt x="74" y="60"/>
                    <a:pt x="80" y="54"/>
                  </a:cubicBezTo>
                  <a:cubicBezTo>
                    <a:pt x="85" y="49"/>
                    <a:pt x="91" y="45"/>
                    <a:pt x="100" y="4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22" y="45"/>
                    <a:pt x="126" y="48"/>
                    <a:pt x="131" y="53"/>
                  </a:cubicBezTo>
                  <a:cubicBezTo>
                    <a:pt x="136" y="57"/>
                    <a:pt x="139" y="63"/>
                    <a:pt x="140" y="71"/>
                  </a:cubicBezTo>
                  <a:cubicBezTo>
                    <a:pt x="121" y="74"/>
                    <a:pt x="121" y="74"/>
                    <a:pt x="121" y="74"/>
                  </a:cubicBezTo>
                  <a:cubicBezTo>
                    <a:pt x="120" y="68"/>
                    <a:pt x="118" y="63"/>
                    <a:pt x="114" y="61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126" y="95"/>
                    <a:pt x="132" y="99"/>
                    <a:pt x="137" y="104"/>
                  </a:cubicBezTo>
                  <a:cubicBezTo>
                    <a:pt x="141" y="109"/>
                    <a:pt x="144" y="116"/>
                    <a:pt x="144" y="125"/>
                  </a:cubicBezTo>
                  <a:cubicBezTo>
                    <a:pt x="144" y="134"/>
                    <a:pt x="141" y="142"/>
                    <a:pt x="135" y="148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6"/>
            <p:cNvSpPr>
              <a:spLocks noEditPoints="1"/>
            </p:cNvSpPr>
            <p:nvPr userDrawn="1"/>
          </p:nvSpPr>
          <p:spPr bwMode="auto">
            <a:xfrm rot="19377329">
              <a:off x="2674106" y="2843779"/>
              <a:ext cx="750038" cy="750037"/>
            </a:xfrm>
            <a:custGeom>
              <a:avLst/>
              <a:gdLst>
                <a:gd name="T0" fmla="*/ 172 w 209"/>
                <a:gd name="T1" fmla="*/ 37 h 209"/>
                <a:gd name="T2" fmla="*/ 37 w 209"/>
                <a:gd name="T3" fmla="*/ 37 h 209"/>
                <a:gd name="T4" fmla="*/ 37 w 209"/>
                <a:gd name="T5" fmla="*/ 172 h 209"/>
                <a:gd name="T6" fmla="*/ 172 w 209"/>
                <a:gd name="T7" fmla="*/ 172 h 209"/>
                <a:gd name="T8" fmla="*/ 172 w 209"/>
                <a:gd name="T9" fmla="*/ 37 h 209"/>
                <a:gd name="T10" fmla="*/ 140 w 209"/>
                <a:gd name="T11" fmla="*/ 159 h 209"/>
                <a:gd name="T12" fmla="*/ 113 w 209"/>
                <a:gd name="T13" fmla="*/ 164 h 209"/>
                <a:gd name="T14" fmla="*/ 76 w 209"/>
                <a:gd name="T15" fmla="*/ 148 h 209"/>
                <a:gd name="T16" fmla="*/ 63 w 209"/>
                <a:gd name="T17" fmla="*/ 124 h 209"/>
                <a:gd name="T18" fmla="*/ 52 w 209"/>
                <a:gd name="T19" fmla="*/ 124 h 209"/>
                <a:gd name="T20" fmla="*/ 55 w 209"/>
                <a:gd name="T21" fmla="*/ 110 h 209"/>
                <a:gd name="T22" fmla="*/ 62 w 209"/>
                <a:gd name="T23" fmla="*/ 110 h 209"/>
                <a:gd name="T24" fmla="*/ 62 w 209"/>
                <a:gd name="T25" fmla="*/ 107 h 209"/>
                <a:gd name="T26" fmla="*/ 62 w 209"/>
                <a:gd name="T27" fmla="*/ 98 h 209"/>
                <a:gd name="T28" fmla="*/ 52 w 209"/>
                <a:gd name="T29" fmla="*/ 98 h 209"/>
                <a:gd name="T30" fmla="*/ 55 w 209"/>
                <a:gd name="T31" fmla="*/ 84 h 209"/>
                <a:gd name="T32" fmla="*/ 64 w 209"/>
                <a:gd name="T33" fmla="*/ 84 h 209"/>
                <a:gd name="T34" fmla="*/ 76 w 209"/>
                <a:gd name="T35" fmla="*/ 63 h 209"/>
                <a:gd name="T36" fmla="*/ 115 w 209"/>
                <a:gd name="T37" fmla="*/ 47 h 209"/>
                <a:gd name="T38" fmla="*/ 137 w 209"/>
                <a:gd name="T39" fmla="*/ 52 h 209"/>
                <a:gd name="T40" fmla="*/ 132 w 209"/>
                <a:gd name="T41" fmla="*/ 73 h 209"/>
                <a:gd name="T42" fmla="*/ 113 w 209"/>
                <a:gd name="T43" fmla="*/ 67 h 209"/>
                <a:gd name="T44" fmla="*/ 93 w 209"/>
                <a:gd name="T45" fmla="*/ 76 h 209"/>
                <a:gd name="T46" fmla="*/ 87 w 209"/>
                <a:gd name="T47" fmla="*/ 84 h 209"/>
                <a:gd name="T48" fmla="*/ 129 w 209"/>
                <a:gd name="T49" fmla="*/ 84 h 209"/>
                <a:gd name="T50" fmla="*/ 127 w 209"/>
                <a:gd name="T51" fmla="*/ 98 h 209"/>
                <a:gd name="T52" fmla="*/ 88 w 209"/>
                <a:gd name="T53" fmla="*/ 98 h 209"/>
                <a:gd name="T54" fmla="*/ 88 w 209"/>
                <a:gd name="T55" fmla="*/ 105 h 209"/>
                <a:gd name="T56" fmla="*/ 88 w 209"/>
                <a:gd name="T57" fmla="*/ 110 h 209"/>
                <a:gd name="T58" fmla="*/ 125 w 209"/>
                <a:gd name="T59" fmla="*/ 110 h 209"/>
                <a:gd name="T60" fmla="*/ 122 w 209"/>
                <a:gd name="T61" fmla="*/ 124 h 209"/>
                <a:gd name="T62" fmla="*/ 87 w 209"/>
                <a:gd name="T63" fmla="*/ 124 h 209"/>
                <a:gd name="T64" fmla="*/ 93 w 209"/>
                <a:gd name="T65" fmla="*/ 135 h 209"/>
                <a:gd name="T66" fmla="*/ 113 w 209"/>
                <a:gd name="T67" fmla="*/ 144 h 209"/>
                <a:gd name="T68" fmla="*/ 140 w 209"/>
                <a:gd name="T69" fmla="*/ 135 h 209"/>
                <a:gd name="T70" fmla="*/ 140 w 209"/>
                <a:gd name="T71" fmla="*/ 15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9" h="209">
                  <a:moveTo>
                    <a:pt x="172" y="37"/>
                  </a:moveTo>
                  <a:cubicBezTo>
                    <a:pt x="135" y="0"/>
                    <a:pt x="74" y="0"/>
                    <a:pt x="37" y="37"/>
                  </a:cubicBezTo>
                  <a:cubicBezTo>
                    <a:pt x="0" y="75"/>
                    <a:pt x="0" y="135"/>
                    <a:pt x="37" y="172"/>
                  </a:cubicBezTo>
                  <a:cubicBezTo>
                    <a:pt x="74" y="209"/>
                    <a:pt x="135" y="209"/>
                    <a:pt x="172" y="172"/>
                  </a:cubicBezTo>
                  <a:cubicBezTo>
                    <a:pt x="209" y="135"/>
                    <a:pt x="209" y="75"/>
                    <a:pt x="172" y="37"/>
                  </a:cubicBezTo>
                  <a:close/>
                  <a:moveTo>
                    <a:pt x="140" y="159"/>
                  </a:moveTo>
                  <a:cubicBezTo>
                    <a:pt x="133" y="162"/>
                    <a:pt x="122" y="164"/>
                    <a:pt x="113" y="164"/>
                  </a:cubicBezTo>
                  <a:cubicBezTo>
                    <a:pt x="98" y="164"/>
                    <a:pt x="86" y="159"/>
                    <a:pt x="76" y="148"/>
                  </a:cubicBezTo>
                  <a:cubicBezTo>
                    <a:pt x="70" y="141"/>
                    <a:pt x="66" y="134"/>
                    <a:pt x="63" y="124"/>
                  </a:cubicBezTo>
                  <a:cubicBezTo>
                    <a:pt x="52" y="124"/>
                    <a:pt x="52" y="124"/>
                    <a:pt x="52" y="124"/>
                  </a:cubicBezTo>
                  <a:cubicBezTo>
                    <a:pt x="55" y="110"/>
                    <a:pt x="55" y="110"/>
                    <a:pt x="55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2" y="104"/>
                    <a:pt x="62" y="100"/>
                    <a:pt x="62" y="98"/>
                  </a:cubicBezTo>
                  <a:cubicBezTo>
                    <a:pt x="52" y="98"/>
                    <a:pt x="52" y="98"/>
                    <a:pt x="52" y="98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6" y="74"/>
                    <a:pt x="70" y="70"/>
                    <a:pt x="76" y="63"/>
                  </a:cubicBezTo>
                  <a:cubicBezTo>
                    <a:pt x="86" y="53"/>
                    <a:pt x="99" y="47"/>
                    <a:pt x="115" y="47"/>
                  </a:cubicBezTo>
                  <a:cubicBezTo>
                    <a:pt x="123" y="47"/>
                    <a:pt x="131" y="49"/>
                    <a:pt x="137" y="52"/>
                  </a:cubicBezTo>
                  <a:cubicBezTo>
                    <a:pt x="132" y="73"/>
                    <a:pt x="132" y="73"/>
                    <a:pt x="132" y="73"/>
                  </a:cubicBezTo>
                  <a:cubicBezTo>
                    <a:pt x="128" y="69"/>
                    <a:pt x="122" y="67"/>
                    <a:pt x="113" y="67"/>
                  </a:cubicBezTo>
                  <a:cubicBezTo>
                    <a:pt x="105" y="67"/>
                    <a:pt x="98" y="70"/>
                    <a:pt x="93" y="76"/>
                  </a:cubicBezTo>
                  <a:cubicBezTo>
                    <a:pt x="90" y="79"/>
                    <a:pt x="88" y="79"/>
                    <a:pt x="87" y="84"/>
                  </a:cubicBezTo>
                  <a:cubicBezTo>
                    <a:pt x="129" y="84"/>
                    <a:pt x="129" y="84"/>
                    <a:pt x="129" y="84"/>
                  </a:cubicBezTo>
                  <a:cubicBezTo>
                    <a:pt x="127" y="98"/>
                    <a:pt x="127" y="98"/>
                    <a:pt x="127" y="98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8" y="99"/>
                    <a:pt x="88" y="103"/>
                    <a:pt x="88" y="105"/>
                  </a:cubicBezTo>
                  <a:cubicBezTo>
                    <a:pt x="88" y="107"/>
                    <a:pt x="88" y="109"/>
                    <a:pt x="88" y="110"/>
                  </a:cubicBezTo>
                  <a:cubicBezTo>
                    <a:pt x="125" y="110"/>
                    <a:pt x="125" y="110"/>
                    <a:pt x="125" y="110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87" y="124"/>
                    <a:pt x="87" y="124"/>
                    <a:pt x="87" y="124"/>
                  </a:cubicBezTo>
                  <a:cubicBezTo>
                    <a:pt x="88" y="129"/>
                    <a:pt x="90" y="132"/>
                    <a:pt x="93" y="135"/>
                  </a:cubicBezTo>
                  <a:cubicBezTo>
                    <a:pt x="98" y="141"/>
                    <a:pt x="105" y="144"/>
                    <a:pt x="113" y="144"/>
                  </a:cubicBezTo>
                  <a:cubicBezTo>
                    <a:pt x="123" y="144"/>
                    <a:pt x="134" y="141"/>
                    <a:pt x="140" y="135"/>
                  </a:cubicBezTo>
                  <a:lnTo>
                    <a:pt x="140" y="159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7"/>
            <p:cNvSpPr>
              <a:spLocks noEditPoints="1"/>
            </p:cNvSpPr>
            <p:nvPr userDrawn="1"/>
          </p:nvSpPr>
          <p:spPr bwMode="auto">
            <a:xfrm rot="2491482">
              <a:off x="1604830" y="6014782"/>
              <a:ext cx="851619" cy="858515"/>
            </a:xfrm>
            <a:custGeom>
              <a:avLst/>
              <a:gdLst>
                <a:gd name="T0" fmla="*/ 172 w 209"/>
                <a:gd name="T1" fmla="*/ 37 h 210"/>
                <a:gd name="T2" fmla="*/ 37 w 209"/>
                <a:gd name="T3" fmla="*/ 37 h 210"/>
                <a:gd name="T4" fmla="*/ 37 w 209"/>
                <a:gd name="T5" fmla="*/ 172 h 210"/>
                <a:gd name="T6" fmla="*/ 172 w 209"/>
                <a:gd name="T7" fmla="*/ 172 h 210"/>
                <a:gd name="T8" fmla="*/ 172 w 209"/>
                <a:gd name="T9" fmla="*/ 37 h 210"/>
                <a:gd name="T10" fmla="*/ 135 w 209"/>
                <a:gd name="T11" fmla="*/ 158 h 210"/>
                <a:gd name="T12" fmla="*/ 124 w 209"/>
                <a:gd name="T13" fmla="*/ 160 h 210"/>
                <a:gd name="T14" fmla="*/ 105 w 209"/>
                <a:gd name="T15" fmla="*/ 157 h 210"/>
                <a:gd name="T16" fmla="*/ 88 w 209"/>
                <a:gd name="T17" fmla="*/ 153 h 210"/>
                <a:gd name="T18" fmla="*/ 69 w 209"/>
                <a:gd name="T19" fmla="*/ 160 h 210"/>
                <a:gd name="T20" fmla="*/ 61 w 209"/>
                <a:gd name="T21" fmla="*/ 142 h 210"/>
                <a:gd name="T22" fmla="*/ 73 w 209"/>
                <a:gd name="T23" fmla="*/ 128 h 210"/>
                <a:gd name="T24" fmla="*/ 77 w 209"/>
                <a:gd name="T25" fmla="*/ 115 h 210"/>
                <a:gd name="T26" fmla="*/ 77 w 209"/>
                <a:gd name="T27" fmla="*/ 112 h 210"/>
                <a:gd name="T28" fmla="*/ 61 w 209"/>
                <a:gd name="T29" fmla="*/ 112 h 210"/>
                <a:gd name="T30" fmla="*/ 61 w 209"/>
                <a:gd name="T31" fmla="*/ 93 h 210"/>
                <a:gd name="T32" fmla="*/ 73 w 209"/>
                <a:gd name="T33" fmla="*/ 93 h 210"/>
                <a:gd name="T34" fmla="*/ 70 w 209"/>
                <a:gd name="T35" fmla="*/ 75 h 210"/>
                <a:gd name="T36" fmla="*/ 74 w 209"/>
                <a:gd name="T37" fmla="*/ 59 h 210"/>
                <a:gd name="T38" fmla="*/ 87 w 209"/>
                <a:gd name="T39" fmla="*/ 48 h 210"/>
                <a:gd name="T40" fmla="*/ 106 w 209"/>
                <a:gd name="T41" fmla="*/ 44 h 210"/>
                <a:gd name="T42" fmla="*/ 130 w 209"/>
                <a:gd name="T43" fmla="*/ 52 h 210"/>
                <a:gd name="T44" fmla="*/ 141 w 209"/>
                <a:gd name="T45" fmla="*/ 73 h 210"/>
                <a:gd name="T46" fmla="*/ 120 w 209"/>
                <a:gd name="T47" fmla="*/ 76 h 210"/>
                <a:gd name="T48" fmla="*/ 114 w 209"/>
                <a:gd name="T49" fmla="*/ 65 h 210"/>
                <a:gd name="T50" fmla="*/ 105 w 209"/>
                <a:gd name="T51" fmla="*/ 61 h 210"/>
                <a:gd name="T52" fmla="*/ 95 w 209"/>
                <a:gd name="T53" fmla="*/ 65 h 210"/>
                <a:gd name="T54" fmla="*/ 91 w 209"/>
                <a:gd name="T55" fmla="*/ 75 h 210"/>
                <a:gd name="T56" fmla="*/ 92 w 209"/>
                <a:gd name="T57" fmla="*/ 84 h 210"/>
                <a:gd name="T58" fmla="*/ 94 w 209"/>
                <a:gd name="T59" fmla="*/ 93 h 210"/>
                <a:gd name="T60" fmla="*/ 120 w 209"/>
                <a:gd name="T61" fmla="*/ 93 h 210"/>
                <a:gd name="T62" fmla="*/ 120 w 209"/>
                <a:gd name="T63" fmla="*/ 112 h 210"/>
                <a:gd name="T64" fmla="*/ 98 w 209"/>
                <a:gd name="T65" fmla="*/ 112 h 210"/>
                <a:gd name="T66" fmla="*/ 98 w 209"/>
                <a:gd name="T67" fmla="*/ 114 h 210"/>
                <a:gd name="T68" fmla="*/ 96 w 209"/>
                <a:gd name="T69" fmla="*/ 125 h 210"/>
                <a:gd name="T70" fmla="*/ 87 w 209"/>
                <a:gd name="T71" fmla="*/ 139 h 210"/>
                <a:gd name="T72" fmla="*/ 97 w 209"/>
                <a:gd name="T73" fmla="*/ 136 h 210"/>
                <a:gd name="T74" fmla="*/ 102 w 209"/>
                <a:gd name="T75" fmla="*/ 137 h 210"/>
                <a:gd name="T76" fmla="*/ 108 w 209"/>
                <a:gd name="T77" fmla="*/ 138 h 210"/>
                <a:gd name="T78" fmla="*/ 121 w 209"/>
                <a:gd name="T79" fmla="*/ 141 h 210"/>
                <a:gd name="T80" fmla="*/ 136 w 209"/>
                <a:gd name="T81" fmla="*/ 136 h 210"/>
                <a:gd name="T82" fmla="*/ 145 w 209"/>
                <a:gd name="T83" fmla="*/ 155 h 210"/>
                <a:gd name="T84" fmla="*/ 135 w 209"/>
                <a:gd name="T85" fmla="*/ 15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9" h="210">
                  <a:moveTo>
                    <a:pt x="172" y="37"/>
                  </a:moveTo>
                  <a:cubicBezTo>
                    <a:pt x="135" y="0"/>
                    <a:pt x="74" y="0"/>
                    <a:pt x="37" y="37"/>
                  </a:cubicBezTo>
                  <a:cubicBezTo>
                    <a:pt x="0" y="75"/>
                    <a:pt x="0" y="135"/>
                    <a:pt x="37" y="172"/>
                  </a:cubicBezTo>
                  <a:cubicBezTo>
                    <a:pt x="74" y="210"/>
                    <a:pt x="135" y="210"/>
                    <a:pt x="172" y="172"/>
                  </a:cubicBezTo>
                  <a:cubicBezTo>
                    <a:pt x="209" y="135"/>
                    <a:pt x="209" y="75"/>
                    <a:pt x="172" y="37"/>
                  </a:cubicBezTo>
                  <a:close/>
                  <a:moveTo>
                    <a:pt x="135" y="158"/>
                  </a:moveTo>
                  <a:cubicBezTo>
                    <a:pt x="131" y="159"/>
                    <a:pt x="127" y="160"/>
                    <a:pt x="124" y="160"/>
                  </a:cubicBezTo>
                  <a:cubicBezTo>
                    <a:pt x="119" y="160"/>
                    <a:pt x="113" y="159"/>
                    <a:pt x="105" y="157"/>
                  </a:cubicBezTo>
                  <a:cubicBezTo>
                    <a:pt x="98" y="154"/>
                    <a:pt x="92" y="153"/>
                    <a:pt x="88" y="153"/>
                  </a:cubicBezTo>
                  <a:cubicBezTo>
                    <a:pt x="82" y="153"/>
                    <a:pt x="76" y="156"/>
                    <a:pt x="69" y="160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67" y="137"/>
                    <a:pt x="71" y="133"/>
                    <a:pt x="73" y="128"/>
                  </a:cubicBezTo>
                  <a:cubicBezTo>
                    <a:pt x="76" y="124"/>
                    <a:pt x="77" y="119"/>
                    <a:pt x="77" y="115"/>
                  </a:cubicBezTo>
                  <a:cubicBezTo>
                    <a:pt x="77" y="114"/>
                    <a:pt x="77" y="114"/>
                    <a:pt x="77" y="112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73" y="93"/>
                    <a:pt x="73" y="93"/>
                    <a:pt x="73" y="93"/>
                  </a:cubicBezTo>
                  <a:cubicBezTo>
                    <a:pt x="71" y="87"/>
                    <a:pt x="70" y="81"/>
                    <a:pt x="70" y="75"/>
                  </a:cubicBezTo>
                  <a:cubicBezTo>
                    <a:pt x="70" y="70"/>
                    <a:pt x="71" y="64"/>
                    <a:pt x="74" y="59"/>
                  </a:cubicBezTo>
                  <a:cubicBezTo>
                    <a:pt x="77" y="54"/>
                    <a:pt x="82" y="50"/>
                    <a:pt x="87" y="48"/>
                  </a:cubicBezTo>
                  <a:cubicBezTo>
                    <a:pt x="93" y="45"/>
                    <a:pt x="99" y="44"/>
                    <a:pt x="106" y="44"/>
                  </a:cubicBezTo>
                  <a:cubicBezTo>
                    <a:pt x="116" y="44"/>
                    <a:pt x="124" y="46"/>
                    <a:pt x="130" y="52"/>
                  </a:cubicBezTo>
                  <a:cubicBezTo>
                    <a:pt x="136" y="57"/>
                    <a:pt x="139" y="64"/>
                    <a:pt x="141" y="73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19" y="71"/>
                    <a:pt x="117" y="67"/>
                    <a:pt x="114" y="65"/>
                  </a:cubicBezTo>
                  <a:cubicBezTo>
                    <a:pt x="112" y="62"/>
                    <a:pt x="109" y="61"/>
                    <a:pt x="105" y="61"/>
                  </a:cubicBezTo>
                  <a:cubicBezTo>
                    <a:pt x="101" y="61"/>
                    <a:pt x="97" y="62"/>
                    <a:pt x="95" y="65"/>
                  </a:cubicBezTo>
                  <a:cubicBezTo>
                    <a:pt x="92" y="68"/>
                    <a:pt x="91" y="71"/>
                    <a:pt x="91" y="75"/>
                  </a:cubicBezTo>
                  <a:cubicBezTo>
                    <a:pt x="91" y="78"/>
                    <a:pt x="91" y="80"/>
                    <a:pt x="92" y="84"/>
                  </a:cubicBezTo>
                  <a:cubicBezTo>
                    <a:pt x="93" y="87"/>
                    <a:pt x="93" y="90"/>
                    <a:pt x="94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112"/>
                    <a:pt x="120" y="112"/>
                    <a:pt x="120" y="112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8" y="114"/>
                    <a:pt x="98" y="113"/>
                    <a:pt x="98" y="114"/>
                  </a:cubicBezTo>
                  <a:cubicBezTo>
                    <a:pt x="98" y="118"/>
                    <a:pt x="97" y="122"/>
                    <a:pt x="96" y="125"/>
                  </a:cubicBezTo>
                  <a:cubicBezTo>
                    <a:pt x="94" y="129"/>
                    <a:pt x="91" y="133"/>
                    <a:pt x="87" y="139"/>
                  </a:cubicBezTo>
                  <a:cubicBezTo>
                    <a:pt x="89" y="137"/>
                    <a:pt x="93" y="136"/>
                    <a:pt x="97" y="136"/>
                  </a:cubicBezTo>
                  <a:cubicBezTo>
                    <a:pt x="99" y="136"/>
                    <a:pt x="100" y="137"/>
                    <a:pt x="102" y="137"/>
                  </a:cubicBezTo>
                  <a:cubicBezTo>
                    <a:pt x="103" y="137"/>
                    <a:pt x="105" y="137"/>
                    <a:pt x="108" y="138"/>
                  </a:cubicBezTo>
                  <a:cubicBezTo>
                    <a:pt x="114" y="140"/>
                    <a:pt x="119" y="141"/>
                    <a:pt x="121" y="141"/>
                  </a:cubicBezTo>
                  <a:cubicBezTo>
                    <a:pt x="125" y="141"/>
                    <a:pt x="130" y="139"/>
                    <a:pt x="136" y="136"/>
                  </a:cubicBezTo>
                  <a:cubicBezTo>
                    <a:pt x="145" y="155"/>
                    <a:pt x="145" y="155"/>
                    <a:pt x="145" y="155"/>
                  </a:cubicBezTo>
                  <a:cubicBezTo>
                    <a:pt x="142" y="156"/>
                    <a:pt x="138" y="157"/>
                    <a:pt x="135" y="158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8"/>
            <p:cNvSpPr>
              <a:spLocks noEditPoints="1"/>
            </p:cNvSpPr>
            <p:nvPr userDrawn="1"/>
          </p:nvSpPr>
          <p:spPr bwMode="auto">
            <a:xfrm>
              <a:off x="2714401" y="637773"/>
              <a:ext cx="842817" cy="839424"/>
            </a:xfrm>
            <a:custGeom>
              <a:avLst/>
              <a:gdLst>
                <a:gd name="T0" fmla="*/ 172 w 210"/>
                <a:gd name="T1" fmla="*/ 37 h 209"/>
                <a:gd name="T2" fmla="*/ 38 w 210"/>
                <a:gd name="T3" fmla="*/ 37 h 209"/>
                <a:gd name="T4" fmla="*/ 37 w 210"/>
                <a:gd name="T5" fmla="*/ 172 h 209"/>
                <a:gd name="T6" fmla="*/ 173 w 210"/>
                <a:gd name="T7" fmla="*/ 172 h 209"/>
                <a:gd name="T8" fmla="*/ 172 w 210"/>
                <a:gd name="T9" fmla="*/ 37 h 209"/>
                <a:gd name="T10" fmla="*/ 140 w 210"/>
                <a:gd name="T11" fmla="*/ 99 h 209"/>
                <a:gd name="T12" fmla="*/ 140 w 210"/>
                <a:gd name="T13" fmla="*/ 118 h 209"/>
                <a:gd name="T14" fmla="*/ 114 w 210"/>
                <a:gd name="T15" fmla="*/ 118 h 209"/>
                <a:gd name="T16" fmla="*/ 114 w 210"/>
                <a:gd name="T17" fmla="*/ 126 h 209"/>
                <a:gd name="T18" fmla="*/ 140 w 210"/>
                <a:gd name="T19" fmla="*/ 126 h 209"/>
                <a:gd name="T20" fmla="*/ 140 w 210"/>
                <a:gd name="T21" fmla="*/ 144 h 209"/>
                <a:gd name="T22" fmla="*/ 114 w 210"/>
                <a:gd name="T23" fmla="*/ 144 h 209"/>
                <a:gd name="T24" fmla="*/ 114 w 210"/>
                <a:gd name="T25" fmla="*/ 164 h 209"/>
                <a:gd name="T26" fmla="*/ 94 w 210"/>
                <a:gd name="T27" fmla="*/ 164 h 209"/>
                <a:gd name="T28" fmla="*/ 94 w 210"/>
                <a:gd name="T29" fmla="*/ 144 h 209"/>
                <a:gd name="T30" fmla="*/ 68 w 210"/>
                <a:gd name="T31" fmla="*/ 144 h 209"/>
                <a:gd name="T32" fmla="*/ 68 w 210"/>
                <a:gd name="T33" fmla="*/ 126 h 209"/>
                <a:gd name="T34" fmla="*/ 94 w 210"/>
                <a:gd name="T35" fmla="*/ 126 h 209"/>
                <a:gd name="T36" fmla="*/ 94 w 210"/>
                <a:gd name="T37" fmla="*/ 118 h 209"/>
                <a:gd name="T38" fmla="*/ 68 w 210"/>
                <a:gd name="T39" fmla="*/ 118 h 209"/>
                <a:gd name="T40" fmla="*/ 68 w 210"/>
                <a:gd name="T41" fmla="*/ 99 h 209"/>
                <a:gd name="T42" fmla="*/ 84 w 210"/>
                <a:gd name="T43" fmla="*/ 99 h 209"/>
                <a:gd name="T44" fmla="*/ 60 w 210"/>
                <a:gd name="T45" fmla="*/ 53 h 209"/>
                <a:gd name="T46" fmla="*/ 83 w 210"/>
                <a:gd name="T47" fmla="*/ 53 h 209"/>
                <a:gd name="T48" fmla="*/ 99 w 210"/>
                <a:gd name="T49" fmla="*/ 85 h 209"/>
                <a:gd name="T50" fmla="*/ 103 w 210"/>
                <a:gd name="T51" fmla="*/ 94 h 209"/>
                <a:gd name="T52" fmla="*/ 107 w 210"/>
                <a:gd name="T53" fmla="*/ 85 h 209"/>
                <a:gd name="T54" fmla="*/ 123 w 210"/>
                <a:gd name="T55" fmla="*/ 53 h 209"/>
                <a:gd name="T56" fmla="*/ 146 w 210"/>
                <a:gd name="T57" fmla="*/ 53 h 209"/>
                <a:gd name="T58" fmla="*/ 122 w 210"/>
                <a:gd name="T59" fmla="*/ 99 h 209"/>
                <a:gd name="T60" fmla="*/ 140 w 210"/>
                <a:gd name="T61" fmla="*/ 9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0" h="209">
                  <a:moveTo>
                    <a:pt x="172" y="37"/>
                  </a:moveTo>
                  <a:cubicBezTo>
                    <a:pt x="135" y="0"/>
                    <a:pt x="75" y="0"/>
                    <a:pt x="38" y="37"/>
                  </a:cubicBezTo>
                  <a:cubicBezTo>
                    <a:pt x="0" y="74"/>
                    <a:pt x="0" y="135"/>
                    <a:pt x="37" y="172"/>
                  </a:cubicBezTo>
                  <a:cubicBezTo>
                    <a:pt x="75" y="209"/>
                    <a:pt x="135" y="209"/>
                    <a:pt x="173" y="172"/>
                  </a:cubicBezTo>
                  <a:cubicBezTo>
                    <a:pt x="210" y="135"/>
                    <a:pt x="210" y="74"/>
                    <a:pt x="172" y="37"/>
                  </a:cubicBezTo>
                  <a:close/>
                  <a:moveTo>
                    <a:pt x="140" y="99"/>
                  </a:moveTo>
                  <a:cubicBezTo>
                    <a:pt x="140" y="118"/>
                    <a:pt x="140" y="118"/>
                    <a:pt x="140" y="118"/>
                  </a:cubicBezTo>
                  <a:cubicBezTo>
                    <a:pt x="114" y="118"/>
                    <a:pt x="114" y="118"/>
                    <a:pt x="114" y="118"/>
                  </a:cubicBezTo>
                  <a:cubicBezTo>
                    <a:pt x="114" y="126"/>
                    <a:pt x="114" y="126"/>
                    <a:pt x="114" y="126"/>
                  </a:cubicBezTo>
                  <a:cubicBezTo>
                    <a:pt x="140" y="126"/>
                    <a:pt x="140" y="126"/>
                    <a:pt x="140" y="126"/>
                  </a:cubicBezTo>
                  <a:cubicBezTo>
                    <a:pt x="140" y="144"/>
                    <a:pt x="140" y="144"/>
                    <a:pt x="140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94" y="164"/>
                    <a:pt x="94" y="164"/>
                    <a:pt x="94" y="164"/>
                  </a:cubicBezTo>
                  <a:cubicBezTo>
                    <a:pt x="94" y="144"/>
                    <a:pt x="94" y="144"/>
                    <a:pt x="94" y="144"/>
                  </a:cubicBezTo>
                  <a:cubicBezTo>
                    <a:pt x="68" y="144"/>
                    <a:pt x="68" y="144"/>
                    <a:pt x="68" y="144"/>
                  </a:cubicBezTo>
                  <a:cubicBezTo>
                    <a:pt x="68" y="126"/>
                    <a:pt x="68" y="126"/>
                    <a:pt x="68" y="126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99" y="85"/>
                    <a:pt x="99" y="85"/>
                    <a:pt x="99" y="85"/>
                  </a:cubicBezTo>
                  <a:cubicBezTo>
                    <a:pt x="101" y="89"/>
                    <a:pt x="102" y="91"/>
                    <a:pt x="103" y="94"/>
                  </a:cubicBezTo>
                  <a:cubicBezTo>
                    <a:pt x="104" y="91"/>
                    <a:pt x="105" y="89"/>
                    <a:pt x="107" y="85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46" y="53"/>
                    <a:pt x="146" y="53"/>
                    <a:pt x="146" y="53"/>
                  </a:cubicBezTo>
                  <a:cubicBezTo>
                    <a:pt x="122" y="99"/>
                    <a:pt x="122" y="99"/>
                    <a:pt x="122" y="99"/>
                  </a:cubicBezTo>
                  <a:lnTo>
                    <a:pt x="140" y="99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9"/>
            <p:cNvSpPr>
              <a:spLocks noEditPoints="1"/>
            </p:cNvSpPr>
            <p:nvPr userDrawn="1"/>
          </p:nvSpPr>
          <p:spPr bwMode="auto">
            <a:xfrm>
              <a:off x="969800" y="1989379"/>
              <a:ext cx="852967" cy="852966"/>
            </a:xfrm>
            <a:custGeom>
              <a:avLst/>
              <a:gdLst>
                <a:gd name="T0" fmla="*/ 169 w 199"/>
                <a:gd name="T1" fmla="*/ 149 h 199"/>
                <a:gd name="T2" fmla="*/ 160 w 199"/>
                <a:gd name="T3" fmla="*/ 178 h 199"/>
                <a:gd name="T4" fmla="*/ 130 w 199"/>
                <a:gd name="T5" fmla="*/ 179 h 199"/>
                <a:gd name="T6" fmla="*/ 106 w 199"/>
                <a:gd name="T7" fmla="*/ 199 h 199"/>
                <a:gd name="T8" fmla="*/ 80 w 199"/>
                <a:gd name="T9" fmla="*/ 183 h 199"/>
                <a:gd name="T10" fmla="*/ 50 w 199"/>
                <a:gd name="T11" fmla="*/ 185 h 199"/>
                <a:gd name="T12" fmla="*/ 37 w 199"/>
                <a:gd name="T13" fmla="*/ 158 h 199"/>
                <a:gd name="T14" fmla="*/ 10 w 199"/>
                <a:gd name="T15" fmla="*/ 143 h 199"/>
                <a:gd name="T16" fmla="*/ 15 w 199"/>
                <a:gd name="T17" fmla="*/ 113 h 199"/>
                <a:gd name="T18" fmla="*/ 1 w 199"/>
                <a:gd name="T19" fmla="*/ 87 h 199"/>
                <a:gd name="T20" fmla="*/ 22 w 199"/>
                <a:gd name="T21" fmla="*/ 64 h 199"/>
                <a:gd name="T22" fmla="*/ 25 w 199"/>
                <a:gd name="T23" fmla="*/ 34 h 199"/>
                <a:gd name="T24" fmla="*/ 55 w 199"/>
                <a:gd name="T25" fmla="*/ 27 h 199"/>
                <a:gd name="T26" fmla="*/ 74 w 199"/>
                <a:gd name="T27" fmla="*/ 4 h 199"/>
                <a:gd name="T28" fmla="*/ 102 w 199"/>
                <a:gd name="T29" fmla="*/ 14 h 199"/>
                <a:gd name="T30" fmla="*/ 131 w 199"/>
                <a:gd name="T31" fmla="*/ 5 h 199"/>
                <a:gd name="T32" fmla="*/ 149 w 199"/>
                <a:gd name="T33" fmla="*/ 30 h 199"/>
                <a:gd name="T34" fmla="*/ 178 w 199"/>
                <a:gd name="T35" fmla="*/ 39 h 199"/>
                <a:gd name="T36" fmla="*/ 179 w 199"/>
                <a:gd name="T37" fmla="*/ 69 h 199"/>
                <a:gd name="T38" fmla="*/ 199 w 199"/>
                <a:gd name="T39" fmla="*/ 93 h 199"/>
                <a:gd name="T40" fmla="*/ 183 w 199"/>
                <a:gd name="T41" fmla="*/ 119 h 199"/>
                <a:gd name="T42" fmla="*/ 64 w 199"/>
                <a:gd name="T43" fmla="*/ 89 h 199"/>
                <a:gd name="T44" fmla="*/ 54 w 199"/>
                <a:gd name="T45" fmla="*/ 78 h 199"/>
                <a:gd name="T46" fmla="*/ 27 w 199"/>
                <a:gd name="T47" fmla="*/ 123 h 199"/>
                <a:gd name="T48" fmla="*/ 60 w 199"/>
                <a:gd name="T49" fmla="*/ 121 h 199"/>
                <a:gd name="T50" fmla="*/ 64 w 199"/>
                <a:gd name="T51" fmla="*/ 103 h 199"/>
                <a:gd name="T52" fmla="*/ 64 w 199"/>
                <a:gd name="T53" fmla="*/ 89 h 199"/>
                <a:gd name="T54" fmla="*/ 100 w 199"/>
                <a:gd name="T55" fmla="*/ 103 h 199"/>
                <a:gd name="T56" fmla="*/ 91 w 199"/>
                <a:gd name="T57" fmla="*/ 116 h 199"/>
                <a:gd name="T58" fmla="*/ 82 w 199"/>
                <a:gd name="T59" fmla="*/ 102 h 199"/>
                <a:gd name="T60" fmla="*/ 73 w 199"/>
                <a:gd name="T61" fmla="*/ 102 h 199"/>
                <a:gd name="T62" fmla="*/ 82 w 199"/>
                <a:gd name="T63" fmla="*/ 122 h 199"/>
                <a:gd name="T64" fmla="*/ 106 w 199"/>
                <a:gd name="T65" fmla="*/ 119 h 199"/>
                <a:gd name="T66" fmla="*/ 109 w 199"/>
                <a:gd name="T67" fmla="*/ 77 h 199"/>
                <a:gd name="T68" fmla="*/ 136 w 199"/>
                <a:gd name="T69" fmla="*/ 95 h 199"/>
                <a:gd name="T70" fmla="*/ 131 w 199"/>
                <a:gd name="T71" fmla="*/ 104 h 199"/>
                <a:gd name="T72" fmla="*/ 140 w 199"/>
                <a:gd name="T73" fmla="*/ 104 h 199"/>
                <a:gd name="T74" fmla="*/ 171 w 199"/>
                <a:gd name="T75" fmla="*/ 77 h 199"/>
                <a:gd name="T76" fmla="*/ 164 w 199"/>
                <a:gd name="T77" fmla="*/ 111 h 199"/>
                <a:gd name="T78" fmla="*/ 171 w 199"/>
                <a:gd name="T79" fmla="*/ 114 h 199"/>
                <a:gd name="T80" fmla="*/ 171 w 199"/>
                <a:gd name="T81" fmla="*/ 123 h 199"/>
                <a:gd name="T82" fmla="*/ 56 w 199"/>
                <a:gd name="T83" fmla="*/ 109 h 199"/>
                <a:gd name="T84" fmla="*/ 45 w 199"/>
                <a:gd name="T85" fmla="*/ 115 h 199"/>
                <a:gd name="T86" fmla="*/ 44 w 199"/>
                <a:gd name="T87" fmla="*/ 103 h 199"/>
                <a:gd name="T88" fmla="*/ 49 w 199"/>
                <a:gd name="T89" fmla="*/ 95 h 199"/>
                <a:gd name="T90" fmla="*/ 37 w 199"/>
                <a:gd name="T91" fmla="*/ 85 h 199"/>
                <a:gd name="T92" fmla="*/ 53 w 199"/>
                <a:gd name="T93" fmla="*/ 87 h 199"/>
                <a:gd name="T94" fmla="*/ 49 w 199"/>
                <a:gd name="T95" fmla="*/ 9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9" h="199">
                  <a:moveTo>
                    <a:pt x="177" y="135"/>
                  </a:moveTo>
                  <a:cubicBezTo>
                    <a:pt x="186" y="149"/>
                    <a:pt x="186" y="149"/>
                    <a:pt x="186" y="149"/>
                  </a:cubicBezTo>
                  <a:cubicBezTo>
                    <a:pt x="169" y="149"/>
                    <a:pt x="169" y="149"/>
                    <a:pt x="169" y="149"/>
                  </a:cubicBezTo>
                  <a:cubicBezTo>
                    <a:pt x="174" y="165"/>
                    <a:pt x="174" y="165"/>
                    <a:pt x="174" y="165"/>
                  </a:cubicBezTo>
                  <a:cubicBezTo>
                    <a:pt x="158" y="162"/>
                    <a:pt x="158" y="162"/>
                    <a:pt x="158" y="162"/>
                  </a:cubicBezTo>
                  <a:cubicBezTo>
                    <a:pt x="160" y="178"/>
                    <a:pt x="160" y="178"/>
                    <a:pt x="160" y="178"/>
                  </a:cubicBezTo>
                  <a:cubicBezTo>
                    <a:pt x="145" y="172"/>
                    <a:pt x="145" y="172"/>
                    <a:pt x="145" y="172"/>
                  </a:cubicBezTo>
                  <a:cubicBezTo>
                    <a:pt x="143" y="189"/>
                    <a:pt x="143" y="189"/>
                    <a:pt x="143" y="189"/>
                  </a:cubicBezTo>
                  <a:cubicBezTo>
                    <a:pt x="130" y="179"/>
                    <a:pt x="130" y="179"/>
                    <a:pt x="130" y="179"/>
                  </a:cubicBezTo>
                  <a:cubicBezTo>
                    <a:pt x="125" y="195"/>
                    <a:pt x="125" y="195"/>
                    <a:pt x="125" y="195"/>
                  </a:cubicBezTo>
                  <a:cubicBezTo>
                    <a:pt x="113" y="184"/>
                    <a:pt x="113" y="184"/>
                    <a:pt x="113" y="184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97" y="185"/>
                    <a:pt x="97" y="185"/>
                    <a:pt x="97" y="185"/>
                  </a:cubicBezTo>
                  <a:cubicBezTo>
                    <a:pt x="87" y="198"/>
                    <a:pt x="87" y="198"/>
                    <a:pt x="87" y="198"/>
                  </a:cubicBezTo>
                  <a:cubicBezTo>
                    <a:pt x="80" y="183"/>
                    <a:pt x="80" y="183"/>
                    <a:pt x="80" y="183"/>
                  </a:cubicBezTo>
                  <a:cubicBezTo>
                    <a:pt x="68" y="194"/>
                    <a:pt x="68" y="194"/>
                    <a:pt x="68" y="194"/>
                  </a:cubicBezTo>
                  <a:cubicBezTo>
                    <a:pt x="64" y="177"/>
                    <a:pt x="64" y="177"/>
                    <a:pt x="64" y="177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21" y="160"/>
                    <a:pt x="21" y="160"/>
                    <a:pt x="21" y="160"/>
                  </a:cubicBezTo>
                  <a:cubicBezTo>
                    <a:pt x="27" y="144"/>
                    <a:pt x="27" y="144"/>
                    <a:pt x="27" y="144"/>
                  </a:cubicBezTo>
                  <a:cubicBezTo>
                    <a:pt x="10" y="143"/>
                    <a:pt x="10" y="143"/>
                    <a:pt x="10" y="143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4" y="125"/>
                    <a:pt x="4" y="125"/>
                    <a:pt x="4" y="125"/>
                  </a:cubicBezTo>
                  <a:cubicBezTo>
                    <a:pt x="15" y="113"/>
                    <a:pt x="15" y="113"/>
                    <a:pt x="15" y="113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49" y="13"/>
                    <a:pt x="149" y="13"/>
                    <a:pt x="149" y="13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2" y="41"/>
                    <a:pt x="162" y="41"/>
                    <a:pt x="162" y="41"/>
                  </a:cubicBezTo>
                  <a:cubicBezTo>
                    <a:pt x="178" y="39"/>
                    <a:pt x="178" y="39"/>
                    <a:pt x="178" y="39"/>
                  </a:cubicBezTo>
                  <a:cubicBezTo>
                    <a:pt x="172" y="54"/>
                    <a:pt x="172" y="54"/>
                    <a:pt x="172" y="54"/>
                  </a:cubicBezTo>
                  <a:cubicBezTo>
                    <a:pt x="189" y="56"/>
                    <a:pt x="189" y="56"/>
                    <a:pt x="189" y="56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96" y="74"/>
                    <a:pt x="196" y="74"/>
                    <a:pt x="196" y="74"/>
                  </a:cubicBezTo>
                  <a:cubicBezTo>
                    <a:pt x="184" y="86"/>
                    <a:pt x="184" y="86"/>
                    <a:pt x="184" y="86"/>
                  </a:cubicBezTo>
                  <a:cubicBezTo>
                    <a:pt x="199" y="93"/>
                    <a:pt x="199" y="93"/>
                    <a:pt x="199" y="93"/>
                  </a:cubicBezTo>
                  <a:cubicBezTo>
                    <a:pt x="185" y="102"/>
                    <a:pt x="185" y="102"/>
                    <a:pt x="185" y="102"/>
                  </a:cubicBezTo>
                  <a:cubicBezTo>
                    <a:pt x="198" y="112"/>
                    <a:pt x="198" y="112"/>
                    <a:pt x="198" y="112"/>
                  </a:cubicBezTo>
                  <a:cubicBezTo>
                    <a:pt x="183" y="119"/>
                    <a:pt x="183" y="119"/>
                    <a:pt x="183" y="119"/>
                  </a:cubicBezTo>
                  <a:cubicBezTo>
                    <a:pt x="194" y="131"/>
                    <a:pt x="194" y="131"/>
                    <a:pt x="194" y="131"/>
                  </a:cubicBezTo>
                  <a:lnTo>
                    <a:pt x="177" y="135"/>
                  </a:lnTo>
                  <a:close/>
                  <a:moveTo>
                    <a:pt x="64" y="89"/>
                  </a:moveTo>
                  <a:cubicBezTo>
                    <a:pt x="64" y="87"/>
                    <a:pt x="63" y="85"/>
                    <a:pt x="62" y="84"/>
                  </a:cubicBezTo>
                  <a:cubicBezTo>
                    <a:pt x="61" y="82"/>
                    <a:pt x="60" y="81"/>
                    <a:pt x="59" y="80"/>
                  </a:cubicBezTo>
                  <a:cubicBezTo>
                    <a:pt x="57" y="79"/>
                    <a:pt x="56" y="78"/>
                    <a:pt x="54" y="78"/>
                  </a:cubicBezTo>
                  <a:cubicBezTo>
                    <a:pt x="52" y="77"/>
                    <a:pt x="49" y="77"/>
                    <a:pt x="46" y="77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123"/>
                    <a:pt x="27" y="123"/>
                    <a:pt x="27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9" y="123"/>
                    <a:pt x="53" y="123"/>
                    <a:pt x="54" y="123"/>
                  </a:cubicBezTo>
                  <a:cubicBezTo>
                    <a:pt x="57" y="123"/>
                    <a:pt x="59" y="122"/>
                    <a:pt x="60" y="121"/>
                  </a:cubicBezTo>
                  <a:cubicBezTo>
                    <a:pt x="62" y="120"/>
                    <a:pt x="63" y="118"/>
                    <a:pt x="64" y="116"/>
                  </a:cubicBezTo>
                  <a:cubicBezTo>
                    <a:pt x="65" y="114"/>
                    <a:pt x="66" y="112"/>
                    <a:pt x="66" y="110"/>
                  </a:cubicBezTo>
                  <a:cubicBezTo>
                    <a:pt x="66" y="107"/>
                    <a:pt x="65" y="105"/>
                    <a:pt x="64" y="103"/>
                  </a:cubicBezTo>
                  <a:cubicBezTo>
                    <a:pt x="62" y="101"/>
                    <a:pt x="60" y="100"/>
                    <a:pt x="57" y="99"/>
                  </a:cubicBezTo>
                  <a:cubicBezTo>
                    <a:pt x="59" y="98"/>
                    <a:pt x="61" y="97"/>
                    <a:pt x="62" y="95"/>
                  </a:cubicBezTo>
                  <a:cubicBezTo>
                    <a:pt x="63" y="93"/>
                    <a:pt x="64" y="91"/>
                    <a:pt x="64" y="89"/>
                  </a:cubicBezTo>
                  <a:close/>
                  <a:moveTo>
                    <a:pt x="109" y="77"/>
                  </a:moveTo>
                  <a:cubicBezTo>
                    <a:pt x="100" y="77"/>
                    <a:pt x="100" y="77"/>
                    <a:pt x="100" y="77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6"/>
                    <a:pt x="100" y="109"/>
                    <a:pt x="100" y="110"/>
                  </a:cubicBezTo>
                  <a:cubicBezTo>
                    <a:pt x="100" y="112"/>
                    <a:pt x="99" y="113"/>
                    <a:pt x="97" y="114"/>
                  </a:cubicBezTo>
                  <a:cubicBezTo>
                    <a:pt x="96" y="116"/>
                    <a:pt x="94" y="116"/>
                    <a:pt x="91" y="116"/>
                  </a:cubicBezTo>
                  <a:cubicBezTo>
                    <a:pt x="89" y="116"/>
                    <a:pt x="87" y="115"/>
                    <a:pt x="85" y="114"/>
                  </a:cubicBezTo>
                  <a:cubicBezTo>
                    <a:pt x="84" y="113"/>
                    <a:pt x="83" y="112"/>
                    <a:pt x="83" y="110"/>
                  </a:cubicBezTo>
                  <a:cubicBezTo>
                    <a:pt x="82" y="109"/>
                    <a:pt x="82" y="106"/>
                    <a:pt x="82" y="102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3" y="107"/>
                    <a:pt x="73" y="111"/>
                    <a:pt x="74" y="113"/>
                  </a:cubicBezTo>
                  <a:cubicBezTo>
                    <a:pt x="74" y="115"/>
                    <a:pt x="75" y="117"/>
                    <a:pt x="76" y="119"/>
                  </a:cubicBezTo>
                  <a:cubicBezTo>
                    <a:pt x="78" y="120"/>
                    <a:pt x="80" y="121"/>
                    <a:pt x="82" y="122"/>
                  </a:cubicBezTo>
                  <a:cubicBezTo>
                    <a:pt x="84" y="123"/>
                    <a:pt x="87" y="124"/>
                    <a:pt x="92" y="124"/>
                  </a:cubicBezTo>
                  <a:cubicBezTo>
                    <a:pt x="95" y="124"/>
                    <a:pt x="98" y="124"/>
                    <a:pt x="101" y="123"/>
                  </a:cubicBezTo>
                  <a:cubicBezTo>
                    <a:pt x="103" y="122"/>
                    <a:pt x="105" y="120"/>
                    <a:pt x="106" y="119"/>
                  </a:cubicBezTo>
                  <a:cubicBezTo>
                    <a:pt x="107" y="117"/>
                    <a:pt x="108" y="115"/>
                    <a:pt x="109" y="113"/>
                  </a:cubicBezTo>
                  <a:cubicBezTo>
                    <a:pt x="109" y="111"/>
                    <a:pt x="109" y="107"/>
                    <a:pt x="109" y="101"/>
                  </a:cubicBezTo>
                  <a:lnTo>
                    <a:pt x="109" y="77"/>
                  </a:lnTo>
                  <a:close/>
                  <a:moveTo>
                    <a:pt x="157" y="77"/>
                  </a:moveTo>
                  <a:cubicBezTo>
                    <a:pt x="146" y="77"/>
                    <a:pt x="146" y="77"/>
                    <a:pt x="146" y="77"/>
                  </a:cubicBezTo>
                  <a:cubicBezTo>
                    <a:pt x="136" y="95"/>
                    <a:pt x="136" y="95"/>
                    <a:pt x="136" y="95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14" y="77"/>
                    <a:pt x="114" y="77"/>
                    <a:pt x="114" y="77"/>
                  </a:cubicBezTo>
                  <a:cubicBezTo>
                    <a:pt x="131" y="104"/>
                    <a:pt x="131" y="104"/>
                    <a:pt x="131" y="104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40" y="123"/>
                    <a:pt x="140" y="123"/>
                    <a:pt x="140" y="123"/>
                  </a:cubicBezTo>
                  <a:cubicBezTo>
                    <a:pt x="140" y="104"/>
                    <a:pt x="140" y="104"/>
                    <a:pt x="140" y="104"/>
                  </a:cubicBezTo>
                  <a:lnTo>
                    <a:pt x="157" y="77"/>
                  </a:lnTo>
                  <a:close/>
                  <a:moveTo>
                    <a:pt x="171" y="88"/>
                  </a:moveTo>
                  <a:cubicBezTo>
                    <a:pt x="171" y="77"/>
                    <a:pt x="171" y="77"/>
                    <a:pt x="171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164" y="111"/>
                    <a:pt x="164" y="111"/>
                    <a:pt x="164" y="111"/>
                  </a:cubicBezTo>
                  <a:cubicBezTo>
                    <a:pt x="169" y="111"/>
                    <a:pt x="169" y="111"/>
                    <a:pt x="169" y="111"/>
                  </a:cubicBezTo>
                  <a:lnTo>
                    <a:pt x="171" y="88"/>
                  </a:lnTo>
                  <a:close/>
                  <a:moveTo>
                    <a:pt x="171" y="114"/>
                  </a:moveTo>
                  <a:cubicBezTo>
                    <a:pt x="162" y="114"/>
                    <a:pt x="162" y="114"/>
                    <a:pt x="162" y="114"/>
                  </a:cubicBezTo>
                  <a:cubicBezTo>
                    <a:pt x="162" y="123"/>
                    <a:pt x="162" y="123"/>
                    <a:pt x="162" y="123"/>
                  </a:cubicBezTo>
                  <a:cubicBezTo>
                    <a:pt x="171" y="123"/>
                    <a:pt x="171" y="123"/>
                    <a:pt x="171" y="123"/>
                  </a:cubicBezTo>
                  <a:lnTo>
                    <a:pt x="171" y="114"/>
                  </a:lnTo>
                  <a:close/>
                  <a:moveTo>
                    <a:pt x="55" y="106"/>
                  </a:moveTo>
                  <a:cubicBezTo>
                    <a:pt x="56" y="107"/>
                    <a:pt x="56" y="108"/>
                    <a:pt x="56" y="109"/>
                  </a:cubicBezTo>
                  <a:cubicBezTo>
                    <a:pt x="56" y="111"/>
                    <a:pt x="56" y="112"/>
                    <a:pt x="55" y="113"/>
                  </a:cubicBezTo>
                  <a:cubicBezTo>
                    <a:pt x="54" y="114"/>
                    <a:pt x="53" y="115"/>
                    <a:pt x="52" y="115"/>
                  </a:cubicBezTo>
                  <a:cubicBezTo>
                    <a:pt x="51" y="115"/>
                    <a:pt x="49" y="115"/>
                    <a:pt x="45" y="115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8" y="103"/>
                    <a:pt x="51" y="103"/>
                    <a:pt x="52" y="104"/>
                  </a:cubicBezTo>
                  <a:cubicBezTo>
                    <a:pt x="54" y="104"/>
                    <a:pt x="55" y="105"/>
                    <a:pt x="55" y="106"/>
                  </a:cubicBezTo>
                  <a:close/>
                  <a:moveTo>
                    <a:pt x="49" y="95"/>
                  </a:moveTo>
                  <a:cubicBezTo>
                    <a:pt x="49" y="96"/>
                    <a:pt x="46" y="96"/>
                    <a:pt x="43" y="96"/>
                  </a:cubicBezTo>
                  <a:cubicBezTo>
                    <a:pt x="37" y="96"/>
                    <a:pt x="37" y="96"/>
                    <a:pt x="37" y="96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6" y="85"/>
                    <a:pt x="49" y="85"/>
                    <a:pt x="50" y="85"/>
                  </a:cubicBezTo>
                  <a:cubicBezTo>
                    <a:pt x="51" y="85"/>
                    <a:pt x="53" y="86"/>
                    <a:pt x="53" y="87"/>
                  </a:cubicBezTo>
                  <a:cubicBezTo>
                    <a:pt x="54" y="88"/>
                    <a:pt x="55" y="89"/>
                    <a:pt x="55" y="90"/>
                  </a:cubicBezTo>
                  <a:cubicBezTo>
                    <a:pt x="55" y="92"/>
                    <a:pt x="54" y="93"/>
                    <a:pt x="53" y="94"/>
                  </a:cubicBezTo>
                  <a:cubicBezTo>
                    <a:pt x="52" y="95"/>
                    <a:pt x="51" y="95"/>
                    <a:pt x="49" y="95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20"/>
            <p:cNvSpPr>
              <a:spLocks noEditPoints="1"/>
            </p:cNvSpPr>
            <p:nvPr userDrawn="1"/>
          </p:nvSpPr>
          <p:spPr bwMode="auto">
            <a:xfrm>
              <a:off x="271280" y="3218797"/>
              <a:ext cx="698520" cy="697005"/>
            </a:xfrm>
            <a:custGeom>
              <a:avLst/>
              <a:gdLst>
                <a:gd name="T0" fmla="*/ 414 w 461"/>
                <a:gd name="T1" fmla="*/ 211 h 460"/>
                <a:gd name="T2" fmla="*/ 442 w 461"/>
                <a:gd name="T3" fmla="*/ 116 h 460"/>
                <a:gd name="T4" fmla="*/ 348 w 461"/>
                <a:gd name="T5" fmla="*/ 88 h 460"/>
                <a:gd name="T6" fmla="*/ 301 w 461"/>
                <a:gd name="T7" fmla="*/ 0 h 460"/>
                <a:gd name="T8" fmla="*/ 213 w 461"/>
                <a:gd name="T9" fmla="*/ 48 h 460"/>
                <a:gd name="T10" fmla="*/ 116 w 461"/>
                <a:gd name="T11" fmla="*/ 19 h 460"/>
                <a:gd name="T12" fmla="*/ 88 w 461"/>
                <a:gd name="T13" fmla="*/ 114 h 460"/>
                <a:gd name="T14" fmla="*/ 0 w 461"/>
                <a:gd name="T15" fmla="*/ 161 h 460"/>
                <a:gd name="T16" fmla="*/ 47 w 461"/>
                <a:gd name="T17" fmla="*/ 249 h 460"/>
                <a:gd name="T18" fmla="*/ 19 w 461"/>
                <a:gd name="T19" fmla="*/ 344 h 460"/>
                <a:gd name="T20" fmla="*/ 114 w 461"/>
                <a:gd name="T21" fmla="*/ 372 h 460"/>
                <a:gd name="T22" fmla="*/ 161 w 461"/>
                <a:gd name="T23" fmla="*/ 460 h 460"/>
                <a:gd name="T24" fmla="*/ 248 w 461"/>
                <a:gd name="T25" fmla="*/ 413 h 460"/>
                <a:gd name="T26" fmla="*/ 345 w 461"/>
                <a:gd name="T27" fmla="*/ 441 h 460"/>
                <a:gd name="T28" fmla="*/ 374 w 461"/>
                <a:gd name="T29" fmla="*/ 346 h 460"/>
                <a:gd name="T30" fmla="*/ 461 w 461"/>
                <a:gd name="T31" fmla="*/ 299 h 460"/>
                <a:gd name="T32" fmla="*/ 414 w 461"/>
                <a:gd name="T33" fmla="*/ 211 h 460"/>
                <a:gd name="T34" fmla="*/ 156 w 461"/>
                <a:gd name="T35" fmla="*/ 294 h 460"/>
                <a:gd name="T36" fmla="*/ 133 w 461"/>
                <a:gd name="T37" fmla="*/ 294 h 460"/>
                <a:gd name="T38" fmla="*/ 92 w 461"/>
                <a:gd name="T39" fmla="*/ 225 h 460"/>
                <a:gd name="T40" fmla="*/ 92 w 461"/>
                <a:gd name="T41" fmla="*/ 294 h 460"/>
                <a:gd name="T42" fmla="*/ 69 w 461"/>
                <a:gd name="T43" fmla="*/ 294 h 460"/>
                <a:gd name="T44" fmla="*/ 69 w 461"/>
                <a:gd name="T45" fmla="*/ 195 h 460"/>
                <a:gd name="T46" fmla="*/ 99 w 461"/>
                <a:gd name="T47" fmla="*/ 195 h 460"/>
                <a:gd name="T48" fmla="*/ 133 w 461"/>
                <a:gd name="T49" fmla="*/ 251 h 460"/>
                <a:gd name="T50" fmla="*/ 133 w 461"/>
                <a:gd name="T51" fmla="*/ 195 h 460"/>
                <a:gd name="T52" fmla="*/ 156 w 461"/>
                <a:gd name="T53" fmla="*/ 195 h 460"/>
                <a:gd name="T54" fmla="*/ 156 w 461"/>
                <a:gd name="T55" fmla="*/ 294 h 460"/>
                <a:gd name="T56" fmla="*/ 246 w 461"/>
                <a:gd name="T57" fmla="*/ 213 h 460"/>
                <a:gd name="T58" fmla="*/ 203 w 461"/>
                <a:gd name="T59" fmla="*/ 213 h 460"/>
                <a:gd name="T60" fmla="*/ 203 w 461"/>
                <a:gd name="T61" fmla="*/ 230 h 460"/>
                <a:gd name="T62" fmla="*/ 244 w 461"/>
                <a:gd name="T63" fmla="*/ 230 h 460"/>
                <a:gd name="T64" fmla="*/ 244 w 461"/>
                <a:gd name="T65" fmla="*/ 251 h 460"/>
                <a:gd name="T66" fmla="*/ 203 w 461"/>
                <a:gd name="T67" fmla="*/ 251 h 460"/>
                <a:gd name="T68" fmla="*/ 203 w 461"/>
                <a:gd name="T69" fmla="*/ 275 h 460"/>
                <a:gd name="T70" fmla="*/ 246 w 461"/>
                <a:gd name="T71" fmla="*/ 275 h 460"/>
                <a:gd name="T72" fmla="*/ 246 w 461"/>
                <a:gd name="T73" fmla="*/ 294 h 460"/>
                <a:gd name="T74" fmla="*/ 177 w 461"/>
                <a:gd name="T75" fmla="*/ 294 h 460"/>
                <a:gd name="T76" fmla="*/ 177 w 461"/>
                <a:gd name="T77" fmla="*/ 195 h 460"/>
                <a:gd name="T78" fmla="*/ 246 w 461"/>
                <a:gd name="T79" fmla="*/ 195 h 460"/>
                <a:gd name="T80" fmla="*/ 246 w 461"/>
                <a:gd name="T81" fmla="*/ 213 h 460"/>
                <a:gd name="T82" fmla="*/ 374 w 461"/>
                <a:gd name="T83" fmla="*/ 294 h 460"/>
                <a:gd name="T84" fmla="*/ 345 w 461"/>
                <a:gd name="T85" fmla="*/ 294 h 460"/>
                <a:gd name="T86" fmla="*/ 329 w 461"/>
                <a:gd name="T87" fmla="*/ 232 h 460"/>
                <a:gd name="T88" fmla="*/ 312 w 461"/>
                <a:gd name="T89" fmla="*/ 294 h 460"/>
                <a:gd name="T90" fmla="*/ 284 w 461"/>
                <a:gd name="T91" fmla="*/ 294 h 460"/>
                <a:gd name="T92" fmla="*/ 260 w 461"/>
                <a:gd name="T93" fmla="*/ 195 h 460"/>
                <a:gd name="T94" fmla="*/ 286 w 461"/>
                <a:gd name="T95" fmla="*/ 195 h 460"/>
                <a:gd name="T96" fmla="*/ 301 w 461"/>
                <a:gd name="T97" fmla="*/ 261 h 460"/>
                <a:gd name="T98" fmla="*/ 317 w 461"/>
                <a:gd name="T99" fmla="*/ 195 h 460"/>
                <a:gd name="T100" fmla="*/ 341 w 461"/>
                <a:gd name="T101" fmla="*/ 195 h 460"/>
                <a:gd name="T102" fmla="*/ 357 w 461"/>
                <a:gd name="T103" fmla="*/ 261 h 460"/>
                <a:gd name="T104" fmla="*/ 371 w 461"/>
                <a:gd name="T105" fmla="*/ 195 h 460"/>
                <a:gd name="T106" fmla="*/ 398 w 461"/>
                <a:gd name="T107" fmla="*/ 195 h 460"/>
                <a:gd name="T108" fmla="*/ 374 w 461"/>
                <a:gd name="T109" fmla="*/ 294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1" h="460">
                  <a:moveTo>
                    <a:pt x="414" y="211"/>
                  </a:moveTo>
                  <a:lnTo>
                    <a:pt x="442" y="116"/>
                  </a:lnTo>
                  <a:lnTo>
                    <a:pt x="348" y="88"/>
                  </a:lnTo>
                  <a:lnTo>
                    <a:pt x="301" y="0"/>
                  </a:lnTo>
                  <a:lnTo>
                    <a:pt x="213" y="48"/>
                  </a:lnTo>
                  <a:lnTo>
                    <a:pt x="116" y="19"/>
                  </a:lnTo>
                  <a:lnTo>
                    <a:pt x="88" y="114"/>
                  </a:lnTo>
                  <a:lnTo>
                    <a:pt x="0" y="161"/>
                  </a:lnTo>
                  <a:lnTo>
                    <a:pt x="47" y="249"/>
                  </a:lnTo>
                  <a:lnTo>
                    <a:pt x="19" y="344"/>
                  </a:lnTo>
                  <a:lnTo>
                    <a:pt x="114" y="372"/>
                  </a:lnTo>
                  <a:lnTo>
                    <a:pt x="161" y="460"/>
                  </a:lnTo>
                  <a:lnTo>
                    <a:pt x="248" y="413"/>
                  </a:lnTo>
                  <a:lnTo>
                    <a:pt x="345" y="441"/>
                  </a:lnTo>
                  <a:lnTo>
                    <a:pt x="374" y="346"/>
                  </a:lnTo>
                  <a:lnTo>
                    <a:pt x="461" y="299"/>
                  </a:lnTo>
                  <a:lnTo>
                    <a:pt x="414" y="211"/>
                  </a:lnTo>
                  <a:close/>
                  <a:moveTo>
                    <a:pt x="156" y="294"/>
                  </a:moveTo>
                  <a:lnTo>
                    <a:pt x="133" y="294"/>
                  </a:lnTo>
                  <a:lnTo>
                    <a:pt x="92" y="225"/>
                  </a:lnTo>
                  <a:lnTo>
                    <a:pt x="92" y="294"/>
                  </a:lnTo>
                  <a:lnTo>
                    <a:pt x="69" y="294"/>
                  </a:lnTo>
                  <a:lnTo>
                    <a:pt x="69" y="195"/>
                  </a:lnTo>
                  <a:lnTo>
                    <a:pt x="99" y="195"/>
                  </a:lnTo>
                  <a:lnTo>
                    <a:pt x="133" y="251"/>
                  </a:lnTo>
                  <a:lnTo>
                    <a:pt x="133" y="195"/>
                  </a:lnTo>
                  <a:lnTo>
                    <a:pt x="156" y="195"/>
                  </a:lnTo>
                  <a:lnTo>
                    <a:pt x="156" y="294"/>
                  </a:lnTo>
                  <a:close/>
                  <a:moveTo>
                    <a:pt x="246" y="213"/>
                  </a:moveTo>
                  <a:lnTo>
                    <a:pt x="203" y="213"/>
                  </a:lnTo>
                  <a:lnTo>
                    <a:pt x="203" y="230"/>
                  </a:lnTo>
                  <a:lnTo>
                    <a:pt x="244" y="230"/>
                  </a:lnTo>
                  <a:lnTo>
                    <a:pt x="244" y="251"/>
                  </a:lnTo>
                  <a:lnTo>
                    <a:pt x="203" y="251"/>
                  </a:lnTo>
                  <a:lnTo>
                    <a:pt x="203" y="275"/>
                  </a:lnTo>
                  <a:lnTo>
                    <a:pt x="246" y="275"/>
                  </a:lnTo>
                  <a:lnTo>
                    <a:pt x="246" y="294"/>
                  </a:lnTo>
                  <a:lnTo>
                    <a:pt x="177" y="294"/>
                  </a:lnTo>
                  <a:lnTo>
                    <a:pt x="177" y="195"/>
                  </a:lnTo>
                  <a:lnTo>
                    <a:pt x="246" y="195"/>
                  </a:lnTo>
                  <a:lnTo>
                    <a:pt x="246" y="213"/>
                  </a:lnTo>
                  <a:close/>
                  <a:moveTo>
                    <a:pt x="374" y="294"/>
                  </a:moveTo>
                  <a:lnTo>
                    <a:pt x="345" y="294"/>
                  </a:lnTo>
                  <a:lnTo>
                    <a:pt x="329" y="232"/>
                  </a:lnTo>
                  <a:lnTo>
                    <a:pt x="312" y="294"/>
                  </a:lnTo>
                  <a:lnTo>
                    <a:pt x="284" y="294"/>
                  </a:lnTo>
                  <a:lnTo>
                    <a:pt x="260" y="195"/>
                  </a:lnTo>
                  <a:lnTo>
                    <a:pt x="286" y="195"/>
                  </a:lnTo>
                  <a:lnTo>
                    <a:pt x="301" y="261"/>
                  </a:lnTo>
                  <a:lnTo>
                    <a:pt x="317" y="195"/>
                  </a:lnTo>
                  <a:lnTo>
                    <a:pt x="341" y="195"/>
                  </a:lnTo>
                  <a:lnTo>
                    <a:pt x="357" y="261"/>
                  </a:lnTo>
                  <a:lnTo>
                    <a:pt x="371" y="195"/>
                  </a:lnTo>
                  <a:lnTo>
                    <a:pt x="398" y="195"/>
                  </a:lnTo>
                  <a:lnTo>
                    <a:pt x="374" y="294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21"/>
            <p:cNvSpPr>
              <a:spLocks noEditPoints="1"/>
            </p:cNvSpPr>
            <p:nvPr userDrawn="1"/>
          </p:nvSpPr>
          <p:spPr bwMode="auto">
            <a:xfrm>
              <a:off x="146010" y="4108750"/>
              <a:ext cx="706096" cy="710641"/>
            </a:xfrm>
            <a:custGeom>
              <a:avLst/>
              <a:gdLst>
                <a:gd name="T0" fmla="*/ 99 w 197"/>
                <a:gd name="T1" fmla="*/ 198 h 198"/>
                <a:gd name="T2" fmla="*/ 0 w 197"/>
                <a:gd name="T3" fmla="*/ 99 h 198"/>
                <a:gd name="T4" fmla="*/ 99 w 197"/>
                <a:gd name="T5" fmla="*/ 0 h 198"/>
                <a:gd name="T6" fmla="*/ 197 w 197"/>
                <a:gd name="T7" fmla="*/ 99 h 198"/>
                <a:gd name="T8" fmla="*/ 99 w 197"/>
                <a:gd name="T9" fmla="*/ 198 h 198"/>
                <a:gd name="T10" fmla="*/ 74 w 197"/>
                <a:gd name="T11" fmla="*/ 80 h 198"/>
                <a:gd name="T12" fmla="*/ 62 w 197"/>
                <a:gd name="T13" fmla="*/ 95 h 198"/>
                <a:gd name="T14" fmla="*/ 65 w 197"/>
                <a:gd name="T15" fmla="*/ 98 h 198"/>
                <a:gd name="T16" fmla="*/ 87 w 197"/>
                <a:gd name="T17" fmla="*/ 79 h 198"/>
                <a:gd name="T18" fmla="*/ 89 w 197"/>
                <a:gd name="T19" fmla="*/ 85 h 198"/>
                <a:gd name="T20" fmla="*/ 74 w 197"/>
                <a:gd name="T21" fmla="*/ 122 h 198"/>
                <a:gd name="T22" fmla="*/ 65 w 197"/>
                <a:gd name="T23" fmla="*/ 153 h 198"/>
                <a:gd name="T24" fmla="*/ 78 w 197"/>
                <a:gd name="T25" fmla="*/ 165 h 198"/>
                <a:gd name="T26" fmla="*/ 124 w 197"/>
                <a:gd name="T27" fmla="*/ 132 h 198"/>
                <a:gd name="T28" fmla="*/ 122 w 197"/>
                <a:gd name="T29" fmla="*/ 129 h 198"/>
                <a:gd name="T30" fmla="*/ 101 w 197"/>
                <a:gd name="T31" fmla="*/ 147 h 198"/>
                <a:gd name="T32" fmla="*/ 98 w 197"/>
                <a:gd name="T33" fmla="*/ 144 h 198"/>
                <a:gd name="T34" fmla="*/ 102 w 197"/>
                <a:gd name="T35" fmla="*/ 132 h 198"/>
                <a:gd name="T36" fmla="*/ 117 w 197"/>
                <a:gd name="T37" fmla="*/ 91 h 198"/>
                <a:gd name="T38" fmla="*/ 106 w 197"/>
                <a:gd name="T39" fmla="*/ 65 h 198"/>
                <a:gd name="T40" fmla="*/ 74 w 197"/>
                <a:gd name="T41" fmla="*/ 80 h 198"/>
                <a:gd name="T42" fmla="*/ 118 w 197"/>
                <a:gd name="T43" fmla="*/ 27 h 198"/>
                <a:gd name="T44" fmla="*/ 100 w 197"/>
                <a:gd name="T45" fmla="*/ 44 h 198"/>
                <a:gd name="T46" fmla="*/ 115 w 197"/>
                <a:gd name="T47" fmla="*/ 58 h 198"/>
                <a:gd name="T48" fmla="*/ 132 w 197"/>
                <a:gd name="T49" fmla="*/ 41 h 198"/>
                <a:gd name="T50" fmla="*/ 118 w 197"/>
                <a:gd name="T51" fmla="*/ 27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7" h="198">
                  <a:moveTo>
                    <a:pt x="99" y="198"/>
                  </a:moveTo>
                  <a:cubicBezTo>
                    <a:pt x="44" y="198"/>
                    <a:pt x="0" y="154"/>
                    <a:pt x="0" y="99"/>
                  </a:cubicBezTo>
                  <a:cubicBezTo>
                    <a:pt x="0" y="45"/>
                    <a:pt x="44" y="0"/>
                    <a:pt x="99" y="0"/>
                  </a:cubicBezTo>
                  <a:cubicBezTo>
                    <a:pt x="153" y="0"/>
                    <a:pt x="197" y="45"/>
                    <a:pt x="197" y="99"/>
                  </a:cubicBezTo>
                  <a:cubicBezTo>
                    <a:pt x="197" y="154"/>
                    <a:pt x="153" y="198"/>
                    <a:pt x="99" y="198"/>
                  </a:cubicBezTo>
                  <a:close/>
                  <a:moveTo>
                    <a:pt x="74" y="80"/>
                  </a:moveTo>
                  <a:cubicBezTo>
                    <a:pt x="72" y="82"/>
                    <a:pt x="62" y="91"/>
                    <a:pt x="62" y="95"/>
                  </a:cubicBezTo>
                  <a:cubicBezTo>
                    <a:pt x="62" y="96"/>
                    <a:pt x="64" y="98"/>
                    <a:pt x="65" y="98"/>
                  </a:cubicBezTo>
                  <a:cubicBezTo>
                    <a:pt x="69" y="98"/>
                    <a:pt x="79" y="79"/>
                    <a:pt x="87" y="79"/>
                  </a:cubicBezTo>
                  <a:cubicBezTo>
                    <a:pt x="88" y="79"/>
                    <a:pt x="90" y="81"/>
                    <a:pt x="89" y="85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73" y="126"/>
                    <a:pt x="65" y="143"/>
                    <a:pt x="65" y="153"/>
                  </a:cubicBezTo>
                  <a:cubicBezTo>
                    <a:pt x="65" y="161"/>
                    <a:pt x="71" y="165"/>
                    <a:pt x="78" y="165"/>
                  </a:cubicBezTo>
                  <a:cubicBezTo>
                    <a:pt x="100" y="165"/>
                    <a:pt x="124" y="139"/>
                    <a:pt x="124" y="132"/>
                  </a:cubicBezTo>
                  <a:cubicBezTo>
                    <a:pt x="124" y="131"/>
                    <a:pt x="123" y="129"/>
                    <a:pt x="122" y="129"/>
                  </a:cubicBezTo>
                  <a:cubicBezTo>
                    <a:pt x="119" y="129"/>
                    <a:pt x="107" y="147"/>
                    <a:pt x="101" y="147"/>
                  </a:cubicBezTo>
                  <a:cubicBezTo>
                    <a:pt x="99" y="147"/>
                    <a:pt x="98" y="146"/>
                    <a:pt x="98" y="144"/>
                  </a:cubicBezTo>
                  <a:cubicBezTo>
                    <a:pt x="98" y="141"/>
                    <a:pt x="101" y="136"/>
                    <a:pt x="102" y="132"/>
                  </a:cubicBezTo>
                  <a:cubicBezTo>
                    <a:pt x="117" y="91"/>
                    <a:pt x="117" y="91"/>
                    <a:pt x="117" y="91"/>
                  </a:cubicBezTo>
                  <a:cubicBezTo>
                    <a:pt x="125" y="71"/>
                    <a:pt x="115" y="65"/>
                    <a:pt x="106" y="65"/>
                  </a:cubicBezTo>
                  <a:cubicBezTo>
                    <a:pt x="94" y="65"/>
                    <a:pt x="83" y="72"/>
                    <a:pt x="74" y="80"/>
                  </a:cubicBezTo>
                  <a:close/>
                  <a:moveTo>
                    <a:pt x="118" y="27"/>
                  </a:moveTo>
                  <a:cubicBezTo>
                    <a:pt x="108" y="27"/>
                    <a:pt x="100" y="34"/>
                    <a:pt x="100" y="44"/>
                  </a:cubicBezTo>
                  <a:cubicBezTo>
                    <a:pt x="100" y="52"/>
                    <a:pt x="106" y="58"/>
                    <a:pt x="115" y="58"/>
                  </a:cubicBezTo>
                  <a:cubicBezTo>
                    <a:pt x="124" y="58"/>
                    <a:pt x="132" y="51"/>
                    <a:pt x="132" y="41"/>
                  </a:cubicBezTo>
                  <a:cubicBezTo>
                    <a:pt x="132" y="32"/>
                    <a:pt x="126" y="27"/>
                    <a:pt x="118" y="27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2"/>
            <p:cNvSpPr>
              <a:spLocks noEditPoints="1"/>
            </p:cNvSpPr>
            <p:nvPr userDrawn="1"/>
          </p:nvSpPr>
          <p:spPr bwMode="auto">
            <a:xfrm>
              <a:off x="1744585" y="4013941"/>
              <a:ext cx="1037901" cy="1069217"/>
            </a:xfrm>
            <a:custGeom>
              <a:avLst/>
              <a:gdLst>
                <a:gd name="T0" fmla="*/ 65 w 196"/>
                <a:gd name="T1" fmla="*/ 90 h 202"/>
                <a:gd name="T2" fmla="*/ 60 w 196"/>
                <a:gd name="T3" fmla="*/ 84 h 202"/>
                <a:gd name="T4" fmla="*/ 53 w 196"/>
                <a:gd name="T5" fmla="*/ 86 h 202"/>
                <a:gd name="T6" fmla="*/ 51 w 196"/>
                <a:gd name="T7" fmla="*/ 94 h 202"/>
                <a:gd name="T8" fmla="*/ 54 w 196"/>
                <a:gd name="T9" fmla="*/ 105 h 202"/>
                <a:gd name="T10" fmla="*/ 59 w 196"/>
                <a:gd name="T11" fmla="*/ 111 h 202"/>
                <a:gd name="T12" fmla="*/ 67 w 196"/>
                <a:gd name="T13" fmla="*/ 109 h 202"/>
                <a:gd name="T14" fmla="*/ 68 w 196"/>
                <a:gd name="T15" fmla="*/ 101 h 202"/>
                <a:gd name="T16" fmla="*/ 142 w 196"/>
                <a:gd name="T17" fmla="*/ 106 h 202"/>
                <a:gd name="T18" fmla="*/ 138 w 196"/>
                <a:gd name="T19" fmla="*/ 96 h 202"/>
                <a:gd name="T20" fmla="*/ 131 w 196"/>
                <a:gd name="T21" fmla="*/ 94 h 202"/>
                <a:gd name="T22" fmla="*/ 126 w 196"/>
                <a:gd name="T23" fmla="*/ 99 h 202"/>
                <a:gd name="T24" fmla="*/ 128 w 196"/>
                <a:gd name="T25" fmla="*/ 110 h 202"/>
                <a:gd name="T26" fmla="*/ 132 w 196"/>
                <a:gd name="T27" fmla="*/ 119 h 202"/>
                <a:gd name="T28" fmla="*/ 138 w 196"/>
                <a:gd name="T29" fmla="*/ 121 h 202"/>
                <a:gd name="T30" fmla="*/ 143 w 196"/>
                <a:gd name="T31" fmla="*/ 116 h 202"/>
                <a:gd name="T32" fmla="*/ 142 w 196"/>
                <a:gd name="T33" fmla="*/ 106 h 202"/>
                <a:gd name="T34" fmla="*/ 176 w 196"/>
                <a:gd name="T35" fmla="*/ 68 h 202"/>
                <a:gd name="T36" fmla="*/ 154 w 196"/>
                <a:gd name="T37" fmla="*/ 35 h 202"/>
                <a:gd name="T38" fmla="*/ 119 w 196"/>
                <a:gd name="T39" fmla="*/ 18 h 202"/>
                <a:gd name="T40" fmla="*/ 81 w 196"/>
                <a:gd name="T41" fmla="*/ 16 h 202"/>
                <a:gd name="T42" fmla="*/ 47 w 196"/>
                <a:gd name="T43" fmla="*/ 33 h 202"/>
                <a:gd name="T44" fmla="*/ 21 w 196"/>
                <a:gd name="T45" fmla="*/ 63 h 202"/>
                <a:gd name="T46" fmla="*/ 11 w 196"/>
                <a:gd name="T47" fmla="*/ 97 h 202"/>
                <a:gd name="T48" fmla="*/ 19 w 196"/>
                <a:gd name="T49" fmla="*/ 135 h 202"/>
                <a:gd name="T50" fmla="*/ 42 w 196"/>
                <a:gd name="T51" fmla="*/ 167 h 202"/>
                <a:gd name="T52" fmla="*/ 74 w 196"/>
                <a:gd name="T53" fmla="*/ 185 h 202"/>
                <a:gd name="T54" fmla="*/ 113 w 196"/>
                <a:gd name="T55" fmla="*/ 186 h 202"/>
                <a:gd name="T56" fmla="*/ 147 w 196"/>
                <a:gd name="T57" fmla="*/ 173 h 202"/>
                <a:gd name="T58" fmla="*/ 173 w 196"/>
                <a:gd name="T59" fmla="*/ 141 h 202"/>
                <a:gd name="T60" fmla="*/ 184 w 196"/>
                <a:gd name="T61" fmla="*/ 103 h 202"/>
                <a:gd name="T62" fmla="*/ 66 w 196"/>
                <a:gd name="T63" fmla="*/ 121 h 202"/>
                <a:gd name="T64" fmla="*/ 38 w 196"/>
                <a:gd name="T65" fmla="*/ 103 h 202"/>
                <a:gd name="T66" fmla="*/ 53 w 196"/>
                <a:gd name="T67" fmla="*/ 74 h 202"/>
                <a:gd name="T68" fmla="*/ 81 w 196"/>
                <a:gd name="T69" fmla="*/ 92 h 202"/>
                <a:gd name="T70" fmla="*/ 66 w 196"/>
                <a:gd name="T71" fmla="*/ 121 h 202"/>
                <a:gd name="T72" fmla="*/ 100 w 196"/>
                <a:gd name="T73" fmla="*/ 63 h 202"/>
                <a:gd name="T74" fmla="*/ 94 w 196"/>
                <a:gd name="T75" fmla="*/ 143 h 202"/>
                <a:gd name="T76" fmla="*/ 155 w 196"/>
                <a:gd name="T77" fmla="*/ 122 h 202"/>
                <a:gd name="T78" fmla="*/ 124 w 196"/>
                <a:gd name="T79" fmla="*/ 130 h 202"/>
                <a:gd name="T80" fmla="*/ 114 w 196"/>
                <a:gd name="T81" fmla="*/ 94 h 202"/>
                <a:gd name="T82" fmla="*/ 146 w 196"/>
                <a:gd name="T83" fmla="*/ 86 h 202"/>
                <a:gd name="T84" fmla="*/ 155 w 196"/>
                <a:gd name="T85" fmla="*/ 12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6" h="202">
                  <a:moveTo>
                    <a:pt x="67" y="96"/>
                  </a:moveTo>
                  <a:cubicBezTo>
                    <a:pt x="66" y="93"/>
                    <a:pt x="66" y="92"/>
                    <a:pt x="65" y="90"/>
                  </a:cubicBezTo>
                  <a:cubicBezTo>
                    <a:pt x="65" y="88"/>
                    <a:pt x="64" y="87"/>
                    <a:pt x="63" y="86"/>
                  </a:cubicBezTo>
                  <a:cubicBezTo>
                    <a:pt x="62" y="85"/>
                    <a:pt x="61" y="84"/>
                    <a:pt x="60" y="84"/>
                  </a:cubicBezTo>
                  <a:cubicBezTo>
                    <a:pt x="59" y="84"/>
                    <a:pt x="58" y="84"/>
                    <a:pt x="56" y="84"/>
                  </a:cubicBezTo>
                  <a:cubicBezTo>
                    <a:pt x="55" y="84"/>
                    <a:pt x="54" y="85"/>
                    <a:pt x="53" y="86"/>
                  </a:cubicBezTo>
                  <a:cubicBezTo>
                    <a:pt x="52" y="87"/>
                    <a:pt x="52" y="88"/>
                    <a:pt x="51" y="89"/>
                  </a:cubicBezTo>
                  <a:cubicBezTo>
                    <a:pt x="51" y="90"/>
                    <a:pt x="51" y="92"/>
                    <a:pt x="51" y="94"/>
                  </a:cubicBezTo>
                  <a:cubicBezTo>
                    <a:pt x="52" y="96"/>
                    <a:pt x="52" y="97"/>
                    <a:pt x="53" y="99"/>
                  </a:cubicBezTo>
                  <a:cubicBezTo>
                    <a:pt x="53" y="102"/>
                    <a:pt x="54" y="104"/>
                    <a:pt x="54" y="105"/>
                  </a:cubicBezTo>
                  <a:cubicBezTo>
                    <a:pt x="55" y="107"/>
                    <a:pt x="56" y="108"/>
                    <a:pt x="57" y="109"/>
                  </a:cubicBezTo>
                  <a:cubicBezTo>
                    <a:pt x="57" y="110"/>
                    <a:pt x="58" y="111"/>
                    <a:pt x="59" y="111"/>
                  </a:cubicBezTo>
                  <a:cubicBezTo>
                    <a:pt x="61" y="111"/>
                    <a:pt x="62" y="111"/>
                    <a:pt x="63" y="111"/>
                  </a:cubicBezTo>
                  <a:cubicBezTo>
                    <a:pt x="65" y="111"/>
                    <a:pt x="66" y="110"/>
                    <a:pt x="67" y="109"/>
                  </a:cubicBezTo>
                  <a:cubicBezTo>
                    <a:pt x="68" y="108"/>
                    <a:pt x="68" y="107"/>
                    <a:pt x="68" y="106"/>
                  </a:cubicBezTo>
                  <a:cubicBezTo>
                    <a:pt x="68" y="105"/>
                    <a:pt x="68" y="103"/>
                    <a:pt x="68" y="101"/>
                  </a:cubicBezTo>
                  <a:cubicBezTo>
                    <a:pt x="68" y="100"/>
                    <a:pt x="68" y="98"/>
                    <a:pt x="67" y="96"/>
                  </a:cubicBezTo>
                  <a:close/>
                  <a:moveTo>
                    <a:pt x="142" y="106"/>
                  </a:moveTo>
                  <a:cubicBezTo>
                    <a:pt x="141" y="104"/>
                    <a:pt x="141" y="102"/>
                    <a:pt x="140" y="100"/>
                  </a:cubicBezTo>
                  <a:cubicBezTo>
                    <a:pt x="140" y="99"/>
                    <a:pt x="139" y="97"/>
                    <a:pt x="138" y="96"/>
                  </a:cubicBezTo>
                  <a:cubicBezTo>
                    <a:pt x="137" y="95"/>
                    <a:pt x="136" y="95"/>
                    <a:pt x="135" y="94"/>
                  </a:cubicBezTo>
                  <a:cubicBezTo>
                    <a:pt x="134" y="94"/>
                    <a:pt x="133" y="94"/>
                    <a:pt x="131" y="94"/>
                  </a:cubicBezTo>
                  <a:cubicBezTo>
                    <a:pt x="130" y="95"/>
                    <a:pt x="129" y="95"/>
                    <a:pt x="128" y="96"/>
                  </a:cubicBezTo>
                  <a:cubicBezTo>
                    <a:pt x="127" y="97"/>
                    <a:pt x="127" y="98"/>
                    <a:pt x="126" y="99"/>
                  </a:cubicBezTo>
                  <a:cubicBezTo>
                    <a:pt x="126" y="101"/>
                    <a:pt x="126" y="102"/>
                    <a:pt x="126" y="104"/>
                  </a:cubicBezTo>
                  <a:cubicBezTo>
                    <a:pt x="127" y="106"/>
                    <a:pt x="127" y="108"/>
                    <a:pt x="128" y="110"/>
                  </a:cubicBezTo>
                  <a:cubicBezTo>
                    <a:pt x="128" y="112"/>
                    <a:pt x="129" y="114"/>
                    <a:pt x="129" y="115"/>
                  </a:cubicBezTo>
                  <a:cubicBezTo>
                    <a:pt x="130" y="117"/>
                    <a:pt x="131" y="118"/>
                    <a:pt x="132" y="119"/>
                  </a:cubicBezTo>
                  <a:cubicBezTo>
                    <a:pt x="132" y="120"/>
                    <a:pt x="133" y="121"/>
                    <a:pt x="134" y="121"/>
                  </a:cubicBezTo>
                  <a:cubicBezTo>
                    <a:pt x="136" y="122"/>
                    <a:pt x="137" y="122"/>
                    <a:pt x="138" y="121"/>
                  </a:cubicBezTo>
                  <a:cubicBezTo>
                    <a:pt x="140" y="121"/>
                    <a:pt x="141" y="120"/>
                    <a:pt x="142" y="119"/>
                  </a:cubicBezTo>
                  <a:cubicBezTo>
                    <a:pt x="143" y="119"/>
                    <a:pt x="143" y="117"/>
                    <a:pt x="143" y="116"/>
                  </a:cubicBezTo>
                  <a:cubicBezTo>
                    <a:pt x="144" y="115"/>
                    <a:pt x="144" y="114"/>
                    <a:pt x="143" y="112"/>
                  </a:cubicBezTo>
                  <a:cubicBezTo>
                    <a:pt x="143" y="110"/>
                    <a:pt x="143" y="108"/>
                    <a:pt x="142" y="106"/>
                  </a:cubicBezTo>
                  <a:close/>
                  <a:moveTo>
                    <a:pt x="196" y="83"/>
                  </a:moveTo>
                  <a:cubicBezTo>
                    <a:pt x="176" y="68"/>
                    <a:pt x="176" y="68"/>
                    <a:pt x="176" y="68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45" y="12"/>
                    <a:pt x="145" y="12"/>
                    <a:pt x="145" y="12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1" y="97"/>
                    <a:pt x="11" y="97"/>
                    <a:pt x="11" y="97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19" y="135"/>
                    <a:pt x="19" y="135"/>
                    <a:pt x="19" y="135"/>
                  </a:cubicBezTo>
                  <a:cubicBezTo>
                    <a:pt x="17" y="160"/>
                    <a:pt x="17" y="160"/>
                    <a:pt x="17" y="160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50" y="190"/>
                    <a:pt x="50" y="190"/>
                    <a:pt x="50" y="190"/>
                  </a:cubicBezTo>
                  <a:cubicBezTo>
                    <a:pt x="74" y="185"/>
                    <a:pt x="74" y="185"/>
                    <a:pt x="74" y="185"/>
                  </a:cubicBezTo>
                  <a:cubicBezTo>
                    <a:pt x="93" y="202"/>
                    <a:pt x="93" y="202"/>
                    <a:pt x="93" y="202"/>
                  </a:cubicBezTo>
                  <a:cubicBezTo>
                    <a:pt x="113" y="186"/>
                    <a:pt x="113" y="186"/>
                    <a:pt x="113" y="186"/>
                  </a:cubicBezTo>
                  <a:cubicBezTo>
                    <a:pt x="139" y="193"/>
                    <a:pt x="139" y="193"/>
                    <a:pt x="139" y="193"/>
                  </a:cubicBezTo>
                  <a:cubicBezTo>
                    <a:pt x="147" y="173"/>
                    <a:pt x="147" y="173"/>
                    <a:pt x="147" y="173"/>
                  </a:cubicBezTo>
                  <a:cubicBezTo>
                    <a:pt x="172" y="169"/>
                    <a:pt x="172" y="169"/>
                    <a:pt x="172" y="169"/>
                  </a:cubicBezTo>
                  <a:cubicBezTo>
                    <a:pt x="173" y="141"/>
                    <a:pt x="173" y="141"/>
                    <a:pt x="173" y="141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84" y="103"/>
                    <a:pt x="184" y="103"/>
                    <a:pt x="184" y="103"/>
                  </a:cubicBezTo>
                  <a:lnTo>
                    <a:pt x="196" y="83"/>
                  </a:lnTo>
                  <a:close/>
                  <a:moveTo>
                    <a:pt x="66" y="121"/>
                  </a:moveTo>
                  <a:cubicBezTo>
                    <a:pt x="59" y="123"/>
                    <a:pt x="53" y="123"/>
                    <a:pt x="49" y="120"/>
                  </a:cubicBezTo>
                  <a:cubicBezTo>
                    <a:pt x="44" y="117"/>
                    <a:pt x="41" y="111"/>
                    <a:pt x="38" y="103"/>
                  </a:cubicBezTo>
                  <a:cubicBezTo>
                    <a:pt x="36" y="95"/>
                    <a:pt x="36" y="89"/>
                    <a:pt x="39" y="84"/>
                  </a:cubicBezTo>
                  <a:cubicBezTo>
                    <a:pt x="42" y="79"/>
                    <a:pt x="46" y="75"/>
                    <a:pt x="53" y="74"/>
                  </a:cubicBezTo>
                  <a:cubicBezTo>
                    <a:pt x="60" y="72"/>
                    <a:pt x="66" y="72"/>
                    <a:pt x="71" y="75"/>
                  </a:cubicBezTo>
                  <a:cubicBezTo>
                    <a:pt x="75" y="78"/>
                    <a:pt x="79" y="84"/>
                    <a:pt x="81" y="92"/>
                  </a:cubicBezTo>
                  <a:cubicBezTo>
                    <a:pt x="83" y="100"/>
                    <a:pt x="83" y="106"/>
                    <a:pt x="80" y="111"/>
                  </a:cubicBezTo>
                  <a:cubicBezTo>
                    <a:pt x="78" y="116"/>
                    <a:pt x="73" y="119"/>
                    <a:pt x="66" y="121"/>
                  </a:cubicBezTo>
                  <a:close/>
                  <a:moveTo>
                    <a:pt x="81" y="146"/>
                  </a:moveTo>
                  <a:cubicBezTo>
                    <a:pt x="100" y="63"/>
                    <a:pt x="100" y="63"/>
                    <a:pt x="100" y="63"/>
                  </a:cubicBezTo>
                  <a:cubicBezTo>
                    <a:pt x="113" y="59"/>
                    <a:pt x="113" y="59"/>
                    <a:pt x="113" y="59"/>
                  </a:cubicBezTo>
                  <a:cubicBezTo>
                    <a:pt x="94" y="143"/>
                    <a:pt x="94" y="143"/>
                    <a:pt x="94" y="143"/>
                  </a:cubicBezTo>
                  <a:lnTo>
                    <a:pt x="81" y="146"/>
                  </a:lnTo>
                  <a:close/>
                  <a:moveTo>
                    <a:pt x="155" y="122"/>
                  </a:moveTo>
                  <a:cubicBezTo>
                    <a:pt x="153" y="126"/>
                    <a:pt x="148" y="130"/>
                    <a:pt x="141" y="132"/>
                  </a:cubicBezTo>
                  <a:cubicBezTo>
                    <a:pt x="134" y="134"/>
                    <a:pt x="128" y="133"/>
                    <a:pt x="124" y="130"/>
                  </a:cubicBezTo>
                  <a:cubicBezTo>
                    <a:pt x="119" y="127"/>
                    <a:pt x="116" y="122"/>
                    <a:pt x="113" y="114"/>
                  </a:cubicBezTo>
                  <a:cubicBezTo>
                    <a:pt x="111" y="106"/>
                    <a:pt x="112" y="99"/>
                    <a:pt x="114" y="94"/>
                  </a:cubicBezTo>
                  <a:cubicBezTo>
                    <a:pt x="117" y="89"/>
                    <a:pt x="122" y="86"/>
                    <a:pt x="128" y="84"/>
                  </a:cubicBezTo>
                  <a:cubicBezTo>
                    <a:pt x="136" y="82"/>
                    <a:pt x="141" y="83"/>
                    <a:pt x="146" y="86"/>
                  </a:cubicBezTo>
                  <a:cubicBezTo>
                    <a:pt x="151" y="89"/>
                    <a:pt x="154" y="94"/>
                    <a:pt x="156" y="102"/>
                  </a:cubicBezTo>
                  <a:cubicBezTo>
                    <a:pt x="158" y="110"/>
                    <a:pt x="158" y="117"/>
                    <a:pt x="155" y="122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3"/>
            <p:cNvSpPr>
              <a:spLocks noEditPoints="1"/>
            </p:cNvSpPr>
            <p:nvPr userDrawn="1"/>
          </p:nvSpPr>
          <p:spPr bwMode="auto">
            <a:xfrm rot="17877841">
              <a:off x="2239448" y="5050871"/>
              <a:ext cx="960654" cy="710641"/>
            </a:xfrm>
            <a:custGeom>
              <a:avLst/>
              <a:gdLst>
                <a:gd name="T0" fmla="*/ 163 w 268"/>
                <a:gd name="T1" fmla="*/ 36 h 198"/>
                <a:gd name="T2" fmla="*/ 151 w 268"/>
                <a:gd name="T3" fmla="*/ 87 h 198"/>
                <a:gd name="T4" fmla="*/ 146 w 268"/>
                <a:gd name="T5" fmla="*/ 0 h 198"/>
                <a:gd name="T6" fmla="*/ 97 w 268"/>
                <a:gd name="T7" fmla="*/ 32 h 198"/>
                <a:gd name="T8" fmla="*/ 82 w 268"/>
                <a:gd name="T9" fmla="*/ 105 h 198"/>
                <a:gd name="T10" fmla="*/ 73 w 268"/>
                <a:gd name="T11" fmla="*/ 63 h 198"/>
                <a:gd name="T12" fmla="*/ 138 w 268"/>
                <a:gd name="T13" fmla="*/ 198 h 198"/>
                <a:gd name="T14" fmla="*/ 163 w 268"/>
                <a:gd name="T15" fmla="*/ 36 h 198"/>
                <a:gd name="T16" fmla="*/ 116 w 268"/>
                <a:gd name="T17" fmla="*/ 168 h 198"/>
                <a:gd name="T18" fmla="*/ 103 w 268"/>
                <a:gd name="T19" fmla="*/ 168 h 198"/>
                <a:gd name="T20" fmla="*/ 103 w 268"/>
                <a:gd name="T21" fmla="*/ 144 h 198"/>
                <a:gd name="T22" fmla="*/ 87 w 268"/>
                <a:gd name="T23" fmla="*/ 144 h 198"/>
                <a:gd name="T24" fmla="*/ 87 w 268"/>
                <a:gd name="T25" fmla="*/ 168 h 198"/>
                <a:gd name="T26" fmla="*/ 75 w 268"/>
                <a:gd name="T27" fmla="*/ 168 h 198"/>
                <a:gd name="T28" fmla="*/ 75 w 268"/>
                <a:gd name="T29" fmla="*/ 115 h 198"/>
                <a:gd name="T30" fmla="*/ 87 w 268"/>
                <a:gd name="T31" fmla="*/ 115 h 198"/>
                <a:gd name="T32" fmla="*/ 87 w 268"/>
                <a:gd name="T33" fmla="*/ 136 h 198"/>
                <a:gd name="T34" fmla="*/ 103 w 268"/>
                <a:gd name="T35" fmla="*/ 136 h 198"/>
                <a:gd name="T36" fmla="*/ 103 w 268"/>
                <a:gd name="T37" fmla="*/ 115 h 198"/>
                <a:gd name="T38" fmla="*/ 116 w 268"/>
                <a:gd name="T39" fmla="*/ 115 h 198"/>
                <a:gd name="T40" fmla="*/ 116 w 268"/>
                <a:gd name="T41" fmla="*/ 168 h 198"/>
                <a:gd name="T42" fmla="*/ 158 w 268"/>
                <a:gd name="T43" fmla="*/ 160 h 198"/>
                <a:gd name="T44" fmla="*/ 141 w 268"/>
                <a:gd name="T45" fmla="*/ 166 h 198"/>
                <a:gd name="T46" fmla="*/ 124 w 268"/>
                <a:gd name="T47" fmla="*/ 159 h 198"/>
                <a:gd name="T48" fmla="*/ 118 w 268"/>
                <a:gd name="T49" fmla="*/ 141 h 198"/>
                <a:gd name="T50" fmla="*/ 124 w 268"/>
                <a:gd name="T51" fmla="*/ 123 h 198"/>
                <a:gd name="T52" fmla="*/ 141 w 268"/>
                <a:gd name="T53" fmla="*/ 117 h 198"/>
                <a:gd name="T54" fmla="*/ 158 w 268"/>
                <a:gd name="T55" fmla="*/ 123 h 198"/>
                <a:gd name="T56" fmla="*/ 164 w 268"/>
                <a:gd name="T57" fmla="*/ 141 h 198"/>
                <a:gd name="T58" fmla="*/ 158 w 268"/>
                <a:gd name="T59" fmla="*/ 160 h 198"/>
                <a:gd name="T60" fmla="*/ 187 w 268"/>
                <a:gd name="T61" fmla="*/ 128 h 198"/>
                <a:gd name="T62" fmla="*/ 187 w 268"/>
                <a:gd name="T63" fmla="*/ 168 h 198"/>
                <a:gd name="T64" fmla="*/ 175 w 268"/>
                <a:gd name="T65" fmla="*/ 168 h 198"/>
                <a:gd name="T66" fmla="*/ 175 w 268"/>
                <a:gd name="T67" fmla="*/ 128 h 198"/>
                <a:gd name="T68" fmla="*/ 161 w 268"/>
                <a:gd name="T69" fmla="*/ 128 h 198"/>
                <a:gd name="T70" fmla="*/ 161 w 268"/>
                <a:gd name="T71" fmla="*/ 115 h 198"/>
                <a:gd name="T72" fmla="*/ 201 w 268"/>
                <a:gd name="T73" fmla="*/ 115 h 198"/>
                <a:gd name="T74" fmla="*/ 201 w 268"/>
                <a:gd name="T75" fmla="*/ 128 h 198"/>
                <a:gd name="T76" fmla="*/ 187 w 268"/>
                <a:gd name="T77" fmla="*/ 128 h 198"/>
                <a:gd name="T78" fmla="*/ 148 w 268"/>
                <a:gd name="T79" fmla="*/ 129 h 198"/>
                <a:gd name="T80" fmla="*/ 145 w 268"/>
                <a:gd name="T81" fmla="*/ 127 h 198"/>
                <a:gd name="T82" fmla="*/ 141 w 268"/>
                <a:gd name="T83" fmla="*/ 126 h 198"/>
                <a:gd name="T84" fmla="*/ 137 w 268"/>
                <a:gd name="T85" fmla="*/ 126 h 198"/>
                <a:gd name="T86" fmla="*/ 133 w 268"/>
                <a:gd name="T87" fmla="*/ 129 h 198"/>
                <a:gd name="T88" fmla="*/ 131 w 268"/>
                <a:gd name="T89" fmla="*/ 134 h 198"/>
                <a:gd name="T90" fmla="*/ 130 w 268"/>
                <a:gd name="T91" fmla="*/ 141 h 198"/>
                <a:gd name="T92" fmla="*/ 131 w 268"/>
                <a:gd name="T93" fmla="*/ 149 h 198"/>
                <a:gd name="T94" fmla="*/ 133 w 268"/>
                <a:gd name="T95" fmla="*/ 153 h 198"/>
                <a:gd name="T96" fmla="*/ 137 w 268"/>
                <a:gd name="T97" fmla="*/ 156 h 198"/>
                <a:gd name="T98" fmla="*/ 141 w 268"/>
                <a:gd name="T99" fmla="*/ 157 h 198"/>
                <a:gd name="T100" fmla="*/ 145 w 268"/>
                <a:gd name="T101" fmla="*/ 156 h 198"/>
                <a:gd name="T102" fmla="*/ 148 w 268"/>
                <a:gd name="T103" fmla="*/ 153 h 198"/>
                <a:gd name="T104" fmla="*/ 151 w 268"/>
                <a:gd name="T105" fmla="*/ 149 h 198"/>
                <a:gd name="T106" fmla="*/ 151 w 268"/>
                <a:gd name="T107" fmla="*/ 141 h 198"/>
                <a:gd name="T108" fmla="*/ 151 w 268"/>
                <a:gd name="T109" fmla="*/ 134 h 198"/>
                <a:gd name="T110" fmla="*/ 148 w 268"/>
                <a:gd name="T111" fmla="*/ 12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8" h="198">
                  <a:moveTo>
                    <a:pt x="163" y="36"/>
                  </a:moveTo>
                  <a:cubicBezTo>
                    <a:pt x="184" y="83"/>
                    <a:pt x="155" y="87"/>
                    <a:pt x="151" y="87"/>
                  </a:cubicBezTo>
                  <a:cubicBezTo>
                    <a:pt x="112" y="88"/>
                    <a:pt x="138" y="4"/>
                    <a:pt x="146" y="0"/>
                  </a:cubicBezTo>
                  <a:cubicBezTo>
                    <a:pt x="142" y="0"/>
                    <a:pt x="116" y="0"/>
                    <a:pt x="97" y="32"/>
                  </a:cubicBezTo>
                  <a:cubicBezTo>
                    <a:pt x="77" y="66"/>
                    <a:pt x="106" y="98"/>
                    <a:pt x="82" y="105"/>
                  </a:cubicBezTo>
                  <a:cubicBezTo>
                    <a:pt x="64" y="113"/>
                    <a:pt x="71" y="71"/>
                    <a:pt x="73" y="63"/>
                  </a:cubicBezTo>
                  <a:cubicBezTo>
                    <a:pt x="63" y="62"/>
                    <a:pt x="0" y="198"/>
                    <a:pt x="138" y="198"/>
                  </a:cubicBezTo>
                  <a:cubicBezTo>
                    <a:pt x="268" y="198"/>
                    <a:pt x="204" y="38"/>
                    <a:pt x="163" y="36"/>
                  </a:cubicBezTo>
                  <a:close/>
                  <a:moveTo>
                    <a:pt x="116" y="168"/>
                  </a:moveTo>
                  <a:cubicBezTo>
                    <a:pt x="103" y="168"/>
                    <a:pt x="103" y="168"/>
                    <a:pt x="103" y="168"/>
                  </a:cubicBezTo>
                  <a:cubicBezTo>
                    <a:pt x="103" y="144"/>
                    <a:pt x="103" y="144"/>
                    <a:pt x="103" y="144"/>
                  </a:cubicBezTo>
                  <a:cubicBezTo>
                    <a:pt x="87" y="144"/>
                    <a:pt x="87" y="144"/>
                    <a:pt x="87" y="144"/>
                  </a:cubicBezTo>
                  <a:cubicBezTo>
                    <a:pt x="87" y="168"/>
                    <a:pt x="87" y="168"/>
                    <a:pt x="87" y="168"/>
                  </a:cubicBezTo>
                  <a:cubicBezTo>
                    <a:pt x="75" y="168"/>
                    <a:pt x="75" y="168"/>
                    <a:pt x="75" y="168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87" y="115"/>
                    <a:pt x="87" y="115"/>
                    <a:pt x="87" y="115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16" y="115"/>
                    <a:pt x="116" y="115"/>
                    <a:pt x="116" y="115"/>
                  </a:cubicBezTo>
                  <a:lnTo>
                    <a:pt x="116" y="168"/>
                  </a:lnTo>
                  <a:close/>
                  <a:moveTo>
                    <a:pt x="158" y="160"/>
                  </a:moveTo>
                  <a:cubicBezTo>
                    <a:pt x="154" y="164"/>
                    <a:pt x="148" y="166"/>
                    <a:pt x="141" y="166"/>
                  </a:cubicBezTo>
                  <a:cubicBezTo>
                    <a:pt x="134" y="166"/>
                    <a:pt x="128" y="164"/>
                    <a:pt x="124" y="159"/>
                  </a:cubicBezTo>
                  <a:cubicBezTo>
                    <a:pt x="120" y="155"/>
                    <a:pt x="118" y="149"/>
                    <a:pt x="118" y="141"/>
                  </a:cubicBezTo>
                  <a:cubicBezTo>
                    <a:pt x="118" y="134"/>
                    <a:pt x="120" y="128"/>
                    <a:pt x="124" y="123"/>
                  </a:cubicBezTo>
                  <a:cubicBezTo>
                    <a:pt x="128" y="119"/>
                    <a:pt x="134" y="117"/>
                    <a:pt x="141" y="117"/>
                  </a:cubicBezTo>
                  <a:cubicBezTo>
                    <a:pt x="148" y="117"/>
                    <a:pt x="154" y="119"/>
                    <a:pt x="158" y="123"/>
                  </a:cubicBezTo>
                  <a:cubicBezTo>
                    <a:pt x="162" y="128"/>
                    <a:pt x="164" y="134"/>
                    <a:pt x="164" y="141"/>
                  </a:cubicBezTo>
                  <a:cubicBezTo>
                    <a:pt x="164" y="149"/>
                    <a:pt x="162" y="155"/>
                    <a:pt x="158" y="160"/>
                  </a:cubicBezTo>
                  <a:close/>
                  <a:moveTo>
                    <a:pt x="187" y="128"/>
                  </a:moveTo>
                  <a:cubicBezTo>
                    <a:pt x="187" y="168"/>
                    <a:pt x="187" y="168"/>
                    <a:pt x="187" y="168"/>
                  </a:cubicBezTo>
                  <a:cubicBezTo>
                    <a:pt x="175" y="168"/>
                    <a:pt x="175" y="168"/>
                    <a:pt x="175" y="168"/>
                  </a:cubicBezTo>
                  <a:cubicBezTo>
                    <a:pt x="175" y="128"/>
                    <a:pt x="175" y="128"/>
                    <a:pt x="175" y="128"/>
                  </a:cubicBezTo>
                  <a:cubicBezTo>
                    <a:pt x="161" y="128"/>
                    <a:pt x="161" y="128"/>
                    <a:pt x="161" y="128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201" y="115"/>
                    <a:pt x="201" y="115"/>
                    <a:pt x="201" y="115"/>
                  </a:cubicBezTo>
                  <a:cubicBezTo>
                    <a:pt x="201" y="128"/>
                    <a:pt x="201" y="128"/>
                    <a:pt x="201" y="128"/>
                  </a:cubicBezTo>
                  <a:lnTo>
                    <a:pt x="187" y="128"/>
                  </a:lnTo>
                  <a:close/>
                  <a:moveTo>
                    <a:pt x="148" y="129"/>
                  </a:moveTo>
                  <a:cubicBezTo>
                    <a:pt x="147" y="128"/>
                    <a:pt x="146" y="127"/>
                    <a:pt x="145" y="127"/>
                  </a:cubicBezTo>
                  <a:cubicBezTo>
                    <a:pt x="144" y="126"/>
                    <a:pt x="142" y="126"/>
                    <a:pt x="141" y="126"/>
                  </a:cubicBezTo>
                  <a:cubicBezTo>
                    <a:pt x="139" y="126"/>
                    <a:pt x="138" y="126"/>
                    <a:pt x="137" y="126"/>
                  </a:cubicBezTo>
                  <a:cubicBezTo>
                    <a:pt x="136" y="127"/>
                    <a:pt x="135" y="128"/>
                    <a:pt x="133" y="129"/>
                  </a:cubicBezTo>
                  <a:cubicBezTo>
                    <a:pt x="132" y="130"/>
                    <a:pt x="132" y="132"/>
                    <a:pt x="131" y="134"/>
                  </a:cubicBezTo>
                  <a:cubicBezTo>
                    <a:pt x="130" y="136"/>
                    <a:pt x="130" y="139"/>
                    <a:pt x="130" y="141"/>
                  </a:cubicBezTo>
                  <a:cubicBezTo>
                    <a:pt x="130" y="144"/>
                    <a:pt x="130" y="147"/>
                    <a:pt x="131" y="149"/>
                  </a:cubicBezTo>
                  <a:cubicBezTo>
                    <a:pt x="132" y="151"/>
                    <a:pt x="132" y="152"/>
                    <a:pt x="133" y="153"/>
                  </a:cubicBezTo>
                  <a:cubicBezTo>
                    <a:pt x="134" y="155"/>
                    <a:pt x="136" y="156"/>
                    <a:pt x="137" y="156"/>
                  </a:cubicBezTo>
                  <a:cubicBezTo>
                    <a:pt x="138" y="157"/>
                    <a:pt x="139" y="157"/>
                    <a:pt x="141" y="157"/>
                  </a:cubicBezTo>
                  <a:cubicBezTo>
                    <a:pt x="142" y="157"/>
                    <a:pt x="144" y="157"/>
                    <a:pt x="145" y="156"/>
                  </a:cubicBezTo>
                  <a:cubicBezTo>
                    <a:pt x="146" y="156"/>
                    <a:pt x="147" y="155"/>
                    <a:pt x="148" y="153"/>
                  </a:cubicBezTo>
                  <a:cubicBezTo>
                    <a:pt x="149" y="152"/>
                    <a:pt x="150" y="150"/>
                    <a:pt x="151" y="149"/>
                  </a:cubicBezTo>
                  <a:cubicBezTo>
                    <a:pt x="151" y="147"/>
                    <a:pt x="151" y="144"/>
                    <a:pt x="151" y="141"/>
                  </a:cubicBezTo>
                  <a:cubicBezTo>
                    <a:pt x="151" y="139"/>
                    <a:pt x="151" y="136"/>
                    <a:pt x="151" y="134"/>
                  </a:cubicBezTo>
                  <a:cubicBezTo>
                    <a:pt x="150" y="132"/>
                    <a:pt x="149" y="131"/>
                    <a:pt x="148" y="129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4"/>
            <p:cNvSpPr>
              <a:spLocks noEditPoints="1"/>
            </p:cNvSpPr>
            <p:nvPr userDrawn="1"/>
          </p:nvSpPr>
          <p:spPr bwMode="auto">
            <a:xfrm>
              <a:off x="277912" y="5047083"/>
              <a:ext cx="710642" cy="718218"/>
            </a:xfrm>
            <a:custGeom>
              <a:avLst/>
              <a:gdLst>
                <a:gd name="T0" fmla="*/ 89 w 198"/>
                <a:gd name="T1" fmla="*/ 104 h 200"/>
                <a:gd name="T2" fmla="*/ 81 w 198"/>
                <a:gd name="T3" fmla="*/ 104 h 200"/>
                <a:gd name="T4" fmla="*/ 191 w 198"/>
                <a:gd name="T5" fmla="*/ 63 h 200"/>
                <a:gd name="T6" fmla="*/ 149 w 198"/>
                <a:gd name="T7" fmla="*/ 14 h 200"/>
                <a:gd name="T8" fmla="*/ 89 w 198"/>
                <a:gd name="T9" fmla="*/ 1 h 200"/>
                <a:gd name="T10" fmla="*/ 33 w 198"/>
                <a:gd name="T11" fmla="*/ 26 h 200"/>
                <a:gd name="T12" fmla="*/ 2 w 198"/>
                <a:gd name="T13" fmla="*/ 78 h 200"/>
                <a:gd name="T14" fmla="*/ 8 w 198"/>
                <a:gd name="T15" fmla="*/ 139 h 200"/>
                <a:gd name="T16" fmla="*/ 48 w 198"/>
                <a:gd name="T17" fmla="*/ 185 h 200"/>
                <a:gd name="T18" fmla="*/ 107 w 198"/>
                <a:gd name="T19" fmla="*/ 199 h 200"/>
                <a:gd name="T20" fmla="*/ 163 w 198"/>
                <a:gd name="T21" fmla="*/ 176 h 200"/>
                <a:gd name="T22" fmla="*/ 195 w 198"/>
                <a:gd name="T23" fmla="*/ 124 h 200"/>
                <a:gd name="T24" fmla="*/ 62 w 198"/>
                <a:gd name="T25" fmla="*/ 116 h 200"/>
                <a:gd name="T26" fmla="*/ 43 w 198"/>
                <a:gd name="T27" fmla="*/ 119 h 200"/>
                <a:gd name="T28" fmla="*/ 37 w 198"/>
                <a:gd name="T29" fmla="*/ 107 h 200"/>
                <a:gd name="T30" fmla="*/ 44 w 198"/>
                <a:gd name="T31" fmla="*/ 111 h 200"/>
                <a:gd name="T32" fmla="*/ 53 w 198"/>
                <a:gd name="T33" fmla="*/ 112 h 200"/>
                <a:gd name="T34" fmla="*/ 56 w 198"/>
                <a:gd name="T35" fmla="*/ 111 h 200"/>
                <a:gd name="T36" fmla="*/ 56 w 198"/>
                <a:gd name="T37" fmla="*/ 106 h 200"/>
                <a:gd name="T38" fmla="*/ 49 w 198"/>
                <a:gd name="T39" fmla="*/ 104 h 200"/>
                <a:gd name="T40" fmla="*/ 39 w 198"/>
                <a:gd name="T41" fmla="*/ 99 h 200"/>
                <a:gd name="T42" fmla="*/ 41 w 198"/>
                <a:gd name="T43" fmla="*/ 83 h 200"/>
                <a:gd name="T44" fmla="*/ 59 w 198"/>
                <a:gd name="T45" fmla="*/ 81 h 200"/>
                <a:gd name="T46" fmla="*/ 65 w 198"/>
                <a:gd name="T47" fmla="*/ 91 h 200"/>
                <a:gd name="T48" fmla="*/ 59 w 198"/>
                <a:gd name="T49" fmla="*/ 88 h 200"/>
                <a:gd name="T50" fmla="*/ 51 w 198"/>
                <a:gd name="T51" fmla="*/ 87 h 200"/>
                <a:gd name="T52" fmla="*/ 47 w 198"/>
                <a:gd name="T53" fmla="*/ 89 h 200"/>
                <a:gd name="T54" fmla="*/ 48 w 198"/>
                <a:gd name="T55" fmla="*/ 93 h 200"/>
                <a:gd name="T56" fmla="*/ 55 w 198"/>
                <a:gd name="T57" fmla="*/ 96 h 200"/>
                <a:gd name="T58" fmla="*/ 65 w 198"/>
                <a:gd name="T59" fmla="*/ 100 h 200"/>
                <a:gd name="T60" fmla="*/ 62 w 198"/>
                <a:gd name="T61" fmla="*/ 116 h 200"/>
                <a:gd name="T62" fmla="*/ 91 w 198"/>
                <a:gd name="T63" fmla="*/ 111 h 200"/>
                <a:gd name="T64" fmla="*/ 77 w 198"/>
                <a:gd name="T65" fmla="*/ 119 h 200"/>
                <a:gd name="T66" fmla="*/ 80 w 198"/>
                <a:gd name="T67" fmla="*/ 81 h 200"/>
                <a:gd name="T68" fmla="*/ 103 w 198"/>
                <a:gd name="T69" fmla="*/ 119 h 200"/>
                <a:gd name="T70" fmla="*/ 133 w 198"/>
                <a:gd name="T71" fmla="*/ 119 h 200"/>
                <a:gd name="T72" fmla="*/ 107 w 198"/>
                <a:gd name="T73" fmla="*/ 81 h 200"/>
                <a:gd name="T74" fmla="*/ 117 w 198"/>
                <a:gd name="T75" fmla="*/ 111 h 200"/>
                <a:gd name="T76" fmla="*/ 133 w 198"/>
                <a:gd name="T77" fmla="*/ 119 h 200"/>
                <a:gd name="T78" fmla="*/ 146 w 198"/>
                <a:gd name="T79" fmla="*/ 88 h 200"/>
                <a:gd name="T80" fmla="*/ 161 w 198"/>
                <a:gd name="T81" fmla="*/ 95 h 200"/>
                <a:gd name="T82" fmla="*/ 146 w 198"/>
                <a:gd name="T83" fmla="*/ 102 h 200"/>
                <a:gd name="T84" fmla="*/ 162 w 198"/>
                <a:gd name="T85" fmla="*/ 111 h 200"/>
                <a:gd name="T86" fmla="*/ 137 w 198"/>
                <a:gd name="T87" fmla="*/ 119 h 200"/>
                <a:gd name="T88" fmla="*/ 162 w 198"/>
                <a:gd name="T89" fmla="*/ 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8" h="200">
                  <a:moveTo>
                    <a:pt x="81" y="104"/>
                  </a:moveTo>
                  <a:cubicBezTo>
                    <a:pt x="89" y="104"/>
                    <a:pt x="89" y="104"/>
                    <a:pt x="89" y="104"/>
                  </a:cubicBezTo>
                  <a:cubicBezTo>
                    <a:pt x="85" y="92"/>
                    <a:pt x="85" y="92"/>
                    <a:pt x="85" y="92"/>
                  </a:cubicBezTo>
                  <a:lnTo>
                    <a:pt x="81" y="104"/>
                  </a:lnTo>
                  <a:close/>
                  <a:moveTo>
                    <a:pt x="186" y="94"/>
                  </a:moveTo>
                  <a:cubicBezTo>
                    <a:pt x="193" y="85"/>
                    <a:pt x="195" y="74"/>
                    <a:pt x="191" y="63"/>
                  </a:cubicBezTo>
                  <a:cubicBezTo>
                    <a:pt x="186" y="51"/>
                    <a:pt x="175" y="44"/>
                    <a:pt x="164" y="44"/>
                  </a:cubicBezTo>
                  <a:cubicBezTo>
                    <a:pt x="165" y="32"/>
                    <a:pt x="159" y="20"/>
                    <a:pt x="149" y="14"/>
                  </a:cubicBezTo>
                  <a:cubicBezTo>
                    <a:pt x="139" y="8"/>
                    <a:pt x="127" y="9"/>
                    <a:pt x="117" y="15"/>
                  </a:cubicBezTo>
                  <a:cubicBezTo>
                    <a:pt x="111" y="6"/>
                    <a:pt x="101" y="0"/>
                    <a:pt x="89" y="1"/>
                  </a:cubicBezTo>
                  <a:cubicBezTo>
                    <a:pt x="77" y="2"/>
                    <a:pt x="68" y="10"/>
                    <a:pt x="64" y="20"/>
                  </a:cubicBezTo>
                  <a:cubicBezTo>
                    <a:pt x="54" y="16"/>
                    <a:pt x="42" y="18"/>
                    <a:pt x="33" y="26"/>
                  </a:cubicBezTo>
                  <a:cubicBezTo>
                    <a:pt x="25" y="33"/>
                    <a:pt x="21" y="45"/>
                    <a:pt x="24" y="56"/>
                  </a:cubicBezTo>
                  <a:cubicBezTo>
                    <a:pt x="13" y="59"/>
                    <a:pt x="5" y="67"/>
                    <a:pt x="2" y="78"/>
                  </a:cubicBezTo>
                  <a:cubicBezTo>
                    <a:pt x="0" y="90"/>
                    <a:pt x="4" y="101"/>
                    <a:pt x="12" y="108"/>
                  </a:cubicBezTo>
                  <a:cubicBezTo>
                    <a:pt x="5" y="116"/>
                    <a:pt x="3" y="128"/>
                    <a:pt x="8" y="139"/>
                  </a:cubicBezTo>
                  <a:cubicBezTo>
                    <a:pt x="12" y="150"/>
                    <a:pt x="22" y="156"/>
                    <a:pt x="33" y="157"/>
                  </a:cubicBezTo>
                  <a:cubicBezTo>
                    <a:pt x="33" y="168"/>
                    <a:pt x="38" y="179"/>
                    <a:pt x="48" y="185"/>
                  </a:cubicBezTo>
                  <a:cubicBezTo>
                    <a:pt x="58" y="191"/>
                    <a:pt x="70" y="191"/>
                    <a:pt x="79" y="185"/>
                  </a:cubicBezTo>
                  <a:cubicBezTo>
                    <a:pt x="85" y="194"/>
                    <a:pt x="95" y="200"/>
                    <a:pt x="107" y="199"/>
                  </a:cubicBezTo>
                  <a:cubicBezTo>
                    <a:pt x="119" y="198"/>
                    <a:pt x="128" y="191"/>
                    <a:pt x="133" y="181"/>
                  </a:cubicBezTo>
                  <a:cubicBezTo>
                    <a:pt x="143" y="185"/>
                    <a:pt x="154" y="183"/>
                    <a:pt x="163" y="176"/>
                  </a:cubicBezTo>
                  <a:cubicBezTo>
                    <a:pt x="172" y="168"/>
                    <a:pt x="176" y="157"/>
                    <a:pt x="173" y="146"/>
                  </a:cubicBezTo>
                  <a:cubicBezTo>
                    <a:pt x="184" y="143"/>
                    <a:pt x="193" y="135"/>
                    <a:pt x="195" y="124"/>
                  </a:cubicBezTo>
                  <a:cubicBezTo>
                    <a:pt x="198" y="112"/>
                    <a:pt x="194" y="101"/>
                    <a:pt x="186" y="94"/>
                  </a:cubicBezTo>
                  <a:close/>
                  <a:moveTo>
                    <a:pt x="62" y="116"/>
                  </a:moveTo>
                  <a:cubicBezTo>
                    <a:pt x="59" y="118"/>
                    <a:pt x="55" y="119"/>
                    <a:pt x="50" y="119"/>
                  </a:cubicBezTo>
                  <a:cubicBezTo>
                    <a:pt x="47" y="119"/>
                    <a:pt x="45" y="119"/>
                    <a:pt x="43" y="119"/>
                  </a:cubicBezTo>
                  <a:cubicBezTo>
                    <a:pt x="41" y="118"/>
                    <a:pt x="38" y="117"/>
                    <a:pt x="37" y="116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39" y="109"/>
                    <a:pt x="41" y="110"/>
                    <a:pt x="44" y="111"/>
                  </a:cubicBezTo>
                  <a:cubicBezTo>
                    <a:pt x="46" y="112"/>
                    <a:pt x="48" y="112"/>
                    <a:pt x="50" y="112"/>
                  </a:cubicBezTo>
                  <a:cubicBezTo>
                    <a:pt x="51" y="112"/>
                    <a:pt x="52" y="112"/>
                    <a:pt x="53" y="112"/>
                  </a:cubicBezTo>
                  <a:cubicBezTo>
                    <a:pt x="53" y="112"/>
                    <a:pt x="54" y="112"/>
                    <a:pt x="55" y="112"/>
                  </a:cubicBezTo>
                  <a:cubicBezTo>
                    <a:pt x="55" y="111"/>
                    <a:pt x="56" y="111"/>
                    <a:pt x="56" y="111"/>
                  </a:cubicBezTo>
                  <a:cubicBezTo>
                    <a:pt x="57" y="110"/>
                    <a:pt x="57" y="109"/>
                    <a:pt x="57" y="108"/>
                  </a:cubicBezTo>
                  <a:cubicBezTo>
                    <a:pt x="57" y="107"/>
                    <a:pt x="57" y="107"/>
                    <a:pt x="56" y="106"/>
                  </a:cubicBezTo>
                  <a:cubicBezTo>
                    <a:pt x="55" y="106"/>
                    <a:pt x="54" y="105"/>
                    <a:pt x="53" y="105"/>
                  </a:cubicBezTo>
                  <a:cubicBezTo>
                    <a:pt x="52" y="104"/>
                    <a:pt x="51" y="104"/>
                    <a:pt x="49" y="104"/>
                  </a:cubicBezTo>
                  <a:cubicBezTo>
                    <a:pt x="48" y="104"/>
                    <a:pt x="46" y="103"/>
                    <a:pt x="45" y="103"/>
                  </a:cubicBezTo>
                  <a:cubicBezTo>
                    <a:pt x="42" y="102"/>
                    <a:pt x="40" y="100"/>
                    <a:pt x="39" y="99"/>
                  </a:cubicBezTo>
                  <a:cubicBezTo>
                    <a:pt x="37" y="97"/>
                    <a:pt x="37" y="95"/>
                    <a:pt x="37" y="92"/>
                  </a:cubicBezTo>
                  <a:cubicBezTo>
                    <a:pt x="37" y="88"/>
                    <a:pt x="38" y="86"/>
                    <a:pt x="41" y="83"/>
                  </a:cubicBezTo>
                  <a:cubicBezTo>
                    <a:pt x="44" y="81"/>
                    <a:pt x="48" y="80"/>
                    <a:pt x="53" y="80"/>
                  </a:cubicBezTo>
                  <a:cubicBezTo>
                    <a:pt x="55" y="80"/>
                    <a:pt x="57" y="80"/>
                    <a:pt x="59" y="81"/>
                  </a:cubicBezTo>
                  <a:cubicBezTo>
                    <a:pt x="62" y="81"/>
                    <a:pt x="64" y="82"/>
                    <a:pt x="65" y="83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3" y="90"/>
                    <a:pt x="61" y="89"/>
                    <a:pt x="59" y="88"/>
                  </a:cubicBezTo>
                  <a:cubicBezTo>
                    <a:pt x="57" y="87"/>
                    <a:pt x="55" y="87"/>
                    <a:pt x="53" y="87"/>
                  </a:cubicBezTo>
                  <a:cubicBezTo>
                    <a:pt x="52" y="87"/>
                    <a:pt x="52" y="87"/>
                    <a:pt x="51" y="87"/>
                  </a:cubicBezTo>
                  <a:cubicBezTo>
                    <a:pt x="50" y="87"/>
                    <a:pt x="49" y="87"/>
                    <a:pt x="49" y="88"/>
                  </a:cubicBezTo>
                  <a:cubicBezTo>
                    <a:pt x="48" y="88"/>
                    <a:pt x="48" y="88"/>
                    <a:pt x="47" y="89"/>
                  </a:cubicBezTo>
                  <a:cubicBezTo>
                    <a:pt x="47" y="90"/>
                    <a:pt x="47" y="90"/>
                    <a:pt x="47" y="91"/>
                  </a:cubicBezTo>
                  <a:cubicBezTo>
                    <a:pt x="47" y="92"/>
                    <a:pt x="47" y="93"/>
                    <a:pt x="48" y="93"/>
                  </a:cubicBezTo>
                  <a:cubicBezTo>
                    <a:pt x="48" y="94"/>
                    <a:pt x="50" y="94"/>
                    <a:pt x="52" y="95"/>
                  </a:cubicBezTo>
                  <a:cubicBezTo>
                    <a:pt x="53" y="95"/>
                    <a:pt x="54" y="95"/>
                    <a:pt x="55" y="96"/>
                  </a:cubicBezTo>
                  <a:cubicBezTo>
                    <a:pt x="56" y="96"/>
                    <a:pt x="58" y="96"/>
                    <a:pt x="59" y="97"/>
                  </a:cubicBezTo>
                  <a:cubicBezTo>
                    <a:pt x="62" y="98"/>
                    <a:pt x="64" y="99"/>
                    <a:pt x="65" y="100"/>
                  </a:cubicBezTo>
                  <a:cubicBezTo>
                    <a:pt x="66" y="102"/>
                    <a:pt x="67" y="104"/>
                    <a:pt x="67" y="107"/>
                  </a:cubicBezTo>
                  <a:cubicBezTo>
                    <a:pt x="67" y="111"/>
                    <a:pt x="65" y="114"/>
                    <a:pt x="62" y="116"/>
                  </a:cubicBezTo>
                  <a:close/>
                  <a:moveTo>
                    <a:pt x="94" y="119"/>
                  </a:moveTo>
                  <a:cubicBezTo>
                    <a:pt x="91" y="111"/>
                    <a:pt x="91" y="111"/>
                    <a:pt x="91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91" y="81"/>
                    <a:pt x="91" y="81"/>
                    <a:pt x="91" y="81"/>
                  </a:cubicBezTo>
                  <a:cubicBezTo>
                    <a:pt x="103" y="119"/>
                    <a:pt x="103" y="119"/>
                    <a:pt x="103" y="119"/>
                  </a:cubicBezTo>
                  <a:lnTo>
                    <a:pt x="94" y="119"/>
                  </a:lnTo>
                  <a:close/>
                  <a:moveTo>
                    <a:pt x="133" y="119"/>
                  </a:moveTo>
                  <a:cubicBezTo>
                    <a:pt x="107" y="119"/>
                    <a:pt x="107" y="119"/>
                    <a:pt x="107" y="119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7" y="111"/>
                    <a:pt x="117" y="111"/>
                    <a:pt x="117" y="111"/>
                  </a:cubicBezTo>
                  <a:cubicBezTo>
                    <a:pt x="133" y="111"/>
                    <a:pt x="133" y="111"/>
                    <a:pt x="133" y="111"/>
                  </a:cubicBezTo>
                  <a:lnTo>
                    <a:pt x="133" y="119"/>
                  </a:lnTo>
                  <a:close/>
                  <a:moveTo>
                    <a:pt x="162" y="88"/>
                  </a:moveTo>
                  <a:cubicBezTo>
                    <a:pt x="146" y="88"/>
                    <a:pt x="146" y="88"/>
                    <a:pt x="146" y="88"/>
                  </a:cubicBezTo>
                  <a:cubicBezTo>
                    <a:pt x="146" y="95"/>
                    <a:pt x="146" y="95"/>
                    <a:pt x="146" y="95"/>
                  </a:cubicBezTo>
                  <a:cubicBezTo>
                    <a:pt x="161" y="95"/>
                    <a:pt x="161" y="95"/>
                    <a:pt x="161" y="95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46" y="102"/>
                    <a:pt x="146" y="102"/>
                    <a:pt x="146" y="102"/>
                  </a:cubicBezTo>
                  <a:cubicBezTo>
                    <a:pt x="146" y="111"/>
                    <a:pt x="146" y="111"/>
                    <a:pt x="146" y="111"/>
                  </a:cubicBezTo>
                  <a:cubicBezTo>
                    <a:pt x="162" y="111"/>
                    <a:pt x="162" y="111"/>
                    <a:pt x="162" y="111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62" y="81"/>
                    <a:pt x="162" y="81"/>
                    <a:pt x="162" y="81"/>
                  </a:cubicBezTo>
                  <a:lnTo>
                    <a:pt x="162" y="88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5"/>
            <p:cNvSpPr>
              <a:spLocks noEditPoints="1"/>
            </p:cNvSpPr>
            <p:nvPr userDrawn="1"/>
          </p:nvSpPr>
          <p:spPr bwMode="auto">
            <a:xfrm>
              <a:off x="2850412" y="1685479"/>
              <a:ext cx="969897" cy="969896"/>
            </a:xfrm>
            <a:custGeom>
              <a:avLst/>
              <a:gdLst>
                <a:gd name="T0" fmla="*/ 104 w 198"/>
                <a:gd name="T1" fmla="*/ 187 h 198"/>
                <a:gd name="T2" fmla="*/ 68 w 198"/>
                <a:gd name="T3" fmla="*/ 179 h 198"/>
                <a:gd name="T4" fmla="*/ 0 w 198"/>
                <a:gd name="T5" fmla="*/ 198 h 198"/>
                <a:gd name="T6" fmla="*/ 31 w 198"/>
                <a:gd name="T7" fmla="*/ 152 h 198"/>
                <a:gd name="T8" fmla="*/ 11 w 198"/>
                <a:gd name="T9" fmla="*/ 93 h 198"/>
                <a:gd name="T10" fmla="*/ 104 w 198"/>
                <a:gd name="T11" fmla="*/ 0 h 198"/>
                <a:gd name="T12" fmla="*/ 198 w 198"/>
                <a:gd name="T13" fmla="*/ 93 h 198"/>
                <a:gd name="T14" fmla="*/ 104 w 198"/>
                <a:gd name="T15" fmla="*/ 187 h 198"/>
                <a:gd name="T16" fmla="*/ 76 w 198"/>
                <a:gd name="T17" fmla="*/ 137 h 198"/>
                <a:gd name="T18" fmla="*/ 89 w 198"/>
                <a:gd name="T19" fmla="*/ 151 h 198"/>
                <a:gd name="T20" fmla="*/ 106 w 198"/>
                <a:gd name="T21" fmla="*/ 134 h 198"/>
                <a:gd name="T22" fmla="*/ 92 w 198"/>
                <a:gd name="T23" fmla="*/ 120 h 198"/>
                <a:gd name="T24" fmla="*/ 76 w 198"/>
                <a:gd name="T25" fmla="*/ 137 h 198"/>
                <a:gd name="T26" fmla="*/ 109 w 198"/>
                <a:gd name="T27" fmla="*/ 33 h 198"/>
                <a:gd name="T28" fmla="*/ 81 w 198"/>
                <a:gd name="T29" fmla="*/ 40 h 198"/>
                <a:gd name="T30" fmla="*/ 84 w 198"/>
                <a:gd name="T31" fmla="*/ 57 h 198"/>
                <a:gd name="T32" fmla="*/ 102 w 198"/>
                <a:gd name="T33" fmla="*/ 53 h 198"/>
                <a:gd name="T34" fmla="*/ 112 w 198"/>
                <a:gd name="T35" fmla="*/ 61 h 198"/>
                <a:gd name="T36" fmla="*/ 99 w 198"/>
                <a:gd name="T37" fmla="*/ 79 h 198"/>
                <a:gd name="T38" fmla="*/ 83 w 198"/>
                <a:gd name="T39" fmla="*/ 107 h 198"/>
                <a:gd name="T40" fmla="*/ 83 w 198"/>
                <a:gd name="T41" fmla="*/ 112 h 198"/>
                <a:gd name="T42" fmla="*/ 106 w 198"/>
                <a:gd name="T43" fmla="*/ 112 h 198"/>
                <a:gd name="T44" fmla="*/ 107 w 198"/>
                <a:gd name="T45" fmla="*/ 108 h 198"/>
                <a:gd name="T46" fmla="*/ 119 w 198"/>
                <a:gd name="T47" fmla="*/ 88 h 198"/>
                <a:gd name="T48" fmla="*/ 137 w 198"/>
                <a:gd name="T49" fmla="*/ 56 h 198"/>
                <a:gd name="T50" fmla="*/ 109 w 198"/>
                <a:gd name="T51" fmla="*/ 3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8" h="198">
                  <a:moveTo>
                    <a:pt x="104" y="187"/>
                  </a:moveTo>
                  <a:cubicBezTo>
                    <a:pt x="91" y="187"/>
                    <a:pt x="79" y="184"/>
                    <a:pt x="68" y="179"/>
                  </a:cubicBezTo>
                  <a:cubicBezTo>
                    <a:pt x="43" y="198"/>
                    <a:pt x="0" y="198"/>
                    <a:pt x="0" y="198"/>
                  </a:cubicBezTo>
                  <a:cubicBezTo>
                    <a:pt x="0" y="198"/>
                    <a:pt x="22" y="183"/>
                    <a:pt x="31" y="152"/>
                  </a:cubicBezTo>
                  <a:cubicBezTo>
                    <a:pt x="19" y="136"/>
                    <a:pt x="11" y="115"/>
                    <a:pt x="11" y="93"/>
                  </a:cubicBezTo>
                  <a:cubicBezTo>
                    <a:pt x="11" y="42"/>
                    <a:pt x="53" y="0"/>
                    <a:pt x="104" y="0"/>
                  </a:cubicBezTo>
                  <a:cubicBezTo>
                    <a:pt x="156" y="0"/>
                    <a:pt x="198" y="42"/>
                    <a:pt x="198" y="93"/>
                  </a:cubicBezTo>
                  <a:cubicBezTo>
                    <a:pt x="198" y="145"/>
                    <a:pt x="156" y="187"/>
                    <a:pt x="104" y="187"/>
                  </a:cubicBezTo>
                  <a:close/>
                  <a:moveTo>
                    <a:pt x="76" y="137"/>
                  </a:moveTo>
                  <a:cubicBezTo>
                    <a:pt x="76" y="145"/>
                    <a:pt x="81" y="151"/>
                    <a:pt x="89" y="151"/>
                  </a:cubicBezTo>
                  <a:cubicBezTo>
                    <a:pt x="99" y="151"/>
                    <a:pt x="106" y="144"/>
                    <a:pt x="106" y="134"/>
                  </a:cubicBezTo>
                  <a:cubicBezTo>
                    <a:pt x="106" y="126"/>
                    <a:pt x="100" y="120"/>
                    <a:pt x="92" y="120"/>
                  </a:cubicBezTo>
                  <a:cubicBezTo>
                    <a:pt x="82" y="120"/>
                    <a:pt x="76" y="128"/>
                    <a:pt x="76" y="137"/>
                  </a:cubicBezTo>
                  <a:close/>
                  <a:moveTo>
                    <a:pt x="109" y="33"/>
                  </a:moveTo>
                  <a:cubicBezTo>
                    <a:pt x="97" y="33"/>
                    <a:pt x="87" y="37"/>
                    <a:pt x="81" y="40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9" y="54"/>
                    <a:pt x="95" y="53"/>
                    <a:pt x="102" y="53"/>
                  </a:cubicBezTo>
                  <a:cubicBezTo>
                    <a:pt x="110" y="53"/>
                    <a:pt x="112" y="56"/>
                    <a:pt x="112" y="61"/>
                  </a:cubicBezTo>
                  <a:cubicBezTo>
                    <a:pt x="112" y="67"/>
                    <a:pt x="105" y="72"/>
                    <a:pt x="99" y="79"/>
                  </a:cubicBezTo>
                  <a:cubicBezTo>
                    <a:pt x="89" y="89"/>
                    <a:pt x="85" y="98"/>
                    <a:pt x="83" y="107"/>
                  </a:cubicBezTo>
                  <a:cubicBezTo>
                    <a:pt x="83" y="109"/>
                    <a:pt x="83" y="110"/>
                    <a:pt x="83" y="112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07" y="110"/>
                    <a:pt x="107" y="109"/>
                    <a:pt x="107" y="108"/>
                  </a:cubicBezTo>
                  <a:cubicBezTo>
                    <a:pt x="109" y="100"/>
                    <a:pt x="112" y="94"/>
                    <a:pt x="119" y="88"/>
                  </a:cubicBezTo>
                  <a:cubicBezTo>
                    <a:pt x="128" y="78"/>
                    <a:pt x="137" y="69"/>
                    <a:pt x="137" y="56"/>
                  </a:cubicBezTo>
                  <a:cubicBezTo>
                    <a:pt x="137" y="42"/>
                    <a:pt x="126" y="33"/>
                    <a:pt x="109" y="33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6"/>
            <p:cNvSpPr>
              <a:spLocks noEditPoints="1"/>
            </p:cNvSpPr>
            <p:nvPr userDrawn="1"/>
          </p:nvSpPr>
          <p:spPr bwMode="auto">
            <a:xfrm>
              <a:off x="1700225" y="1116264"/>
              <a:ext cx="1084398" cy="1079600"/>
            </a:xfrm>
            <a:custGeom>
              <a:avLst/>
              <a:gdLst>
                <a:gd name="T0" fmla="*/ 0 w 191"/>
                <a:gd name="T1" fmla="*/ 95 h 190"/>
                <a:gd name="T2" fmla="*/ 2 w 191"/>
                <a:gd name="T3" fmla="*/ 78 h 190"/>
                <a:gd name="T4" fmla="*/ 96 w 191"/>
                <a:gd name="T5" fmla="*/ 0 h 190"/>
                <a:gd name="T6" fmla="*/ 96 w 191"/>
                <a:gd name="T7" fmla="*/ 190 h 190"/>
                <a:gd name="T8" fmla="*/ 146 w 191"/>
                <a:gd name="T9" fmla="*/ 72 h 190"/>
                <a:gd name="T10" fmla="*/ 175 w 191"/>
                <a:gd name="T11" fmla="*/ 66 h 190"/>
                <a:gd name="T12" fmla="*/ 139 w 191"/>
                <a:gd name="T13" fmla="*/ 55 h 190"/>
                <a:gd name="T14" fmla="*/ 154 w 191"/>
                <a:gd name="T15" fmla="*/ 34 h 190"/>
                <a:gd name="T16" fmla="*/ 82 w 191"/>
                <a:gd name="T17" fmla="*/ 34 h 190"/>
                <a:gd name="T18" fmla="*/ 106 w 191"/>
                <a:gd name="T19" fmla="*/ 51 h 190"/>
                <a:gd name="T20" fmla="*/ 81 w 191"/>
                <a:gd name="T21" fmla="*/ 43 h 190"/>
                <a:gd name="T22" fmla="*/ 66 w 191"/>
                <a:gd name="T23" fmla="*/ 45 h 190"/>
                <a:gd name="T24" fmla="*/ 36 w 191"/>
                <a:gd name="T25" fmla="*/ 96 h 190"/>
                <a:gd name="T26" fmla="*/ 47 w 191"/>
                <a:gd name="T27" fmla="*/ 107 h 190"/>
                <a:gd name="T28" fmla="*/ 59 w 191"/>
                <a:gd name="T29" fmla="*/ 104 h 190"/>
                <a:gd name="T30" fmla="*/ 101 w 191"/>
                <a:gd name="T31" fmla="*/ 87 h 190"/>
                <a:gd name="T32" fmla="*/ 69 w 191"/>
                <a:gd name="T33" fmla="*/ 115 h 190"/>
                <a:gd name="T34" fmla="*/ 108 w 191"/>
                <a:gd name="T35" fmla="*/ 93 h 190"/>
                <a:gd name="T36" fmla="*/ 110 w 191"/>
                <a:gd name="T37" fmla="*/ 124 h 190"/>
                <a:gd name="T38" fmla="*/ 141 w 191"/>
                <a:gd name="T39" fmla="*/ 117 h 190"/>
                <a:gd name="T40" fmla="*/ 140 w 191"/>
                <a:gd name="T41" fmla="*/ 87 h 190"/>
                <a:gd name="T42" fmla="*/ 157 w 191"/>
                <a:gd name="T43" fmla="*/ 123 h 190"/>
                <a:gd name="T44" fmla="*/ 181 w 191"/>
                <a:gd name="T45" fmla="*/ 95 h 190"/>
                <a:gd name="T46" fmla="*/ 145 w 191"/>
                <a:gd name="T47" fmla="*/ 75 h 190"/>
                <a:gd name="T48" fmla="*/ 30 w 191"/>
                <a:gd name="T49" fmla="*/ 106 h 190"/>
                <a:gd name="T50" fmla="*/ 26 w 191"/>
                <a:gd name="T51" fmla="*/ 107 h 190"/>
                <a:gd name="T52" fmla="*/ 28 w 191"/>
                <a:gd name="T53" fmla="*/ 146 h 190"/>
                <a:gd name="T54" fmla="*/ 43 w 191"/>
                <a:gd name="T55" fmla="*/ 116 h 190"/>
                <a:gd name="T56" fmla="*/ 119 w 191"/>
                <a:gd name="T57" fmla="*/ 166 h 190"/>
                <a:gd name="T58" fmla="*/ 118 w 191"/>
                <a:gd name="T59" fmla="*/ 177 h 190"/>
                <a:gd name="T60" fmla="*/ 143 w 191"/>
                <a:gd name="T61" fmla="*/ 142 h 190"/>
                <a:gd name="T62" fmla="*/ 110 w 191"/>
                <a:gd name="T63" fmla="*/ 131 h 190"/>
                <a:gd name="T64" fmla="*/ 119 w 191"/>
                <a:gd name="T65" fmla="*/ 166 h 190"/>
                <a:gd name="T66" fmla="*/ 159 w 191"/>
                <a:gd name="T67" fmla="*/ 129 h 190"/>
                <a:gd name="T68" fmla="*/ 151 w 191"/>
                <a:gd name="T69" fmla="*/ 141 h 190"/>
                <a:gd name="T70" fmla="*/ 175 w 191"/>
                <a:gd name="T71" fmla="*/ 126 h 190"/>
                <a:gd name="T72" fmla="*/ 112 w 191"/>
                <a:gd name="T73" fmla="*/ 178 h 190"/>
                <a:gd name="T74" fmla="*/ 110 w 191"/>
                <a:gd name="T75" fmla="*/ 173 h 190"/>
                <a:gd name="T76" fmla="*/ 107 w 191"/>
                <a:gd name="T77" fmla="*/ 160 h 190"/>
                <a:gd name="T78" fmla="*/ 67 w 191"/>
                <a:gd name="T79" fmla="*/ 123 h 190"/>
                <a:gd name="T80" fmla="*/ 48 w 191"/>
                <a:gd name="T81" fmla="*/ 127 h 190"/>
                <a:gd name="T82" fmla="*/ 96 w 191"/>
                <a:gd name="T83" fmla="*/ 180 h 190"/>
                <a:gd name="T84" fmla="*/ 19 w 191"/>
                <a:gd name="T85" fmla="*/ 104 h 190"/>
                <a:gd name="T86" fmla="*/ 11 w 191"/>
                <a:gd name="T87" fmla="*/ 92 h 190"/>
                <a:gd name="T88" fmla="*/ 15 w 191"/>
                <a:gd name="T89" fmla="*/ 121 h 190"/>
                <a:gd name="T90" fmla="*/ 18 w 191"/>
                <a:gd name="T91" fmla="*/ 90 h 190"/>
                <a:gd name="T92" fmla="*/ 26 w 191"/>
                <a:gd name="T93" fmla="*/ 86 h 190"/>
                <a:gd name="T94" fmla="*/ 62 w 191"/>
                <a:gd name="T95" fmla="*/ 37 h 190"/>
                <a:gd name="T96" fmla="*/ 42 w 191"/>
                <a:gd name="T97" fmla="*/ 29 h 190"/>
                <a:gd name="T98" fmla="*/ 49 w 191"/>
                <a:gd name="T99" fmla="*/ 24 h 190"/>
                <a:gd name="T100" fmla="*/ 72 w 191"/>
                <a:gd name="T101" fmla="*/ 27 h 190"/>
                <a:gd name="T102" fmla="*/ 121 w 191"/>
                <a:gd name="T103" fmla="*/ 14 h 190"/>
                <a:gd name="T104" fmla="*/ 49 w 191"/>
                <a:gd name="T105" fmla="*/ 24 h 190"/>
                <a:gd name="T106" fmla="*/ 102 w 191"/>
                <a:gd name="T107" fmla="*/ 71 h 190"/>
                <a:gd name="T108" fmla="*/ 138 w 191"/>
                <a:gd name="T109" fmla="*/ 71 h 190"/>
                <a:gd name="T110" fmla="*/ 120 w 191"/>
                <a:gd name="T111" fmla="*/ 60 h 190"/>
                <a:gd name="T112" fmla="*/ 120 w 191"/>
                <a:gd name="T113" fmla="*/ 83 h 190"/>
                <a:gd name="T114" fmla="*/ 120 w 191"/>
                <a:gd name="T115" fmla="*/ 60 h 190"/>
                <a:gd name="T116" fmla="*/ 115 w 191"/>
                <a:gd name="T117" fmla="*/ 71 h 190"/>
                <a:gd name="T118" fmla="*/ 126 w 191"/>
                <a:gd name="T119" fmla="*/ 7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1" h="190">
                  <a:moveTo>
                    <a:pt x="96" y="190"/>
                  </a:moveTo>
                  <a:cubicBezTo>
                    <a:pt x="43" y="190"/>
                    <a:pt x="0" y="147"/>
                    <a:pt x="0" y="95"/>
                  </a:cubicBezTo>
                  <a:cubicBezTo>
                    <a:pt x="0" y="90"/>
                    <a:pt x="1" y="85"/>
                    <a:pt x="2" y="80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10" y="34"/>
                    <a:pt x="49" y="0"/>
                    <a:pt x="96" y="0"/>
                  </a:cubicBezTo>
                  <a:cubicBezTo>
                    <a:pt x="148" y="0"/>
                    <a:pt x="191" y="42"/>
                    <a:pt x="191" y="95"/>
                  </a:cubicBezTo>
                  <a:cubicBezTo>
                    <a:pt x="191" y="147"/>
                    <a:pt x="148" y="190"/>
                    <a:pt x="96" y="190"/>
                  </a:cubicBezTo>
                  <a:close/>
                  <a:moveTo>
                    <a:pt x="145" y="75"/>
                  </a:moveTo>
                  <a:cubicBezTo>
                    <a:pt x="145" y="74"/>
                    <a:pt x="146" y="73"/>
                    <a:pt x="146" y="72"/>
                  </a:cubicBezTo>
                  <a:cubicBezTo>
                    <a:pt x="146" y="70"/>
                    <a:pt x="145" y="68"/>
                    <a:pt x="145" y="67"/>
                  </a:cubicBezTo>
                  <a:cubicBezTo>
                    <a:pt x="154" y="66"/>
                    <a:pt x="164" y="65"/>
                    <a:pt x="175" y="66"/>
                  </a:cubicBezTo>
                  <a:cubicBezTo>
                    <a:pt x="172" y="56"/>
                    <a:pt x="167" y="47"/>
                    <a:pt x="160" y="40"/>
                  </a:cubicBezTo>
                  <a:cubicBezTo>
                    <a:pt x="155" y="42"/>
                    <a:pt x="147" y="47"/>
                    <a:pt x="139" y="55"/>
                  </a:cubicBezTo>
                  <a:cubicBezTo>
                    <a:pt x="138" y="53"/>
                    <a:pt x="136" y="52"/>
                    <a:pt x="134" y="50"/>
                  </a:cubicBezTo>
                  <a:cubicBezTo>
                    <a:pt x="142" y="42"/>
                    <a:pt x="150" y="36"/>
                    <a:pt x="154" y="34"/>
                  </a:cubicBezTo>
                  <a:cubicBezTo>
                    <a:pt x="147" y="27"/>
                    <a:pt x="139" y="22"/>
                    <a:pt x="131" y="18"/>
                  </a:cubicBezTo>
                  <a:cubicBezTo>
                    <a:pt x="123" y="19"/>
                    <a:pt x="103" y="22"/>
                    <a:pt x="82" y="34"/>
                  </a:cubicBezTo>
                  <a:cubicBezTo>
                    <a:pt x="82" y="35"/>
                    <a:pt x="82" y="36"/>
                    <a:pt x="82" y="37"/>
                  </a:cubicBezTo>
                  <a:cubicBezTo>
                    <a:pt x="90" y="40"/>
                    <a:pt x="99" y="45"/>
                    <a:pt x="106" y="51"/>
                  </a:cubicBezTo>
                  <a:cubicBezTo>
                    <a:pt x="105" y="52"/>
                    <a:pt x="103" y="53"/>
                    <a:pt x="102" y="55"/>
                  </a:cubicBezTo>
                  <a:cubicBezTo>
                    <a:pt x="96" y="51"/>
                    <a:pt x="89" y="46"/>
                    <a:pt x="81" y="43"/>
                  </a:cubicBezTo>
                  <a:cubicBezTo>
                    <a:pt x="79" y="45"/>
                    <a:pt x="76" y="47"/>
                    <a:pt x="72" y="47"/>
                  </a:cubicBezTo>
                  <a:cubicBezTo>
                    <a:pt x="70" y="47"/>
                    <a:pt x="68" y="46"/>
                    <a:pt x="66" y="45"/>
                  </a:cubicBezTo>
                  <a:cubicBezTo>
                    <a:pt x="54" y="55"/>
                    <a:pt x="42" y="69"/>
                    <a:pt x="33" y="89"/>
                  </a:cubicBezTo>
                  <a:cubicBezTo>
                    <a:pt x="35" y="91"/>
                    <a:pt x="36" y="93"/>
                    <a:pt x="36" y="96"/>
                  </a:cubicBezTo>
                  <a:cubicBezTo>
                    <a:pt x="36" y="98"/>
                    <a:pt x="36" y="100"/>
                    <a:pt x="35" y="101"/>
                  </a:cubicBezTo>
                  <a:cubicBezTo>
                    <a:pt x="39" y="103"/>
                    <a:pt x="43" y="105"/>
                    <a:pt x="47" y="107"/>
                  </a:cubicBezTo>
                  <a:cubicBezTo>
                    <a:pt x="49" y="105"/>
                    <a:pt x="52" y="103"/>
                    <a:pt x="56" y="103"/>
                  </a:cubicBezTo>
                  <a:cubicBezTo>
                    <a:pt x="57" y="103"/>
                    <a:pt x="58" y="103"/>
                    <a:pt x="59" y="104"/>
                  </a:cubicBezTo>
                  <a:cubicBezTo>
                    <a:pt x="69" y="95"/>
                    <a:pt x="81" y="86"/>
                    <a:pt x="97" y="79"/>
                  </a:cubicBezTo>
                  <a:cubicBezTo>
                    <a:pt x="98" y="82"/>
                    <a:pt x="99" y="85"/>
                    <a:pt x="101" y="87"/>
                  </a:cubicBezTo>
                  <a:cubicBezTo>
                    <a:pt x="89" y="92"/>
                    <a:pt x="77" y="99"/>
                    <a:pt x="66" y="108"/>
                  </a:cubicBezTo>
                  <a:cubicBezTo>
                    <a:pt x="67" y="110"/>
                    <a:pt x="68" y="113"/>
                    <a:pt x="69" y="115"/>
                  </a:cubicBezTo>
                  <a:cubicBezTo>
                    <a:pt x="79" y="119"/>
                    <a:pt x="90" y="121"/>
                    <a:pt x="103" y="123"/>
                  </a:cubicBezTo>
                  <a:cubicBezTo>
                    <a:pt x="103" y="112"/>
                    <a:pt x="105" y="102"/>
                    <a:pt x="108" y="93"/>
                  </a:cubicBezTo>
                  <a:cubicBezTo>
                    <a:pt x="110" y="95"/>
                    <a:pt x="112" y="96"/>
                    <a:pt x="115" y="96"/>
                  </a:cubicBezTo>
                  <a:cubicBezTo>
                    <a:pt x="112" y="104"/>
                    <a:pt x="111" y="114"/>
                    <a:pt x="110" y="124"/>
                  </a:cubicBezTo>
                  <a:cubicBezTo>
                    <a:pt x="118" y="125"/>
                    <a:pt x="126" y="125"/>
                    <a:pt x="134" y="125"/>
                  </a:cubicBezTo>
                  <a:cubicBezTo>
                    <a:pt x="136" y="122"/>
                    <a:pt x="138" y="119"/>
                    <a:pt x="141" y="117"/>
                  </a:cubicBezTo>
                  <a:cubicBezTo>
                    <a:pt x="140" y="109"/>
                    <a:pt x="137" y="101"/>
                    <a:pt x="134" y="93"/>
                  </a:cubicBezTo>
                  <a:cubicBezTo>
                    <a:pt x="136" y="91"/>
                    <a:pt x="138" y="90"/>
                    <a:pt x="140" y="87"/>
                  </a:cubicBezTo>
                  <a:cubicBezTo>
                    <a:pt x="145" y="96"/>
                    <a:pt x="148" y="106"/>
                    <a:pt x="150" y="117"/>
                  </a:cubicBezTo>
                  <a:cubicBezTo>
                    <a:pt x="153" y="118"/>
                    <a:pt x="156" y="120"/>
                    <a:pt x="157" y="123"/>
                  </a:cubicBezTo>
                  <a:cubicBezTo>
                    <a:pt x="164" y="122"/>
                    <a:pt x="170" y="120"/>
                    <a:pt x="177" y="119"/>
                  </a:cubicBezTo>
                  <a:cubicBezTo>
                    <a:pt x="179" y="111"/>
                    <a:pt x="181" y="103"/>
                    <a:pt x="181" y="95"/>
                  </a:cubicBezTo>
                  <a:cubicBezTo>
                    <a:pt x="181" y="87"/>
                    <a:pt x="179" y="80"/>
                    <a:pt x="177" y="73"/>
                  </a:cubicBezTo>
                  <a:cubicBezTo>
                    <a:pt x="172" y="73"/>
                    <a:pt x="160" y="73"/>
                    <a:pt x="145" y="75"/>
                  </a:cubicBezTo>
                  <a:close/>
                  <a:moveTo>
                    <a:pt x="43" y="113"/>
                  </a:moveTo>
                  <a:cubicBezTo>
                    <a:pt x="39" y="111"/>
                    <a:pt x="34" y="108"/>
                    <a:pt x="30" y="106"/>
                  </a:cubicBezTo>
                  <a:cubicBezTo>
                    <a:pt x="29" y="106"/>
                    <a:pt x="28" y="107"/>
                    <a:pt x="26" y="10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4" y="115"/>
                    <a:pt x="22" y="124"/>
                    <a:pt x="20" y="134"/>
                  </a:cubicBezTo>
                  <a:cubicBezTo>
                    <a:pt x="22" y="138"/>
                    <a:pt x="25" y="142"/>
                    <a:pt x="28" y="146"/>
                  </a:cubicBezTo>
                  <a:cubicBezTo>
                    <a:pt x="30" y="141"/>
                    <a:pt x="35" y="131"/>
                    <a:pt x="44" y="120"/>
                  </a:cubicBezTo>
                  <a:cubicBezTo>
                    <a:pt x="43" y="119"/>
                    <a:pt x="43" y="117"/>
                    <a:pt x="43" y="116"/>
                  </a:cubicBezTo>
                  <a:cubicBezTo>
                    <a:pt x="43" y="115"/>
                    <a:pt x="43" y="114"/>
                    <a:pt x="43" y="113"/>
                  </a:cubicBezTo>
                  <a:close/>
                  <a:moveTo>
                    <a:pt x="119" y="166"/>
                  </a:moveTo>
                  <a:cubicBezTo>
                    <a:pt x="119" y="167"/>
                    <a:pt x="117" y="171"/>
                    <a:pt x="116" y="172"/>
                  </a:cubicBezTo>
                  <a:cubicBezTo>
                    <a:pt x="117" y="174"/>
                    <a:pt x="117" y="174"/>
                    <a:pt x="118" y="177"/>
                  </a:cubicBezTo>
                  <a:cubicBezTo>
                    <a:pt x="126" y="175"/>
                    <a:pt x="133" y="172"/>
                    <a:pt x="139" y="168"/>
                  </a:cubicBezTo>
                  <a:cubicBezTo>
                    <a:pt x="141" y="162"/>
                    <a:pt x="143" y="153"/>
                    <a:pt x="143" y="142"/>
                  </a:cubicBezTo>
                  <a:cubicBezTo>
                    <a:pt x="138" y="140"/>
                    <a:pt x="135" y="136"/>
                    <a:pt x="134" y="132"/>
                  </a:cubicBezTo>
                  <a:cubicBezTo>
                    <a:pt x="126" y="132"/>
                    <a:pt x="118" y="132"/>
                    <a:pt x="110" y="131"/>
                  </a:cubicBezTo>
                  <a:cubicBezTo>
                    <a:pt x="110" y="140"/>
                    <a:pt x="112" y="149"/>
                    <a:pt x="114" y="160"/>
                  </a:cubicBezTo>
                  <a:cubicBezTo>
                    <a:pt x="116" y="161"/>
                    <a:pt x="119" y="163"/>
                    <a:pt x="119" y="166"/>
                  </a:cubicBezTo>
                  <a:close/>
                  <a:moveTo>
                    <a:pt x="175" y="126"/>
                  </a:moveTo>
                  <a:cubicBezTo>
                    <a:pt x="169" y="127"/>
                    <a:pt x="164" y="128"/>
                    <a:pt x="159" y="129"/>
                  </a:cubicBezTo>
                  <a:cubicBezTo>
                    <a:pt x="159" y="129"/>
                    <a:pt x="159" y="129"/>
                    <a:pt x="159" y="129"/>
                  </a:cubicBezTo>
                  <a:cubicBezTo>
                    <a:pt x="159" y="135"/>
                    <a:pt x="156" y="140"/>
                    <a:pt x="151" y="141"/>
                  </a:cubicBezTo>
                  <a:cubicBezTo>
                    <a:pt x="150" y="148"/>
                    <a:pt x="149" y="155"/>
                    <a:pt x="147" y="162"/>
                  </a:cubicBezTo>
                  <a:cubicBezTo>
                    <a:pt x="159" y="153"/>
                    <a:pt x="169" y="140"/>
                    <a:pt x="175" y="126"/>
                  </a:cubicBezTo>
                  <a:close/>
                  <a:moveTo>
                    <a:pt x="96" y="180"/>
                  </a:moveTo>
                  <a:cubicBezTo>
                    <a:pt x="101" y="180"/>
                    <a:pt x="106" y="179"/>
                    <a:pt x="112" y="178"/>
                  </a:cubicBezTo>
                  <a:cubicBezTo>
                    <a:pt x="111" y="177"/>
                    <a:pt x="111" y="175"/>
                    <a:pt x="110" y="173"/>
                  </a:cubicBezTo>
                  <a:cubicBezTo>
                    <a:pt x="110" y="173"/>
                    <a:pt x="110" y="173"/>
                    <a:pt x="110" y="173"/>
                  </a:cubicBezTo>
                  <a:cubicBezTo>
                    <a:pt x="106" y="173"/>
                    <a:pt x="103" y="170"/>
                    <a:pt x="103" y="166"/>
                  </a:cubicBezTo>
                  <a:cubicBezTo>
                    <a:pt x="103" y="164"/>
                    <a:pt x="104" y="162"/>
                    <a:pt x="107" y="160"/>
                  </a:cubicBezTo>
                  <a:cubicBezTo>
                    <a:pt x="104" y="150"/>
                    <a:pt x="103" y="140"/>
                    <a:pt x="103" y="131"/>
                  </a:cubicBezTo>
                  <a:cubicBezTo>
                    <a:pt x="90" y="129"/>
                    <a:pt x="78" y="126"/>
                    <a:pt x="67" y="123"/>
                  </a:cubicBezTo>
                  <a:cubicBezTo>
                    <a:pt x="65" y="126"/>
                    <a:pt x="61" y="129"/>
                    <a:pt x="56" y="129"/>
                  </a:cubicBezTo>
                  <a:cubicBezTo>
                    <a:pt x="53" y="129"/>
                    <a:pt x="51" y="128"/>
                    <a:pt x="48" y="127"/>
                  </a:cubicBezTo>
                  <a:cubicBezTo>
                    <a:pt x="43" y="134"/>
                    <a:pt x="38" y="143"/>
                    <a:pt x="34" y="154"/>
                  </a:cubicBezTo>
                  <a:cubicBezTo>
                    <a:pt x="50" y="170"/>
                    <a:pt x="71" y="180"/>
                    <a:pt x="96" y="180"/>
                  </a:cubicBezTo>
                  <a:close/>
                  <a:moveTo>
                    <a:pt x="15" y="121"/>
                  </a:moveTo>
                  <a:cubicBezTo>
                    <a:pt x="16" y="117"/>
                    <a:pt x="17" y="111"/>
                    <a:pt x="19" y="104"/>
                  </a:cubicBezTo>
                  <a:cubicBezTo>
                    <a:pt x="17" y="102"/>
                    <a:pt x="16" y="99"/>
                    <a:pt x="16" y="97"/>
                  </a:cubicBezTo>
                  <a:cubicBezTo>
                    <a:pt x="14" y="95"/>
                    <a:pt x="12" y="94"/>
                    <a:pt x="11" y="92"/>
                  </a:cubicBezTo>
                  <a:cubicBezTo>
                    <a:pt x="11" y="93"/>
                    <a:pt x="11" y="94"/>
                    <a:pt x="11" y="95"/>
                  </a:cubicBezTo>
                  <a:cubicBezTo>
                    <a:pt x="11" y="104"/>
                    <a:pt x="12" y="113"/>
                    <a:pt x="15" y="121"/>
                  </a:cubicBezTo>
                  <a:close/>
                  <a:moveTo>
                    <a:pt x="11" y="86"/>
                  </a:moveTo>
                  <a:cubicBezTo>
                    <a:pt x="13" y="87"/>
                    <a:pt x="15" y="89"/>
                    <a:pt x="18" y="90"/>
                  </a:cubicBezTo>
                  <a:cubicBezTo>
                    <a:pt x="20" y="88"/>
                    <a:pt x="23" y="86"/>
                    <a:pt x="26" y="86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34" y="71"/>
                    <a:pt x="45" y="54"/>
                    <a:pt x="62" y="40"/>
                  </a:cubicBezTo>
                  <a:cubicBezTo>
                    <a:pt x="62" y="39"/>
                    <a:pt x="62" y="38"/>
                    <a:pt x="62" y="37"/>
                  </a:cubicBezTo>
                  <a:cubicBezTo>
                    <a:pt x="62" y="36"/>
                    <a:pt x="62" y="36"/>
                    <a:pt x="62" y="35"/>
                  </a:cubicBezTo>
                  <a:cubicBezTo>
                    <a:pt x="56" y="33"/>
                    <a:pt x="49" y="31"/>
                    <a:pt x="42" y="29"/>
                  </a:cubicBezTo>
                  <a:cubicBezTo>
                    <a:pt x="25" y="43"/>
                    <a:pt x="14" y="63"/>
                    <a:pt x="11" y="86"/>
                  </a:cubicBezTo>
                  <a:close/>
                  <a:moveTo>
                    <a:pt x="49" y="24"/>
                  </a:moveTo>
                  <a:cubicBezTo>
                    <a:pt x="52" y="25"/>
                    <a:pt x="58" y="27"/>
                    <a:pt x="66" y="29"/>
                  </a:cubicBezTo>
                  <a:cubicBezTo>
                    <a:pt x="67" y="28"/>
                    <a:pt x="70" y="27"/>
                    <a:pt x="72" y="27"/>
                  </a:cubicBezTo>
                  <a:cubicBezTo>
                    <a:pt x="75" y="27"/>
                    <a:pt x="77" y="28"/>
                    <a:pt x="78" y="29"/>
                  </a:cubicBezTo>
                  <a:cubicBezTo>
                    <a:pt x="90" y="22"/>
                    <a:pt x="104" y="17"/>
                    <a:pt x="121" y="14"/>
                  </a:cubicBezTo>
                  <a:cubicBezTo>
                    <a:pt x="113" y="11"/>
                    <a:pt x="104" y="10"/>
                    <a:pt x="96" y="10"/>
                  </a:cubicBezTo>
                  <a:cubicBezTo>
                    <a:pt x="78" y="10"/>
                    <a:pt x="62" y="15"/>
                    <a:pt x="49" y="24"/>
                  </a:cubicBezTo>
                  <a:close/>
                  <a:moveTo>
                    <a:pt x="120" y="89"/>
                  </a:moveTo>
                  <a:cubicBezTo>
                    <a:pt x="110" y="89"/>
                    <a:pt x="102" y="81"/>
                    <a:pt x="102" y="71"/>
                  </a:cubicBezTo>
                  <a:cubicBezTo>
                    <a:pt x="102" y="62"/>
                    <a:pt x="110" y="54"/>
                    <a:pt x="120" y="54"/>
                  </a:cubicBezTo>
                  <a:cubicBezTo>
                    <a:pt x="130" y="54"/>
                    <a:pt x="138" y="62"/>
                    <a:pt x="138" y="71"/>
                  </a:cubicBezTo>
                  <a:cubicBezTo>
                    <a:pt x="138" y="81"/>
                    <a:pt x="130" y="89"/>
                    <a:pt x="120" y="89"/>
                  </a:cubicBezTo>
                  <a:close/>
                  <a:moveTo>
                    <a:pt x="120" y="60"/>
                  </a:moveTo>
                  <a:cubicBezTo>
                    <a:pt x="114" y="60"/>
                    <a:pt x="109" y="65"/>
                    <a:pt x="109" y="71"/>
                  </a:cubicBezTo>
                  <a:cubicBezTo>
                    <a:pt x="109" y="78"/>
                    <a:pt x="114" y="83"/>
                    <a:pt x="120" y="83"/>
                  </a:cubicBezTo>
                  <a:cubicBezTo>
                    <a:pt x="127" y="83"/>
                    <a:pt x="132" y="78"/>
                    <a:pt x="132" y="71"/>
                  </a:cubicBezTo>
                  <a:cubicBezTo>
                    <a:pt x="132" y="65"/>
                    <a:pt x="127" y="60"/>
                    <a:pt x="120" y="60"/>
                  </a:cubicBezTo>
                  <a:close/>
                  <a:moveTo>
                    <a:pt x="120" y="76"/>
                  </a:moveTo>
                  <a:cubicBezTo>
                    <a:pt x="117" y="76"/>
                    <a:pt x="115" y="74"/>
                    <a:pt x="115" y="71"/>
                  </a:cubicBezTo>
                  <a:cubicBezTo>
                    <a:pt x="115" y="67"/>
                    <a:pt x="117" y="65"/>
                    <a:pt x="120" y="65"/>
                  </a:cubicBezTo>
                  <a:cubicBezTo>
                    <a:pt x="123" y="65"/>
                    <a:pt x="126" y="67"/>
                    <a:pt x="126" y="71"/>
                  </a:cubicBezTo>
                  <a:cubicBezTo>
                    <a:pt x="126" y="74"/>
                    <a:pt x="123" y="76"/>
                    <a:pt x="120" y="76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7"/>
            <p:cNvSpPr>
              <a:spLocks noEditPoints="1"/>
            </p:cNvSpPr>
            <p:nvPr userDrawn="1"/>
          </p:nvSpPr>
          <p:spPr bwMode="auto">
            <a:xfrm rot="20917578">
              <a:off x="1795937" y="3021089"/>
              <a:ext cx="1070449" cy="1077267"/>
            </a:xfrm>
            <a:custGeom>
              <a:avLst/>
              <a:gdLst>
                <a:gd name="T0" fmla="*/ 0 w 199"/>
                <a:gd name="T1" fmla="*/ 74 h 200"/>
                <a:gd name="T2" fmla="*/ 6 w 199"/>
                <a:gd name="T3" fmla="*/ 103 h 200"/>
                <a:gd name="T4" fmla="*/ 21 w 199"/>
                <a:gd name="T5" fmla="*/ 127 h 200"/>
                <a:gd name="T6" fmla="*/ 45 w 199"/>
                <a:gd name="T7" fmla="*/ 143 h 200"/>
                <a:gd name="T8" fmla="*/ 74 w 199"/>
                <a:gd name="T9" fmla="*/ 149 h 200"/>
                <a:gd name="T10" fmla="*/ 97 w 199"/>
                <a:gd name="T11" fmla="*/ 145 h 200"/>
                <a:gd name="T12" fmla="*/ 117 w 199"/>
                <a:gd name="T13" fmla="*/ 135 h 200"/>
                <a:gd name="T14" fmla="*/ 181 w 199"/>
                <a:gd name="T15" fmla="*/ 200 h 200"/>
                <a:gd name="T16" fmla="*/ 192 w 199"/>
                <a:gd name="T17" fmla="*/ 194 h 200"/>
                <a:gd name="T18" fmla="*/ 199 w 199"/>
                <a:gd name="T19" fmla="*/ 181 h 200"/>
                <a:gd name="T20" fmla="*/ 135 w 199"/>
                <a:gd name="T21" fmla="*/ 117 h 200"/>
                <a:gd name="T22" fmla="*/ 145 w 199"/>
                <a:gd name="T23" fmla="*/ 97 h 200"/>
                <a:gd name="T24" fmla="*/ 149 w 199"/>
                <a:gd name="T25" fmla="*/ 74 h 200"/>
                <a:gd name="T26" fmla="*/ 143 w 199"/>
                <a:gd name="T27" fmla="*/ 45 h 200"/>
                <a:gd name="T28" fmla="*/ 127 w 199"/>
                <a:gd name="T29" fmla="*/ 22 h 200"/>
                <a:gd name="T30" fmla="*/ 103 w 199"/>
                <a:gd name="T31" fmla="*/ 6 h 200"/>
                <a:gd name="T32" fmla="*/ 74 w 199"/>
                <a:gd name="T33" fmla="*/ 0 h 200"/>
                <a:gd name="T34" fmla="*/ 45 w 199"/>
                <a:gd name="T35" fmla="*/ 6 h 200"/>
                <a:gd name="T36" fmla="*/ 21 w 199"/>
                <a:gd name="T37" fmla="*/ 22 h 200"/>
                <a:gd name="T38" fmla="*/ 6 w 199"/>
                <a:gd name="T39" fmla="*/ 45 h 200"/>
                <a:gd name="T40" fmla="*/ 0 w 199"/>
                <a:gd name="T41" fmla="*/ 74 h 200"/>
                <a:gd name="T42" fmla="*/ 22 w 199"/>
                <a:gd name="T43" fmla="*/ 74 h 200"/>
                <a:gd name="T44" fmla="*/ 26 w 199"/>
                <a:gd name="T45" fmla="*/ 54 h 200"/>
                <a:gd name="T46" fmla="*/ 37 w 199"/>
                <a:gd name="T47" fmla="*/ 37 h 200"/>
                <a:gd name="T48" fmla="*/ 54 w 199"/>
                <a:gd name="T49" fmla="*/ 26 h 200"/>
                <a:gd name="T50" fmla="*/ 74 w 199"/>
                <a:gd name="T51" fmla="*/ 22 h 200"/>
                <a:gd name="T52" fmla="*/ 95 w 199"/>
                <a:gd name="T53" fmla="*/ 26 h 200"/>
                <a:gd name="T54" fmla="*/ 111 w 199"/>
                <a:gd name="T55" fmla="*/ 37 h 200"/>
                <a:gd name="T56" fmla="*/ 123 w 199"/>
                <a:gd name="T57" fmla="*/ 54 h 200"/>
                <a:gd name="T58" fmla="*/ 127 w 199"/>
                <a:gd name="T59" fmla="*/ 74 h 200"/>
                <a:gd name="T60" fmla="*/ 123 w 199"/>
                <a:gd name="T61" fmla="*/ 95 h 200"/>
                <a:gd name="T62" fmla="*/ 111 w 199"/>
                <a:gd name="T63" fmla="*/ 112 h 200"/>
                <a:gd name="T64" fmla="*/ 95 w 199"/>
                <a:gd name="T65" fmla="*/ 123 h 200"/>
                <a:gd name="T66" fmla="*/ 74 w 199"/>
                <a:gd name="T67" fmla="*/ 127 h 200"/>
                <a:gd name="T68" fmla="*/ 54 w 199"/>
                <a:gd name="T69" fmla="*/ 123 h 200"/>
                <a:gd name="T70" fmla="*/ 37 w 199"/>
                <a:gd name="T71" fmla="*/ 112 h 200"/>
                <a:gd name="T72" fmla="*/ 26 w 199"/>
                <a:gd name="T73" fmla="*/ 95 h 200"/>
                <a:gd name="T74" fmla="*/ 22 w 199"/>
                <a:gd name="T75" fmla="*/ 7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9" h="200">
                  <a:moveTo>
                    <a:pt x="0" y="74"/>
                  </a:moveTo>
                  <a:cubicBezTo>
                    <a:pt x="0" y="85"/>
                    <a:pt x="2" y="94"/>
                    <a:pt x="6" y="103"/>
                  </a:cubicBezTo>
                  <a:cubicBezTo>
                    <a:pt x="9" y="112"/>
                    <a:pt x="15" y="120"/>
                    <a:pt x="21" y="127"/>
                  </a:cubicBezTo>
                  <a:cubicBezTo>
                    <a:pt x="28" y="134"/>
                    <a:pt x="36" y="139"/>
                    <a:pt x="45" y="143"/>
                  </a:cubicBezTo>
                  <a:cubicBezTo>
                    <a:pt x="54" y="147"/>
                    <a:pt x="64" y="149"/>
                    <a:pt x="74" y="149"/>
                  </a:cubicBezTo>
                  <a:cubicBezTo>
                    <a:pt x="82" y="149"/>
                    <a:pt x="90" y="148"/>
                    <a:pt x="97" y="145"/>
                  </a:cubicBezTo>
                  <a:cubicBezTo>
                    <a:pt x="104" y="143"/>
                    <a:pt x="111" y="140"/>
                    <a:pt x="117" y="135"/>
                  </a:cubicBezTo>
                  <a:cubicBezTo>
                    <a:pt x="181" y="200"/>
                    <a:pt x="181" y="200"/>
                    <a:pt x="181" y="200"/>
                  </a:cubicBezTo>
                  <a:cubicBezTo>
                    <a:pt x="185" y="199"/>
                    <a:pt x="189" y="197"/>
                    <a:pt x="192" y="194"/>
                  </a:cubicBezTo>
                  <a:cubicBezTo>
                    <a:pt x="196" y="191"/>
                    <a:pt x="198" y="186"/>
                    <a:pt x="199" y="181"/>
                  </a:cubicBezTo>
                  <a:cubicBezTo>
                    <a:pt x="135" y="117"/>
                    <a:pt x="135" y="117"/>
                    <a:pt x="135" y="117"/>
                  </a:cubicBezTo>
                  <a:cubicBezTo>
                    <a:pt x="139" y="111"/>
                    <a:pt x="143" y="104"/>
                    <a:pt x="145" y="97"/>
                  </a:cubicBezTo>
                  <a:cubicBezTo>
                    <a:pt x="147" y="90"/>
                    <a:pt x="149" y="82"/>
                    <a:pt x="149" y="74"/>
                  </a:cubicBezTo>
                  <a:cubicBezTo>
                    <a:pt x="149" y="64"/>
                    <a:pt x="147" y="55"/>
                    <a:pt x="143" y="45"/>
                  </a:cubicBezTo>
                  <a:cubicBezTo>
                    <a:pt x="139" y="36"/>
                    <a:pt x="133" y="29"/>
                    <a:pt x="127" y="22"/>
                  </a:cubicBezTo>
                  <a:cubicBezTo>
                    <a:pt x="120" y="15"/>
                    <a:pt x="112" y="10"/>
                    <a:pt x="103" y="6"/>
                  </a:cubicBezTo>
                  <a:cubicBezTo>
                    <a:pt x="94" y="2"/>
                    <a:pt x="84" y="0"/>
                    <a:pt x="74" y="0"/>
                  </a:cubicBezTo>
                  <a:cubicBezTo>
                    <a:pt x="64" y="0"/>
                    <a:pt x="54" y="2"/>
                    <a:pt x="45" y="6"/>
                  </a:cubicBezTo>
                  <a:cubicBezTo>
                    <a:pt x="36" y="10"/>
                    <a:pt x="28" y="15"/>
                    <a:pt x="21" y="22"/>
                  </a:cubicBezTo>
                  <a:cubicBezTo>
                    <a:pt x="15" y="29"/>
                    <a:pt x="9" y="36"/>
                    <a:pt x="6" y="45"/>
                  </a:cubicBezTo>
                  <a:cubicBezTo>
                    <a:pt x="2" y="55"/>
                    <a:pt x="0" y="64"/>
                    <a:pt x="0" y="74"/>
                  </a:cubicBezTo>
                  <a:close/>
                  <a:moveTo>
                    <a:pt x="22" y="74"/>
                  </a:moveTo>
                  <a:cubicBezTo>
                    <a:pt x="22" y="67"/>
                    <a:pt x="23" y="60"/>
                    <a:pt x="26" y="54"/>
                  </a:cubicBezTo>
                  <a:cubicBezTo>
                    <a:pt x="28" y="48"/>
                    <a:pt x="32" y="42"/>
                    <a:pt x="37" y="37"/>
                  </a:cubicBezTo>
                  <a:cubicBezTo>
                    <a:pt x="42" y="32"/>
                    <a:pt x="47" y="29"/>
                    <a:pt x="54" y="26"/>
                  </a:cubicBezTo>
                  <a:cubicBezTo>
                    <a:pt x="60" y="23"/>
                    <a:pt x="67" y="22"/>
                    <a:pt x="74" y="22"/>
                  </a:cubicBezTo>
                  <a:cubicBezTo>
                    <a:pt x="81" y="22"/>
                    <a:pt x="88" y="23"/>
                    <a:pt x="95" y="26"/>
                  </a:cubicBezTo>
                  <a:cubicBezTo>
                    <a:pt x="101" y="29"/>
                    <a:pt x="107" y="32"/>
                    <a:pt x="111" y="37"/>
                  </a:cubicBezTo>
                  <a:cubicBezTo>
                    <a:pt x="116" y="42"/>
                    <a:pt x="120" y="48"/>
                    <a:pt x="123" y="54"/>
                  </a:cubicBezTo>
                  <a:cubicBezTo>
                    <a:pt x="125" y="60"/>
                    <a:pt x="127" y="67"/>
                    <a:pt x="127" y="74"/>
                  </a:cubicBezTo>
                  <a:cubicBezTo>
                    <a:pt x="127" y="82"/>
                    <a:pt x="125" y="89"/>
                    <a:pt x="123" y="95"/>
                  </a:cubicBezTo>
                  <a:cubicBezTo>
                    <a:pt x="120" y="101"/>
                    <a:pt x="116" y="107"/>
                    <a:pt x="111" y="112"/>
                  </a:cubicBezTo>
                  <a:cubicBezTo>
                    <a:pt x="107" y="116"/>
                    <a:pt x="101" y="120"/>
                    <a:pt x="95" y="123"/>
                  </a:cubicBezTo>
                  <a:cubicBezTo>
                    <a:pt x="88" y="126"/>
                    <a:pt x="81" y="127"/>
                    <a:pt x="74" y="127"/>
                  </a:cubicBezTo>
                  <a:cubicBezTo>
                    <a:pt x="67" y="127"/>
                    <a:pt x="60" y="126"/>
                    <a:pt x="54" y="123"/>
                  </a:cubicBezTo>
                  <a:cubicBezTo>
                    <a:pt x="47" y="120"/>
                    <a:pt x="42" y="116"/>
                    <a:pt x="37" y="112"/>
                  </a:cubicBezTo>
                  <a:cubicBezTo>
                    <a:pt x="32" y="107"/>
                    <a:pt x="28" y="101"/>
                    <a:pt x="26" y="95"/>
                  </a:cubicBezTo>
                  <a:cubicBezTo>
                    <a:pt x="23" y="89"/>
                    <a:pt x="22" y="82"/>
                    <a:pt x="22" y="74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8"/>
            <p:cNvSpPr>
              <a:spLocks noEditPoints="1"/>
            </p:cNvSpPr>
            <p:nvPr userDrawn="1"/>
          </p:nvSpPr>
          <p:spPr bwMode="auto">
            <a:xfrm rot="1835288">
              <a:off x="1033090" y="3034179"/>
              <a:ext cx="534762" cy="502045"/>
            </a:xfrm>
            <a:custGeom>
              <a:avLst/>
              <a:gdLst>
                <a:gd name="T0" fmla="*/ 20 w 200"/>
                <a:gd name="T1" fmla="*/ 144 h 188"/>
                <a:gd name="T2" fmla="*/ 0 w 200"/>
                <a:gd name="T3" fmla="*/ 20 h 188"/>
                <a:gd name="T4" fmla="*/ 180 w 200"/>
                <a:gd name="T5" fmla="*/ 0 h 188"/>
                <a:gd name="T6" fmla="*/ 200 w 200"/>
                <a:gd name="T7" fmla="*/ 124 h 188"/>
                <a:gd name="T8" fmla="*/ 192 w 200"/>
                <a:gd name="T9" fmla="*/ 20 h 188"/>
                <a:gd name="T10" fmla="*/ 20 w 200"/>
                <a:gd name="T11" fmla="*/ 8 h 188"/>
                <a:gd name="T12" fmla="*/ 8 w 200"/>
                <a:gd name="T13" fmla="*/ 124 h 188"/>
                <a:gd name="T14" fmla="*/ 180 w 200"/>
                <a:gd name="T15" fmla="*/ 136 h 188"/>
                <a:gd name="T16" fmla="*/ 192 w 200"/>
                <a:gd name="T17" fmla="*/ 20 h 188"/>
                <a:gd name="T18" fmla="*/ 159 w 200"/>
                <a:gd name="T19" fmla="*/ 108 h 188"/>
                <a:gd name="T20" fmla="*/ 139 w 200"/>
                <a:gd name="T21" fmla="*/ 100 h 188"/>
                <a:gd name="T22" fmla="*/ 166 w 200"/>
                <a:gd name="T23" fmla="*/ 83 h 188"/>
                <a:gd name="T24" fmla="*/ 166 w 200"/>
                <a:gd name="T25" fmla="*/ 103 h 188"/>
                <a:gd name="T26" fmla="*/ 123 w 200"/>
                <a:gd name="T27" fmla="*/ 48 h 188"/>
                <a:gd name="T28" fmla="*/ 100 w 200"/>
                <a:gd name="T29" fmla="*/ 88 h 188"/>
                <a:gd name="T30" fmla="*/ 64 w 200"/>
                <a:gd name="T31" fmla="*/ 88 h 188"/>
                <a:gd name="T32" fmla="*/ 44 w 200"/>
                <a:gd name="T33" fmla="*/ 48 h 188"/>
                <a:gd name="T34" fmla="*/ 44 w 200"/>
                <a:gd name="T35" fmla="*/ 47 h 188"/>
                <a:gd name="T36" fmla="*/ 24 w 200"/>
                <a:gd name="T37" fmla="*/ 36 h 188"/>
                <a:gd name="T38" fmla="*/ 52 w 200"/>
                <a:gd name="T39" fmla="*/ 24 h 188"/>
                <a:gd name="T40" fmla="*/ 117 w 200"/>
                <a:gd name="T41" fmla="*/ 36 h 188"/>
                <a:gd name="T42" fmla="*/ 129 w 200"/>
                <a:gd name="T43" fmla="*/ 36 h 188"/>
                <a:gd name="T44" fmla="*/ 124 w 200"/>
                <a:gd name="T45" fmla="*/ 48 h 188"/>
                <a:gd name="T46" fmla="*/ 96 w 200"/>
                <a:gd name="T47" fmla="*/ 76 h 188"/>
                <a:gd name="T48" fmla="*/ 60 w 200"/>
                <a:gd name="T49" fmla="*/ 68 h 188"/>
                <a:gd name="T50" fmla="*/ 56 w 200"/>
                <a:gd name="T51" fmla="*/ 48 h 188"/>
                <a:gd name="T52" fmla="*/ 104 w 200"/>
                <a:gd name="T53" fmla="*/ 56 h 188"/>
                <a:gd name="T54" fmla="*/ 111 w 200"/>
                <a:gd name="T55" fmla="*/ 48 h 188"/>
                <a:gd name="T56" fmla="*/ 59 w 200"/>
                <a:gd name="T57" fmla="*/ 93 h 188"/>
                <a:gd name="T58" fmla="*/ 59 w 200"/>
                <a:gd name="T59" fmla="*/ 113 h 188"/>
                <a:gd name="T60" fmla="*/ 59 w 200"/>
                <a:gd name="T61" fmla="*/ 93 h 188"/>
                <a:gd name="T62" fmla="*/ 105 w 200"/>
                <a:gd name="T63" fmla="*/ 103 h 188"/>
                <a:gd name="T64" fmla="*/ 85 w 200"/>
                <a:gd name="T65" fmla="*/ 103 h 188"/>
                <a:gd name="T66" fmla="*/ 64 w 200"/>
                <a:gd name="T67" fmla="*/ 168 h 188"/>
                <a:gd name="T68" fmla="*/ 72 w 200"/>
                <a:gd name="T69" fmla="*/ 152 h 188"/>
                <a:gd name="T70" fmla="*/ 128 w 200"/>
                <a:gd name="T71" fmla="*/ 168 h 188"/>
                <a:gd name="T72" fmla="*/ 156 w 200"/>
                <a:gd name="T73" fmla="*/ 188 h 188"/>
                <a:gd name="T74" fmla="*/ 64 w 200"/>
                <a:gd name="T75" fmla="*/ 16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0" h="188">
                  <a:moveTo>
                    <a:pt x="180" y="144"/>
                  </a:moveTo>
                  <a:cubicBezTo>
                    <a:pt x="20" y="144"/>
                    <a:pt x="20" y="144"/>
                    <a:pt x="20" y="144"/>
                  </a:cubicBezTo>
                  <a:cubicBezTo>
                    <a:pt x="9" y="144"/>
                    <a:pt x="0" y="135"/>
                    <a:pt x="0" y="12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91" y="0"/>
                    <a:pt x="200" y="9"/>
                    <a:pt x="200" y="20"/>
                  </a:cubicBezTo>
                  <a:cubicBezTo>
                    <a:pt x="200" y="124"/>
                    <a:pt x="200" y="124"/>
                    <a:pt x="200" y="124"/>
                  </a:cubicBezTo>
                  <a:cubicBezTo>
                    <a:pt x="200" y="135"/>
                    <a:pt x="191" y="144"/>
                    <a:pt x="180" y="144"/>
                  </a:cubicBezTo>
                  <a:close/>
                  <a:moveTo>
                    <a:pt x="192" y="20"/>
                  </a:moveTo>
                  <a:cubicBezTo>
                    <a:pt x="192" y="13"/>
                    <a:pt x="186" y="8"/>
                    <a:pt x="18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31"/>
                    <a:pt x="13" y="136"/>
                    <a:pt x="20" y="136"/>
                  </a:cubicBezTo>
                  <a:cubicBezTo>
                    <a:pt x="180" y="136"/>
                    <a:pt x="180" y="136"/>
                    <a:pt x="180" y="136"/>
                  </a:cubicBezTo>
                  <a:cubicBezTo>
                    <a:pt x="186" y="136"/>
                    <a:pt x="192" y="131"/>
                    <a:pt x="192" y="124"/>
                  </a:cubicBezTo>
                  <a:lnTo>
                    <a:pt x="192" y="20"/>
                  </a:lnTo>
                  <a:close/>
                  <a:moveTo>
                    <a:pt x="166" y="103"/>
                  </a:moveTo>
                  <a:cubicBezTo>
                    <a:pt x="159" y="108"/>
                    <a:pt x="159" y="108"/>
                    <a:pt x="159" y="108"/>
                  </a:cubicBezTo>
                  <a:cubicBezTo>
                    <a:pt x="149" y="93"/>
                    <a:pt x="149" y="93"/>
                    <a:pt x="149" y="93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55" y="89"/>
                    <a:pt x="155" y="89"/>
                    <a:pt x="155" y="89"/>
                  </a:cubicBezTo>
                  <a:lnTo>
                    <a:pt x="166" y="103"/>
                  </a:lnTo>
                  <a:close/>
                  <a:moveTo>
                    <a:pt x="124" y="48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100" y="88"/>
                    <a:pt x="100" y="88"/>
                    <a:pt x="100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24" y="36"/>
                    <a:pt x="124" y="36"/>
                    <a:pt x="124" y="36"/>
                  </a:cubicBezTo>
                  <a:cubicBezTo>
                    <a:pt x="129" y="36"/>
                    <a:pt x="129" y="36"/>
                    <a:pt x="129" y="36"/>
                  </a:cubicBezTo>
                  <a:cubicBezTo>
                    <a:pt x="124" y="47"/>
                    <a:pt x="124" y="47"/>
                    <a:pt x="124" y="47"/>
                  </a:cubicBezTo>
                  <a:lnTo>
                    <a:pt x="124" y="48"/>
                  </a:lnTo>
                  <a:close/>
                  <a:moveTo>
                    <a:pt x="61" y="76"/>
                  </a:moveTo>
                  <a:cubicBezTo>
                    <a:pt x="96" y="76"/>
                    <a:pt x="96" y="76"/>
                    <a:pt x="96" y="76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60" y="68"/>
                    <a:pt x="60" y="68"/>
                    <a:pt x="60" y="68"/>
                  </a:cubicBezTo>
                  <a:lnTo>
                    <a:pt x="61" y="76"/>
                  </a:lnTo>
                  <a:close/>
                  <a:moveTo>
                    <a:pt x="56" y="48"/>
                  </a:moveTo>
                  <a:cubicBezTo>
                    <a:pt x="57" y="56"/>
                    <a:pt x="57" y="56"/>
                    <a:pt x="57" y="56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11" y="48"/>
                    <a:pt x="111" y="48"/>
                    <a:pt x="111" y="48"/>
                  </a:cubicBezTo>
                  <a:lnTo>
                    <a:pt x="56" y="48"/>
                  </a:lnTo>
                  <a:close/>
                  <a:moveTo>
                    <a:pt x="59" y="93"/>
                  </a:moveTo>
                  <a:cubicBezTo>
                    <a:pt x="65" y="93"/>
                    <a:pt x="69" y="97"/>
                    <a:pt x="69" y="103"/>
                  </a:cubicBezTo>
                  <a:cubicBezTo>
                    <a:pt x="69" y="109"/>
                    <a:pt x="65" y="113"/>
                    <a:pt x="59" y="113"/>
                  </a:cubicBezTo>
                  <a:cubicBezTo>
                    <a:pt x="53" y="113"/>
                    <a:pt x="49" y="109"/>
                    <a:pt x="49" y="103"/>
                  </a:cubicBezTo>
                  <a:cubicBezTo>
                    <a:pt x="49" y="97"/>
                    <a:pt x="53" y="93"/>
                    <a:pt x="59" y="93"/>
                  </a:cubicBezTo>
                  <a:close/>
                  <a:moveTo>
                    <a:pt x="95" y="93"/>
                  </a:moveTo>
                  <a:cubicBezTo>
                    <a:pt x="101" y="93"/>
                    <a:pt x="105" y="97"/>
                    <a:pt x="105" y="103"/>
                  </a:cubicBezTo>
                  <a:cubicBezTo>
                    <a:pt x="105" y="109"/>
                    <a:pt x="101" y="113"/>
                    <a:pt x="95" y="113"/>
                  </a:cubicBezTo>
                  <a:cubicBezTo>
                    <a:pt x="89" y="113"/>
                    <a:pt x="85" y="109"/>
                    <a:pt x="85" y="103"/>
                  </a:cubicBezTo>
                  <a:cubicBezTo>
                    <a:pt x="85" y="97"/>
                    <a:pt x="89" y="93"/>
                    <a:pt x="95" y="93"/>
                  </a:cubicBezTo>
                  <a:close/>
                  <a:moveTo>
                    <a:pt x="64" y="168"/>
                  </a:moveTo>
                  <a:cubicBezTo>
                    <a:pt x="72" y="168"/>
                    <a:pt x="72" y="168"/>
                    <a:pt x="72" y="168"/>
                  </a:cubicBezTo>
                  <a:cubicBezTo>
                    <a:pt x="72" y="152"/>
                    <a:pt x="72" y="152"/>
                    <a:pt x="72" y="152"/>
                  </a:cubicBezTo>
                  <a:cubicBezTo>
                    <a:pt x="128" y="152"/>
                    <a:pt x="128" y="152"/>
                    <a:pt x="128" y="152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36" y="168"/>
                    <a:pt x="136" y="168"/>
                    <a:pt x="136" y="168"/>
                  </a:cubicBezTo>
                  <a:cubicBezTo>
                    <a:pt x="147" y="168"/>
                    <a:pt x="156" y="177"/>
                    <a:pt x="156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77"/>
                    <a:pt x="53" y="168"/>
                    <a:pt x="64" y="168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9"/>
            <p:cNvSpPr>
              <a:spLocks noEditPoints="1"/>
            </p:cNvSpPr>
            <p:nvPr userDrawn="1"/>
          </p:nvSpPr>
          <p:spPr bwMode="auto">
            <a:xfrm rot="1092998">
              <a:off x="1946858" y="2354442"/>
              <a:ext cx="716703" cy="487903"/>
            </a:xfrm>
            <a:custGeom>
              <a:avLst/>
              <a:gdLst>
                <a:gd name="T0" fmla="*/ 199 w 200"/>
                <a:gd name="T1" fmla="*/ 32 h 136"/>
                <a:gd name="T2" fmla="*/ 199 w 200"/>
                <a:gd name="T3" fmla="*/ 31 h 136"/>
                <a:gd name="T4" fmla="*/ 0 w 200"/>
                <a:gd name="T5" fmla="*/ 31 h 136"/>
                <a:gd name="T6" fmla="*/ 0 w 200"/>
                <a:gd name="T7" fmla="*/ 18 h 136"/>
                <a:gd name="T8" fmla="*/ 18 w 200"/>
                <a:gd name="T9" fmla="*/ 0 h 136"/>
                <a:gd name="T10" fmla="*/ 181 w 200"/>
                <a:gd name="T11" fmla="*/ 0 h 136"/>
                <a:gd name="T12" fmla="*/ 199 w 200"/>
                <a:gd name="T13" fmla="*/ 18 h 136"/>
                <a:gd name="T14" fmla="*/ 199 w 200"/>
                <a:gd name="T15" fmla="*/ 32 h 136"/>
                <a:gd name="T16" fmla="*/ 200 w 200"/>
                <a:gd name="T17" fmla="*/ 64 h 136"/>
                <a:gd name="T18" fmla="*/ 200 w 200"/>
                <a:gd name="T19" fmla="*/ 119 h 136"/>
                <a:gd name="T20" fmla="*/ 181 w 200"/>
                <a:gd name="T21" fmla="*/ 136 h 136"/>
                <a:gd name="T22" fmla="*/ 18 w 200"/>
                <a:gd name="T23" fmla="*/ 136 h 136"/>
                <a:gd name="T24" fmla="*/ 0 w 200"/>
                <a:gd name="T25" fmla="*/ 119 h 136"/>
                <a:gd name="T26" fmla="*/ 0 w 200"/>
                <a:gd name="T27" fmla="*/ 64 h 136"/>
                <a:gd name="T28" fmla="*/ 200 w 200"/>
                <a:gd name="T29" fmla="*/ 64 h 136"/>
                <a:gd name="T30" fmla="*/ 76 w 200"/>
                <a:gd name="T31" fmla="*/ 88 h 136"/>
                <a:gd name="T32" fmla="*/ 48 w 200"/>
                <a:gd name="T33" fmla="*/ 88 h 136"/>
                <a:gd name="T34" fmla="*/ 48 w 200"/>
                <a:gd name="T35" fmla="*/ 100 h 136"/>
                <a:gd name="T36" fmla="*/ 76 w 200"/>
                <a:gd name="T37" fmla="*/ 100 h 136"/>
                <a:gd name="T38" fmla="*/ 76 w 200"/>
                <a:gd name="T39" fmla="*/ 88 h 136"/>
                <a:gd name="T40" fmla="*/ 112 w 200"/>
                <a:gd name="T41" fmla="*/ 88 h 136"/>
                <a:gd name="T42" fmla="*/ 88 w 200"/>
                <a:gd name="T43" fmla="*/ 88 h 136"/>
                <a:gd name="T44" fmla="*/ 88 w 200"/>
                <a:gd name="T45" fmla="*/ 100 h 136"/>
                <a:gd name="T46" fmla="*/ 112 w 200"/>
                <a:gd name="T47" fmla="*/ 100 h 136"/>
                <a:gd name="T48" fmla="*/ 112 w 200"/>
                <a:gd name="T49" fmla="*/ 88 h 136"/>
                <a:gd name="T50" fmla="*/ 152 w 200"/>
                <a:gd name="T51" fmla="*/ 88 h 136"/>
                <a:gd name="T52" fmla="*/ 120 w 200"/>
                <a:gd name="T53" fmla="*/ 88 h 136"/>
                <a:gd name="T54" fmla="*/ 120 w 200"/>
                <a:gd name="T55" fmla="*/ 100 h 136"/>
                <a:gd name="T56" fmla="*/ 152 w 200"/>
                <a:gd name="T57" fmla="*/ 100 h 136"/>
                <a:gd name="T58" fmla="*/ 152 w 200"/>
                <a:gd name="T59" fmla="*/ 88 h 136"/>
                <a:gd name="T60" fmla="*/ 12 w 200"/>
                <a:gd name="T61" fmla="*/ 119 h 136"/>
                <a:gd name="T62" fmla="*/ 152 w 200"/>
                <a:gd name="T63" fmla="*/ 119 h 136"/>
                <a:gd name="T64" fmla="*/ 152 w 200"/>
                <a:gd name="T65" fmla="*/ 108 h 136"/>
                <a:gd name="T66" fmla="*/ 12 w 200"/>
                <a:gd name="T67" fmla="*/ 108 h 136"/>
                <a:gd name="T68" fmla="*/ 12 w 200"/>
                <a:gd name="T69" fmla="*/ 119 h 136"/>
                <a:gd name="T70" fmla="*/ 12 w 200"/>
                <a:gd name="T71" fmla="*/ 100 h 136"/>
                <a:gd name="T72" fmla="*/ 40 w 200"/>
                <a:gd name="T73" fmla="*/ 100 h 136"/>
                <a:gd name="T74" fmla="*/ 40 w 200"/>
                <a:gd name="T75" fmla="*/ 88 h 136"/>
                <a:gd name="T76" fmla="*/ 12 w 200"/>
                <a:gd name="T77" fmla="*/ 88 h 136"/>
                <a:gd name="T78" fmla="*/ 12 w 200"/>
                <a:gd name="T79" fmla="*/ 10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0" h="136">
                  <a:moveTo>
                    <a:pt x="199" y="32"/>
                  </a:moveTo>
                  <a:cubicBezTo>
                    <a:pt x="199" y="31"/>
                    <a:pt x="199" y="31"/>
                    <a:pt x="199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91" y="0"/>
                    <a:pt x="199" y="8"/>
                    <a:pt x="199" y="18"/>
                  </a:cubicBezTo>
                  <a:cubicBezTo>
                    <a:pt x="199" y="32"/>
                    <a:pt x="199" y="32"/>
                    <a:pt x="199" y="32"/>
                  </a:cubicBezTo>
                  <a:close/>
                  <a:moveTo>
                    <a:pt x="200" y="64"/>
                  </a:moveTo>
                  <a:cubicBezTo>
                    <a:pt x="200" y="119"/>
                    <a:pt x="200" y="119"/>
                    <a:pt x="200" y="119"/>
                  </a:cubicBezTo>
                  <a:cubicBezTo>
                    <a:pt x="200" y="129"/>
                    <a:pt x="191" y="136"/>
                    <a:pt x="181" y="136"/>
                  </a:cubicBezTo>
                  <a:cubicBezTo>
                    <a:pt x="18" y="136"/>
                    <a:pt x="18" y="136"/>
                    <a:pt x="18" y="136"/>
                  </a:cubicBezTo>
                  <a:cubicBezTo>
                    <a:pt x="8" y="136"/>
                    <a:pt x="0" y="129"/>
                    <a:pt x="0" y="119"/>
                  </a:cubicBezTo>
                  <a:cubicBezTo>
                    <a:pt x="0" y="64"/>
                    <a:pt x="0" y="64"/>
                    <a:pt x="0" y="64"/>
                  </a:cubicBezTo>
                  <a:lnTo>
                    <a:pt x="200" y="64"/>
                  </a:lnTo>
                  <a:close/>
                  <a:moveTo>
                    <a:pt x="76" y="88"/>
                  </a:moveTo>
                  <a:cubicBezTo>
                    <a:pt x="48" y="88"/>
                    <a:pt x="48" y="88"/>
                    <a:pt x="48" y="88"/>
                  </a:cubicBezTo>
                  <a:cubicBezTo>
                    <a:pt x="48" y="100"/>
                    <a:pt x="48" y="100"/>
                    <a:pt x="48" y="100"/>
                  </a:cubicBezTo>
                  <a:cubicBezTo>
                    <a:pt x="76" y="100"/>
                    <a:pt x="76" y="100"/>
                    <a:pt x="76" y="100"/>
                  </a:cubicBezTo>
                  <a:lnTo>
                    <a:pt x="76" y="88"/>
                  </a:lnTo>
                  <a:close/>
                  <a:moveTo>
                    <a:pt x="112" y="88"/>
                  </a:moveTo>
                  <a:cubicBezTo>
                    <a:pt x="88" y="88"/>
                    <a:pt x="88" y="88"/>
                    <a:pt x="88" y="88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112" y="100"/>
                    <a:pt x="112" y="100"/>
                    <a:pt x="112" y="100"/>
                  </a:cubicBezTo>
                  <a:lnTo>
                    <a:pt x="112" y="88"/>
                  </a:lnTo>
                  <a:close/>
                  <a:moveTo>
                    <a:pt x="152" y="88"/>
                  </a:moveTo>
                  <a:cubicBezTo>
                    <a:pt x="120" y="88"/>
                    <a:pt x="120" y="88"/>
                    <a:pt x="120" y="88"/>
                  </a:cubicBezTo>
                  <a:cubicBezTo>
                    <a:pt x="120" y="100"/>
                    <a:pt x="120" y="100"/>
                    <a:pt x="120" y="100"/>
                  </a:cubicBezTo>
                  <a:cubicBezTo>
                    <a:pt x="152" y="100"/>
                    <a:pt x="152" y="100"/>
                    <a:pt x="152" y="100"/>
                  </a:cubicBezTo>
                  <a:lnTo>
                    <a:pt x="152" y="88"/>
                  </a:lnTo>
                  <a:close/>
                  <a:moveTo>
                    <a:pt x="12" y="119"/>
                  </a:moveTo>
                  <a:cubicBezTo>
                    <a:pt x="152" y="119"/>
                    <a:pt x="152" y="119"/>
                    <a:pt x="152" y="119"/>
                  </a:cubicBezTo>
                  <a:cubicBezTo>
                    <a:pt x="152" y="108"/>
                    <a:pt x="152" y="108"/>
                    <a:pt x="152" y="108"/>
                  </a:cubicBezTo>
                  <a:cubicBezTo>
                    <a:pt x="12" y="108"/>
                    <a:pt x="12" y="108"/>
                    <a:pt x="12" y="108"/>
                  </a:cubicBezTo>
                  <a:lnTo>
                    <a:pt x="12" y="119"/>
                  </a:lnTo>
                  <a:close/>
                  <a:moveTo>
                    <a:pt x="12" y="100"/>
                  </a:moveTo>
                  <a:cubicBezTo>
                    <a:pt x="40" y="100"/>
                    <a:pt x="40" y="100"/>
                    <a:pt x="40" y="100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12" y="88"/>
                    <a:pt x="12" y="88"/>
                    <a:pt x="12" y="88"/>
                  </a:cubicBezTo>
                  <a:lnTo>
                    <a:pt x="12" y="100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36"/>
            <p:cNvSpPr>
              <a:spLocks noEditPoints="1"/>
            </p:cNvSpPr>
            <p:nvPr userDrawn="1"/>
          </p:nvSpPr>
          <p:spPr bwMode="auto">
            <a:xfrm>
              <a:off x="3667443" y="1113890"/>
              <a:ext cx="374739" cy="625445"/>
            </a:xfrm>
            <a:custGeom>
              <a:avLst/>
              <a:gdLst>
                <a:gd name="T0" fmla="*/ 198 w 284"/>
                <a:gd name="T1" fmla="*/ 332 h 474"/>
                <a:gd name="T2" fmla="*/ 170 w 284"/>
                <a:gd name="T3" fmla="*/ 303 h 474"/>
                <a:gd name="T4" fmla="*/ 198 w 284"/>
                <a:gd name="T5" fmla="*/ 275 h 474"/>
                <a:gd name="T6" fmla="*/ 255 w 284"/>
                <a:gd name="T7" fmla="*/ 247 h 474"/>
                <a:gd name="T8" fmla="*/ 284 w 284"/>
                <a:gd name="T9" fmla="*/ 275 h 474"/>
                <a:gd name="T10" fmla="*/ 198 w 284"/>
                <a:gd name="T11" fmla="*/ 303 h 474"/>
                <a:gd name="T12" fmla="*/ 227 w 284"/>
                <a:gd name="T13" fmla="*/ 389 h 474"/>
                <a:gd name="T14" fmla="*/ 198 w 284"/>
                <a:gd name="T15" fmla="*/ 360 h 474"/>
                <a:gd name="T16" fmla="*/ 227 w 284"/>
                <a:gd name="T17" fmla="*/ 332 h 474"/>
                <a:gd name="T18" fmla="*/ 255 w 284"/>
                <a:gd name="T19" fmla="*/ 417 h 474"/>
                <a:gd name="T20" fmla="*/ 227 w 284"/>
                <a:gd name="T21" fmla="*/ 446 h 474"/>
                <a:gd name="T22" fmla="*/ 227 w 284"/>
                <a:gd name="T23" fmla="*/ 389 h 474"/>
                <a:gd name="T24" fmla="*/ 255 w 284"/>
                <a:gd name="T25" fmla="*/ 417 h 474"/>
                <a:gd name="T26" fmla="*/ 170 w 284"/>
                <a:gd name="T27" fmla="*/ 474 h 474"/>
                <a:gd name="T28" fmla="*/ 198 w 284"/>
                <a:gd name="T29" fmla="*/ 446 h 474"/>
                <a:gd name="T30" fmla="*/ 227 w 284"/>
                <a:gd name="T31" fmla="*/ 474 h 474"/>
                <a:gd name="T32" fmla="*/ 142 w 284"/>
                <a:gd name="T33" fmla="*/ 417 h 474"/>
                <a:gd name="T34" fmla="*/ 170 w 284"/>
                <a:gd name="T35" fmla="*/ 389 h 474"/>
                <a:gd name="T36" fmla="*/ 170 w 284"/>
                <a:gd name="T37" fmla="*/ 446 h 474"/>
                <a:gd name="T38" fmla="*/ 142 w 284"/>
                <a:gd name="T39" fmla="*/ 417 h 474"/>
                <a:gd name="T40" fmla="*/ 113 w 284"/>
                <a:gd name="T41" fmla="*/ 332 h 474"/>
                <a:gd name="T42" fmla="*/ 142 w 284"/>
                <a:gd name="T43" fmla="*/ 360 h 474"/>
                <a:gd name="T44" fmla="*/ 113 w 284"/>
                <a:gd name="T45" fmla="*/ 389 h 474"/>
                <a:gd name="T46" fmla="*/ 56 w 284"/>
                <a:gd name="T47" fmla="*/ 360 h 474"/>
                <a:gd name="T48" fmla="*/ 28 w 284"/>
                <a:gd name="T49" fmla="*/ 389 h 474"/>
                <a:gd name="T50" fmla="*/ 0 w 284"/>
                <a:gd name="T51" fmla="*/ 417 h 474"/>
                <a:gd name="T52" fmla="*/ 28 w 284"/>
                <a:gd name="T53" fmla="*/ 0 h 474"/>
                <a:gd name="T54" fmla="*/ 56 w 284"/>
                <a:gd name="T55" fmla="*/ 17 h 474"/>
                <a:gd name="T56" fmla="*/ 28 w 284"/>
                <a:gd name="T57" fmla="*/ 45 h 474"/>
                <a:gd name="T58" fmla="*/ 56 w 284"/>
                <a:gd name="T59" fmla="*/ 360 h 474"/>
                <a:gd name="T60" fmla="*/ 85 w 284"/>
                <a:gd name="T61" fmla="*/ 332 h 474"/>
                <a:gd name="T62" fmla="*/ 56 w 284"/>
                <a:gd name="T63" fmla="*/ 360 h 474"/>
                <a:gd name="T64" fmla="*/ 56 w 284"/>
                <a:gd name="T65" fmla="*/ 74 h 474"/>
                <a:gd name="T66" fmla="*/ 85 w 284"/>
                <a:gd name="T67" fmla="*/ 45 h 474"/>
                <a:gd name="T68" fmla="*/ 113 w 284"/>
                <a:gd name="T69" fmla="*/ 102 h 474"/>
                <a:gd name="T70" fmla="*/ 85 w 284"/>
                <a:gd name="T71" fmla="*/ 74 h 474"/>
                <a:gd name="T72" fmla="*/ 113 w 284"/>
                <a:gd name="T73" fmla="*/ 102 h 474"/>
                <a:gd name="T74" fmla="*/ 113 w 284"/>
                <a:gd name="T75" fmla="*/ 303 h 474"/>
                <a:gd name="T76" fmla="*/ 85 w 284"/>
                <a:gd name="T77" fmla="*/ 332 h 474"/>
                <a:gd name="T78" fmla="*/ 227 w 284"/>
                <a:gd name="T79" fmla="*/ 218 h 474"/>
                <a:gd name="T80" fmla="*/ 255 w 284"/>
                <a:gd name="T81" fmla="*/ 247 h 474"/>
                <a:gd name="T82" fmla="*/ 227 w 284"/>
                <a:gd name="T83" fmla="*/ 218 h 474"/>
                <a:gd name="T84" fmla="*/ 227 w 284"/>
                <a:gd name="T85" fmla="*/ 190 h 474"/>
                <a:gd name="T86" fmla="*/ 198 w 284"/>
                <a:gd name="T87" fmla="*/ 218 h 474"/>
                <a:gd name="T88" fmla="*/ 170 w 284"/>
                <a:gd name="T89" fmla="*/ 161 h 474"/>
                <a:gd name="T90" fmla="*/ 198 w 284"/>
                <a:gd name="T91" fmla="*/ 190 h 474"/>
                <a:gd name="T92" fmla="*/ 170 w 284"/>
                <a:gd name="T93" fmla="*/ 161 h 474"/>
                <a:gd name="T94" fmla="*/ 113 w 284"/>
                <a:gd name="T95" fmla="*/ 133 h 474"/>
                <a:gd name="T96" fmla="*/ 142 w 284"/>
                <a:gd name="T97" fmla="*/ 104 h 474"/>
                <a:gd name="T98" fmla="*/ 170 w 284"/>
                <a:gd name="T99" fmla="*/ 133 h 474"/>
                <a:gd name="T100" fmla="*/ 142 w 284"/>
                <a:gd name="T101" fmla="*/ 161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4" h="474">
                  <a:moveTo>
                    <a:pt x="198" y="303"/>
                  </a:moveTo>
                  <a:lnTo>
                    <a:pt x="198" y="332"/>
                  </a:lnTo>
                  <a:lnTo>
                    <a:pt x="170" y="332"/>
                  </a:lnTo>
                  <a:lnTo>
                    <a:pt x="170" y="303"/>
                  </a:lnTo>
                  <a:lnTo>
                    <a:pt x="170" y="275"/>
                  </a:lnTo>
                  <a:lnTo>
                    <a:pt x="198" y="275"/>
                  </a:lnTo>
                  <a:lnTo>
                    <a:pt x="255" y="275"/>
                  </a:lnTo>
                  <a:lnTo>
                    <a:pt x="255" y="247"/>
                  </a:lnTo>
                  <a:lnTo>
                    <a:pt x="284" y="247"/>
                  </a:lnTo>
                  <a:lnTo>
                    <a:pt x="284" y="275"/>
                  </a:lnTo>
                  <a:lnTo>
                    <a:pt x="284" y="303"/>
                  </a:lnTo>
                  <a:lnTo>
                    <a:pt x="198" y="303"/>
                  </a:lnTo>
                  <a:close/>
                  <a:moveTo>
                    <a:pt x="227" y="360"/>
                  </a:moveTo>
                  <a:lnTo>
                    <a:pt x="227" y="389"/>
                  </a:lnTo>
                  <a:lnTo>
                    <a:pt x="198" y="389"/>
                  </a:lnTo>
                  <a:lnTo>
                    <a:pt x="198" y="360"/>
                  </a:lnTo>
                  <a:lnTo>
                    <a:pt x="198" y="332"/>
                  </a:lnTo>
                  <a:lnTo>
                    <a:pt x="227" y="332"/>
                  </a:lnTo>
                  <a:lnTo>
                    <a:pt x="227" y="360"/>
                  </a:lnTo>
                  <a:close/>
                  <a:moveTo>
                    <a:pt x="255" y="417"/>
                  </a:moveTo>
                  <a:lnTo>
                    <a:pt x="255" y="446"/>
                  </a:lnTo>
                  <a:lnTo>
                    <a:pt x="227" y="446"/>
                  </a:lnTo>
                  <a:lnTo>
                    <a:pt x="227" y="417"/>
                  </a:lnTo>
                  <a:lnTo>
                    <a:pt x="227" y="389"/>
                  </a:lnTo>
                  <a:lnTo>
                    <a:pt x="255" y="389"/>
                  </a:lnTo>
                  <a:lnTo>
                    <a:pt x="255" y="417"/>
                  </a:lnTo>
                  <a:close/>
                  <a:moveTo>
                    <a:pt x="198" y="474"/>
                  </a:moveTo>
                  <a:lnTo>
                    <a:pt x="170" y="474"/>
                  </a:lnTo>
                  <a:lnTo>
                    <a:pt x="170" y="446"/>
                  </a:lnTo>
                  <a:lnTo>
                    <a:pt x="198" y="446"/>
                  </a:lnTo>
                  <a:lnTo>
                    <a:pt x="227" y="446"/>
                  </a:lnTo>
                  <a:lnTo>
                    <a:pt x="227" y="474"/>
                  </a:lnTo>
                  <a:lnTo>
                    <a:pt x="198" y="474"/>
                  </a:lnTo>
                  <a:close/>
                  <a:moveTo>
                    <a:pt x="142" y="417"/>
                  </a:moveTo>
                  <a:lnTo>
                    <a:pt x="142" y="389"/>
                  </a:lnTo>
                  <a:lnTo>
                    <a:pt x="170" y="389"/>
                  </a:lnTo>
                  <a:lnTo>
                    <a:pt x="170" y="417"/>
                  </a:lnTo>
                  <a:lnTo>
                    <a:pt x="170" y="446"/>
                  </a:lnTo>
                  <a:lnTo>
                    <a:pt x="142" y="446"/>
                  </a:lnTo>
                  <a:lnTo>
                    <a:pt x="142" y="417"/>
                  </a:lnTo>
                  <a:close/>
                  <a:moveTo>
                    <a:pt x="113" y="360"/>
                  </a:moveTo>
                  <a:lnTo>
                    <a:pt x="113" y="332"/>
                  </a:lnTo>
                  <a:lnTo>
                    <a:pt x="142" y="332"/>
                  </a:lnTo>
                  <a:lnTo>
                    <a:pt x="142" y="360"/>
                  </a:lnTo>
                  <a:lnTo>
                    <a:pt x="142" y="389"/>
                  </a:lnTo>
                  <a:lnTo>
                    <a:pt x="113" y="389"/>
                  </a:lnTo>
                  <a:lnTo>
                    <a:pt x="113" y="360"/>
                  </a:lnTo>
                  <a:close/>
                  <a:moveTo>
                    <a:pt x="56" y="360"/>
                  </a:moveTo>
                  <a:lnTo>
                    <a:pt x="56" y="389"/>
                  </a:lnTo>
                  <a:lnTo>
                    <a:pt x="28" y="389"/>
                  </a:lnTo>
                  <a:lnTo>
                    <a:pt x="28" y="417"/>
                  </a:lnTo>
                  <a:lnTo>
                    <a:pt x="0" y="417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17"/>
                  </a:lnTo>
                  <a:lnTo>
                    <a:pt x="56" y="17"/>
                  </a:lnTo>
                  <a:lnTo>
                    <a:pt x="56" y="45"/>
                  </a:lnTo>
                  <a:lnTo>
                    <a:pt x="28" y="45"/>
                  </a:lnTo>
                  <a:lnTo>
                    <a:pt x="28" y="360"/>
                  </a:lnTo>
                  <a:lnTo>
                    <a:pt x="56" y="360"/>
                  </a:lnTo>
                  <a:lnTo>
                    <a:pt x="56" y="332"/>
                  </a:lnTo>
                  <a:lnTo>
                    <a:pt x="85" y="332"/>
                  </a:lnTo>
                  <a:lnTo>
                    <a:pt x="85" y="360"/>
                  </a:lnTo>
                  <a:lnTo>
                    <a:pt x="56" y="360"/>
                  </a:lnTo>
                  <a:close/>
                  <a:moveTo>
                    <a:pt x="85" y="74"/>
                  </a:moveTo>
                  <a:lnTo>
                    <a:pt x="56" y="74"/>
                  </a:lnTo>
                  <a:lnTo>
                    <a:pt x="56" y="45"/>
                  </a:lnTo>
                  <a:lnTo>
                    <a:pt x="85" y="45"/>
                  </a:lnTo>
                  <a:lnTo>
                    <a:pt x="85" y="74"/>
                  </a:lnTo>
                  <a:close/>
                  <a:moveTo>
                    <a:pt x="113" y="102"/>
                  </a:moveTo>
                  <a:lnTo>
                    <a:pt x="85" y="102"/>
                  </a:lnTo>
                  <a:lnTo>
                    <a:pt x="85" y="74"/>
                  </a:lnTo>
                  <a:lnTo>
                    <a:pt x="113" y="74"/>
                  </a:lnTo>
                  <a:lnTo>
                    <a:pt x="113" y="102"/>
                  </a:lnTo>
                  <a:close/>
                  <a:moveTo>
                    <a:pt x="85" y="303"/>
                  </a:moveTo>
                  <a:lnTo>
                    <a:pt x="113" y="303"/>
                  </a:lnTo>
                  <a:lnTo>
                    <a:pt x="113" y="332"/>
                  </a:lnTo>
                  <a:lnTo>
                    <a:pt x="85" y="332"/>
                  </a:lnTo>
                  <a:lnTo>
                    <a:pt x="85" y="303"/>
                  </a:lnTo>
                  <a:close/>
                  <a:moveTo>
                    <a:pt x="227" y="218"/>
                  </a:moveTo>
                  <a:lnTo>
                    <a:pt x="255" y="218"/>
                  </a:lnTo>
                  <a:lnTo>
                    <a:pt x="255" y="247"/>
                  </a:lnTo>
                  <a:lnTo>
                    <a:pt x="227" y="247"/>
                  </a:lnTo>
                  <a:lnTo>
                    <a:pt x="227" y="218"/>
                  </a:lnTo>
                  <a:close/>
                  <a:moveTo>
                    <a:pt x="198" y="190"/>
                  </a:moveTo>
                  <a:lnTo>
                    <a:pt x="227" y="190"/>
                  </a:lnTo>
                  <a:lnTo>
                    <a:pt x="227" y="218"/>
                  </a:lnTo>
                  <a:lnTo>
                    <a:pt x="198" y="218"/>
                  </a:lnTo>
                  <a:lnTo>
                    <a:pt x="198" y="190"/>
                  </a:lnTo>
                  <a:close/>
                  <a:moveTo>
                    <a:pt x="170" y="161"/>
                  </a:moveTo>
                  <a:lnTo>
                    <a:pt x="198" y="161"/>
                  </a:lnTo>
                  <a:lnTo>
                    <a:pt x="198" y="190"/>
                  </a:lnTo>
                  <a:lnTo>
                    <a:pt x="170" y="190"/>
                  </a:lnTo>
                  <a:lnTo>
                    <a:pt x="170" y="161"/>
                  </a:lnTo>
                  <a:close/>
                  <a:moveTo>
                    <a:pt x="142" y="133"/>
                  </a:moveTo>
                  <a:lnTo>
                    <a:pt x="113" y="133"/>
                  </a:lnTo>
                  <a:lnTo>
                    <a:pt x="113" y="104"/>
                  </a:lnTo>
                  <a:lnTo>
                    <a:pt x="142" y="104"/>
                  </a:lnTo>
                  <a:lnTo>
                    <a:pt x="142" y="133"/>
                  </a:lnTo>
                  <a:lnTo>
                    <a:pt x="170" y="133"/>
                  </a:lnTo>
                  <a:lnTo>
                    <a:pt x="170" y="161"/>
                  </a:lnTo>
                  <a:lnTo>
                    <a:pt x="142" y="161"/>
                  </a:lnTo>
                  <a:lnTo>
                    <a:pt x="142" y="133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38"/>
            <p:cNvSpPr>
              <a:spLocks/>
            </p:cNvSpPr>
            <p:nvPr userDrawn="1"/>
          </p:nvSpPr>
          <p:spPr bwMode="auto">
            <a:xfrm rot="3939485">
              <a:off x="2995644" y="3722443"/>
              <a:ext cx="519722" cy="715187"/>
            </a:xfrm>
            <a:custGeom>
              <a:avLst/>
              <a:gdLst>
                <a:gd name="T0" fmla="*/ 93 w 145"/>
                <a:gd name="T1" fmla="*/ 114 h 199"/>
                <a:gd name="T2" fmla="*/ 145 w 145"/>
                <a:gd name="T3" fmla="*/ 106 h 199"/>
                <a:gd name="T4" fmla="*/ 0 w 145"/>
                <a:gd name="T5" fmla="*/ 0 h 199"/>
                <a:gd name="T6" fmla="*/ 43 w 145"/>
                <a:gd name="T7" fmla="*/ 175 h 199"/>
                <a:gd name="T8" fmla="*/ 46 w 145"/>
                <a:gd name="T9" fmla="*/ 169 h 199"/>
                <a:gd name="T10" fmla="*/ 70 w 145"/>
                <a:gd name="T11" fmla="*/ 129 h 199"/>
                <a:gd name="T12" fmla="*/ 113 w 145"/>
                <a:gd name="T13" fmla="*/ 192 h 199"/>
                <a:gd name="T14" fmla="*/ 128 w 145"/>
                <a:gd name="T15" fmla="*/ 197 h 199"/>
                <a:gd name="T16" fmla="*/ 133 w 145"/>
                <a:gd name="T17" fmla="*/ 195 h 199"/>
                <a:gd name="T18" fmla="*/ 138 w 145"/>
                <a:gd name="T19" fmla="*/ 180 h 199"/>
                <a:gd name="T20" fmla="*/ 136 w 145"/>
                <a:gd name="T21" fmla="*/ 176 h 199"/>
                <a:gd name="T22" fmla="*/ 93 w 145"/>
                <a:gd name="T23" fmla="*/ 114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199">
                  <a:moveTo>
                    <a:pt x="93" y="114"/>
                  </a:moveTo>
                  <a:cubicBezTo>
                    <a:pt x="145" y="106"/>
                    <a:pt x="145" y="106"/>
                    <a:pt x="145" y="10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175"/>
                    <a:pt x="43" y="175"/>
                    <a:pt x="43" y="175"/>
                  </a:cubicBezTo>
                  <a:cubicBezTo>
                    <a:pt x="46" y="169"/>
                    <a:pt x="46" y="169"/>
                    <a:pt x="46" y="169"/>
                  </a:cubicBezTo>
                  <a:cubicBezTo>
                    <a:pt x="70" y="129"/>
                    <a:pt x="70" y="129"/>
                    <a:pt x="70" y="129"/>
                  </a:cubicBezTo>
                  <a:cubicBezTo>
                    <a:pt x="113" y="192"/>
                    <a:pt x="113" y="192"/>
                    <a:pt x="113" y="192"/>
                  </a:cubicBezTo>
                  <a:cubicBezTo>
                    <a:pt x="117" y="197"/>
                    <a:pt x="123" y="199"/>
                    <a:pt x="128" y="197"/>
                  </a:cubicBezTo>
                  <a:cubicBezTo>
                    <a:pt x="130" y="197"/>
                    <a:pt x="131" y="196"/>
                    <a:pt x="133" y="195"/>
                  </a:cubicBezTo>
                  <a:cubicBezTo>
                    <a:pt x="137" y="192"/>
                    <a:pt x="139" y="186"/>
                    <a:pt x="138" y="180"/>
                  </a:cubicBezTo>
                  <a:cubicBezTo>
                    <a:pt x="138" y="179"/>
                    <a:pt x="137" y="177"/>
                    <a:pt x="136" y="176"/>
                  </a:cubicBezTo>
                  <a:lnTo>
                    <a:pt x="93" y="114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39"/>
            <p:cNvSpPr>
              <a:spLocks noEditPoints="1"/>
            </p:cNvSpPr>
            <p:nvPr userDrawn="1"/>
          </p:nvSpPr>
          <p:spPr bwMode="auto">
            <a:xfrm rot="5400000">
              <a:off x="6477715" y="1305892"/>
              <a:ext cx="692458" cy="731855"/>
            </a:xfrm>
            <a:custGeom>
              <a:avLst/>
              <a:gdLst>
                <a:gd name="T0" fmla="*/ 32 w 193"/>
                <a:gd name="T1" fmla="*/ 24 h 204"/>
                <a:gd name="T2" fmla="*/ 73 w 193"/>
                <a:gd name="T3" fmla="*/ 81 h 204"/>
                <a:gd name="T4" fmla="*/ 68 w 193"/>
                <a:gd name="T5" fmla="*/ 60 h 204"/>
                <a:gd name="T6" fmla="*/ 75 w 193"/>
                <a:gd name="T7" fmla="*/ 47 h 204"/>
                <a:gd name="T8" fmla="*/ 92 w 193"/>
                <a:gd name="T9" fmla="*/ 58 h 204"/>
                <a:gd name="T10" fmla="*/ 99 w 193"/>
                <a:gd name="T11" fmla="*/ 56 h 204"/>
                <a:gd name="T12" fmla="*/ 100 w 193"/>
                <a:gd name="T13" fmla="*/ 42 h 204"/>
                <a:gd name="T14" fmla="*/ 117 w 193"/>
                <a:gd name="T15" fmla="*/ 44 h 204"/>
                <a:gd name="T16" fmla="*/ 119 w 193"/>
                <a:gd name="T17" fmla="*/ 48 h 204"/>
                <a:gd name="T18" fmla="*/ 125 w 193"/>
                <a:gd name="T19" fmla="*/ 57 h 204"/>
                <a:gd name="T20" fmla="*/ 126 w 193"/>
                <a:gd name="T21" fmla="*/ 53 h 204"/>
                <a:gd name="T22" fmla="*/ 137 w 193"/>
                <a:gd name="T23" fmla="*/ 47 h 204"/>
                <a:gd name="T24" fmla="*/ 161 w 193"/>
                <a:gd name="T25" fmla="*/ 132 h 204"/>
                <a:gd name="T26" fmla="*/ 121 w 193"/>
                <a:gd name="T27" fmla="*/ 185 h 204"/>
                <a:gd name="T28" fmla="*/ 76 w 193"/>
                <a:gd name="T29" fmla="*/ 151 h 204"/>
                <a:gd name="T30" fmla="*/ 21 w 193"/>
                <a:gd name="T31" fmla="*/ 131 h 204"/>
                <a:gd name="T32" fmla="*/ 34 w 193"/>
                <a:gd name="T33" fmla="*/ 122 h 204"/>
                <a:gd name="T34" fmla="*/ 64 w 193"/>
                <a:gd name="T35" fmla="*/ 125 h 204"/>
                <a:gd name="T36" fmla="*/ 17 w 193"/>
                <a:gd name="T37" fmla="*/ 33 h 204"/>
                <a:gd name="T38" fmla="*/ 20 w 193"/>
                <a:gd name="T39" fmla="*/ 19 h 204"/>
                <a:gd name="T40" fmla="*/ 12 w 193"/>
                <a:gd name="T41" fmla="*/ 7 h 204"/>
                <a:gd name="T42" fmla="*/ 6 w 193"/>
                <a:gd name="T43" fmla="*/ 40 h 204"/>
                <a:gd name="T44" fmla="*/ 45 w 193"/>
                <a:gd name="T45" fmla="*/ 109 h 204"/>
                <a:gd name="T46" fmla="*/ 19 w 193"/>
                <a:gd name="T47" fmla="*/ 111 h 204"/>
                <a:gd name="T48" fmla="*/ 27 w 193"/>
                <a:gd name="T49" fmla="*/ 157 h 204"/>
                <a:gd name="T50" fmla="*/ 99 w 193"/>
                <a:gd name="T51" fmla="*/ 175 h 204"/>
                <a:gd name="T52" fmla="*/ 116 w 193"/>
                <a:gd name="T53" fmla="*/ 204 h 204"/>
                <a:gd name="T54" fmla="*/ 181 w 193"/>
                <a:gd name="T55" fmla="*/ 166 h 204"/>
                <a:gd name="T56" fmla="*/ 186 w 193"/>
                <a:gd name="T57" fmla="*/ 147 h 204"/>
                <a:gd name="T58" fmla="*/ 161 w 193"/>
                <a:gd name="T59" fmla="*/ 61 h 204"/>
                <a:gd name="T60" fmla="*/ 161 w 193"/>
                <a:gd name="T61" fmla="*/ 60 h 204"/>
                <a:gd name="T62" fmla="*/ 155 w 193"/>
                <a:gd name="T63" fmla="*/ 44 h 204"/>
                <a:gd name="T64" fmla="*/ 128 w 193"/>
                <a:gd name="T65" fmla="*/ 33 h 204"/>
                <a:gd name="T66" fmla="*/ 93 w 193"/>
                <a:gd name="T67" fmla="*/ 30 h 204"/>
                <a:gd name="T68" fmla="*/ 68 w 193"/>
                <a:gd name="T69" fmla="*/ 35 h 204"/>
                <a:gd name="T70" fmla="*/ 59 w 193"/>
                <a:gd name="T71" fmla="*/ 41 h 204"/>
                <a:gd name="T72" fmla="*/ 44 w 193"/>
                <a:gd name="T73" fmla="*/ 16 h 204"/>
                <a:gd name="T74" fmla="*/ 13 w 193"/>
                <a:gd name="T75" fmla="*/ 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3" h="204">
                  <a:moveTo>
                    <a:pt x="20" y="19"/>
                  </a:moveTo>
                  <a:cubicBezTo>
                    <a:pt x="25" y="16"/>
                    <a:pt x="29" y="19"/>
                    <a:pt x="32" y="24"/>
                  </a:cubicBezTo>
                  <a:cubicBezTo>
                    <a:pt x="32" y="24"/>
                    <a:pt x="65" y="79"/>
                    <a:pt x="65" y="80"/>
                  </a:cubicBezTo>
                  <a:cubicBezTo>
                    <a:pt x="67" y="83"/>
                    <a:pt x="71" y="82"/>
                    <a:pt x="73" y="81"/>
                  </a:cubicBezTo>
                  <a:cubicBezTo>
                    <a:pt x="75" y="79"/>
                    <a:pt x="77" y="75"/>
                    <a:pt x="74" y="69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5" y="56"/>
                    <a:pt x="68" y="52"/>
                    <a:pt x="73" y="48"/>
                  </a:cubicBezTo>
                  <a:cubicBezTo>
                    <a:pt x="73" y="48"/>
                    <a:pt x="74" y="47"/>
                    <a:pt x="75" y="47"/>
                  </a:cubicBezTo>
                  <a:cubicBezTo>
                    <a:pt x="79" y="45"/>
                    <a:pt x="83" y="44"/>
                    <a:pt x="86" y="48"/>
                  </a:cubicBezTo>
                  <a:cubicBezTo>
                    <a:pt x="92" y="58"/>
                    <a:pt x="92" y="58"/>
                    <a:pt x="92" y="58"/>
                  </a:cubicBezTo>
                  <a:cubicBezTo>
                    <a:pt x="94" y="61"/>
                    <a:pt x="96" y="61"/>
                    <a:pt x="97" y="61"/>
                  </a:cubicBezTo>
                  <a:cubicBezTo>
                    <a:pt x="99" y="60"/>
                    <a:pt x="99" y="56"/>
                    <a:pt x="99" y="56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96" y="47"/>
                    <a:pt x="97" y="44"/>
                    <a:pt x="100" y="42"/>
                  </a:cubicBezTo>
                  <a:cubicBezTo>
                    <a:pt x="101" y="42"/>
                    <a:pt x="102" y="41"/>
                    <a:pt x="104" y="41"/>
                  </a:cubicBezTo>
                  <a:cubicBezTo>
                    <a:pt x="109" y="39"/>
                    <a:pt x="115" y="38"/>
                    <a:pt x="117" y="44"/>
                  </a:cubicBezTo>
                  <a:cubicBezTo>
                    <a:pt x="119" y="48"/>
                    <a:pt x="119" y="48"/>
                    <a:pt x="119" y="48"/>
                  </a:cubicBezTo>
                  <a:cubicBezTo>
                    <a:pt x="119" y="48"/>
                    <a:pt x="119" y="48"/>
                    <a:pt x="119" y="48"/>
                  </a:cubicBezTo>
                  <a:cubicBezTo>
                    <a:pt x="119" y="48"/>
                    <a:pt x="121" y="60"/>
                    <a:pt x="124" y="59"/>
                  </a:cubicBezTo>
                  <a:cubicBezTo>
                    <a:pt x="124" y="58"/>
                    <a:pt x="125" y="58"/>
                    <a:pt x="125" y="57"/>
                  </a:cubicBezTo>
                  <a:cubicBezTo>
                    <a:pt x="125" y="57"/>
                    <a:pt x="125" y="57"/>
                    <a:pt x="125" y="57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6" y="50"/>
                    <a:pt x="127" y="49"/>
                    <a:pt x="128" y="48"/>
                  </a:cubicBezTo>
                  <a:cubicBezTo>
                    <a:pt x="130" y="47"/>
                    <a:pt x="134" y="47"/>
                    <a:pt x="137" y="47"/>
                  </a:cubicBezTo>
                  <a:cubicBezTo>
                    <a:pt x="143" y="47"/>
                    <a:pt x="144" y="53"/>
                    <a:pt x="147" y="64"/>
                  </a:cubicBezTo>
                  <a:cubicBezTo>
                    <a:pt x="161" y="132"/>
                    <a:pt x="161" y="132"/>
                    <a:pt x="161" y="132"/>
                  </a:cubicBezTo>
                  <a:cubicBezTo>
                    <a:pt x="174" y="155"/>
                    <a:pt x="174" y="155"/>
                    <a:pt x="174" y="155"/>
                  </a:cubicBezTo>
                  <a:cubicBezTo>
                    <a:pt x="121" y="185"/>
                    <a:pt x="121" y="185"/>
                    <a:pt x="121" y="185"/>
                  </a:cubicBezTo>
                  <a:cubicBezTo>
                    <a:pt x="108" y="162"/>
                    <a:pt x="108" y="162"/>
                    <a:pt x="108" y="162"/>
                  </a:cubicBezTo>
                  <a:cubicBezTo>
                    <a:pt x="108" y="162"/>
                    <a:pt x="94" y="162"/>
                    <a:pt x="76" y="151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24" y="142"/>
                    <a:pt x="20" y="136"/>
                    <a:pt x="21" y="131"/>
                  </a:cubicBezTo>
                  <a:cubicBezTo>
                    <a:pt x="22" y="127"/>
                    <a:pt x="24" y="125"/>
                    <a:pt x="26" y="123"/>
                  </a:cubicBezTo>
                  <a:cubicBezTo>
                    <a:pt x="29" y="122"/>
                    <a:pt x="31" y="121"/>
                    <a:pt x="34" y="122"/>
                  </a:cubicBezTo>
                  <a:cubicBezTo>
                    <a:pt x="60" y="125"/>
                    <a:pt x="60" y="125"/>
                    <a:pt x="60" y="125"/>
                  </a:cubicBezTo>
                  <a:cubicBezTo>
                    <a:pt x="62" y="125"/>
                    <a:pt x="63" y="125"/>
                    <a:pt x="64" y="125"/>
                  </a:cubicBezTo>
                  <a:cubicBezTo>
                    <a:pt x="68" y="123"/>
                    <a:pt x="64" y="113"/>
                    <a:pt x="52" y="9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4" y="28"/>
                    <a:pt x="15" y="22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moveTo>
                    <a:pt x="13" y="7"/>
                  </a:moveTo>
                  <a:cubicBezTo>
                    <a:pt x="13" y="7"/>
                    <a:pt x="13" y="7"/>
                    <a:pt x="12" y="7"/>
                  </a:cubicBezTo>
                  <a:cubicBezTo>
                    <a:pt x="7" y="11"/>
                    <a:pt x="3" y="16"/>
                    <a:pt x="1" y="22"/>
                  </a:cubicBezTo>
                  <a:cubicBezTo>
                    <a:pt x="0" y="29"/>
                    <a:pt x="3" y="34"/>
                    <a:pt x="6" y="40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43" y="102"/>
                    <a:pt x="44" y="106"/>
                    <a:pt x="45" y="109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0" y="107"/>
                    <a:pt x="24" y="108"/>
                    <a:pt x="19" y="111"/>
                  </a:cubicBezTo>
                  <a:cubicBezTo>
                    <a:pt x="13" y="115"/>
                    <a:pt x="9" y="121"/>
                    <a:pt x="7" y="128"/>
                  </a:cubicBezTo>
                  <a:cubicBezTo>
                    <a:pt x="5" y="142"/>
                    <a:pt x="14" y="154"/>
                    <a:pt x="27" y="157"/>
                  </a:cubicBezTo>
                  <a:cubicBezTo>
                    <a:pt x="71" y="165"/>
                    <a:pt x="71" y="165"/>
                    <a:pt x="71" y="165"/>
                  </a:cubicBezTo>
                  <a:cubicBezTo>
                    <a:pt x="82" y="171"/>
                    <a:pt x="92" y="174"/>
                    <a:pt x="99" y="175"/>
                  </a:cubicBezTo>
                  <a:cubicBezTo>
                    <a:pt x="109" y="192"/>
                    <a:pt x="109" y="192"/>
                    <a:pt x="109" y="192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28" y="197"/>
                    <a:pt x="128" y="197"/>
                    <a:pt x="128" y="197"/>
                  </a:cubicBezTo>
                  <a:cubicBezTo>
                    <a:pt x="181" y="166"/>
                    <a:pt x="181" y="166"/>
                    <a:pt x="181" y="166"/>
                  </a:cubicBezTo>
                  <a:cubicBezTo>
                    <a:pt x="193" y="159"/>
                    <a:pt x="193" y="159"/>
                    <a:pt x="193" y="159"/>
                  </a:cubicBezTo>
                  <a:cubicBezTo>
                    <a:pt x="186" y="147"/>
                    <a:pt x="186" y="147"/>
                    <a:pt x="186" y="147"/>
                  </a:cubicBezTo>
                  <a:cubicBezTo>
                    <a:pt x="175" y="127"/>
                    <a:pt x="175" y="127"/>
                    <a:pt x="175" y="127"/>
                  </a:cubicBezTo>
                  <a:cubicBezTo>
                    <a:pt x="161" y="61"/>
                    <a:pt x="161" y="61"/>
                    <a:pt x="161" y="61"/>
                  </a:cubicBezTo>
                  <a:cubicBezTo>
                    <a:pt x="161" y="61"/>
                    <a:pt x="161" y="61"/>
                    <a:pt x="161" y="61"/>
                  </a:cubicBezTo>
                  <a:cubicBezTo>
                    <a:pt x="161" y="60"/>
                    <a:pt x="161" y="60"/>
                    <a:pt x="161" y="60"/>
                  </a:cubicBezTo>
                  <a:cubicBezTo>
                    <a:pt x="160" y="58"/>
                    <a:pt x="160" y="58"/>
                    <a:pt x="160" y="58"/>
                  </a:cubicBezTo>
                  <a:cubicBezTo>
                    <a:pt x="159" y="53"/>
                    <a:pt x="157" y="48"/>
                    <a:pt x="155" y="44"/>
                  </a:cubicBezTo>
                  <a:cubicBezTo>
                    <a:pt x="150" y="35"/>
                    <a:pt x="142" y="33"/>
                    <a:pt x="137" y="33"/>
                  </a:cubicBezTo>
                  <a:cubicBezTo>
                    <a:pt x="134" y="33"/>
                    <a:pt x="131" y="33"/>
                    <a:pt x="128" y="33"/>
                  </a:cubicBezTo>
                  <a:cubicBezTo>
                    <a:pt x="123" y="27"/>
                    <a:pt x="113" y="23"/>
                    <a:pt x="99" y="28"/>
                  </a:cubicBezTo>
                  <a:cubicBezTo>
                    <a:pt x="97" y="28"/>
                    <a:pt x="95" y="29"/>
                    <a:pt x="93" y="30"/>
                  </a:cubicBezTo>
                  <a:cubicBezTo>
                    <a:pt x="92" y="31"/>
                    <a:pt x="90" y="32"/>
                    <a:pt x="89" y="33"/>
                  </a:cubicBezTo>
                  <a:cubicBezTo>
                    <a:pt x="84" y="30"/>
                    <a:pt x="76" y="30"/>
                    <a:pt x="68" y="35"/>
                  </a:cubicBezTo>
                  <a:cubicBezTo>
                    <a:pt x="67" y="35"/>
                    <a:pt x="64" y="37"/>
                    <a:pt x="63" y="38"/>
                  </a:cubicBezTo>
                  <a:cubicBezTo>
                    <a:pt x="61" y="39"/>
                    <a:pt x="60" y="40"/>
                    <a:pt x="59" y="41"/>
                  </a:cubicBezTo>
                  <a:cubicBezTo>
                    <a:pt x="52" y="30"/>
                    <a:pt x="46" y="19"/>
                    <a:pt x="44" y="17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37" y="5"/>
                    <a:pt x="25" y="0"/>
                    <a:pt x="13" y="7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40"/>
            <p:cNvSpPr>
              <a:spLocks noEditPoints="1"/>
            </p:cNvSpPr>
            <p:nvPr userDrawn="1"/>
          </p:nvSpPr>
          <p:spPr bwMode="auto">
            <a:xfrm rot="1217494">
              <a:off x="7915251" y="5922485"/>
              <a:ext cx="645487" cy="715187"/>
            </a:xfrm>
            <a:custGeom>
              <a:avLst/>
              <a:gdLst>
                <a:gd name="T0" fmla="*/ 96 w 180"/>
                <a:gd name="T1" fmla="*/ 21 h 199"/>
                <a:gd name="T2" fmla="*/ 104 w 180"/>
                <a:gd name="T3" fmla="*/ 88 h 199"/>
                <a:gd name="T4" fmla="*/ 116 w 180"/>
                <a:gd name="T5" fmla="*/ 33 h 199"/>
                <a:gd name="T6" fmla="*/ 127 w 180"/>
                <a:gd name="T7" fmla="*/ 26 h 199"/>
                <a:gd name="T8" fmla="*/ 126 w 180"/>
                <a:gd name="T9" fmla="*/ 87 h 199"/>
                <a:gd name="T10" fmla="*/ 126 w 180"/>
                <a:gd name="T11" fmla="*/ 87 h 199"/>
                <a:gd name="T12" fmla="*/ 129 w 180"/>
                <a:gd name="T13" fmla="*/ 94 h 199"/>
                <a:gd name="T14" fmla="*/ 132 w 180"/>
                <a:gd name="T15" fmla="*/ 91 h 199"/>
                <a:gd name="T16" fmla="*/ 155 w 180"/>
                <a:gd name="T17" fmla="*/ 54 h 199"/>
                <a:gd name="T18" fmla="*/ 163 w 180"/>
                <a:gd name="T19" fmla="*/ 69 h 199"/>
                <a:gd name="T20" fmla="*/ 120 w 180"/>
                <a:gd name="T21" fmla="*/ 170 h 199"/>
                <a:gd name="T22" fmla="*/ 68 w 180"/>
                <a:gd name="T23" fmla="*/ 187 h 199"/>
                <a:gd name="T24" fmla="*/ 47 w 180"/>
                <a:gd name="T25" fmla="*/ 147 h 199"/>
                <a:gd name="T26" fmla="*/ 15 w 180"/>
                <a:gd name="T27" fmla="*/ 107 h 199"/>
                <a:gd name="T28" fmla="*/ 28 w 180"/>
                <a:gd name="T29" fmla="*/ 106 h 199"/>
                <a:gd name="T30" fmla="*/ 52 w 180"/>
                <a:gd name="T31" fmla="*/ 122 h 199"/>
                <a:gd name="T32" fmla="*/ 39 w 180"/>
                <a:gd name="T33" fmla="*/ 42 h 199"/>
                <a:gd name="T34" fmla="*/ 48 w 180"/>
                <a:gd name="T35" fmla="*/ 29 h 199"/>
                <a:gd name="T36" fmla="*/ 72 w 180"/>
                <a:gd name="T37" fmla="*/ 85 h 199"/>
                <a:gd name="T38" fmla="*/ 79 w 180"/>
                <a:gd name="T39" fmla="*/ 94 h 199"/>
                <a:gd name="T40" fmla="*/ 77 w 180"/>
                <a:gd name="T41" fmla="*/ 23 h 199"/>
                <a:gd name="T42" fmla="*/ 86 w 180"/>
                <a:gd name="T43" fmla="*/ 13 h 199"/>
                <a:gd name="T44" fmla="*/ 85 w 180"/>
                <a:gd name="T45" fmla="*/ 0 h 199"/>
                <a:gd name="T46" fmla="*/ 65 w 180"/>
                <a:gd name="T47" fmla="*/ 24 h 199"/>
                <a:gd name="T48" fmla="*/ 42 w 180"/>
                <a:gd name="T49" fmla="*/ 18 h 199"/>
                <a:gd name="T50" fmla="*/ 28 w 180"/>
                <a:gd name="T51" fmla="*/ 45 h 199"/>
                <a:gd name="T52" fmla="*/ 45 w 180"/>
                <a:gd name="T53" fmla="*/ 103 h 199"/>
                <a:gd name="T54" fmla="*/ 22 w 180"/>
                <a:gd name="T55" fmla="*/ 91 h 199"/>
                <a:gd name="T56" fmla="*/ 5 w 180"/>
                <a:gd name="T57" fmla="*/ 99 h 199"/>
                <a:gd name="T58" fmla="*/ 8 w 180"/>
                <a:gd name="T59" fmla="*/ 129 h 199"/>
                <a:gd name="T60" fmla="*/ 55 w 180"/>
                <a:gd name="T61" fmla="*/ 175 h 199"/>
                <a:gd name="T62" fmla="*/ 56 w 180"/>
                <a:gd name="T63" fmla="*/ 199 h 199"/>
                <a:gd name="T64" fmla="*/ 119 w 180"/>
                <a:gd name="T65" fmla="*/ 199 h 199"/>
                <a:gd name="T66" fmla="*/ 132 w 180"/>
                <a:gd name="T67" fmla="*/ 187 h 199"/>
                <a:gd name="T68" fmla="*/ 148 w 180"/>
                <a:gd name="T69" fmla="*/ 129 h 199"/>
                <a:gd name="T70" fmla="*/ 166 w 180"/>
                <a:gd name="T71" fmla="*/ 45 h 199"/>
                <a:gd name="T72" fmla="*/ 146 w 180"/>
                <a:gd name="T73" fmla="*/ 44 h 199"/>
                <a:gd name="T74" fmla="*/ 129 w 180"/>
                <a:gd name="T75" fmla="*/ 14 h 199"/>
                <a:gd name="T76" fmla="*/ 108 w 180"/>
                <a:gd name="T77" fmla="*/ 22 h 199"/>
                <a:gd name="T78" fmla="*/ 86 w 180"/>
                <a:gd name="T79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0" h="199">
                  <a:moveTo>
                    <a:pt x="86" y="13"/>
                  </a:moveTo>
                  <a:cubicBezTo>
                    <a:pt x="91" y="13"/>
                    <a:pt x="95" y="16"/>
                    <a:pt x="96" y="21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102" y="87"/>
                    <a:pt x="103" y="88"/>
                    <a:pt x="104" y="88"/>
                  </a:cubicBezTo>
                  <a:cubicBezTo>
                    <a:pt x="106" y="88"/>
                    <a:pt x="107" y="84"/>
                    <a:pt x="107" y="84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7" y="29"/>
                    <a:pt x="121" y="26"/>
                    <a:pt x="126" y="26"/>
                  </a:cubicBezTo>
                  <a:cubicBezTo>
                    <a:pt x="126" y="26"/>
                    <a:pt x="127" y="26"/>
                    <a:pt x="127" y="26"/>
                  </a:cubicBezTo>
                  <a:cubicBezTo>
                    <a:pt x="132" y="27"/>
                    <a:pt x="136" y="32"/>
                    <a:pt x="135" y="3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94"/>
                    <a:pt x="129" y="94"/>
                  </a:cubicBezTo>
                  <a:cubicBezTo>
                    <a:pt x="129" y="94"/>
                    <a:pt x="131" y="93"/>
                    <a:pt x="132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47" y="59"/>
                    <a:pt x="147" y="59"/>
                    <a:pt x="147" y="59"/>
                  </a:cubicBezTo>
                  <a:cubicBezTo>
                    <a:pt x="149" y="56"/>
                    <a:pt x="152" y="54"/>
                    <a:pt x="155" y="54"/>
                  </a:cubicBezTo>
                  <a:cubicBezTo>
                    <a:pt x="157" y="54"/>
                    <a:pt x="158" y="55"/>
                    <a:pt x="160" y="56"/>
                  </a:cubicBezTo>
                  <a:cubicBezTo>
                    <a:pt x="164" y="58"/>
                    <a:pt x="166" y="64"/>
                    <a:pt x="163" y="69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6" y="125"/>
                    <a:pt x="130" y="150"/>
                    <a:pt x="120" y="170"/>
                  </a:cubicBezTo>
                  <a:cubicBezTo>
                    <a:pt x="119" y="187"/>
                    <a:pt x="119" y="187"/>
                    <a:pt x="119" y="187"/>
                  </a:cubicBezTo>
                  <a:cubicBezTo>
                    <a:pt x="68" y="187"/>
                    <a:pt x="68" y="187"/>
                    <a:pt x="68" y="187"/>
                  </a:cubicBezTo>
                  <a:cubicBezTo>
                    <a:pt x="68" y="169"/>
                    <a:pt x="68" y="169"/>
                    <a:pt x="68" y="169"/>
                  </a:cubicBezTo>
                  <a:cubicBezTo>
                    <a:pt x="68" y="169"/>
                    <a:pt x="56" y="163"/>
                    <a:pt x="47" y="147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17"/>
                    <a:pt x="11" y="111"/>
                    <a:pt x="15" y="107"/>
                  </a:cubicBezTo>
                  <a:cubicBezTo>
                    <a:pt x="17" y="105"/>
                    <a:pt x="19" y="103"/>
                    <a:pt x="22" y="103"/>
                  </a:cubicBezTo>
                  <a:cubicBezTo>
                    <a:pt x="24" y="103"/>
                    <a:pt x="26" y="104"/>
                    <a:pt x="28" y="106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8" y="121"/>
                    <a:pt x="50" y="122"/>
                    <a:pt x="52" y="122"/>
                  </a:cubicBezTo>
                  <a:cubicBezTo>
                    <a:pt x="58" y="122"/>
                    <a:pt x="62" y="115"/>
                    <a:pt x="55" y="91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8" y="37"/>
                    <a:pt x="41" y="31"/>
                    <a:pt x="46" y="30"/>
                  </a:cubicBezTo>
                  <a:cubicBezTo>
                    <a:pt x="47" y="29"/>
                    <a:pt x="48" y="29"/>
                    <a:pt x="48" y="29"/>
                  </a:cubicBezTo>
                  <a:cubicBezTo>
                    <a:pt x="52" y="29"/>
                    <a:pt x="56" y="32"/>
                    <a:pt x="57" y="36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3" y="85"/>
                    <a:pt x="73" y="85"/>
                    <a:pt x="73" y="86"/>
                  </a:cubicBezTo>
                  <a:cubicBezTo>
                    <a:pt x="74" y="89"/>
                    <a:pt x="77" y="94"/>
                    <a:pt x="79" y="94"/>
                  </a:cubicBezTo>
                  <a:cubicBezTo>
                    <a:pt x="81" y="94"/>
                    <a:pt x="82" y="91"/>
                    <a:pt x="82" y="8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18"/>
                    <a:pt x="80" y="13"/>
                    <a:pt x="86" y="13"/>
                  </a:cubicBezTo>
                  <a:cubicBezTo>
                    <a:pt x="86" y="13"/>
                    <a:pt x="86" y="13"/>
                    <a:pt x="86" y="13"/>
                  </a:cubicBezTo>
                  <a:moveTo>
                    <a:pt x="86" y="0"/>
                  </a:moveTo>
                  <a:cubicBezTo>
                    <a:pt x="86" y="0"/>
                    <a:pt x="85" y="0"/>
                    <a:pt x="85" y="0"/>
                  </a:cubicBezTo>
                  <a:cubicBezTo>
                    <a:pt x="73" y="1"/>
                    <a:pt x="64" y="12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20"/>
                    <a:pt x="55" y="17"/>
                    <a:pt x="48" y="17"/>
                  </a:cubicBezTo>
                  <a:cubicBezTo>
                    <a:pt x="46" y="17"/>
                    <a:pt x="44" y="17"/>
                    <a:pt x="42" y="18"/>
                  </a:cubicBezTo>
                  <a:cubicBezTo>
                    <a:pt x="36" y="20"/>
                    <a:pt x="32" y="23"/>
                    <a:pt x="29" y="29"/>
                  </a:cubicBezTo>
                  <a:cubicBezTo>
                    <a:pt x="26" y="34"/>
                    <a:pt x="26" y="40"/>
                    <a:pt x="28" y="45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4" y="98"/>
                    <a:pt x="45" y="101"/>
                    <a:pt x="45" y="103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2" y="93"/>
                    <a:pt x="27" y="91"/>
                    <a:pt x="22" y="91"/>
                  </a:cubicBezTo>
                  <a:cubicBezTo>
                    <a:pt x="22" y="91"/>
                    <a:pt x="22" y="91"/>
                    <a:pt x="22" y="91"/>
                  </a:cubicBezTo>
                  <a:cubicBezTo>
                    <a:pt x="16" y="91"/>
                    <a:pt x="10" y="94"/>
                    <a:pt x="5" y="99"/>
                  </a:cubicBezTo>
                  <a:cubicBezTo>
                    <a:pt x="2" y="103"/>
                    <a:pt x="0" y="109"/>
                    <a:pt x="0" y="115"/>
                  </a:cubicBezTo>
                  <a:cubicBezTo>
                    <a:pt x="1" y="120"/>
                    <a:pt x="4" y="126"/>
                    <a:pt x="8" y="129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44" y="165"/>
                    <a:pt x="51" y="171"/>
                    <a:pt x="55" y="175"/>
                  </a:cubicBezTo>
                  <a:cubicBezTo>
                    <a:pt x="56" y="187"/>
                    <a:pt x="56" y="187"/>
                    <a:pt x="56" y="187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68" y="199"/>
                    <a:pt x="68" y="199"/>
                    <a:pt x="68" y="199"/>
                  </a:cubicBezTo>
                  <a:cubicBezTo>
                    <a:pt x="119" y="199"/>
                    <a:pt x="119" y="199"/>
                    <a:pt x="119" y="199"/>
                  </a:cubicBezTo>
                  <a:cubicBezTo>
                    <a:pt x="132" y="199"/>
                    <a:pt x="132" y="199"/>
                    <a:pt x="132" y="199"/>
                  </a:cubicBezTo>
                  <a:cubicBezTo>
                    <a:pt x="132" y="187"/>
                    <a:pt x="132" y="187"/>
                    <a:pt x="132" y="187"/>
                  </a:cubicBezTo>
                  <a:cubicBezTo>
                    <a:pt x="132" y="173"/>
                    <a:pt x="132" y="173"/>
                    <a:pt x="132" y="173"/>
                  </a:cubicBezTo>
                  <a:cubicBezTo>
                    <a:pt x="141" y="155"/>
                    <a:pt x="147" y="135"/>
                    <a:pt x="148" y="12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80" y="64"/>
                    <a:pt x="176" y="51"/>
                    <a:pt x="166" y="45"/>
                  </a:cubicBezTo>
                  <a:cubicBezTo>
                    <a:pt x="163" y="43"/>
                    <a:pt x="159" y="42"/>
                    <a:pt x="155" y="42"/>
                  </a:cubicBezTo>
                  <a:cubicBezTo>
                    <a:pt x="152" y="42"/>
                    <a:pt x="149" y="42"/>
                    <a:pt x="146" y="44"/>
                  </a:cubicBezTo>
                  <a:cubicBezTo>
                    <a:pt x="147" y="39"/>
                    <a:pt x="147" y="39"/>
                    <a:pt x="147" y="39"/>
                  </a:cubicBezTo>
                  <a:cubicBezTo>
                    <a:pt x="149" y="27"/>
                    <a:pt x="141" y="16"/>
                    <a:pt x="129" y="14"/>
                  </a:cubicBezTo>
                  <a:cubicBezTo>
                    <a:pt x="128" y="13"/>
                    <a:pt x="127" y="13"/>
                    <a:pt x="126" y="13"/>
                  </a:cubicBezTo>
                  <a:cubicBezTo>
                    <a:pt x="119" y="13"/>
                    <a:pt x="112" y="17"/>
                    <a:pt x="108" y="22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7" y="9"/>
                    <a:pt x="98" y="0"/>
                    <a:pt x="86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41"/>
            <p:cNvSpPr>
              <a:spLocks noEditPoints="1"/>
            </p:cNvSpPr>
            <p:nvPr userDrawn="1"/>
          </p:nvSpPr>
          <p:spPr bwMode="auto">
            <a:xfrm rot="17800658">
              <a:off x="3232873" y="5361792"/>
              <a:ext cx="660639" cy="718218"/>
            </a:xfrm>
            <a:custGeom>
              <a:avLst/>
              <a:gdLst>
                <a:gd name="T0" fmla="*/ 132 w 184"/>
                <a:gd name="T1" fmla="*/ 44 h 200"/>
                <a:gd name="T2" fmla="*/ 52 w 184"/>
                <a:gd name="T3" fmla="*/ 44 h 200"/>
                <a:gd name="T4" fmla="*/ 52 w 184"/>
                <a:gd name="T5" fmla="*/ 25 h 200"/>
                <a:gd name="T6" fmla="*/ 132 w 184"/>
                <a:gd name="T7" fmla="*/ 25 h 200"/>
                <a:gd name="T8" fmla="*/ 132 w 184"/>
                <a:gd name="T9" fmla="*/ 44 h 200"/>
                <a:gd name="T10" fmla="*/ 52 w 184"/>
                <a:gd name="T11" fmla="*/ 0 h 200"/>
                <a:gd name="T12" fmla="*/ 132 w 184"/>
                <a:gd name="T13" fmla="*/ 0 h 200"/>
                <a:gd name="T14" fmla="*/ 132 w 184"/>
                <a:gd name="T15" fmla="*/ 16 h 200"/>
                <a:gd name="T16" fmla="*/ 52 w 184"/>
                <a:gd name="T17" fmla="*/ 16 h 200"/>
                <a:gd name="T18" fmla="*/ 52 w 184"/>
                <a:gd name="T19" fmla="*/ 0 h 200"/>
                <a:gd name="T20" fmla="*/ 52 w 184"/>
                <a:gd name="T21" fmla="*/ 52 h 200"/>
                <a:gd name="T22" fmla="*/ 132 w 184"/>
                <a:gd name="T23" fmla="*/ 52 h 200"/>
                <a:gd name="T24" fmla="*/ 132 w 184"/>
                <a:gd name="T25" fmla="*/ 85 h 200"/>
                <a:gd name="T26" fmla="*/ 184 w 184"/>
                <a:gd name="T27" fmla="*/ 85 h 200"/>
                <a:gd name="T28" fmla="*/ 92 w 184"/>
                <a:gd name="T29" fmla="*/ 162 h 200"/>
                <a:gd name="T30" fmla="*/ 0 w 184"/>
                <a:gd name="T31" fmla="*/ 85 h 200"/>
                <a:gd name="T32" fmla="*/ 52 w 184"/>
                <a:gd name="T33" fmla="*/ 85 h 200"/>
                <a:gd name="T34" fmla="*/ 52 w 184"/>
                <a:gd name="T35" fmla="*/ 52 h 200"/>
                <a:gd name="T36" fmla="*/ 9 w 184"/>
                <a:gd name="T37" fmla="*/ 168 h 200"/>
                <a:gd name="T38" fmla="*/ 174 w 184"/>
                <a:gd name="T39" fmla="*/ 168 h 200"/>
                <a:gd name="T40" fmla="*/ 183 w 184"/>
                <a:gd name="T41" fmla="*/ 177 h 200"/>
                <a:gd name="T42" fmla="*/ 183 w 184"/>
                <a:gd name="T43" fmla="*/ 191 h 200"/>
                <a:gd name="T44" fmla="*/ 174 w 184"/>
                <a:gd name="T45" fmla="*/ 200 h 200"/>
                <a:gd name="T46" fmla="*/ 9 w 184"/>
                <a:gd name="T47" fmla="*/ 200 h 200"/>
                <a:gd name="T48" fmla="*/ 0 w 184"/>
                <a:gd name="T49" fmla="*/ 191 h 200"/>
                <a:gd name="T50" fmla="*/ 0 w 184"/>
                <a:gd name="T51" fmla="*/ 177 h 200"/>
                <a:gd name="T52" fmla="*/ 9 w 184"/>
                <a:gd name="T53" fmla="*/ 16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4" h="200">
                  <a:moveTo>
                    <a:pt x="132" y="44"/>
                  </a:moveTo>
                  <a:cubicBezTo>
                    <a:pt x="52" y="44"/>
                    <a:pt x="52" y="44"/>
                    <a:pt x="52" y="44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132" y="25"/>
                    <a:pt x="132" y="25"/>
                    <a:pt x="132" y="25"/>
                  </a:cubicBezTo>
                  <a:lnTo>
                    <a:pt x="132" y="44"/>
                  </a:lnTo>
                  <a:close/>
                  <a:moveTo>
                    <a:pt x="52" y="0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52" y="16"/>
                    <a:pt x="52" y="16"/>
                    <a:pt x="52" y="16"/>
                  </a:cubicBezTo>
                  <a:lnTo>
                    <a:pt x="52" y="0"/>
                  </a:lnTo>
                  <a:close/>
                  <a:moveTo>
                    <a:pt x="52" y="52"/>
                  </a:moveTo>
                  <a:cubicBezTo>
                    <a:pt x="132" y="52"/>
                    <a:pt x="132" y="52"/>
                    <a:pt x="132" y="52"/>
                  </a:cubicBezTo>
                  <a:cubicBezTo>
                    <a:pt x="132" y="85"/>
                    <a:pt x="132" y="85"/>
                    <a:pt x="132" y="85"/>
                  </a:cubicBezTo>
                  <a:cubicBezTo>
                    <a:pt x="184" y="85"/>
                    <a:pt x="184" y="85"/>
                    <a:pt x="184" y="85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52" y="85"/>
                    <a:pt x="52" y="85"/>
                    <a:pt x="52" y="85"/>
                  </a:cubicBezTo>
                  <a:lnTo>
                    <a:pt x="52" y="52"/>
                  </a:lnTo>
                  <a:close/>
                  <a:moveTo>
                    <a:pt x="9" y="168"/>
                  </a:moveTo>
                  <a:cubicBezTo>
                    <a:pt x="174" y="168"/>
                    <a:pt x="174" y="168"/>
                    <a:pt x="174" y="168"/>
                  </a:cubicBezTo>
                  <a:cubicBezTo>
                    <a:pt x="179" y="168"/>
                    <a:pt x="183" y="172"/>
                    <a:pt x="183" y="177"/>
                  </a:cubicBezTo>
                  <a:cubicBezTo>
                    <a:pt x="183" y="191"/>
                    <a:pt x="183" y="191"/>
                    <a:pt x="183" y="191"/>
                  </a:cubicBezTo>
                  <a:cubicBezTo>
                    <a:pt x="183" y="196"/>
                    <a:pt x="179" y="200"/>
                    <a:pt x="174" y="200"/>
                  </a:cubicBezTo>
                  <a:cubicBezTo>
                    <a:pt x="9" y="200"/>
                    <a:pt x="9" y="200"/>
                    <a:pt x="9" y="200"/>
                  </a:cubicBezTo>
                  <a:cubicBezTo>
                    <a:pt x="4" y="200"/>
                    <a:pt x="0" y="196"/>
                    <a:pt x="0" y="191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2"/>
                    <a:pt x="4" y="168"/>
                    <a:pt x="9" y="168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42"/>
            <p:cNvSpPr>
              <a:spLocks noEditPoints="1"/>
            </p:cNvSpPr>
            <p:nvPr userDrawn="1"/>
          </p:nvSpPr>
          <p:spPr bwMode="auto">
            <a:xfrm>
              <a:off x="7968755" y="5207488"/>
              <a:ext cx="703066" cy="704581"/>
            </a:xfrm>
            <a:custGeom>
              <a:avLst/>
              <a:gdLst>
                <a:gd name="T0" fmla="*/ 195 w 196"/>
                <a:gd name="T1" fmla="*/ 194 h 196"/>
                <a:gd name="T2" fmla="*/ 190 w 196"/>
                <a:gd name="T3" fmla="*/ 196 h 196"/>
                <a:gd name="T4" fmla="*/ 118 w 196"/>
                <a:gd name="T5" fmla="*/ 196 h 196"/>
                <a:gd name="T6" fmla="*/ 113 w 196"/>
                <a:gd name="T7" fmla="*/ 194 h 196"/>
                <a:gd name="T8" fmla="*/ 112 w 196"/>
                <a:gd name="T9" fmla="*/ 192 h 196"/>
                <a:gd name="T10" fmla="*/ 113 w 196"/>
                <a:gd name="T11" fmla="*/ 185 h 196"/>
                <a:gd name="T12" fmla="*/ 135 w 196"/>
                <a:gd name="T13" fmla="*/ 169 h 196"/>
                <a:gd name="T14" fmla="*/ 103 w 196"/>
                <a:gd name="T15" fmla="*/ 136 h 196"/>
                <a:gd name="T16" fmla="*/ 103 w 196"/>
                <a:gd name="T17" fmla="*/ 136 h 196"/>
                <a:gd name="T18" fmla="*/ 103 w 196"/>
                <a:gd name="T19" fmla="*/ 136 h 196"/>
                <a:gd name="T20" fmla="*/ 103 w 196"/>
                <a:gd name="T21" fmla="*/ 102 h 196"/>
                <a:gd name="T22" fmla="*/ 136 w 196"/>
                <a:gd name="T23" fmla="*/ 102 h 196"/>
                <a:gd name="T24" fmla="*/ 137 w 196"/>
                <a:gd name="T25" fmla="*/ 103 h 196"/>
                <a:gd name="T26" fmla="*/ 137 w 196"/>
                <a:gd name="T27" fmla="*/ 103 h 196"/>
                <a:gd name="T28" fmla="*/ 169 w 196"/>
                <a:gd name="T29" fmla="*/ 135 h 196"/>
                <a:gd name="T30" fmla="*/ 186 w 196"/>
                <a:gd name="T31" fmla="*/ 113 h 196"/>
                <a:gd name="T32" fmla="*/ 192 w 196"/>
                <a:gd name="T33" fmla="*/ 112 h 196"/>
                <a:gd name="T34" fmla="*/ 196 w 196"/>
                <a:gd name="T35" fmla="*/ 118 h 196"/>
                <a:gd name="T36" fmla="*/ 196 w 196"/>
                <a:gd name="T37" fmla="*/ 190 h 196"/>
                <a:gd name="T38" fmla="*/ 195 w 196"/>
                <a:gd name="T39" fmla="*/ 194 h 196"/>
                <a:gd name="T40" fmla="*/ 60 w 196"/>
                <a:gd name="T41" fmla="*/ 94 h 196"/>
                <a:gd name="T42" fmla="*/ 59 w 196"/>
                <a:gd name="T43" fmla="*/ 94 h 196"/>
                <a:gd name="T44" fmla="*/ 59 w 196"/>
                <a:gd name="T45" fmla="*/ 94 h 196"/>
                <a:gd name="T46" fmla="*/ 27 w 196"/>
                <a:gd name="T47" fmla="*/ 61 h 196"/>
                <a:gd name="T48" fmla="*/ 10 w 196"/>
                <a:gd name="T49" fmla="*/ 83 h 196"/>
                <a:gd name="T50" fmla="*/ 3 w 196"/>
                <a:gd name="T51" fmla="*/ 85 h 196"/>
                <a:gd name="T52" fmla="*/ 0 w 196"/>
                <a:gd name="T53" fmla="*/ 79 h 196"/>
                <a:gd name="T54" fmla="*/ 0 w 196"/>
                <a:gd name="T55" fmla="*/ 7 h 196"/>
                <a:gd name="T56" fmla="*/ 1 w 196"/>
                <a:gd name="T57" fmla="*/ 2 h 196"/>
                <a:gd name="T58" fmla="*/ 6 w 196"/>
                <a:gd name="T59" fmla="*/ 0 h 196"/>
                <a:gd name="T60" fmla="*/ 78 w 196"/>
                <a:gd name="T61" fmla="*/ 0 h 196"/>
                <a:gd name="T62" fmla="*/ 82 w 196"/>
                <a:gd name="T63" fmla="*/ 2 h 196"/>
                <a:gd name="T64" fmla="*/ 84 w 196"/>
                <a:gd name="T65" fmla="*/ 4 h 196"/>
                <a:gd name="T66" fmla="*/ 82 w 196"/>
                <a:gd name="T67" fmla="*/ 11 h 196"/>
                <a:gd name="T68" fmla="*/ 58 w 196"/>
                <a:gd name="T69" fmla="*/ 27 h 196"/>
                <a:gd name="T70" fmla="*/ 93 w 196"/>
                <a:gd name="T71" fmla="*/ 60 h 196"/>
                <a:gd name="T72" fmla="*/ 93 w 196"/>
                <a:gd name="T73" fmla="*/ 60 h 196"/>
                <a:gd name="T74" fmla="*/ 93 w 196"/>
                <a:gd name="T75" fmla="*/ 60 h 196"/>
                <a:gd name="T76" fmla="*/ 91 w 196"/>
                <a:gd name="T77" fmla="*/ 94 h 196"/>
                <a:gd name="T78" fmla="*/ 60 w 196"/>
                <a:gd name="T79" fmla="*/ 9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6" h="196">
                  <a:moveTo>
                    <a:pt x="195" y="194"/>
                  </a:moveTo>
                  <a:cubicBezTo>
                    <a:pt x="193" y="195"/>
                    <a:pt x="192" y="196"/>
                    <a:pt x="190" y="196"/>
                  </a:cubicBezTo>
                  <a:cubicBezTo>
                    <a:pt x="118" y="196"/>
                    <a:pt x="118" y="196"/>
                    <a:pt x="118" y="196"/>
                  </a:cubicBezTo>
                  <a:cubicBezTo>
                    <a:pt x="116" y="196"/>
                    <a:pt x="115" y="195"/>
                    <a:pt x="113" y="194"/>
                  </a:cubicBezTo>
                  <a:cubicBezTo>
                    <a:pt x="113" y="194"/>
                    <a:pt x="112" y="193"/>
                    <a:pt x="112" y="192"/>
                  </a:cubicBezTo>
                  <a:cubicBezTo>
                    <a:pt x="111" y="190"/>
                    <a:pt x="112" y="187"/>
                    <a:pt x="113" y="185"/>
                  </a:cubicBezTo>
                  <a:cubicBezTo>
                    <a:pt x="135" y="169"/>
                    <a:pt x="135" y="169"/>
                    <a:pt x="135" y="169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93" y="127"/>
                    <a:pt x="93" y="112"/>
                    <a:pt x="103" y="102"/>
                  </a:cubicBezTo>
                  <a:cubicBezTo>
                    <a:pt x="112" y="93"/>
                    <a:pt x="127" y="93"/>
                    <a:pt x="136" y="102"/>
                  </a:cubicBezTo>
                  <a:cubicBezTo>
                    <a:pt x="136" y="102"/>
                    <a:pt x="137" y="103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69" y="135"/>
                    <a:pt x="169" y="135"/>
                    <a:pt x="169" y="135"/>
                  </a:cubicBezTo>
                  <a:cubicBezTo>
                    <a:pt x="186" y="113"/>
                    <a:pt x="186" y="113"/>
                    <a:pt x="186" y="113"/>
                  </a:cubicBezTo>
                  <a:cubicBezTo>
                    <a:pt x="187" y="111"/>
                    <a:pt x="190" y="111"/>
                    <a:pt x="192" y="112"/>
                  </a:cubicBezTo>
                  <a:cubicBezTo>
                    <a:pt x="195" y="113"/>
                    <a:pt x="196" y="115"/>
                    <a:pt x="196" y="118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1"/>
                    <a:pt x="196" y="193"/>
                    <a:pt x="195" y="194"/>
                  </a:cubicBezTo>
                  <a:close/>
                  <a:moveTo>
                    <a:pt x="60" y="94"/>
                  </a:moveTo>
                  <a:cubicBezTo>
                    <a:pt x="59" y="94"/>
                    <a:pt x="59" y="94"/>
                    <a:pt x="59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8" y="85"/>
                    <a:pt x="6" y="86"/>
                    <a:pt x="3" y="85"/>
                  </a:cubicBezTo>
                  <a:cubicBezTo>
                    <a:pt x="1" y="84"/>
                    <a:pt x="0" y="81"/>
                    <a:pt x="0" y="7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0" y="0"/>
                    <a:pt x="81" y="1"/>
                    <a:pt x="82" y="2"/>
                  </a:cubicBezTo>
                  <a:cubicBezTo>
                    <a:pt x="83" y="3"/>
                    <a:pt x="84" y="3"/>
                    <a:pt x="84" y="4"/>
                  </a:cubicBezTo>
                  <a:cubicBezTo>
                    <a:pt x="85" y="6"/>
                    <a:pt x="84" y="9"/>
                    <a:pt x="82" y="11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103" y="70"/>
                    <a:pt x="101" y="85"/>
                    <a:pt x="91" y="94"/>
                  </a:cubicBezTo>
                  <a:cubicBezTo>
                    <a:pt x="82" y="103"/>
                    <a:pt x="69" y="103"/>
                    <a:pt x="60" y="94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43"/>
            <p:cNvSpPr>
              <a:spLocks/>
            </p:cNvSpPr>
            <p:nvPr userDrawn="1"/>
          </p:nvSpPr>
          <p:spPr bwMode="auto">
            <a:xfrm>
              <a:off x="158791" y="6053097"/>
              <a:ext cx="716702" cy="657609"/>
            </a:xfrm>
            <a:custGeom>
              <a:avLst/>
              <a:gdLst>
                <a:gd name="T0" fmla="*/ 253 w 473"/>
                <a:gd name="T1" fmla="*/ 0 h 434"/>
                <a:gd name="T2" fmla="*/ 0 w 473"/>
                <a:gd name="T3" fmla="*/ 218 h 434"/>
                <a:gd name="T4" fmla="*/ 253 w 473"/>
                <a:gd name="T5" fmla="*/ 434 h 434"/>
                <a:gd name="T6" fmla="*/ 253 w 473"/>
                <a:gd name="T7" fmla="*/ 303 h 434"/>
                <a:gd name="T8" fmla="*/ 473 w 473"/>
                <a:gd name="T9" fmla="*/ 303 h 434"/>
                <a:gd name="T10" fmla="*/ 473 w 473"/>
                <a:gd name="T11" fmla="*/ 133 h 434"/>
                <a:gd name="T12" fmla="*/ 253 w 473"/>
                <a:gd name="T13" fmla="*/ 133 h 434"/>
                <a:gd name="T14" fmla="*/ 253 w 473"/>
                <a:gd name="T15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3" h="434">
                  <a:moveTo>
                    <a:pt x="253" y="0"/>
                  </a:moveTo>
                  <a:lnTo>
                    <a:pt x="0" y="218"/>
                  </a:lnTo>
                  <a:lnTo>
                    <a:pt x="253" y="434"/>
                  </a:lnTo>
                  <a:lnTo>
                    <a:pt x="253" y="303"/>
                  </a:lnTo>
                  <a:lnTo>
                    <a:pt x="473" y="303"/>
                  </a:lnTo>
                  <a:lnTo>
                    <a:pt x="473" y="133"/>
                  </a:lnTo>
                  <a:lnTo>
                    <a:pt x="253" y="133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44"/>
            <p:cNvSpPr>
              <a:spLocks/>
            </p:cNvSpPr>
            <p:nvPr userDrawn="1"/>
          </p:nvSpPr>
          <p:spPr bwMode="auto">
            <a:xfrm>
              <a:off x="3900206" y="2209128"/>
              <a:ext cx="718218" cy="653063"/>
            </a:xfrm>
            <a:custGeom>
              <a:avLst/>
              <a:gdLst>
                <a:gd name="T0" fmla="*/ 218 w 474"/>
                <a:gd name="T1" fmla="*/ 0 h 431"/>
                <a:gd name="T2" fmla="*/ 474 w 474"/>
                <a:gd name="T3" fmla="*/ 215 h 431"/>
                <a:gd name="T4" fmla="*/ 218 w 474"/>
                <a:gd name="T5" fmla="*/ 431 h 431"/>
                <a:gd name="T6" fmla="*/ 218 w 474"/>
                <a:gd name="T7" fmla="*/ 303 h 431"/>
                <a:gd name="T8" fmla="*/ 0 w 474"/>
                <a:gd name="T9" fmla="*/ 303 h 431"/>
                <a:gd name="T10" fmla="*/ 0 w 474"/>
                <a:gd name="T11" fmla="*/ 130 h 431"/>
                <a:gd name="T12" fmla="*/ 218 w 474"/>
                <a:gd name="T13" fmla="*/ 130 h 431"/>
                <a:gd name="T14" fmla="*/ 218 w 474"/>
                <a:gd name="T15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4" h="431">
                  <a:moveTo>
                    <a:pt x="218" y="0"/>
                  </a:moveTo>
                  <a:lnTo>
                    <a:pt x="474" y="215"/>
                  </a:lnTo>
                  <a:lnTo>
                    <a:pt x="218" y="431"/>
                  </a:lnTo>
                  <a:lnTo>
                    <a:pt x="218" y="303"/>
                  </a:lnTo>
                  <a:lnTo>
                    <a:pt x="0" y="303"/>
                  </a:lnTo>
                  <a:lnTo>
                    <a:pt x="0" y="130"/>
                  </a:lnTo>
                  <a:lnTo>
                    <a:pt x="218" y="130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45"/>
            <p:cNvSpPr>
              <a:spLocks/>
            </p:cNvSpPr>
            <p:nvPr userDrawn="1"/>
          </p:nvSpPr>
          <p:spPr bwMode="auto">
            <a:xfrm>
              <a:off x="3648840" y="277348"/>
              <a:ext cx="781371" cy="783048"/>
            </a:xfrm>
            <a:custGeom>
              <a:avLst/>
              <a:gdLst>
                <a:gd name="T0" fmla="*/ 99 w 197"/>
                <a:gd name="T1" fmla="*/ 197 h 197"/>
                <a:gd name="T2" fmla="*/ 22 w 197"/>
                <a:gd name="T3" fmla="*/ 160 h 197"/>
                <a:gd name="T4" fmla="*/ 0 w 197"/>
                <a:gd name="T5" fmla="*/ 174 h 197"/>
                <a:gd name="T6" fmla="*/ 5 w 197"/>
                <a:gd name="T7" fmla="*/ 92 h 197"/>
                <a:gd name="T8" fmla="*/ 81 w 197"/>
                <a:gd name="T9" fmla="*/ 123 h 197"/>
                <a:gd name="T10" fmla="*/ 56 w 197"/>
                <a:gd name="T11" fmla="*/ 138 h 197"/>
                <a:gd name="T12" fmla="*/ 99 w 197"/>
                <a:gd name="T13" fmla="*/ 157 h 197"/>
                <a:gd name="T14" fmla="*/ 157 w 197"/>
                <a:gd name="T15" fmla="*/ 99 h 197"/>
                <a:gd name="T16" fmla="*/ 99 w 197"/>
                <a:gd name="T17" fmla="*/ 40 h 197"/>
                <a:gd name="T18" fmla="*/ 46 w 197"/>
                <a:gd name="T19" fmla="*/ 74 h 197"/>
                <a:gd name="T20" fmla="*/ 10 w 197"/>
                <a:gd name="T21" fmla="*/ 57 h 197"/>
                <a:gd name="T22" fmla="*/ 99 w 197"/>
                <a:gd name="T23" fmla="*/ 0 h 197"/>
                <a:gd name="T24" fmla="*/ 197 w 197"/>
                <a:gd name="T25" fmla="*/ 99 h 197"/>
                <a:gd name="T26" fmla="*/ 99 w 197"/>
                <a:gd name="T27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7" h="197">
                  <a:moveTo>
                    <a:pt x="99" y="197"/>
                  </a:moveTo>
                  <a:cubicBezTo>
                    <a:pt x="68" y="197"/>
                    <a:pt x="40" y="183"/>
                    <a:pt x="22" y="160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5" y="92"/>
                    <a:pt x="5" y="92"/>
                    <a:pt x="5" y="92"/>
                  </a:cubicBezTo>
                  <a:cubicBezTo>
                    <a:pt x="81" y="123"/>
                    <a:pt x="81" y="123"/>
                    <a:pt x="81" y="123"/>
                  </a:cubicBezTo>
                  <a:cubicBezTo>
                    <a:pt x="56" y="138"/>
                    <a:pt x="56" y="138"/>
                    <a:pt x="56" y="138"/>
                  </a:cubicBezTo>
                  <a:cubicBezTo>
                    <a:pt x="67" y="150"/>
                    <a:pt x="82" y="157"/>
                    <a:pt x="99" y="157"/>
                  </a:cubicBezTo>
                  <a:cubicBezTo>
                    <a:pt x="131" y="157"/>
                    <a:pt x="157" y="131"/>
                    <a:pt x="157" y="99"/>
                  </a:cubicBezTo>
                  <a:cubicBezTo>
                    <a:pt x="157" y="66"/>
                    <a:pt x="131" y="40"/>
                    <a:pt x="99" y="40"/>
                  </a:cubicBezTo>
                  <a:cubicBezTo>
                    <a:pt x="75" y="40"/>
                    <a:pt x="55" y="54"/>
                    <a:pt x="46" y="74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25" y="24"/>
                    <a:pt x="60" y="0"/>
                    <a:pt x="99" y="0"/>
                  </a:cubicBezTo>
                  <a:cubicBezTo>
                    <a:pt x="153" y="0"/>
                    <a:pt x="197" y="44"/>
                    <a:pt x="197" y="99"/>
                  </a:cubicBezTo>
                  <a:cubicBezTo>
                    <a:pt x="197" y="153"/>
                    <a:pt x="153" y="197"/>
                    <a:pt x="99" y="197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46"/>
            <p:cNvSpPr>
              <a:spLocks noEditPoints="1"/>
            </p:cNvSpPr>
            <p:nvPr userDrawn="1"/>
          </p:nvSpPr>
          <p:spPr bwMode="auto">
            <a:xfrm>
              <a:off x="4247822" y="2941867"/>
              <a:ext cx="703066" cy="710642"/>
            </a:xfrm>
            <a:custGeom>
              <a:avLst/>
              <a:gdLst>
                <a:gd name="T0" fmla="*/ 115 w 196"/>
                <a:gd name="T1" fmla="*/ 73 h 198"/>
                <a:gd name="T2" fmla="*/ 134 w 196"/>
                <a:gd name="T3" fmla="*/ 56 h 198"/>
                <a:gd name="T4" fmla="*/ 95 w 196"/>
                <a:gd name="T5" fmla="*/ 40 h 198"/>
                <a:gd name="T6" fmla="*/ 39 w 196"/>
                <a:gd name="T7" fmla="*/ 83 h 198"/>
                <a:gd name="T8" fmla="*/ 0 w 196"/>
                <a:gd name="T9" fmla="*/ 73 h 198"/>
                <a:gd name="T10" fmla="*/ 94 w 196"/>
                <a:gd name="T11" fmla="*/ 0 h 198"/>
                <a:gd name="T12" fmla="*/ 163 w 196"/>
                <a:gd name="T13" fmla="*/ 29 h 198"/>
                <a:gd name="T14" fmla="*/ 182 w 196"/>
                <a:gd name="T15" fmla="*/ 13 h 198"/>
                <a:gd name="T16" fmla="*/ 196 w 196"/>
                <a:gd name="T17" fmla="*/ 95 h 198"/>
                <a:gd name="T18" fmla="*/ 115 w 196"/>
                <a:gd name="T19" fmla="*/ 73 h 198"/>
                <a:gd name="T20" fmla="*/ 61 w 196"/>
                <a:gd name="T21" fmla="*/ 142 h 198"/>
                <a:gd name="T22" fmla="*/ 101 w 196"/>
                <a:gd name="T23" fmla="*/ 158 h 198"/>
                <a:gd name="T24" fmla="*/ 157 w 196"/>
                <a:gd name="T25" fmla="*/ 115 h 198"/>
                <a:gd name="T26" fmla="*/ 196 w 196"/>
                <a:gd name="T27" fmla="*/ 125 h 198"/>
                <a:gd name="T28" fmla="*/ 101 w 196"/>
                <a:gd name="T29" fmla="*/ 198 h 198"/>
                <a:gd name="T30" fmla="*/ 32 w 196"/>
                <a:gd name="T31" fmla="*/ 169 h 198"/>
                <a:gd name="T32" fmla="*/ 14 w 196"/>
                <a:gd name="T33" fmla="*/ 185 h 198"/>
                <a:gd name="T34" fmla="*/ 0 w 196"/>
                <a:gd name="T35" fmla="*/ 103 h 198"/>
                <a:gd name="T36" fmla="*/ 81 w 196"/>
                <a:gd name="T37" fmla="*/ 125 h 198"/>
                <a:gd name="T38" fmla="*/ 61 w 196"/>
                <a:gd name="T39" fmla="*/ 14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6" h="198">
                  <a:moveTo>
                    <a:pt x="115" y="73"/>
                  </a:moveTo>
                  <a:cubicBezTo>
                    <a:pt x="134" y="56"/>
                    <a:pt x="134" y="56"/>
                    <a:pt x="134" y="56"/>
                  </a:cubicBezTo>
                  <a:cubicBezTo>
                    <a:pt x="124" y="48"/>
                    <a:pt x="109" y="40"/>
                    <a:pt x="95" y="40"/>
                  </a:cubicBezTo>
                  <a:cubicBezTo>
                    <a:pt x="68" y="40"/>
                    <a:pt x="45" y="58"/>
                    <a:pt x="39" y="8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1" y="31"/>
                    <a:pt x="49" y="0"/>
                    <a:pt x="94" y="0"/>
                  </a:cubicBezTo>
                  <a:cubicBezTo>
                    <a:pt x="120" y="0"/>
                    <a:pt x="146" y="13"/>
                    <a:pt x="163" y="29"/>
                  </a:cubicBezTo>
                  <a:cubicBezTo>
                    <a:pt x="182" y="13"/>
                    <a:pt x="182" y="13"/>
                    <a:pt x="182" y="13"/>
                  </a:cubicBezTo>
                  <a:cubicBezTo>
                    <a:pt x="196" y="95"/>
                    <a:pt x="196" y="95"/>
                    <a:pt x="196" y="95"/>
                  </a:cubicBezTo>
                  <a:lnTo>
                    <a:pt x="115" y="73"/>
                  </a:lnTo>
                  <a:close/>
                  <a:moveTo>
                    <a:pt x="61" y="142"/>
                  </a:moveTo>
                  <a:cubicBezTo>
                    <a:pt x="71" y="150"/>
                    <a:pt x="87" y="158"/>
                    <a:pt x="101" y="158"/>
                  </a:cubicBezTo>
                  <a:cubicBezTo>
                    <a:pt x="128" y="158"/>
                    <a:pt x="151" y="140"/>
                    <a:pt x="157" y="115"/>
                  </a:cubicBezTo>
                  <a:cubicBezTo>
                    <a:pt x="196" y="125"/>
                    <a:pt x="196" y="125"/>
                    <a:pt x="196" y="125"/>
                  </a:cubicBezTo>
                  <a:cubicBezTo>
                    <a:pt x="185" y="167"/>
                    <a:pt x="147" y="198"/>
                    <a:pt x="101" y="198"/>
                  </a:cubicBezTo>
                  <a:cubicBezTo>
                    <a:pt x="76" y="198"/>
                    <a:pt x="50" y="185"/>
                    <a:pt x="32" y="169"/>
                  </a:cubicBezTo>
                  <a:cubicBezTo>
                    <a:pt x="14" y="185"/>
                    <a:pt x="14" y="185"/>
                    <a:pt x="14" y="18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81" y="125"/>
                    <a:pt x="81" y="125"/>
                    <a:pt x="81" y="125"/>
                  </a:cubicBezTo>
                  <a:lnTo>
                    <a:pt x="61" y="142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47"/>
            <p:cNvSpPr>
              <a:spLocks noEditPoints="1"/>
            </p:cNvSpPr>
            <p:nvPr userDrawn="1"/>
          </p:nvSpPr>
          <p:spPr bwMode="auto">
            <a:xfrm rot="2664902">
              <a:off x="2931098" y="4484914"/>
              <a:ext cx="713672" cy="692459"/>
            </a:xfrm>
            <a:custGeom>
              <a:avLst/>
              <a:gdLst>
                <a:gd name="T0" fmla="*/ 471 w 471"/>
                <a:gd name="T1" fmla="*/ 334 h 457"/>
                <a:gd name="T2" fmla="*/ 433 w 471"/>
                <a:gd name="T3" fmla="*/ 407 h 457"/>
                <a:gd name="T4" fmla="*/ 294 w 471"/>
                <a:gd name="T5" fmla="*/ 407 h 457"/>
                <a:gd name="T6" fmla="*/ 294 w 471"/>
                <a:gd name="T7" fmla="*/ 350 h 457"/>
                <a:gd name="T8" fmla="*/ 405 w 471"/>
                <a:gd name="T9" fmla="*/ 350 h 457"/>
                <a:gd name="T10" fmla="*/ 358 w 471"/>
                <a:gd name="T11" fmla="*/ 270 h 457"/>
                <a:gd name="T12" fmla="*/ 320 w 471"/>
                <a:gd name="T13" fmla="*/ 291 h 457"/>
                <a:gd name="T14" fmla="*/ 322 w 471"/>
                <a:gd name="T15" fmla="*/ 144 h 457"/>
                <a:gd name="T16" fmla="*/ 455 w 471"/>
                <a:gd name="T17" fmla="*/ 211 h 457"/>
                <a:gd name="T18" fmla="*/ 414 w 471"/>
                <a:gd name="T19" fmla="*/ 234 h 457"/>
                <a:gd name="T20" fmla="*/ 471 w 471"/>
                <a:gd name="T21" fmla="*/ 334 h 457"/>
                <a:gd name="T22" fmla="*/ 237 w 471"/>
                <a:gd name="T23" fmla="*/ 52 h 457"/>
                <a:gd name="T24" fmla="*/ 204 w 471"/>
                <a:gd name="T25" fmla="*/ 111 h 457"/>
                <a:gd name="T26" fmla="*/ 242 w 471"/>
                <a:gd name="T27" fmla="*/ 135 h 457"/>
                <a:gd name="T28" fmla="*/ 104 w 471"/>
                <a:gd name="T29" fmla="*/ 196 h 457"/>
                <a:gd name="T30" fmla="*/ 107 w 471"/>
                <a:gd name="T31" fmla="*/ 49 h 457"/>
                <a:gd name="T32" fmla="*/ 147 w 471"/>
                <a:gd name="T33" fmla="*/ 75 h 457"/>
                <a:gd name="T34" fmla="*/ 187 w 471"/>
                <a:gd name="T35" fmla="*/ 0 h 457"/>
                <a:gd name="T36" fmla="*/ 284 w 471"/>
                <a:gd name="T37" fmla="*/ 0 h 457"/>
                <a:gd name="T38" fmla="*/ 339 w 471"/>
                <a:gd name="T39" fmla="*/ 102 h 457"/>
                <a:gd name="T40" fmla="*/ 284 w 471"/>
                <a:gd name="T41" fmla="*/ 137 h 457"/>
                <a:gd name="T42" fmla="*/ 237 w 471"/>
                <a:gd name="T43" fmla="*/ 52 h 457"/>
                <a:gd name="T44" fmla="*/ 66 w 471"/>
                <a:gd name="T45" fmla="*/ 350 h 457"/>
                <a:gd name="T46" fmla="*/ 142 w 471"/>
                <a:gd name="T47" fmla="*/ 350 h 457"/>
                <a:gd name="T48" fmla="*/ 142 w 471"/>
                <a:gd name="T49" fmla="*/ 301 h 457"/>
                <a:gd name="T50" fmla="*/ 270 w 471"/>
                <a:gd name="T51" fmla="*/ 379 h 457"/>
                <a:gd name="T52" fmla="*/ 142 w 471"/>
                <a:gd name="T53" fmla="*/ 457 h 457"/>
                <a:gd name="T54" fmla="*/ 142 w 471"/>
                <a:gd name="T55" fmla="*/ 407 h 457"/>
                <a:gd name="T56" fmla="*/ 38 w 471"/>
                <a:gd name="T57" fmla="*/ 407 h 457"/>
                <a:gd name="T58" fmla="*/ 0 w 471"/>
                <a:gd name="T59" fmla="*/ 334 h 457"/>
                <a:gd name="T60" fmla="*/ 74 w 471"/>
                <a:gd name="T61" fmla="*/ 206 h 457"/>
                <a:gd name="T62" fmla="*/ 128 w 471"/>
                <a:gd name="T63" fmla="*/ 241 h 457"/>
                <a:gd name="T64" fmla="*/ 66 w 471"/>
                <a:gd name="T65" fmla="*/ 35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1" h="457">
                  <a:moveTo>
                    <a:pt x="471" y="334"/>
                  </a:moveTo>
                  <a:lnTo>
                    <a:pt x="433" y="407"/>
                  </a:lnTo>
                  <a:lnTo>
                    <a:pt x="294" y="407"/>
                  </a:lnTo>
                  <a:lnTo>
                    <a:pt x="294" y="350"/>
                  </a:lnTo>
                  <a:lnTo>
                    <a:pt x="405" y="350"/>
                  </a:lnTo>
                  <a:lnTo>
                    <a:pt x="358" y="270"/>
                  </a:lnTo>
                  <a:lnTo>
                    <a:pt x="320" y="291"/>
                  </a:lnTo>
                  <a:lnTo>
                    <a:pt x="322" y="144"/>
                  </a:lnTo>
                  <a:lnTo>
                    <a:pt x="455" y="211"/>
                  </a:lnTo>
                  <a:lnTo>
                    <a:pt x="414" y="234"/>
                  </a:lnTo>
                  <a:lnTo>
                    <a:pt x="471" y="334"/>
                  </a:lnTo>
                  <a:close/>
                  <a:moveTo>
                    <a:pt x="237" y="52"/>
                  </a:moveTo>
                  <a:lnTo>
                    <a:pt x="204" y="111"/>
                  </a:lnTo>
                  <a:lnTo>
                    <a:pt x="242" y="135"/>
                  </a:lnTo>
                  <a:lnTo>
                    <a:pt x="104" y="196"/>
                  </a:lnTo>
                  <a:lnTo>
                    <a:pt x="107" y="49"/>
                  </a:lnTo>
                  <a:lnTo>
                    <a:pt x="147" y="75"/>
                  </a:lnTo>
                  <a:lnTo>
                    <a:pt x="187" y="0"/>
                  </a:lnTo>
                  <a:lnTo>
                    <a:pt x="284" y="0"/>
                  </a:lnTo>
                  <a:lnTo>
                    <a:pt x="339" y="102"/>
                  </a:lnTo>
                  <a:lnTo>
                    <a:pt x="284" y="137"/>
                  </a:lnTo>
                  <a:lnTo>
                    <a:pt x="237" y="52"/>
                  </a:lnTo>
                  <a:close/>
                  <a:moveTo>
                    <a:pt x="66" y="350"/>
                  </a:moveTo>
                  <a:lnTo>
                    <a:pt x="142" y="350"/>
                  </a:lnTo>
                  <a:lnTo>
                    <a:pt x="142" y="301"/>
                  </a:lnTo>
                  <a:lnTo>
                    <a:pt x="270" y="379"/>
                  </a:lnTo>
                  <a:lnTo>
                    <a:pt x="142" y="457"/>
                  </a:lnTo>
                  <a:lnTo>
                    <a:pt x="142" y="407"/>
                  </a:lnTo>
                  <a:lnTo>
                    <a:pt x="38" y="407"/>
                  </a:lnTo>
                  <a:lnTo>
                    <a:pt x="0" y="334"/>
                  </a:lnTo>
                  <a:lnTo>
                    <a:pt x="74" y="206"/>
                  </a:lnTo>
                  <a:lnTo>
                    <a:pt x="128" y="241"/>
                  </a:lnTo>
                  <a:lnTo>
                    <a:pt x="66" y="350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51"/>
            <p:cNvSpPr>
              <a:spLocks noEditPoints="1"/>
            </p:cNvSpPr>
            <p:nvPr userDrawn="1"/>
          </p:nvSpPr>
          <p:spPr bwMode="auto">
            <a:xfrm>
              <a:off x="6268552" y="4093568"/>
              <a:ext cx="713672" cy="713673"/>
            </a:xfrm>
            <a:custGeom>
              <a:avLst/>
              <a:gdLst>
                <a:gd name="T0" fmla="*/ 99 w 199"/>
                <a:gd name="T1" fmla="*/ 199 h 199"/>
                <a:gd name="T2" fmla="*/ 0 w 199"/>
                <a:gd name="T3" fmla="*/ 100 h 199"/>
                <a:gd name="T4" fmla="*/ 99 w 199"/>
                <a:gd name="T5" fmla="*/ 0 h 199"/>
                <a:gd name="T6" fmla="*/ 199 w 199"/>
                <a:gd name="T7" fmla="*/ 100 h 199"/>
                <a:gd name="T8" fmla="*/ 99 w 199"/>
                <a:gd name="T9" fmla="*/ 199 h 199"/>
                <a:gd name="T10" fmla="*/ 76 w 199"/>
                <a:gd name="T11" fmla="*/ 54 h 199"/>
                <a:gd name="T12" fmla="*/ 76 w 199"/>
                <a:gd name="T13" fmla="*/ 151 h 199"/>
                <a:gd name="T14" fmla="*/ 145 w 199"/>
                <a:gd name="T15" fmla="*/ 101 h 199"/>
                <a:gd name="T16" fmla="*/ 76 w 199"/>
                <a:gd name="T17" fmla="*/ 54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199">
                  <a:moveTo>
                    <a:pt x="99" y="199"/>
                  </a:moveTo>
                  <a:cubicBezTo>
                    <a:pt x="45" y="199"/>
                    <a:pt x="0" y="154"/>
                    <a:pt x="0" y="100"/>
                  </a:cubicBezTo>
                  <a:cubicBezTo>
                    <a:pt x="0" y="45"/>
                    <a:pt x="45" y="0"/>
                    <a:pt x="99" y="0"/>
                  </a:cubicBezTo>
                  <a:cubicBezTo>
                    <a:pt x="154" y="0"/>
                    <a:pt x="199" y="45"/>
                    <a:pt x="199" y="100"/>
                  </a:cubicBezTo>
                  <a:cubicBezTo>
                    <a:pt x="199" y="154"/>
                    <a:pt x="154" y="199"/>
                    <a:pt x="99" y="199"/>
                  </a:cubicBezTo>
                  <a:close/>
                  <a:moveTo>
                    <a:pt x="76" y="54"/>
                  </a:moveTo>
                  <a:cubicBezTo>
                    <a:pt x="76" y="151"/>
                    <a:pt x="76" y="151"/>
                    <a:pt x="76" y="151"/>
                  </a:cubicBezTo>
                  <a:cubicBezTo>
                    <a:pt x="145" y="101"/>
                    <a:pt x="145" y="101"/>
                    <a:pt x="145" y="101"/>
                  </a:cubicBezTo>
                  <a:lnTo>
                    <a:pt x="76" y="54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53"/>
            <p:cNvSpPr>
              <a:spLocks noEditPoints="1"/>
            </p:cNvSpPr>
            <p:nvPr userDrawn="1"/>
          </p:nvSpPr>
          <p:spPr bwMode="auto">
            <a:xfrm rot="19348066">
              <a:off x="7003824" y="6104206"/>
              <a:ext cx="713672" cy="710642"/>
            </a:xfrm>
            <a:custGeom>
              <a:avLst/>
              <a:gdLst>
                <a:gd name="T0" fmla="*/ 199 w 199"/>
                <a:gd name="T1" fmla="*/ 99 h 198"/>
                <a:gd name="T2" fmla="*/ 100 w 199"/>
                <a:gd name="T3" fmla="*/ 0 h 198"/>
                <a:gd name="T4" fmla="*/ 0 w 199"/>
                <a:gd name="T5" fmla="*/ 99 h 198"/>
                <a:gd name="T6" fmla="*/ 100 w 199"/>
                <a:gd name="T7" fmla="*/ 198 h 198"/>
                <a:gd name="T8" fmla="*/ 199 w 199"/>
                <a:gd name="T9" fmla="*/ 99 h 198"/>
                <a:gd name="T10" fmla="*/ 96 w 199"/>
                <a:gd name="T11" fmla="*/ 120 h 198"/>
                <a:gd name="T12" fmla="*/ 36 w 199"/>
                <a:gd name="T13" fmla="*/ 120 h 198"/>
                <a:gd name="T14" fmla="*/ 36 w 199"/>
                <a:gd name="T15" fmla="*/ 76 h 198"/>
                <a:gd name="T16" fmla="*/ 96 w 199"/>
                <a:gd name="T17" fmla="*/ 76 h 198"/>
                <a:gd name="T18" fmla="*/ 96 w 199"/>
                <a:gd name="T19" fmla="*/ 40 h 198"/>
                <a:gd name="T20" fmla="*/ 172 w 199"/>
                <a:gd name="T21" fmla="*/ 98 h 198"/>
                <a:gd name="T22" fmla="*/ 96 w 199"/>
                <a:gd name="T23" fmla="*/ 157 h 198"/>
                <a:gd name="T24" fmla="*/ 96 w 199"/>
                <a:gd name="T25" fmla="*/ 12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9" h="198">
                  <a:moveTo>
                    <a:pt x="199" y="99"/>
                  </a:moveTo>
                  <a:cubicBezTo>
                    <a:pt x="199" y="44"/>
                    <a:pt x="154" y="0"/>
                    <a:pt x="100" y="0"/>
                  </a:cubicBezTo>
                  <a:cubicBezTo>
                    <a:pt x="45" y="0"/>
                    <a:pt x="0" y="44"/>
                    <a:pt x="0" y="99"/>
                  </a:cubicBezTo>
                  <a:cubicBezTo>
                    <a:pt x="0" y="154"/>
                    <a:pt x="45" y="198"/>
                    <a:pt x="100" y="198"/>
                  </a:cubicBezTo>
                  <a:cubicBezTo>
                    <a:pt x="154" y="198"/>
                    <a:pt x="199" y="154"/>
                    <a:pt x="199" y="99"/>
                  </a:cubicBezTo>
                  <a:close/>
                  <a:moveTo>
                    <a:pt x="96" y="120"/>
                  </a:moveTo>
                  <a:cubicBezTo>
                    <a:pt x="36" y="120"/>
                    <a:pt x="36" y="120"/>
                    <a:pt x="36" y="120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172" y="98"/>
                    <a:pt x="172" y="98"/>
                    <a:pt x="172" y="98"/>
                  </a:cubicBezTo>
                  <a:cubicBezTo>
                    <a:pt x="96" y="157"/>
                    <a:pt x="96" y="157"/>
                    <a:pt x="96" y="157"/>
                  </a:cubicBezTo>
                  <a:lnTo>
                    <a:pt x="96" y="120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54"/>
            <p:cNvSpPr>
              <a:spLocks noEditPoints="1"/>
            </p:cNvSpPr>
            <p:nvPr userDrawn="1"/>
          </p:nvSpPr>
          <p:spPr bwMode="auto">
            <a:xfrm>
              <a:off x="3659823" y="3732186"/>
              <a:ext cx="713672" cy="713673"/>
            </a:xfrm>
            <a:custGeom>
              <a:avLst/>
              <a:gdLst>
                <a:gd name="T0" fmla="*/ 99 w 199"/>
                <a:gd name="T1" fmla="*/ 0 h 199"/>
                <a:gd name="T2" fmla="*/ 199 w 199"/>
                <a:gd name="T3" fmla="*/ 100 h 199"/>
                <a:gd name="T4" fmla="*/ 99 w 199"/>
                <a:gd name="T5" fmla="*/ 199 h 199"/>
                <a:gd name="T6" fmla="*/ 0 w 199"/>
                <a:gd name="T7" fmla="*/ 100 h 199"/>
                <a:gd name="T8" fmla="*/ 99 w 199"/>
                <a:gd name="T9" fmla="*/ 0 h 199"/>
                <a:gd name="T10" fmla="*/ 99 w 199"/>
                <a:gd name="T11" fmla="*/ 166 h 199"/>
                <a:gd name="T12" fmla="*/ 158 w 199"/>
                <a:gd name="T13" fmla="*/ 129 h 199"/>
                <a:gd name="T14" fmla="*/ 134 w 199"/>
                <a:gd name="T15" fmla="*/ 118 h 199"/>
                <a:gd name="T16" fmla="*/ 99 w 199"/>
                <a:gd name="T17" fmla="*/ 140 h 199"/>
                <a:gd name="T18" fmla="*/ 60 w 199"/>
                <a:gd name="T19" fmla="*/ 101 h 199"/>
                <a:gd name="T20" fmla="*/ 99 w 199"/>
                <a:gd name="T21" fmla="*/ 63 h 199"/>
                <a:gd name="T22" fmla="*/ 127 w 199"/>
                <a:gd name="T23" fmla="*/ 75 h 199"/>
                <a:gd name="T24" fmla="*/ 111 w 199"/>
                <a:gd name="T25" fmla="*/ 85 h 199"/>
                <a:gd name="T26" fmla="*/ 161 w 199"/>
                <a:gd name="T27" fmla="*/ 105 h 199"/>
                <a:gd name="T28" fmla="*/ 164 w 199"/>
                <a:gd name="T29" fmla="*/ 51 h 199"/>
                <a:gd name="T30" fmla="*/ 150 w 199"/>
                <a:gd name="T31" fmla="*/ 61 h 199"/>
                <a:gd name="T32" fmla="*/ 99 w 199"/>
                <a:gd name="T33" fmla="*/ 36 h 199"/>
                <a:gd name="T34" fmla="*/ 34 w 199"/>
                <a:gd name="T35" fmla="*/ 101 h 199"/>
                <a:gd name="T36" fmla="*/ 99 w 199"/>
                <a:gd name="T37" fmla="*/ 166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9" h="199">
                  <a:moveTo>
                    <a:pt x="99" y="0"/>
                  </a:moveTo>
                  <a:cubicBezTo>
                    <a:pt x="154" y="0"/>
                    <a:pt x="199" y="45"/>
                    <a:pt x="199" y="100"/>
                  </a:cubicBezTo>
                  <a:cubicBezTo>
                    <a:pt x="199" y="154"/>
                    <a:pt x="154" y="199"/>
                    <a:pt x="99" y="199"/>
                  </a:cubicBezTo>
                  <a:cubicBezTo>
                    <a:pt x="45" y="199"/>
                    <a:pt x="0" y="154"/>
                    <a:pt x="0" y="100"/>
                  </a:cubicBezTo>
                  <a:cubicBezTo>
                    <a:pt x="0" y="45"/>
                    <a:pt x="45" y="0"/>
                    <a:pt x="99" y="0"/>
                  </a:cubicBezTo>
                  <a:close/>
                  <a:moveTo>
                    <a:pt x="99" y="166"/>
                  </a:moveTo>
                  <a:cubicBezTo>
                    <a:pt x="125" y="166"/>
                    <a:pt x="147" y="151"/>
                    <a:pt x="158" y="129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28" y="131"/>
                    <a:pt x="114" y="140"/>
                    <a:pt x="99" y="140"/>
                  </a:cubicBezTo>
                  <a:cubicBezTo>
                    <a:pt x="78" y="140"/>
                    <a:pt x="60" y="123"/>
                    <a:pt x="60" y="101"/>
                  </a:cubicBezTo>
                  <a:cubicBezTo>
                    <a:pt x="60" y="80"/>
                    <a:pt x="78" y="63"/>
                    <a:pt x="99" y="63"/>
                  </a:cubicBezTo>
                  <a:cubicBezTo>
                    <a:pt x="110" y="63"/>
                    <a:pt x="120" y="67"/>
                    <a:pt x="127" y="7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50" y="61"/>
                    <a:pt x="150" y="61"/>
                    <a:pt x="150" y="61"/>
                  </a:cubicBezTo>
                  <a:cubicBezTo>
                    <a:pt x="138" y="46"/>
                    <a:pt x="119" y="36"/>
                    <a:pt x="99" y="36"/>
                  </a:cubicBezTo>
                  <a:cubicBezTo>
                    <a:pt x="63" y="36"/>
                    <a:pt x="34" y="65"/>
                    <a:pt x="34" y="101"/>
                  </a:cubicBezTo>
                  <a:cubicBezTo>
                    <a:pt x="34" y="137"/>
                    <a:pt x="63" y="166"/>
                    <a:pt x="99" y="166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55"/>
            <p:cNvSpPr>
              <a:spLocks noEditPoints="1"/>
            </p:cNvSpPr>
            <p:nvPr userDrawn="1"/>
          </p:nvSpPr>
          <p:spPr bwMode="auto">
            <a:xfrm>
              <a:off x="7952369" y="1654446"/>
              <a:ext cx="627397" cy="628729"/>
            </a:xfrm>
            <a:custGeom>
              <a:avLst/>
              <a:gdLst>
                <a:gd name="T0" fmla="*/ 100 w 199"/>
                <a:gd name="T1" fmla="*/ 0 h 199"/>
                <a:gd name="T2" fmla="*/ 199 w 199"/>
                <a:gd name="T3" fmla="*/ 100 h 199"/>
                <a:gd name="T4" fmla="*/ 100 w 199"/>
                <a:gd name="T5" fmla="*/ 199 h 199"/>
                <a:gd name="T6" fmla="*/ 0 w 199"/>
                <a:gd name="T7" fmla="*/ 100 h 199"/>
                <a:gd name="T8" fmla="*/ 100 w 199"/>
                <a:gd name="T9" fmla="*/ 0 h 199"/>
                <a:gd name="T10" fmla="*/ 156 w 199"/>
                <a:gd name="T11" fmla="*/ 41 h 199"/>
                <a:gd name="T12" fmla="*/ 144 w 199"/>
                <a:gd name="T13" fmla="*/ 52 h 199"/>
                <a:gd name="T14" fmla="*/ 97 w 199"/>
                <a:gd name="T15" fmla="*/ 33 h 199"/>
                <a:gd name="T16" fmla="*/ 33 w 199"/>
                <a:gd name="T17" fmla="*/ 83 h 199"/>
                <a:gd name="T18" fmla="*/ 59 w 199"/>
                <a:gd name="T19" fmla="*/ 89 h 199"/>
                <a:gd name="T20" fmla="*/ 97 w 199"/>
                <a:gd name="T21" fmla="*/ 60 h 199"/>
                <a:gd name="T22" fmla="*/ 124 w 199"/>
                <a:gd name="T23" fmla="*/ 71 h 199"/>
                <a:gd name="T24" fmla="*/ 111 w 199"/>
                <a:gd name="T25" fmla="*/ 82 h 199"/>
                <a:gd name="T26" fmla="*/ 166 w 199"/>
                <a:gd name="T27" fmla="*/ 97 h 199"/>
                <a:gd name="T28" fmla="*/ 156 w 199"/>
                <a:gd name="T29" fmla="*/ 41 h 199"/>
                <a:gd name="T30" fmla="*/ 42 w 199"/>
                <a:gd name="T31" fmla="*/ 159 h 199"/>
                <a:gd name="T32" fmla="*/ 55 w 199"/>
                <a:gd name="T33" fmla="*/ 148 h 199"/>
                <a:gd name="T34" fmla="*/ 102 w 199"/>
                <a:gd name="T35" fmla="*/ 168 h 199"/>
                <a:gd name="T36" fmla="*/ 166 w 199"/>
                <a:gd name="T37" fmla="*/ 118 h 199"/>
                <a:gd name="T38" fmla="*/ 140 w 199"/>
                <a:gd name="T39" fmla="*/ 111 h 199"/>
                <a:gd name="T40" fmla="*/ 101 w 199"/>
                <a:gd name="T41" fmla="*/ 140 h 199"/>
                <a:gd name="T42" fmla="*/ 74 w 199"/>
                <a:gd name="T43" fmla="*/ 129 h 199"/>
                <a:gd name="T44" fmla="*/ 87 w 199"/>
                <a:gd name="T45" fmla="*/ 118 h 199"/>
                <a:gd name="T46" fmla="*/ 32 w 199"/>
                <a:gd name="T47" fmla="*/ 103 h 199"/>
                <a:gd name="T48" fmla="*/ 42 w 199"/>
                <a:gd name="T49" fmla="*/ 15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154" y="0"/>
                    <a:pt x="199" y="45"/>
                    <a:pt x="199" y="100"/>
                  </a:cubicBezTo>
                  <a:cubicBezTo>
                    <a:pt x="199" y="154"/>
                    <a:pt x="154" y="199"/>
                    <a:pt x="100" y="199"/>
                  </a:cubicBezTo>
                  <a:cubicBezTo>
                    <a:pt x="45" y="199"/>
                    <a:pt x="0" y="154"/>
                    <a:pt x="0" y="100"/>
                  </a:cubicBezTo>
                  <a:cubicBezTo>
                    <a:pt x="0" y="45"/>
                    <a:pt x="45" y="0"/>
                    <a:pt x="100" y="0"/>
                  </a:cubicBezTo>
                  <a:close/>
                  <a:moveTo>
                    <a:pt x="156" y="41"/>
                  </a:moveTo>
                  <a:cubicBezTo>
                    <a:pt x="144" y="52"/>
                    <a:pt x="144" y="52"/>
                    <a:pt x="144" y="52"/>
                  </a:cubicBezTo>
                  <a:cubicBezTo>
                    <a:pt x="132" y="41"/>
                    <a:pt x="114" y="33"/>
                    <a:pt x="97" y="33"/>
                  </a:cubicBezTo>
                  <a:cubicBezTo>
                    <a:pt x="66" y="33"/>
                    <a:pt x="40" y="54"/>
                    <a:pt x="33" y="83"/>
                  </a:cubicBezTo>
                  <a:cubicBezTo>
                    <a:pt x="59" y="89"/>
                    <a:pt x="59" y="89"/>
                    <a:pt x="59" y="89"/>
                  </a:cubicBezTo>
                  <a:cubicBezTo>
                    <a:pt x="63" y="72"/>
                    <a:pt x="79" y="60"/>
                    <a:pt x="97" y="60"/>
                  </a:cubicBezTo>
                  <a:cubicBezTo>
                    <a:pt x="106" y="60"/>
                    <a:pt x="117" y="65"/>
                    <a:pt x="124" y="71"/>
                  </a:cubicBezTo>
                  <a:cubicBezTo>
                    <a:pt x="111" y="82"/>
                    <a:pt x="111" y="82"/>
                    <a:pt x="111" y="82"/>
                  </a:cubicBezTo>
                  <a:cubicBezTo>
                    <a:pt x="166" y="97"/>
                    <a:pt x="166" y="97"/>
                    <a:pt x="166" y="97"/>
                  </a:cubicBezTo>
                  <a:lnTo>
                    <a:pt x="156" y="41"/>
                  </a:lnTo>
                  <a:close/>
                  <a:moveTo>
                    <a:pt x="42" y="159"/>
                  </a:moveTo>
                  <a:cubicBezTo>
                    <a:pt x="55" y="148"/>
                    <a:pt x="55" y="148"/>
                    <a:pt x="55" y="148"/>
                  </a:cubicBezTo>
                  <a:cubicBezTo>
                    <a:pt x="66" y="159"/>
                    <a:pt x="84" y="168"/>
                    <a:pt x="102" y="168"/>
                  </a:cubicBezTo>
                  <a:cubicBezTo>
                    <a:pt x="133" y="168"/>
                    <a:pt x="159" y="146"/>
                    <a:pt x="166" y="118"/>
                  </a:cubicBezTo>
                  <a:cubicBezTo>
                    <a:pt x="140" y="111"/>
                    <a:pt x="140" y="111"/>
                    <a:pt x="140" y="111"/>
                  </a:cubicBezTo>
                  <a:cubicBezTo>
                    <a:pt x="135" y="128"/>
                    <a:pt x="120" y="140"/>
                    <a:pt x="101" y="140"/>
                  </a:cubicBezTo>
                  <a:cubicBezTo>
                    <a:pt x="92" y="140"/>
                    <a:pt x="81" y="135"/>
                    <a:pt x="74" y="129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32" y="103"/>
                    <a:pt x="32" y="103"/>
                    <a:pt x="32" y="103"/>
                  </a:cubicBezTo>
                  <a:lnTo>
                    <a:pt x="42" y="159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56"/>
            <p:cNvSpPr>
              <a:spLocks/>
            </p:cNvSpPr>
            <p:nvPr userDrawn="1"/>
          </p:nvSpPr>
          <p:spPr bwMode="auto">
            <a:xfrm rot="18910795">
              <a:off x="2535259" y="6123763"/>
              <a:ext cx="719733" cy="707612"/>
            </a:xfrm>
            <a:custGeom>
              <a:avLst/>
              <a:gdLst>
                <a:gd name="T0" fmla="*/ 234 w 475"/>
                <a:gd name="T1" fmla="*/ 0 h 467"/>
                <a:gd name="T2" fmla="*/ 78 w 475"/>
                <a:gd name="T3" fmla="*/ 157 h 467"/>
                <a:gd name="T4" fmla="*/ 78 w 475"/>
                <a:gd name="T5" fmla="*/ 157 h 467"/>
                <a:gd name="T6" fmla="*/ 0 w 475"/>
                <a:gd name="T7" fmla="*/ 235 h 467"/>
                <a:gd name="T8" fmla="*/ 0 w 475"/>
                <a:gd name="T9" fmla="*/ 235 h 467"/>
                <a:gd name="T10" fmla="*/ 0 w 475"/>
                <a:gd name="T11" fmla="*/ 235 h 467"/>
                <a:gd name="T12" fmla="*/ 78 w 475"/>
                <a:gd name="T13" fmla="*/ 311 h 467"/>
                <a:gd name="T14" fmla="*/ 78 w 475"/>
                <a:gd name="T15" fmla="*/ 311 h 467"/>
                <a:gd name="T16" fmla="*/ 234 w 475"/>
                <a:gd name="T17" fmla="*/ 467 h 467"/>
                <a:gd name="T18" fmla="*/ 312 w 475"/>
                <a:gd name="T19" fmla="*/ 389 h 467"/>
                <a:gd name="T20" fmla="*/ 210 w 475"/>
                <a:gd name="T21" fmla="*/ 290 h 467"/>
                <a:gd name="T22" fmla="*/ 475 w 475"/>
                <a:gd name="T23" fmla="*/ 290 h 467"/>
                <a:gd name="T24" fmla="*/ 475 w 475"/>
                <a:gd name="T25" fmla="*/ 185 h 467"/>
                <a:gd name="T26" fmla="*/ 210 w 475"/>
                <a:gd name="T27" fmla="*/ 185 h 467"/>
                <a:gd name="T28" fmla="*/ 312 w 475"/>
                <a:gd name="T29" fmla="*/ 79 h 467"/>
                <a:gd name="T30" fmla="*/ 234 w 475"/>
                <a:gd name="T31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5" h="467">
                  <a:moveTo>
                    <a:pt x="234" y="0"/>
                  </a:moveTo>
                  <a:lnTo>
                    <a:pt x="78" y="157"/>
                  </a:lnTo>
                  <a:lnTo>
                    <a:pt x="78" y="157"/>
                  </a:lnTo>
                  <a:lnTo>
                    <a:pt x="0" y="235"/>
                  </a:lnTo>
                  <a:lnTo>
                    <a:pt x="0" y="235"/>
                  </a:lnTo>
                  <a:lnTo>
                    <a:pt x="0" y="235"/>
                  </a:lnTo>
                  <a:lnTo>
                    <a:pt x="78" y="311"/>
                  </a:lnTo>
                  <a:lnTo>
                    <a:pt x="78" y="311"/>
                  </a:lnTo>
                  <a:lnTo>
                    <a:pt x="234" y="467"/>
                  </a:lnTo>
                  <a:lnTo>
                    <a:pt x="312" y="389"/>
                  </a:lnTo>
                  <a:lnTo>
                    <a:pt x="210" y="290"/>
                  </a:lnTo>
                  <a:lnTo>
                    <a:pt x="475" y="290"/>
                  </a:lnTo>
                  <a:lnTo>
                    <a:pt x="475" y="185"/>
                  </a:lnTo>
                  <a:lnTo>
                    <a:pt x="210" y="185"/>
                  </a:lnTo>
                  <a:lnTo>
                    <a:pt x="312" y="79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57"/>
            <p:cNvSpPr>
              <a:spLocks/>
            </p:cNvSpPr>
            <p:nvPr userDrawn="1"/>
          </p:nvSpPr>
          <p:spPr bwMode="auto">
            <a:xfrm rot="19087588">
              <a:off x="6484284" y="4852481"/>
              <a:ext cx="713672" cy="707612"/>
            </a:xfrm>
            <a:custGeom>
              <a:avLst/>
              <a:gdLst>
                <a:gd name="T0" fmla="*/ 237 w 471"/>
                <a:gd name="T1" fmla="*/ 0 h 467"/>
                <a:gd name="T2" fmla="*/ 393 w 471"/>
                <a:gd name="T3" fmla="*/ 157 h 467"/>
                <a:gd name="T4" fmla="*/ 393 w 471"/>
                <a:gd name="T5" fmla="*/ 157 h 467"/>
                <a:gd name="T6" fmla="*/ 471 w 471"/>
                <a:gd name="T7" fmla="*/ 235 h 467"/>
                <a:gd name="T8" fmla="*/ 471 w 471"/>
                <a:gd name="T9" fmla="*/ 235 h 467"/>
                <a:gd name="T10" fmla="*/ 471 w 471"/>
                <a:gd name="T11" fmla="*/ 235 h 467"/>
                <a:gd name="T12" fmla="*/ 393 w 471"/>
                <a:gd name="T13" fmla="*/ 311 h 467"/>
                <a:gd name="T14" fmla="*/ 393 w 471"/>
                <a:gd name="T15" fmla="*/ 311 h 467"/>
                <a:gd name="T16" fmla="*/ 237 w 471"/>
                <a:gd name="T17" fmla="*/ 467 h 467"/>
                <a:gd name="T18" fmla="*/ 161 w 471"/>
                <a:gd name="T19" fmla="*/ 389 h 467"/>
                <a:gd name="T20" fmla="*/ 260 w 471"/>
                <a:gd name="T21" fmla="*/ 290 h 467"/>
                <a:gd name="T22" fmla="*/ 0 w 471"/>
                <a:gd name="T23" fmla="*/ 290 h 467"/>
                <a:gd name="T24" fmla="*/ 0 w 471"/>
                <a:gd name="T25" fmla="*/ 185 h 467"/>
                <a:gd name="T26" fmla="*/ 260 w 471"/>
                <a:gd name="T27" fmla="*/ 185 h 467"/>
                <a:gd name="T28" fmla="*/ 161 w 471"/>
                <a:gd name="T29" fmla="*/ 79 h 467"/>
                <a:gd name="T30" fmla="*/ 237 w 471"/>
                <a:gd name="T31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1" h="467">
                  <a:moveTo>
                    <a:pt x="237" y="0"/>
                  </a:moveTo>
                  <a:lnTo>
                    <a:pt x="393" y="157"/>
                  </a:lnTo>
                  <a:lnTo>
                    <a:pt x="393" y="157"/>
                  </a:lnTo>
                  <a:lnTo>
                    <a:pt x="471" y="235"/>
                  </a:lnTo>
                  <a:lnTo>
                    <a:pt x="471" y="235"/>
                  </a:lnTo>
                  <a:lnTo>
                    <a:pt x="471" y="235"/>
                  </a:lnTo>
                  <a:lnTo>
                    <a:pt x="393" y="311"/>
                  </a:lnTo>
                  <a:lnTo>
                    <a:pt x="393" y="311"/>
                  </a:lnTo>
                  <a:lnTo>
                    <a:pt x="237" y="467"/>
                  </a:lnTo>
                  <a:lnTo>
                    <a:pt x="161" y="389"/>
                  </a:lnTo>
                  <a:lnTo>
                    <a:pt x="260" y="290"/>
                  </a:lnTo>
                  <a:lnTo>
                    <a:pt x="0" y="290"/>
                  </a:lnTo>
                  <a:lnTo>
                    <a:pt x="0" y="185"/>
                  </a:lnTo>
                  <a:lnTo>
                    <a:pt x="260" y="185"/>
                  </a:lnTo>
                  <a:lnTo>
                    <a:pt x="161" y="79"/>
                  </a:lnTo>
                  <a:lnTo>
                    <a:pt x="237" y="0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60"/>
            <p:cNvSpPr>
              <a:spLocks noEditPoints="1"/>
            </p:cNvSpPr>
            <p:nvPr userDrawn="1"/>
          </p:nvSpPr>
          <p:spPr bwMode="auto">
            <a:xfrm>
              <a:off x="3527408" y="2942144"/>
              <a:ext cx="557793" cy="588850"/>
            </a:xfrm>
            <a:custGeom>
              <a:avLst/>
              <a:gdLst>
                <a:gd name="T0" fmla="*/ 239 w 449"/>
                <a:gd name="T1" fmla="*/ 190 h 474"/>
                <a:gd name="T2" fmla="*/ 286 w 449"/>
                <a:gd name="T3" fmla="*/ 237 h 474"/>
                <a:gd name="T4" fmla="*/ 49 w 449"/>
                <a:gd name="T5" fmla="*/ 474 h 474"/>
                <a:gd name="T6" fmla="*/ 0 w 449"/>
                <a:gd name="T7" fmla="*/ 427 h 474"/>
                <a:gd name="T8" fmla="*/ 191 w 449"/>
                <a:gd name="T9" fmla="*/ 237 h 474"/>
                <a:gd name="T10" fmla="*/ 0 w 449"/>
                <a:gd name="T11" fmla="*/ 47 h 474"/>
                <a:gd name="T12" fmla="*/ 47 w 449"/>
                <a:gd name="T13" fmla="*/ 0 h 474"/>
                <a:gd name="T14" fmla="*/ 239 w 449"/>
                <a:gd name="T15" fmla="*/ 190 h 474"/>
                <a:gd name="T16" fmla="*/ 239 w 449"/>
                <a:gd name="T17" fmla="*/ 190 h 474"/>
                <a:gd name="T18" fmla="*/ 355 w 449"/>
                <a:gd name="T19" fmla="*/ 237 h 474"/>
                <a:gd name="T20" fmla="*/ 165 w 449"/>
                <a:gd name="T21" fmla="*/ 47 h 474"/>
                <a:gd name="T22" fmla="*/ 213 w 449"/>
                <a:gd name="T23" fmla="*/ 0 h 474"/>
                <a:gd name="T24" fmla="*/ 402 w 449"/>
                <a:gd name="T25" fmla="*/ 190 h 474"/>
                <a:gd name="T26" fmla="*/ 402 w 449"/>
                <a:gd name="T27" fmla="*/ 190 h 474"/>
                <a:gd name="T28" fmla="*/ 449 w 449"/>
                <a:gd name="T29" fmla="*/ 237 h 474"/>
                <a:gd name="T30" fmla="*/ 213 w 449"/>
                <a:gd name="T31" fmla="*/ 474 h 474"/>
                <a:gd name="T32" fmla="*/ 165 w 449"/>
                <a:gd name="T33" fmla="*/ 427 h 474"/>
                <a:gd name="T34" fmla="*/ 355 w 449"/>
                <a:gd name="T35" fmla="*/ 237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9" h="474">
                  <a:moveTo>
                    <a:pt x="239" y="190"/>
                  </a:moveTo>
                  <a:lnTo>
                    <a:pt x="286" y="237"/>
                  </a:lnTo>
                  <a:lnTo>
                    <a:pt x="49" y="474"/>
                  </a:lnTo>
                  <a:lnTo>
                    <a:pt x="0" y="427"/>
                  </a:lnTo>
                  <a:lnTo>
                    <a:pt x="191" y="237"/>
                  </a:lnTo>
                  <a:lnTo>
                    <a:pt x="0" y="47"/>
                  </a:lnTo>
                  <a:lnTo>
                    <a:pt x="47" y="0"/>
                  </a:lnTo>
                  <a:lnTo>
                    <a:pt x="239" y="190"/>
                  </a:lnTo>
                  <a:lnTo>
                    <a:pt x="239" y="190"/>
                  </a:lnTo>
                  <a:close/>
                  <a:moveTo>
                    <a:pt x="355" y="237"/>
                  </a:moveTo>
                  <a:lnTo>
                    <a:pt x="165" y="47"/>
                  </a:lnTo>
                  <a:lnTo>
                    <a:pt x="213" y="0"/>
                  </a:lnTo>
                  <a:lnTo>
                    <a:pt x="402" y="190"/>
                  </a:lnTo>
                  <a:lnTo>
                    <a:pt x="402" y="190"/>
                  </a:lnTo>
                  <a:lnTo>
                    <a:pt x="449" y="237"/>
                  </a:lnTo>
                  <a:lnTo>
                    <a:pt x="213" y="474"/>
                  </a:lnTo>
                  <a:lnTo>
                    <a:pt x="165" y="427"/>
                  </a:lnTo>
                  <a:lnTo>
                    <a:pt x="355" y="237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63"/>
            <p:cNvSpPr>
              <a:spLocks noEditPoints="1"/>
            </p:cNvSpPr>
            <p:nvPr userDrawn="1"/>
          </p:nvSpPr>
          <p:spPr bwMode="auto">
            <a:xfrm>
              <a:off x="7150973" y="5233759"/>
              <a:ext cx="709126" cy="710642"/>
            </a:xfrm>
            <a:custGeom>
              <a:avLst/>
              <a:gdLst>
                <a:gd name="T0" fmla="*/ 99 w 198"/>
                <a:gd name="T1" fmla="*/ 0 h 198"/>
                <a:gd name="T2" fmla="*/ 0 w 198"/>
                <a:gd name="T3" fmla="*/ 99 h 198"/>
                <a:gd name="T4" fmla="*/ 99 w 198"/>
                <a:gd name="T5" fmla="*/ 198 h 198"/>
                <a:gd name="T6" fmla="*/ 198 w 198"/>
                <a:gd name="T7" fmla="*/ 99 h 198"/>
                <a:gd name="T8" fmla="*/ 99 w 198"/>
                <a:gd name="T9" fmla="*/ 0 h 198"/>
                <a:gd name="T10" fmla="*/ 151 w 198"/>
                <a:gd name="T11" fmla="*/ 159 h 198"/>
                <a:gd name="T12" fmla="*/ 146 w 198"/>
                <a:gd name="T13" fmla="*/ 164 h 198"/>
                <a:gd name="T14" fmla="*/ 54 w 198"/>
                <a:gd name="T15" fmla="*/ 164 h 198"/>
                <a:gd name="T16" fmla="*/ 49 w 198"/>
                <a:gd name="T17" fmla="*/ 159 h 198"/>
                <a:gd name="T18" fmla="*/ 49 w 198"/>
                <a:gd name="T19" fmla="*/ 149 h 198"/>
                <a:gd name="T20" fmla="*/ 54 w 198"/>
                <a:gd name="T21" fmla="*/ 144 h 198"/>
                <a:gd name="T22" fmla="*/ 146 w 198"/>
                <a:gd name="T23" fmla="*/ 144 h 198"/>
                <a:gd name="T24" fmla="*/ 151 w 198"/>
                <a:gd name="T25" fmla="*/ 149 h 198"/>
                <a:gd name="T26" fmla="*/ 151 w 198"/>
                <a:gd name="T27" fmla="*/ 159 h 198"/>
                <a:gd name="T28" fmla="*/ 100 w 198"/>
                <a:gd name="T29" fmla="*/ 134 h 198"/>
                <a:gd name="T30" fmla="*/ 48 w 198"/>
                <a:gd name="T31" fmla="*/ 76 h 198"/>
                <a:gd name="T32" fmla="*/ 75 w 198"/>
                <a:gd name="T33" fmla="*/ 76 h 198"/>
                <a:gd name="T34" fmla="*/ 75 w 198"/>
                <a:gd name="T35" fmla="*/ 28 h 198"/>
                <a:gd name="T36" fmla="*/ 123 w 198"/>
                <a:gd name="T37" fmla="*/ 28 h 198"/>
                <a:gd name="T38" fmla="*/ 123 w 198"/>
                <a:gd name="T39" fmla="*/ 76 h 198"/>
                <a:gd name="T40" fmla="*/ 152 w 198"/>
                <a:gd name="T41" fmla="*/ 76 h 198"/>
                <a:gd name="T42" fmla="*/ 100 w 198"/>
                <a:gd name="T43" fmla="*/ 13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8" h="198">
                  <a:moveTo>
                    <a:pt x="99" y="0"/>
                  </a:moveTo>
                  <a:cubicBezTo>
                    <a:pt x="44" y="0"/>
                    <a:pt x="0" y="44"/>
                    <a:pt x="0" y="99"/>
                  </a:cubicBezTo>
                  <a:cubicBezTo>
                    <a:pt x="0" y="154"/>
                    <a:pt x="44" y="198"/>
                    <a:pt x="99" y="198"/>
                  </a:cubicBezTo>
                  <a:cubicBezTo>
                    <a:pt x="154" y="198"/>
                    <a:pt x="198" y="154"/>
                    <a:pt x="198" y="99"/>
                  </a:cubicBezTo>
                  <a:cubicBezTo>
                    <a:pt x="198" y="44"/>
                    <a:pt x="154" y="0"/>
                    <a:pt x="99" y="0"/>
                  </a:cubicBezTo>
                  <a:close/>
                  <a:moveTo>
                    <a:pt x="151" y="159"/>
                  </a:moveTo>
                  <a:cubicBezTo>
                    <a:pt x="151" y="162"/>
                    <a:pt x="149" y="164"/>
                    <a:pt x="146" y="164"/>
                  </a:cubicBezTo>
                  <a:cubicBezTo>
                    <a:pt x="54" y="164"/>
                    <a:pt x="54" y="164"/>
                    <a:pt x="54" y="164"/>
                  </a:cubicBezTo>
                  <a:cubicBezTo>
                    <a:pt x="51" y="164"/>
                    <a:pt x="49" y="162"/>
                    <a:pt x="49" y="159"/>
                  </a:cubicBezTo>
                  <a:cubicBezTo>
                    <a:pt x="49" y="149"/>
                    <a:pt x="49" y="149"/>
                    <a:pt x="49" y="149"/>
                  </a:cubicBezTo>
                  <a:cubicBezTo>
                    <a:pt x="49" y="146"/>
                    <a:pt x="51" y="144"/>
                    <a:pt x="54" y="144"/>
                  </a:cubicBezTo>
                  <a:cubicBezTo>
                    <a:pt x="146" y="144"/>
                    <a:pt x="146" y="144"/>
                    <a:pt x="146" y="144"/>
                  </a:cubicBezTo>
                  <a:cubicBezTo>
                    <a:pt x="149" y="144"/>
                    <a:pt x="151" y="146"/>
                    <a:pt x="151" y="149"/>
                  </a:cubicBezTo>
                  <a:lnTo>
                    <a:pt x="151" y="159"/>
                  </a:lnTo>
                  <a:close/>
                  <a:moveTo>
                    <a:pt x="100" y="134"/>
                  </a:moveTo>
                  <a:cubicBezTo>
                    <a:pt x="48" y="76"/>
                    <a:pt x="48" y="76"/>
                    <a:pt x="48" y="76"/>
                  </a:cubicBezTo>
                  <a:cubicBezTo>
                    <a:pt x="75" y="76"/>
                    <a:pt x="75" y="76"/>
                    <a:pt x="75" y="76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3" y="76"/>
                    <a:pt x="123" y="76"/>
                    <a:pt x="123" y="76"/>
                  </a:cubicBezTo>
                  <a:cubicBezTo>
                    <a:pt x="152" y="76"/>
                    <a:pt x="152" y="76"/>
                    <a:pt x="152" y="76"/>
                  </a:cubicBezTo>
                  <a:lnTo>
                    <a:pt x="100" y="134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68"/>
            <p:cNvSpPr>
              <a:spLocks noEditPoints="1"/>
            </p:cNvSpPr>
            <p:nvPr userDrawn="1"/>
          </p:nvSpPr>
          <p:spPr bwMode="auto">
            <a:xfrm rot="977728">
              <a:off x="7964340" y="4160659"/>
              <a:ext cx="716703" cy="689429"/>
            </a:xfrm>
            <a:custGeom>
              <a:avLst/>
              <a:gdLst>
                <a:gd name="T0" fmla="*/ 186 w 200"/>
                <a:gd name="T1" fmla="*/ 77 h 192"/>
                <a:gd name="T2" fmla="*/ 182 w 200"/>
                <a:gd name="T3" fmla="*/ 37 h 192"/>
                <a:gd name="T4" fmla="*/ 149 w 200"/>
                <a:gd name="T5" fmla="*/ 0 h 192"/>
                <a:gd name="T6" fmla="*/ 68 w 200"/>
                <a:gd name="T7" fmla="*/ 20 h 192"/>
                <a:gd name="T8" fmla="*/ 68 w 200"/>
                <a:gd name="T9" fmla="*/ 21 h 192"/>
                <a:gd name="T10" fmla="*/ 68 w 200"/>
                <a:gd name="T11" fmla="*/ 1 h 192"/>
                <a:gd name="T12" fmla="*/ 48 w 200"/>
                <a:gd name="T13" fmla="*/ 1 h 192"/>
                <a:gd name="T14" fmla="*/ 28 w 200"/>
                <a:gd name="T15" fmla="*/ 1 h 192"/>
                <a:gd name="T16" fmla="*/ 20 w 200"/>
                <a:gd name="T17" fmla="*/ 1 h 192"/>
                <a:gd name="T18" fmla="*/ 0 w 200"/>
                <a:gd name="T19" fmla="*/ 21 h 192"/>
                <a:gd name="T20" fmla="*/ 0 w 200"/>
                <a:gd name="T21" fmla="*/ 113 h 192"/>
                <a:gd name="T22" fmla="*/ 20 w 200"/>
                <a:gd name="T23" fmla="*/ 133 h 192"/>
                <a:gd name="T24" fmla="*/ 28 w 200"/>
                <a:gd name="T25" fmla="*/ 133 h 192"/>
                <a:gd name="T26" fmla="*/ 48 w 200"/>
                <a:gd name="T27" fmla="*/ 133 h 192"/>
                <a:gd name="T28" fmla="*/ 68 w 200"/>
                <a:gd name="T29" fmla="*/ 133 h 192"/>
                <a:gd name="T30" fmla="*/ 68 w 200"/>
                <a:gd name="T31" fmla="*/ 113 h 192"/>
                <a:gd name="T32" fmla="*/ 68 w 200"/>
                <a:gd name="T33" fmla="*/ 113 h 192"/>
                <a:gd name="T34" fmla="*/ 125 w 200"/>
                <a:gd name="T35" fmla="*/ 190 h 192"/>
                <a:gd name="T36" fmla="*/ 153 w 200"/>
                <a:gd name="T37" fmla="*/ 124 h 192"/>
                <a:gd name="T38" fmla="*/ 197 w 200"/>
                <a:gd name="T39" fmla="*/ 102 h 192"/>
                <a:gd name="T40" fmla="*/ 186 w 200"/>
                <a:gd name="T41" fmla="*/ 77 h 192"/>
                <a:gd name="T42" fmla="*/ 138 w 200"/>
                <a:gd name="T43" fmla="*/ 114 h 192"/>
                <a:gd name="T44" fmla="*/ 132 w 200"/>
                <a:gd name="T45" fmla="*/ 179 h 192"/>
                <a:gd name="T46" fmla="*/ 68 w 200"/>
                <a:gd name="T47" fmla="*/ 98 h 192"/>
                <a:gd name="T48" fmla="*/ 68 w 200"/>
                <a:gd name="T49" fmla="*/ 90 h 192"/>
                <a:gd name="T50" fmla="*/ 68 w 200"/>
                <a:gd name="T51" fmla="*/ 35 h 192"/>
                <a:gd name="T52" fmla="*/ 148 w 200"/>
                <a:gd name="T53" fmla="*/ 13 h 192"/>
                <a:gd name="T54" fmla="*/ 165 w 200"/>
                <a:gd name="T55" fmla="*/ 41 h 192"/>
                <a:gd name="T56" fmla="*/ 170 w 200"/>
                <a:gd name="T57" fmla="*/ 78 h 192"/>
                <a:gd name="T58" fmla="*/ 182 w 200"/>
                <a:gd name="T59" fmla="*/ 100 h 192"/>
                <a:gd name="T60" fmla="*/ 138 w 200"/>
                <a:gd name="T61" fmla="*/ 11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0" h="192">
                  <a:moveTo>
                    <a:pt x="186" y="77"/>
                  </a:moveTo>
                  <a:cubicBezTo>
                    <a:pt x="200" y="74"/>
                    <a:pt x="196" y="39"/>
                    <a:pt x="182" y="37"/>
                  </a:cubicBezTo>
                  <a:cubicBezTo>
                    <a:pt x="185" y="28"/>
                    <a:pt x="186" y="0"/>
                    <a:pt x="149" y="0"/>
                  </a:cubicBezTo>
                  <a:cubicBezTo>
                    <a:pt x="105" y="0"/>
                    <a:pt x="97" y="19"/>
                    <a:pt x="68" y="2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9" y="1"/>
                    <a:pt x="0" y="10"/>
                    <a:pt x="0" y="2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24"/>
                    <a:pt x="9" y="133"/>
                    <a:pt x="20" y="133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8" y="133"/>
                    <a:pt x="48" y="133"/>
                    <a:pt x="4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115" y="131"/>
                    <a:pt x="113" y="190"/>
                    <a:pt x="125" y="190"/>
                  </a:cubicBezTo>
                  <a:cubicBezTo>
                    <a:pt x="196" y="192"/>
                    <a:pt x="153" y="124"/>
                    <a:pt x="153" y="124"/>
                  </a:cubicBezTo>
                  <a:cubicBezTo>
                    <a:pt x="153" y="124"/>
                    <a:pt x="193" y="138"/>
                    <a:pt x="197" y="102"/>
                  </a:cubicBezTo>
                  <a:cubicBezTo>
                    <a:pt x="196" y="92"/>
                    <a:pt x="197" y="87"/>
                    <a:pt x="186" y="77"/>
                  </a:cubicBezTo>
                  <a:close/>
                  <a:moveTo>
                    <a:pt x="138" y="114"/>
                  </a:moveTo>
                  <a:cubicBezTo>
                    <a:pt x="138" y="114"/>
                    <a:pt x="171" y="180"/>
                    <a:pt x="132" y="179"/>
                  </a:cubicBezTo>
                  <a:cubicBezTo>
                    <a:pt x="125" y="179"/>
                    <a:pt x="128" y="118"/>
                    <a:pt x="68" y="98"/>
                  </a:cubicBezTo>
                  <a:cubicBezTo>
                    <a:pt x="68" y="98"/>
                    <a:pt x="68" y="95"/>
                    <a:pt x="68" y="90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91" y="35"/>
                    <a:pt x="118" y="13"/>
                    <a:pt x="148" y="13"/>
                  </a:cubicBezTo>
                  <a:cubicBezTo>
                    <a:pt x="173" y="12"/>
                    <a:pt x="170" y="34"/>
                    <a:pt x="165" y="41"/>
                  </a:cubicBezTo>
                  <a:cubicBezTo>
                    <a:pt x="185" y="48"/>
                    <a:pt x="180" y="76"/>
                    <a:pt x="170" y="78"/>
                  </a:cubicBezTo>
                  <a:cubicBezTo>
                    <a:pt x="179" y="90"/>
                    <a:pt x="181" y="93"/>
                    <a:pt x="182" y="100"/>
                  </a:cubicBezTo>
                  <a:cubicBezTo>
                    <a:pt x="179" y="123"/>
                    <a:pt x="138" y="114"/>
                    <a:pt x="138" y="114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70"/>
            <p:cNvSpPr>
              <a:spLocks noEditPoints="1"/>
            </p:cNvSpPr>
            <p:nvPr userDrawn="1"/>
          </p:nvSpPr>
          <p:spPr bwMode="auto">
            <a:xfrm rot="2321078">
              <a:off x="7174118" y="4344024"/>
              <a:ext cx="716703" cy="710642"/>
            </a:xfrm>
            <a:custGeom>
              <a:avLst/>
              <a:gdLst>
                <a:gd name="T0" fmla="*/ 179 w 200"/>
                <a:gd name="T1" fmla="*/ 160 h 198"/>
                <a:gd name="T2" fmla="*/ 181 w 200"/>
                <a:gd name="T3" fmla="*/ 198 h 198"/>
                <a:gd name="T4" fmla="*/ 147 w 200"/>
                <a:gd name="T5" fmla="*/ 174 h 198"/>
                <a:gd name="T6" fmla="*/ 140 w 200"/>
                <a:gd name="T7" fmla="*/ 175 h 198"/>
                <a:gd name="T8" fmla="*/ 81 w 200"/>
                <a:gd name="T9" fmla="*/ 115 h 198"/>
                <a:gd name="T10" fmla="*/ 140 w 200"/>
                <a:gd name="T11" fmla="*/ 55 h 198"/>
                <a:gd name="T12" fmla="*/ 200 w 200"/>
                <a:gd name="T13" fmla="*/ 115 h 198"/>
                <a:gd name="T14" fmla="*/ 179 w 200"/>
                <a:gd name="T15" fmla="*/ 160 h 198"/>
                <a:gd name="T16" fmla="*/ 140 w 200"/>
                <a:gd name="T17" fmla="*/ 70 h 198"/>
                <a:gd name="T18" fmla="*/ 96 w 200"/>
                <a:gd name="T19" fmla="*/ 114 h 198"/>
                <a:gd name="T20" fmla="*/ 140 w 200"/>
                <a:gd name="T21" fmla="*/ 158 h 198"/>
                <a:gd name="T22" fmla="*/ 146 w 200"/>
                <a:gd name="T23" fmla="*/ 158 h 198"/>
                <a:gd name="T24" fmla="*/ 168 w 200"/>
                <a:gd name="T25" fmla="*/ 173 h 198"/>
                <a:gd name="T26" fmla="*/ 169 w 200"/>
                <a:gd name="T27" fmla="*/ 147 h 198"/>
                <a:gd name="T28" fmla="*/ 184 w 200"/>
                <a:gd name="T29" fmla="*/ 114 h 198"/>
                <a:gd name="T30" fmla="*/ 140 w 200"/>
                <a:gd name="T31" fmla="*/ 70 h 198"/>
                <a:gd name="T32" fmla="*/ 69 w 200"/>
                <a:gd name="T33" fmla="*/ 119 h 198"/>
                <a:gd name="T34" fmla="*/ 79 w 200"/>
                <a:gd name="T35" fmla="*/ 157 h 198"/>
                <a:gd name="T36" fmla="*/ 79 w 200"/>
                <a:gd name="T37" fmla="*/ 157 h 198"/>
                <a:gd name="T38" fmla="*/ 69 w 200"/>
                <a:gd name="T39" fmla="*/ 156 h 198"/>
                <a:gd name="T40" fmla="*/ 24 w 200"/>
                <a:gd name="T41" fmla="*/ 187 h 198"/>
                <a:gd name="T42" fmla="*/ 27 w 200"/>
                <a:gd name="T43" fmla="*/ 138 h 198"/>
                <a:gd name="T44" fmla="*/ 0 w 200"/>
                <a:gd name="T45" fmla="*/ 78 h 198"/>
                <a:gd name="T46" fmla="*/ 79 w 200"/>
                <a:gd name="T47" fmla="*/ 0 h 198"/>
                <a:gd name="T48" fmla="*/ 150 w 200"/>
                <a:gd name="T49" fmla="*/ 46 h 198"/>
                <a:gd name="T50" fmla="*/ 142 w 200"/>
                <a:gd name="T51" fmla="*/ 45 h 198"/>
                <a:gd name="T52" fmla="*/ 69 w 200"/>
                <a:gd name="T53" fmla="*/ 11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0" h="198">
                  <a:moveTo>
                    <a:pt x="179" y="160"/>
                  </a:moveTo>
                  <a:cubicBezTo>
                    <a:pt x="181" y="198"/>
                    <a:pt x="181" y="198"/>
                    <a:pt x="181" y="198"/>
                  </a:cubicBezTo>
                  <a:cubicBezTo>
                    <a:pt x="147" y="174"/>
                    <a:pt x="147" y="174"/>
                    <a:pt x="147" y="174"/>
                  </a:cubicBezTo>
                  <a:cubicBezTo>
                    <a:pt x="145" y="174"/>
                    <a:pt x="143" y="175"/>
                    <a:pt x="140" y="175"/>
                  </a:cubicBezTo>
                  <a:cubicBezTo>
                    <a:pt x="107" y="175"/>
                    <a:pt x="81" y="148"/>
                    <a:pt x="81" y="115"/>
                  </a:cubicBezTo>
                  <a:cubicBezTo>
                    <a:pt x="81" y="82"/>
                    <a:pt x="107" y="55"/>
                    <a:pt x="140" y="55"/>
                  </a:cubicBezTo>
                  <a:cubicBezTo>
                    <a:pt x="173" y="55"/>
                    <a:pt x="200" y="82"/>
                    <a:pt x="200" y="115"/>
                  </a:cubicBezTo>
                  <a:cubicBezTo>
                    <a:pt x="200" y="133"/>
                    <a:pt x="192" y="149"/>
                    <a:pt x="179" y="160"/>
                  </a:cubicBezTo>
                  <a:close/>
                  <a:moveTo>
                    <a:pt x="140" y="70"/>
                  </a:moveTo>
                  <a:cubicBezTo>
                    <a:pt x="116" y="70"/>
                    <a:pt x="96" y="90"/>
                    <a:pt x="96" y="114"/>
                  </a:cubicBezTo>
                  <a:cubicBezTo>
                    <a:pt x="96" y="138"/>
                    <a:pt x="116" y="158"/>
                    <a:pt x="140" y="158"/>
                  </a:cubicBezTo>
                  <a:cubicBezTo>
                    <a:pt x="142" y="158"/>
                    <a:pt x="144" y="158"/>
                    <a:pt x="146" y="158"/>
                  </a:cubicBezTo>
                  <a:cubicBezTo>
                    <a:pt x="168" y="173"/>
                    <a:pt x="168" y="173"/>
                    <a:pt x="168" y="173"/>
                  </a:cubicBezTo>
                  <a:cubicBezTo>
                    <a:pt x="169" y="147"/>
                    <a:pt x="169" y="147"/>
                    <a:pt x="169" y="147"/>
                  </a:cubicBezTo>
                  <a:cubicBezTo>
                    <a:pt x="178" y="139"/>
                    <a:pt x="184" y="127"/>
                    <a:pt x="184" y="114"/>
                  </a:cubicBezTo>
                  <a:cubicBezTo>
                    <a:pt x="184" y="90"/>
                    <a:pt x="164" y="70"/>
                    <a:pt x="140" y="70"/>
                  </a:cubicBezTo>
                  <a:close/>
                  <a:moveTo>
                    <a:pt x="69" y="119"/>
                  </a:moveTo>
                  <a:cubicBezTo>
                    <a:pt x="69" y="133"/>
                    <a:pt x="72" y="146"/>
                    <a:pt x="79" y="157"/>
                  </a:cubicBezTo>
                  <a:cubicBezTo>
                    <a:pt x="79" y="157"/>
                    <a:pt x="79" y="157"/>
                    <a:pt x="79" y="157"/>
                  </a:cubicBezTo>
                  <a:cubicBezTo>
                    <a:pt x="75" y="157"/>
                    <a:pt x="72" y="156"/>
                    <a:pt x="69" y="156"/>
                  </a:cubicBezTo>
                  <a:cubicBezTo>
                    <a:pt x="24" y="187"/>
                    <a:pt x="24" y="187"/>
                    <a:pt x="24" y="187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11" y="123"/>
                    <a:pt x="0" y="102"/>
                    <a:pt x="0" y="78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110" y="0"/>
                    <a:pt x="138" y="19"/>
                    <a:pt x="150" y="46"/>
                  </a:cubicBezTo>
                  <a:cubicBezTo>
                    <a:pt x="147" y="45"/>
                    <a:pt x="145" y="45"/>
                    <a:pt x="142" y="45"/>
                  </a:cubicBezTo>
                  <a:cubicBezTo>
                    <a:pt x="101" y="45"/>
                    <a:pt x="69" y="78"/>
                    <a:pt x="69" y="119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71"/>
            <p:cNvSpPr>
              <a:spLocks noEditPoints="1"/>
            </p:cNvSpPr>
            <p:nvPr userDrawn="1"/>
          </p:nvSpPr>
          <p:spPr bwMode="auto">
            <a:xfrm>
              <a:off x="5169815" y="2199313"/>
              <a:ext cx="637911" cy="707612"/>
            </a:xfrm>
            <a:custGeom>
              <a:avLst/>
              <a:gdLst>
                <a:gd name="T0" fmla="*/ 157 w 178"/>
                <a:gd name="T1" fmla="*/ 53 h 197"/>
                <a:gd name="T2" fmla="*/ 125 w 178"/>
                <a:gd name="T3" fmla="*/ 21 h 197"/>
                <a:gd name="T4" fmla="*/ 141 w 178"/>
                <a:gd name="T5" fmla="*/ 5 h 197"/>
                <a:gd name="T6" fmla="*/ 160 w 178"/>
                <a:gd name="T7" fmla="*/ 5 h 197"/>
                <a:gd name="T8" fmla="*/ 173 w 178"/>
                <a:gd name="T9" fmla="*/ 18 h 197"/>
                <a:gd name="T10" fmla="*/ 173 w 178"/>
                <a:gd name="T11" fmla="*/ 37 h 197"/>
                <a:gd name="T12" fmla="*/ 157 w 178"/>
                <a:gd name="T13" fmla="*/ 53 h 197"/>
                <a:gd name="T14" fmla="*/ 65 w 178"/>
                <a:gd name="T15" fmla="*/ 144 h 197"/>
                <a:gd name="T16" fmla="*/ 33 w 178"/>
                <a:gd name="T17" fmla="*/ 113 h 197"/>
                <a:gd name="T18" fmla="*/ 119 w 178"/>
                <a:gd name="T19" fmla="*/ 28 h 197"/>
                <a:gd name="T20" fmla="*/ 151 w 178"/>
                <a:gd name="T21" fmla="*/ 59 h 197"/>
                <a:gd name="T22" fmla="*/ 65 w 178"/>
                <a:gd name="T23" fmla="*/ 144 h 197"/>
                <a:gd name="T24" fmla="*/ 8 w 178"/>
                <a:gd name="T25" fmla="*/ 170 h 197"/>
                <a:gd name="T26" fmla="*/ 27 w 178"/>
                <a:gd name="T27" fmla="*/ 119 h 197"/>
                <a:gd name="T28" fmla="*/ 59 w 178"/>
                <a:gd name="T29" fmla="*/ 150 h 197"/>
                <a:gd name="T30" fmla="*/ 8 w 178"/>
                <a:gd name="T31" fmla="*/ 170 h 197"/>
                <a:gd name="T32" fmla="*/ 150 w 178"/>
                <a:gd name="T33" fmla="*/ 181 h 197"/>
                <a:gd name="T34" fmla="*/ 158 w 178"/>
                <a:gd name="T35" fmla="*/ 189 h 197"/>
                <a:gd name="T36" fmla="*/ 150 w 178"/>
                <a:gd name="T37" fmla="*/ 197 h 197"/>
                <a:gd name="T38" fmla="*/ 8 w 178"/>
                <a:gd name="T39" fmla="*/ 197 h 197"/>
                <a:gd name="T40" fmla="*/ 0 w 178"/>
                <a:gd name="T41" fmla="*/ 189 h 197"/>
                <a:gd name="T42" fmla="*/ 8 w 178"/>
                <a:gd name="T43" fmla="*/ 181 h 197"/>
                <a:gd name="T44" fmla="*/ 150 w 178"/>
                <a:gd name="T45" fmla="*/ 18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197">
                  <a:moveTo>
                    <a:pt x="157" y="53"/>
                  </a:moveTo>
                  <a:cubicBezTo>
                    <a:pt x="125" y="21"/>
                    <a:pt x="125" y="21"/>
                    <a:pt x="125" y="21"/>
                  </a:cubicBezTo>
                  <a:cubicBezTo>
                    <a:pt x="141" y="5"/>
                    <a:pt x="141" y="5"/>
                    <a:pt x="141" y="5"/>
                  </a:cubicBezTo>
                  <a:cubicBezTo>
                    <a:pt x="146" y="0"/>
                    <a:pt x="155" y="0"/>
                    <a:pt x="160" y="5"/>
                  </a:cubicBezTo>
                  <a:cubicBezTo>
                    <a:pt x="173" y="18"/>
                    <a:pt x="173" y="18"/>
                    <a:pt x="173" y="18"/>
                  </a:cubicBezTo>
                  <a:cubicBezTo>
                    <a:pt x="178" y="23"/>
                    <a:pt x="178" y="32"/>
                    <a:pt x="173" y="37"/>
                  </a:cubicBezTo>
                  <a:lnTo>
                    <a:pt x="157" y="53"/>
                  </a:lnTo>
                  <a:close/>
                  <a:moveTo>
                    <a:pt x="65" y="144"/>
                  </a:moveTo>
                  <a:cubicBezTo>
                    <a:pt x="33" y="113"/>
                    <a:pt x="33" y="113"/>
                    <a:pt x="33" y="113"/>
                  </a:cubicBezTo>
                  <a:cubicBezTo>
                    <a:pt x="119" y="28"/>
                    <a:pt x="119" y="28"/>
                    <a:pt x="119" y="28"/>
                  </a:cubicBezTo>
                  <a:cubicBezTo>
                    <a:pt x="151" y="59"/>
                    <a:pt x="151" y="59"/>
                    <a:pt x="151" y="59"/>
                  </a:cubicBezTo>
                  <a:lnTo>
                    <a:pt x="65" y="144"/>
                  </a:lnTo>
                  <a:close/>
                  <a:moveTo>
                    <a:pt x="8" y="170"/>
                  </a:moveTo>
                  <a:cubicBezTo>
                    <a:pt x="27" y="119"/>
                    <a:pt x="27" y="119"/>
                    <a:pt x="27" y="119"/>
                  </a:cubicBezTo>
                  <a:cubicBezTo>
                    <a:pt x="59" y="150"/>
                    <a:pt x="59" y="150"/>
                    <a:pt x="59" y="150"/>
                  </a:cubicBezTo>
                  <a:lnTo>
                    <a:pt x="8" y="170"/>
                  </a:lnTo>
                  <a:close/>
                  <a:moveTo>
                    <a:pt x="150" y="181"/>
                  </a:moveTo>
                  <a:cubicBezTo>
                    <a:pt x="154" y="181"/>
                    <a:pt x="158" y="185"/>
                    <a:pt x="158" y="189"/>
                  </a:cubicBezTo>
                  <a:cubicBezTo>
                    <a:pt x="158" y="194"/>
                    <a:pt x="154" y="197"/>
                    <a:pt x="150" y="197"/>
                  </a:cubicBezTo>
                  <a:cubicBezTo>
                    <a:pt x="8" y="197"/>
                    <a:pt x="8" y="197"/>
                    <a:pt x="8" y="197"/>
                  </a:cubicBezTo>
                  <a:cubicBezTo>
                    <a:pt x="4" y="197"/>
                    <a:pt x="0" y="194"/>
                    <a:pt x="0" y="189"/>
                  </a:cubicBezTo>
                  <a:cubicBezTo>
                    <a:pt x="0" y="185"/>
                    <a:pt x="4" y="181"/>
                    <a:pt x="8" y="181"/>
                  </a:cubicBezTo>
                  <a:lnTo>
                    <a:pt x="150" y="181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72"/>
            <p:cNvSpPr>
              <a:spLocks noEditPoints="1"/>
            </p:cNvSpPr>
            <p:nvPr userDrawn="1"/>
          </p:nvSpPr>
          <p:spPr bwMode="auto">
            <a:xfrm rot="3251596">
              <a:off x="8206647" y="3420644"/>
              <a:ext cx="413216" cy="363526"/>
            </a:xfrm>
            <a:custGeom>
              <a:avLst/>
              <a:gdLst>
                <a:gd name="T0" fmla="*/ 180 w 200"/>
                <a:gd name="T1" fmla="*/ 176 h 176"/>
                <a:gd name="T2" fmla="*/ 20 w 200"/>
                <a:gd name="T3" fmla="*/ 176 h 176"/>
                <a:gd name="T4" fmla="*/ 0 w 200"/>
                <a:gd name="T5" fmla="*/ 156 h 176"/>
                <a:gd name="T6" fmla="*/ 0 w 200"/>
                <a:gd name="T7" fmla="*/ 20 h 176"/>
                <a:gd name="T8" fmla="*/ 20 w 200"/>
                <a:gd name="T9" fmla="*/ 0 h 176"/>
                <a:gd name="T10" fmla="*/ 180 w 200"/>
                <a:gd name="T11" fmla="*/ 0 h 176"/>
                <a:gd name="T12" fmla="*/ 200 w 200"/>
                <a:gd name="T13" fmla="*/ 20 h 176"/>
                <a:gd name="T14" fmla="*/ 200 w 200"/>
                <a:gd name="T15" fmla="*/ 156 h 176"/>
                <a:gd name="T16" fmla="*/ 180 w 200"/>
                <a:gd name="T17" fmla="*/ 176 h 176"/>
                <a:gd name="T18" fmla="*/ 36 w 200"/>
                <a:gd name="T19" fmla="*/ 160 h 176"/>
                <a:gd name="T20" fmla="*/ 164 w 200"/>
                <a:gd name="T21" fmla="*/ 160 h 176"/>
                <a:gd name="T22" fmla="*/ 182 w 200"/>
                <a:gd name="T23" fmla="*/ 147 h 176"/>
                <a:gd name="T24" fmla="*/ 131 w 200"/>
                <a:gd name="T25" fmla="*/ 103 h 176"/>
                <a:gd name="T26" fmla="*/ 100 w 200"/>
                <a:gd name="T27" fmla="*/ 129 h 176"/>
                <a:gd name="T28" fmla="*/ 69 w 200"/>
                <a:gd name="T29" fmla="*/ 103 h 176"/>
                <a:gd name="T30" fmla="*/ 18 w 200"/>
                <a:gd name="T31" fmla="*/ 148 h 176"/>
                <a:gd name="T32" fmla="*/ 36 w 200"/>
                <a:gd name="T33" fmla="*/ 160 h 176"/>
                <a:gd name="T34" fmla="*/ 145 w 200"/>
                <a:gd name="T35" fmla="*/ 90 h 176"/>
                <a:gd name="T36" fmla="*/ 184 w 200"/>
                <a:gd name="T37" fmla="*/ 125 h 176"/>
                <a:gd name="T38" fmla="*/ 184 w 200"/>
                <a:gd name="T39" fmla="*/ 56 h 176"/>
                <a:gd name="T40" fmla="*/ 145 w 200"/>
                <a:gd name="T41" fmla="*/ 90 h 176"/>
                <a:gd name="T42" fmla="*/ 55 w 200"/>
                <a:gd name="T43" fmla="*/ 90 h 176"/>
                <a:gd name="T44" fmla="*/ 16 w 200"/>
                <a:gd name="T45" fmla="*/ 55 h 176"/>
                <a:gd name="T46" fmla="*/ 16 w 200"/>
                <a:gd name="T47" fmla="*/ 126 h 176"/>
                <a:gd name="T48" fmla="*/ 55 w 200"/>
                <a:gd name="T49" fmla="*/ 90 h 176"/>
                <a:gd name="T50" fmla="*/ 164 w 200"/>
                <a:gd name="T51" fmla="*/ 16 h 176"/>
                <a:gd name="T52" fmla="*/ 36 w 200"/>
                <a:gd name="T53" fmla="*/ 16 h 176"/>
                <a:gd name="T54" fmla="*/ 16 w 200"/>
                <a:gd name="T55" fmla="*/ 31 h 176"/>
                <a:gd name="T56" fmla="*/ 100 w 200"/>
                <a:gd name="T57" fmla="*/ 106 h 176"/>
                <a:gd name="T58" fmla="*/ 183 w 200"/>
                <a:gd name="T59" fmla="*/ 33 h 176"/>
                <a:gd name="T60" fmla="*/ 164 w 200"/>
                <a:gd name="T61" fmla="*/ 1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0" h="176">
                  <a:moveTo>
                    <a:pt x="180" y="176"/>
                  </a:moveTo>
                  <a:cubicBezTo>
                    <a:pt x="20" y="176"/>
                    <a:pt x="20" y="176"/>
                    <a:pt x="20" y="176"/>
                  </a:cubicBezTo>
                  <a:cubicBezTo>
                    <a:pt x="8" y="176"/>
                    <a:pt x="0" y="167"/>
                    <a:pt x="0" y="15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8" y="0"/>
                    <a:pt x="2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91" y="0"/>
                    <a:pt x="200" y="9"/>
                    <a:pt x="200" y="20"/>
                  </a:cubicBezTo>
                  <a:cubicBezTo>
                    <a:pt x="200" y="156"/>
                    <a:pt x="200" y="156"/>
                    <a:pt x="200" y="156"/>
                  </a:cubicBezTo>
                  <a:cubicBezTo>
                    <a:pt x="200" y="167"/>
                    <a:pt x="191" y="176"/>
                    <a:pt x="180" y="176"/>
                  </a:cubicBezTo>
                  <a:close/>
                  <a:moveTo>
                    <a:pt x="36" y="160"/>
                  </a:moveTo>
                  <a:cubicBezTo>
                    <a:pt x="164" y="160"/>
                    <a:pt x="164" y="160"/>
                    <a:pt x="164" y="160"/>
                  </a:cubicBezTo>
                  <a:cubicBezTo>
                    <a:pt x="172" y="160"/>
                    <a:pt x="179" y="154"/>
                    <a:pt x="182" y="147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00" y="129"/>
                    <a:pt x="100" y="129"/>
                    <a:pt x="100" y="129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21" y="155"/>
                    <a:pt x="28" y="160"/>
                    <a:pt x="36" y="160"/>
                  </a:cubicBezTo>
                  <a:close/>
                  <a:moveTo>
                    <a:pt x="145" y="90"/>
                  </a:moveTo>
                  <a:cubicBezTo>
                    <a:pt x="184" y="125"/>
                    <a:pt x="184" y="125"/>
                    <a:pt x="184" y="125"/>
                  </a:cubicBezTo>
                  <a:cubicBezTo>
                    <a:pt x="184" y="56"/>
                    <a:pt x="184" y="56"/>
                    <a:pt x="184" y="56"/>
                  </a:cubicBezTo>
                  <a:lnTo>
                    <a:pt x="145" y="90"/>
                  </a:lnTo>
                  <a:close/>
                  <a:moveTo>
                    <a:pt x="55" y="90"/>
                  </a:moveTo>
                  <a:cubicBezTo>
                    <a:pt x="16" y="55"/>
                    <a:pt x="16" y="55"/>
                    <a:pt x="16" y="55"/>
                  </a:cubicBezTo>
                  <a:cubicBezTo>
                    <a:pt x="16" y="126"/>
                    <a:pt x="16" y="126"/>
                    <a:pt x="16" y="126"/>
                  </a:cubicBezTo>
                  <a:lnTo>
                    <a:pt x="55" y="90"/>
                  </a:lnTo>
                  <a:close/>
                  <a:moveTo>
                    <a:pt x="164" y="16"/>
                  </a:moveTo>
                  <a:cubicBezTo>
                    <a:pt x="36" y="16"/>
                    <a:pt x="36" y="16"/>
                    <a:pt x="36" y="16"/>
                  </a:cubicBezTo>
                  <a:cubicBezTo>
                    <a:pt x="26" y="16"/>
                    <a:pt x="18" y="22"/>
                    <a:pt x="16" y="31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82" y="23"/>
                    <a:pt x="174" y="16"/>
                    <a:pt x="164" y="16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73"/>
            <p:cNvSpPr>
              <a:spLocks noEditPoints="1"/>
            </p:cNvSpPr>
            <p:nvPr userDrawn="1"/>
          </p:nvSpPr>
          <p:spPr bwMode="auto">
            <a:xfrm>
              <a:off x="4616352" y="5386415"/>
              <a:ext cx="718218" cy="668216"/>
            </a:xfrm>
            <a:custGeom>
              <a:avLst/>
              <a:gdLst>
                <a:gd name="T0" fmla="*/ 184 w 200"/>
                <a:gd name="T1" fmla="*/ 100 h 186"/>
                <a:gd name="T2" fmla="*/ 184 w 200"/>
                <a:gd name="T3" fmla="*/ 56 h 186"/>
                <a:gd name="T4" fmla="*/ 145 w 200"/>
                <a:gd name="T5" fmla="*/ 90 h 186"/>
                <a:gd name="T6" fmla="*/ 100 w 200"/>
                <a:gd name="T7" fmla="*/ 129 h 186"/>
                <a:gd name="T8" fmla="*/ 69 w 200"/>
                <a:gd name="T9" fmla="*/ 103 h 186"/>
                <a:gd name="T10" fmla="*/ 18 w 200"/>
                <a:gd name="T11" fmla="*/ 148 h 186"/>
                <a:gd name="T12" fmla="*/ 36 w 200"/>
                <a:gd name="T13" fmla="*/ 160 h 186"/>
                <a:gd name="T14" fmla="*/ 109 w 200"/>
                <a:gd name="T15" fmla="*/ 160 h 186"/>
                <a:gd name="T16" fmla="*/ 121 w 200"/>
                <a:gd name="T17" fmla="*/ 176 h 186"/>
                <a:gd name="T18" fmla="*/ 20 w 200"/>
                <a:gd name="T19" fmla="*/ 176 h 186"/>
                <a:gd name="T20" fmla="*/ 0 w 200"/>
                <a:gd name="T21" fmla="*/ 156 h 186"/>
                <a:gd name="T22" fmla="*/ 0 w 200"/>
                <a:gd name="T23" fmla="*/ 20 h 186"/>
                <a:gd name="T24" fmla="*/ 20 w 200"/>
                <a:gd name="T25" fmla="*/ 0 h 186"/>
                <a:gd name="T26" fmla="*/ 180 w 200"/>
                <a:gd name="T27" fmla="*/ 0 h 186"/>
                <a:gd name="T28" fmla="*/ 200 w 200"/>
                <a:gd name="T29" fmla="*/ 20 h 186"/>
                <a:gd name="T30" fmla="*/ 200 w 200"/>
                <a:gd name="T31" fmla="*/ 119 h 186"/>
                <a:gd name="T32" fmla="*/ 184 w 200"/>
                <a:gd name="T33" fmla="*/ 100 h 186"/>
                <a:gd name="T34" fmla="*/ 16 w 200"/>
                <a:gd name="T35" fmla="*/ 126 h 186"/>
                <a:gd name="T36" fmla="*/ 55 w 200"/>
                <a:gd name="T37" fmla="*/ 90 h 186"/>
                <a:gd name="T38" fmla="*/ 16 w 200"/>
                <a:gd name="T39" fmla="*/ 55 h 186"/>
                <a:gd name="T40" fmla="*/ 16 w 200"/>
                <a:gd name="T41" fmla="*/ 126 h 186"/>
                <a:gd name="T42" fmla="*/ 164 w 200"/>
                <a:gd name="T43" fmla="*/ 16 h 186"/>
                <a:gd name="T44" fmla="*/ 36 w 200"/>
                <a:gd name="T45" fmla="*/ 16 h 186"/>
                <a:gd name="T46" fmla="*/ 16 w 200"/>
                <a:gd name="T47" fmla="*/ 31 h 186"/>
                <a:gd name="T48" fmla="*/ 100 w 200"/>
                <a:gd name="T49" fmla="*/ 106 h 186"/>
                <a:gd name="T50" fmla="*/ 184 w 200"/>
                <a:gd name="T51" fmla="*/ 33 h 186"/>
                <a:gd name="T52" fmla="*/ 164 w 200"/>
                <a:gd name="T53" fmla="*/ 16 h 186"/>
                <a:gd name="T54" fmla="*/ 160 w 200"/>
                <a:gd name="T55" fmla="*/ 106 h 186"/>
                <a:gd name="T56" fmla="*/ 200 w 200"/>
                <a:gd name="T57" fmla="*/ 146 h 186"/>
                <a:gd name="T58" fmla="*/ 160 w 200"/>
                <a:gd name="T59" fmla="*/ 186 h 186"/>
                <a:gd name="T60" fmla="*/ 120 w 200"/>
                <a:gd name="T61" fmla="*/ 146 h 186"/>
                <a:gd name="T62" fmla="*/ 160 w 200"/>
                <a:gd name="T63" fmla="*/ 106 h 186"/>
                <a:gd name="T64" fmla="*/ 152 w 200"/>
                <a:gd name="T65" fmla="*/ 176 h 186"/>
                <a:gd name="T66" fmla="*/ 168 w 200"/>
                <a:gd name="T67" fmla="*/ 176 h 186"/>
                <a:gd name="T68" fmla="*/ 168 w 200"/>
                <a:gd name="T69" fmla="*/ 163 h 186"/>
                <a:gd name="T70" fmla="*/ 152 w 200"/>
                <a:gd name="T71" fmla="*/ 163 h 186"/>
                <a:gd name="T72" fmla="*/ 152 w 200"/>
                <a:gd name="T73" fmla="*/ 176 h 186"/>
                <a:gd name="T74" fmla="*/ 152 w 200"/>
                <a:gd name="T75" fmla="*/ 156 h 186"/>
                <a:gd name="T76" fmla="*/ 168 w 200"/>
                <a:gd name="T77" fmla="*/ 156 h 186"/>
                <a:gd name="T78" fmla="*/ 168 w 200"/>
                <a:gd name="T79" fmla="*/ 116 h 186"/>
                <a:gd name="T80" fmla="*/ 152 w 200"/>
                <a:gd name="T81" fmla="*/ 116 h 186"/>
                <a:gd name="T82" fmla="*/ 152 w 200"/>
                <a:gd name="T83" fmla="*/ 15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0" h="186">
                  <a:moveTo>
                    <a:pt x="184" y="100"/>
                  </a:moveTo>
                  <a:cubicBezTo>
                    <a:pt x="184" y="56"/>
                    <a:pt x="184" y="56"/>
                    <a:pt x="184" y="5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00" y="129"/>
                    <a:pt x="100" y="129"/>
                    <a:pt x="100" y="129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21" y="155"/>
                    <a:pt x="28" y="160"/>
                    <a:pt x="36" y="160"/>
                  </a:cubicBezTo>
                  <a:cubicBezTo>
                    <a:pt x="109" y="160"/>
                    <a:pt x="109" y="160"/>
                    <a:pt x="109" y="160"/>
                  </a:cubicBezTo>
                  <a:cubicBezTo>
                    <a:pt x="112" y="166"/>
                    <a:pt x="116" y="171"/>
                    <a:pt x="121" y="176"/>
                  </a:cubicBezTo>
                  <a:cubicBezTo>
                    <a:pt x="20" y="176"/>
                    <a:pt x="20" y="176"/>
                    <a:pt x="20" y="176"/>
                  </a:cubicBezTo>
                  <a:cubicBezTo>
                    <a:pt x="9" y="176"/>
                    <a:pt x="0" y="167"/>
                    <a:pt x="0" y="15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91" y="0"/>
                    <a:pt x="200" y="9"/>
                    <a:pt x="200" y="20"/>
                  </a:cubicBezTo>
                  <a:cubicBezTo>
                    <a:pt x="200" y="119"/>
                    <a:pt x="200" y="119"/>
                    <a:pt x="200" y="119"/>
                  </a:cubicBezTo>
                  <a:cubicBezTo>
                    <a:pt x="195" y="104"/>
                    <a:pt x="191" y="106"/>
                    <a:pt x="184" y="100"/>
                  </a:cubicBezTo>
                  <a:close/>
                  <a:moveTo>
                    <a:pt x="16" y="126"/>
                  </a:moveTo>
                  <a:cubicBezTo>
                    <a:pt x="55" y="90"/>
                    <a:pt x="55" y="90"/>
                    <a:pt x="55" y="90"/>
                  </a:cubicBezTo>
                  <a:cubicBezTo>
                    <a:pt x="16" y="55"/>
                    <a:pt x="16" y="55"/>
                    <a:pt x="16" y="55"/>
                  </a:cubicBezTo>
                  <a:lnTo>
                    <a:pt x="16" y="126"/>
                  </a:lnTo>
                  <a:close/>
                  <a:moveTo>
                    <a:pt x="164" y="16"/>
                  </a:moveTo>
                  <a:cubicBezTo>
                    <a:pt x="36" y="16"/>
                    <a:pt x="36" y="16"/>
                    <a:pt x="36" y="16"/>
                  </a:cubicBezTo>
                  <a:cubicBezTo>
                    <a:pt x="26" y="16"/>
                    <a:pt x="19" y="22"/>
                    <a:pt x="16" y="31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84" y="33"/>
                    <a:pt x="184" y="33"/>
                    <a:pt x="184" y="33"/>
                  </a:cubicBezTo>
                  <a:cubicBezTo>
                    <a:pt x="182" y="23"/>
                    <a:pt x="174" y="16"/>
                    <a:pt x="164" y="16"/>
                  </a:cubicBezTo>
                  <a:close/>
                  <a:moveTo>
                    <a:pt x="160" y="106"/>
                  </a:moveTo>
                  <a:cubicBezTo>
                    <a:pt x="182" y="106"/>
                    <a:pt x="200" y="124"/>
                    <a:pt x="200" y="146"/>
                  </a:cubicBezTo>
                  <a:cubicBezTo>
                    <a:pt x="200" y="168"/>
                    <a:pt x="182" y="186"/>
                    <a:pt x="160" y="186"/>
                  </a:cubicBezTo>
                  <a:cubicBezTo>
                    <a:pt x="138" y="186"/>
                    <a:pt x="120" y="168"/>
                    <a:pt x="120" y="146"/>
                  </a:cubicBezTo>
                  <a:cubicBezTo>
                    <a:pt x="120" y="124"/>
                    <a:pt x="138" y="106"/>
                    <a:pt x="160" y="106"/>
                  </a:cubicBezTo>
                  <a:close/>
                  <a:moveTo>
                    <a:pt x="152" y="176"/>
                  </a:moveTo>
                  <a:cubicBezTo>
                    <a:pt x="168" y="176"/>
                    <a:pt x="168" y="176"/>
                    <a:pt x="168" y="176"/>
                  </a:cubicBezTo>
                  <a:cubicBezTo>
                    <a:pt x="168" y="163"/>
                    <a:pt x="168" y="163"/>
                    <a:pt x="168" y="163"/>
                  </a:cubicBezTo>
                  <a:cubicBezTo>
                    <a:pt x="152" y="163"/>
                    <a:pt x="152" y="163"/>
                    <a:pt x="152" y="163"/>
                  </a:cubicBezTo>
                  <a:lnTo>
                    <a:pt x="152" y="176"/>
                  </a:lnTo>
                  <a:close/>
                  <a:moveTo>
                    <a:pt x="152" y="156"/>
                  </a:moveTo>
                  <a:cubicBezTo>
                    <a:pt x="168" y="156"/>
                    <a:pt x="168" y="156"/>
                    <a:pt x="168" y="156"/>
                  </a:cubicBezTo>
                  <a:cubicBezTo>
                    <a:pt x="168" y="116"/>
                    <a:pt x="168" y="116"/>
                    <a:pt x="168" y="116"/>
                  </a:cubicBezTo>
                  <a:cubicBezTo>
                    <a:pt x="152" y="116"/>
                    <a:pt x="152" y="116"/>
                    <a:pt x="152" y="116"/>
                  </a:cubicBezTo>
                  <a:lnTo>
                    <a:pt x="152" y="156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74"/>
            <p:cNvSpPr>
              <a:spLocks noEditPoints="1"/>
            </p:cNvSpPr>
            <p:nvPr userDrawn="1"/>
          </p:nvSpPr>
          <p:spPr bwMode="auto">
            <a:xfrm rot="1402556">
              <a:off x="7328698" y="3524548"/>
              <a:ext cx="707612" cy="689429"/>
            </a:xfrm>
            <a:custGeom>
              <a:avLst/>
              <a:gdLst>
                <a:gd name="T0" fmla="*/ 99 w 197"/>
                <a:gd name="T1" fmla="*/ 191 h 192"/>
                <a:gd name="T2" fmla="*/ 99 w 197"/>
                <a:gd name="T3" fmla="*/ 192 h 192"/>
                <a:gd name="T4" fmla="*/ 99 w 197"/>
                <a:gd name="T5" fmla="*/ 191 h 192"/>
                <a:gd name="T6" fmla="*/ 99 w 197"/>
                <a:gd name="T7" fmla="*/ 192 h 192"/>
                <a:gd name="T8" fmla="*/ 99 w 197"/>
                <a:gd name="T9" fmla="*/ 191 h 192"/>
                <a:gd name="T10" fmla="*/ 3 w 197"/>
                <a:gd name="T11" fmla="*/ 64 h 192"/>
                <a:gd name="T12" fmla="*/ 3 w 197"/>
                <a:gd name="T13" fmla="*/ 55 h 192"/>
                <a:gd name="T14" fmla="*/ 51 w 197"/>
                <a:gd name="T15" fmla="*/ 10 h 192"/>
                <a:gd name="T16" fmla="*/ 99 w 197"/>
                <a:gd name="T17" fmla="*/ 49 h 192"/>
                <a:gd name="T18" fmla="*/ 146 w 197"/>
                <a:gd name="T19" fmla="*/ 10 h 192"/>
                <a:gd name="T20" fmla="*/ 194 w 197"/>
                <a:gd name="T21" fmla="*/ 55 h 192"/>
                <a:gd name="T22" fmla="*/ 194 w 197"/>
                <a:gd name="T23" fmla="*/ 64 h 192"/>
                <a:gd name="T24" fmla="*/ 99 w 197"/>
                <a:gd name="T25" fmla="*/ 191 h 192"/>
                <a:gd name="T26" fmla="*/ 27 w 197"/>
                <a:gd name="T27" fmla="*/ 32 h 192"/>
                <a:gd name="T28" fmla="*/ 37 w 197"/>
                <a:gd name="T29" fmla="*/ 108 h 192"/>
                <a:gd name="T30" fmla="*/ 81 w 197"/>
                <a:gd name="T31" fmla="*/ 44 h 192"/>
                <a:gd name="T32" fmla="*/ 27 w 197"/>
                <a:gd name="T33" fmla="*/ 3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7" h="192">
                  <a:moveTo>
                    <a:pt x="99" y="191"/>
                  </a:moveTo>
                  <a:cubicBezTo>
                    <a:pt x="99" y="191"/>
                    <a:pt x="99" y="192"/>
                    <a:pt x="99" y="192"/>
                  </a:cubicBezTo>
                  <a:cubicBezTo>
                    <a:pt x="99" y="192"/>
                    <a:pt x="99" y="192"/>
                    <a:pt x="99" y="191"/>
                  </a:cubicBezTo>
                  <a:cubicBezTo>
                    <a:pt x="99" y="192"/>
                    <a:pt x="99" y="192"/>
                    <a:pt x="99" y="192"/>
                  </a:cubicBezTo>
                  <a:cubicBezTo>
                    <a:pt x="99" y="192"/>
                    <a:pt x="99" y="191"/>
                    <a:pt x="99" y="191"/>
                  </a:cubicBezTo>
                  <a:cubicBezTo>
                    <a:pt x="1" y="127"/>
                    <a:pt x="3" y="64"/>
                    <a:pt x="3" y="64"/>
                  </a:cubicBezTo>
                  <a:cubicBezTo>
                    <a:pt x="3" y="64"/>
                    <a:pt x="3" y="62"/>
                    <a:pt x="3" y="55"/>
                  </a:cubicBezTo>
                  <a:cubicBezTo>
                    <a:pt x="3" y="30"/>
                    <a:pt x="25" y="10"/>
                    <a:pt x="51" y="10"/>
                  </a:cubicBezTo>
                  <a:cubicBezTo>
                    <a:pt x="95" y="10"/>
                    <a:pt x="99" y="49"/>
                    <a:pt x="99" y="49"/>
                  </a:cubicBezTo>
                  <a:cubicBezTo>
                    <a:pt x="99" y="49"/>
                    <a:pt x="103" y="10"/>
                    <a:pt x="146" y="10"/>
                  </a:cubicBezTo>
                  <a:cubicBezTo>
                    <a:pt x="172" y="10"/>
                    <a:pt x="194" y="30"/>
                    <a:pt x="194" y="55"/>
                  </a:cubicBezTo>
                  <a:cubicBezTo>
                    <a:pt x="194" y="62"/>
                    <a:pt x="194" y="64"/>
                    <a:pt x="194" y="64"/>
                  </a:cubicBezTo>
                  <a:cubicBezTo>
                    <a:pt x="194" y="64"/>
                    <a:pt x="197" y="127"/>
                    <a:pt x="99" y="191"/>
                  </a:cubicBezTo>
                  <a:close/>
                  <a:moveTo>
                    <a:pt x="27" y="32"/>
                  </a:moveTo>
                  <a:cubicBezTo>
                    <a:pt x="0" y="66"/>
                    <a:pt x="39" y="112"/>
                    <a:pt x="37" y="108"/>
                  </a:cubicBezTo>
                  <a:cubicBezTo>
                    <a:pt x="5" y="0"/>
                    <a:pt x="81" y="44"/>
                    <a:pt x="81" y="44"/>
                  </a:cubicBezTo>
                  <a:cubicBezTo>
                    <a:pt x="81" y="44"/>
                    <a:pt x="59" y="5"/>
                    <a:pt x="27" y="32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75"/>
            <p:cNvSpPr>
              <a:spLocks noEditPoints="1"/>
            </p:cNvSpPr>
            <p:nvPr userDrawn="1"/>
          </p:nvSpPr>
          <p:spPr bwMode="auto">
            <a:xfrm>
              <a:off x="3636584" y="4619881"/>
              <a:ext cx="701551" cy="653063"/>
            </a:xfrm>
            <a:custGeom>
              <a:avLst/>
              <a:gdLst>
                <a:gd name="T0" fmla="*/ 98 w 196"/>
                <a:gd name="T1" fmla="*/ 181 h 182"/>
                <a:gd name="T2" fmla="*/ 98 w 196"/>
                <a:gd name="T3" fmla="*/ 182 h 182"/>
                <a:gd name="T4" fmla="*/ 98 w 196"/>
                <a:gd name="T5" fmla="*/ 181 h 182"/>
                <a:gd name="T6" fmla="*/ 98 w 196"/>
                <a:gd name="T7" fmla="*/ 182 h 182"/>
                <a:gd name="T8" fmla="*/ 98 w 196"/>
                <a:gd name="T9" fmla="*/ 181 h 182"/>
                <a:gd name="T10" fmla="*/ 2 w 196"/>
                <a:gd name="T11" fmla="*/ 54 h 182"/>
                <a:gd name="T12" fmla="*/ 2 w 196"/>
                <a:gd name="T13" fmla="*/ 45 h 182"/>
                <a:gd name="T14" fmla="*/ 50 w 196"/>
                <a:gd name="T15" fmla="*/ 0 h 182"/>
                <a:gd name="T16" fmla="*/ 98 w 196"/>
                <a:gd name="T17" fmla="*/ 39 h 182"/>
                <a:gd name="T18" fmla="*/ 145 w 196"/>
                <a:gd name="T19" fmla="*/ 0 h 182"/>
                <a:gd name="T20" fmla="*/ 193 w 196"/>
                <a:gd name="T21" fmla="*/ 45 h 182"/>
                <a:gd name="T22" fmla="*/ 193 w 196"/>
                <a:gd name="T23" fmla="*/ 54 h 182"/>
                <a:gd name="T24" fmla="*/ 98 w 196"/>
                <a:gd name="T25" fmla="*/ 181 h 182"/>
                <a:gd name="T26" fmla="*/ 169 w 196"/>
                <a:gd name="T27" fmla="*/ 58 h 182"/>
                <a:gd name="T28" fmla="*/ 142 w 196"/>
                <a:gd name="T29" fmla="*/ 22 h 182"/>
                <a:gd name="T30" fmla="*/ 98 w 196"/>
                <a:gd name="T31" fmla="*/ 68 h 182"/>
                <a:gd name="T32" fmla="*/ 54 w 196"/>
                <a:gd name="T33" fmla="*/ 22 h 182"/>
                <a:gd name="T34" fmla="*/ 25 w 196"/>
                <a:gd name="T35" fmla="*/ 58 h 182"/>
                <a:gd name="T36" fmla="*/ 25 w 196"/>
                <a:gd name="T37" fmla="*/ 64 h 182"/>
                <a:gd name="T38" fmla="*/ 97 w 196"/>
                <a:gd name="T39" fmla="*/ 151 h 182"/>
                <a:gd name="T40" fmla="*/ 97 w 196"/>
                <a:gd name="T41" fmla="*/ 151 h 182"/>
                <a:gd name="T42" fmla="*/ 98 w 196"/>
                <a:gd name="T43" fmla="*/ 151 h 182"/>
                <a:gd name="T44" fmla="*/ 98 w 196"/>
                <a:gd name="T45" fmla="*/ 151 h 182"/>
                <a:gd name="T46" fmla="*/ 98 w 196"/>
                <a:gd name="T47" fmla="*/ 151 h 182"/>
                <a:gd name="T48" fmla="*/ 169 w 196"/>
                <a:gd name="T49" fmla="*/ 64 h 182"/>
                <a:gd name="T50" fmla="*/ 169 w 196"/>
                <a:gd name="T51" fmla="*/ 58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6" h="182">
                  <a:moveTo>
                    <a:pt x="98" y="181"/>
                  </a:moveTo>
                  <a:cubicBezTo>
                    <a:pt x="98" y="181"/>
                    <a:pt x="98" y="182"/>
                    <a:pt x="98" y="182"/>
                  </a:cubicBezTo>
                  <a:cubicBezTo>
                    <a:pt x="98" y="182"/>
                    <a:pt x="98" y="182"/>
                    <a:pt x="98" y="181"/>
                  </a:cubicBezTo>
                  <a:cubicBezTo>
                    <a:pt x="98" y="182"/>
                    <a:pt x="98" y="182"/>
                    <a:pt x="98" y="182"/>
                  </a:cubicBezTo>
                  <a:cubicBezTo>
                    <a:pt x="98" y="182"/>
                    <a:pt x="98" y="181"/>
                    <a:pt x="98" y="181"/>
                  </a:cubicBezTo>
                  <a:cubicBezTo>
                    <a:pt x="0" y="117"/>
                    <a:pt x="2" y="54"/>
                    <a:pt x="2" y="54"/>
                  </a:cubicBezTo>
                  <a:cubicBezTo>
                    <a:pt x="2" y="54"/>
                    <a:pt x="2" y="52"/>
                    <a:pt x="2" y="45"/>
                  </a:cubicBezTo>
                  <a:cubicBezTo>
                    <a:pt x="2" y="20"/>
                    <a:pt x="24" y="0"/>
                    <a:pt x="50" y="0"/>
                  </a:cubicBezTo>
                  <a:cubicBezTo>
                    <a:pt x="94" y="0"/>
                    <a:pt x="98" y="39"/>
                    <a:pt x="98" y="39"/>
                  </a:cubicBezTo>
                  <a:cubicBezTo>
                    <a:pt x="98" y="39"/>
                    <a:pt x="102" y="0"/>
                    <a:pt x="145" y="0"/>
                  </a:cubicBezTo>
                  <a:cubicBezTo>
                    <a:pt x="171" y="0"/>
                    <a:pt x="193" y="20"/>
                    <a:pt x="193" y="45"/>
                  </a:cubicBezTo>
                  <a:cubicBezTo>
                    <a:pt x="193" y="52"/>
                    <a:pt x="193" y="54"/>
                    <a:pt x="193" y="54"/>
                  </a:cubicBezTo>
                  <a:cubicBezTo>
                    <a:pt x="193" y="54"/>
                    <a:pt x="196" y="117"/>
                    <a:pt x="98" y="181"/>
                  </a:cubicBezTo>
                  <a:close/>
                  <a:moveTo>
                    <a:pt x="169" y="58"/>
                  </a:moveTo>
                  <a:cubicBezTo>
                    <a:pt x="169" y="40"/>
                    <a:pt x="161" y="22"/>
                    <a:pt x="142" y="22"/>
                  </a:cubicBezTo>
                  <a:cubicBezTo>
                    <a:pt x="111" y="22"/>
                    <a:pt x="98" y="68"/>
                    <a:pt x="98" y="68"/>
                  </a:cubicBezTo>
                  <a:cubicBezTo>
                    <a:pt x="98" y="68"/>
                    <a:pt x="85" y="22"/>
                    <a:pt x="54" y="22"/>
                  </a:cubicBezTo>
                  <a:cubicBezTo>
                    <a:pt x="35" y="22"/>
                    <a:pt x="25" y="40"/>
                    <a:pt x="25" y="58"/>
                  </a:cubicBezTo>
                  <a:cubicBezTo>
                    <a:pt x="25" y="62"/>
                    <a:pt x="25" y="64"/>
                    <a:pt x="25" y="64"/>
                  </a:cubicBezTo>
                  <a:cubicBezTo>
                    <a:pt x="25" y="64"/>
                    <a:pt x="28" y="105"/>
                    <a:pt x="97" y="151"/>
                  </a:cubicBezTo>
                  <a:cubicBezTo>
                    <a:pt x="97" y="151"/>
                    <a:pt x="97" y="151"/>
                    <a:pt x="97" y="151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168" y="105"/>
                    <a:pt x="169" y="64"/>
                    <a:pt x="169" y="64"/>
                  </a:cubicBezTo>
                  <a:cubicBezTo>
                    <a:pt x="169" y="64"/>
                    <a:pt x="169" y="62"/>
                    <a:pt x="169" y="58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77"/>
            <p:cNvSpPr>
              <a:spLocks noEditPoints="1"/>
            </p:cNvSpPr>
            <p:nvPr userDrawn="1"/>
          </p:nvSpPr>
          <p:spPr bwMode="auto">
            <a:xfrm rot="19861685">
              <a:off x="5725836" y="4646117"/>
              <a:ext cx="716703" cy="704581"/>
            </a:xfrm>
            <a:custGeom>
              <a:avLst/>
              <a:gdLst>
                <a:gd name="T0" fmla="*/ 160 w 200"/>
                <a:gd name="T1" fmla="*/ 194 h 196"/>
                <a:gd name="T2" fmla="*/ 120 w 200"/>
                <a:gd name="T3" fmla="*/ 154 h 196"/>
                <a:gd name="T4" fmla="*/ 160 w 200"/>
                <a:gd name="T5" fmla="*/ 114 h 196"/>
                <a:gd name="T6" fmla="*/ 200 w 200"/>
                <a:gd name="T7" fmla="*/ 154 h 196"/>
                <a:gd name="T8" fmla="*/ 160 w 200"/>
                <a:gd name="T9" fmla="*/ 194 h 196"/>
                <a:gd name="T10" fmla="*/ 184 w 200"/>
                <a:gd name="T11" fmla="*/ 148 h 196"/>
                <a:gd name="T12" fmla="*/ 168 w 200"/>
                <a:gd name="T13" fmla="*/ 148 h 196"/>
                <a:gd name="T14" fmla="*/ 168 w 200"/>
                <a:gd name="T15" fmla="*/ 132 h 196"/>
                <a:gd name="T16" fmla="*/ 152 w 200"/>
                <a:gd name="T17" fmla="*/ 132 h 196"/>
                <a:gd name="T18" fmla="*/ 152 w 200"/>
                <a:gd name="T19" fmla="*/ 148 h 196"/>
                <a:gd name="T20" fmla="*/ 136 w 200"/>
                <a:gd name="T21" fmla="*/ 148 h 196"/>
                <a:gd name="T22" fmla="*/ 136 w 200"/>
                <a:gd name="T23" fmla="*/ 164 h 196"/>
                <a:gd name="T24" fmla="*/ 152 w 200"/>
                <a:gd name="T25" fmla="*/ 164 h 196"/>
                <a:gd name="T26" fmla="*/ 152 w 200"/>
                <a:gd name="T27" fmla="*/ 180 h 196"/>
                <a:gd name="T28" fmla="*/ 168 w 200"/>
                <a:gd name="T29" fmla="*/ 180 h 196"/>
                <a:gd name="T30" fmla="*/ 168 w 200"/>
                <a:gd name="T31" fmla="*/ 164 h 196"/>
                <a:gd name="T32" fmla="*/ 184 w 200"/>
                <a:gd name="T33" fmla="*/ 164 h 196"/>
                <a:gd name="T34" fmla="*/ 184 w 200"/>
                <a:gd name="T35" fmla="*/ 148 h 196"/>
                <a:gd name="T36" fmla="*/ 80 w 200"/>
                <a:gd name="T37" fmla="*/ 128 h 196"/>
                <a:gd name="T38" fmla="*/ 16 w 200"/>
                <a:gd name="T39" fmla="*/ 64 h 196"/>
                <a:gd name="T40" fmla="*/ 80 w 200"/>
                <a:gd name="T41" fmla="*/ 0 h 196"/>
                <a:gd name="T42" fmla="*/ 144 w 200"/>
                <a:gd name="T43" fmla="*/ 64 h 196"/>
                <a:gd name="T44" fmla="*/ 80 w 200"/>
                <a:gd name="T45" fmla="*/ 128 h 196"/>
                <a:gd name="T46" fmla="*/ 70 w 200"/>
                <a:gd name="T47" fmla="*/ 17 h 196"/>
                <a:gd name="T48" fmla="*/ 31 w 200"/>
                <a:gd name="T49" fmla="*/ 64 h 196"/>
                <a:gd name="T50" fmla="*/ 80 w 200"/>
                <a:gd name="T51" fmla="*/ 113 h 196"/>
                <a:gd name="T52" fmla="*/ 129 w 200"/>
                <a:gd name="T53" fmla="*/ 64 h 196"/>
                <a:gd name="T54" fmla="*/ 70 w 200"/>
                <a:gd name="T55" fmla="*/ 17 h 196"/>
                <a:gd name="T56" fmla="*/ 40 w 200"/>
                <a:gd name="T57" fmla="*/ 132 h 196"/>
                <a:gd name="T58" fmla="*/ 113 w 200"/>
                <a:gd name="T59" fmla="*/ 132 h 196"/>
                <a:gd name="T60" fmla="*/ 108 w 200"/>
                <a:gd name="T61" fmla="*/ 154 h 196"/>
                <a:gd name="T62" fmla="*/ 129 w 200"/>
                <a:gd name="T63" fmla="*/ 196 h 196"/>
                <a:gd name="T64" fmla="*/ 0 w 200"/>
                <a:gd name="T65" fmla="*/ 196 h 196"/>
                <a:gd name="T66" fmla="*/ 20 w 200"/>
                <a:gd name="T67" fmla="*/ 148 h 196"/>
                <a:gd name="T68" fmla="*/ 40 w 200"/>
                <a:gd name="T69" fmla="*/ 132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0" h="196">
                  <a:moveTo>
                    <a:pt x="160" y="194"/>
                  </a:moveTo>
                  <a:cubicBezTo>
                    <a:pt x="138" y="194"/>
                    <a:pt x="120" y="176"/>
                    <a:pt x="120" y="154"/>
                  </a:cubicBezTo>
                  <a:cubicBezTo>
                    <a:pt x="120" y="132"/>
                    <a:pt x="138" y="114"/>
                    <a:pt x="160" y="114"/>
                  </a:cubicBezTo>
                  <a:cubicBezTo>
                    <a:pt x="182" y="114"/>
                    <a:pt x="200" y="132"/>
                    <a:pt x="200" y="154"/>
                  </a:cubicBezTo>
                  <a:cubicBezTo>
                    <a:pt x="200" y="176"/>
                    <a:pt x="182" y="194"/>
                    <a:pt x="160" y="194"/>
                  </a:cubicBezTo>
                  <a:close/>
                  <a:moveTo>
                    <a:pt x="184" y="148"/>
                  </a:moveTo>
                  <a:cubicBezTo>
                    <a:pt x="168" y="148"/>
                    <a:pt x="168" y="148"/>
                    <a:pt x="168" y="148"/>
                  </a:cubicBezTo>
                  <a:cubicBezTo>
                    <a:pt x="168" y="132"/>
                    <a:pt x="168" y="132"/>
                    <a:pt x="168" y="132"/>
                  </a:cubicBezTo>
                  <a:cubicBezTo>
                    <a:pt x="152" y="132"/>
                    <a:pt x="152" y="132"/>
                    <a:pt x="152" y="132"/>
                  </a:cubicBezTo>
                  <a:cubicBezTo>
                    <a:pt x="152" y="148"/>
                    <a:pt x="152" y="148"/>
                    <a:pt x="152" y="148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52" y="164"/>
                    <a:pt x="152" y="164"/>
                    <a:pt x="152" y="164"/>
                  </a:cubicBezTo>
                  <a:cubicBezTo>
                    <a:pt x="152" y="180"/>
                    <a:pt x="152" y="180"/>
                    <a:pt x="152" y="180"/>
                  </a:cubicBezTo>
                  <a:cubicBezTo>
                    <a:pt x="168" y="180"/>
                    <a:pt x="168" y="180"/>
                    <a:pt x="168" y="180"/>
                  </a:cubicBezTo>
                  <a:cubicBezTo>
                    <a:pt x="168" y="164"/>
                    <a:pt x="168" y="164"/>
                    <a:pt x="168" y="164"/>
                  </a:cubicBezTo>
                  <a:cubicBezTo>
                    <a:pt x="184" y="164"/>
                    <a:pt x="184" y="164"/>
                    <a:pt x="184" y="164"/>
                  </a:cubicBezTo>
                  <a:lnTo>
                    <a:pt x="184" y="148"/>
                  </a:lnTo>
                  <a:close/>
                  <a:moveTo>
                    <a:pt x="80" y="128"/>
                  </a:moveTo>
                  <a:cubicBezTo>
                    <a:pt x="45" y="128"/>
                    <a:pt x="16" y="99"/>
                    <a:pt x="16" y="64"/>
                  </a:cubicBezTo>
                  <a:cubicBezTo>
                    <a:pt x="16" y="29"/>
                    <a:pt x="45" y="0"/>
                    <a:pt x="80" y="0"/>
                  </a:cubicBezTo>
                  <a:cubicBezTo>
                    <a:pt x="116" y="0"/>
                    <a:pt x="144" y="29"/>
                    <a:pt x="144" y="64"/>
                  </a:cubicBezTo>
                  <a:cubicBezTo>
                    <a:pt x="144" y="99"/>
                    <a:pt x="116" y="128"/>
                    <a:pt x="80" y="128"/>
                  </a:cubicBezTo>
                  <a:close/>
                  <a:moveTo>
                    <a:pt x="70" y="17"/>
                  </a:moveTo>
                  <a:cubicBezTo>
                    <a:pt x="50" y="24"/>
                    <a:pt x="74" y="49"/>
                    <a:pt x="31" y="64"/>
                  </a:cubicBezTo>
                  <a:cubicBezTo>
                    <a:pt x="31" y="91"/>
                    <a:pt x="53" y="113"/>
                    <a:pt x="80" y="113"/>
                  </a:cubicBezTo>
                  <a:cubicBezTo>
                    <a:pt x="107" y="113"/>
                    <a:pt x="129" y="91"/>
                    <a:pt x="129" y="64"/>
                  </a:cubicBezTo>
                  <a:cubicBezTo>
                    <a:pt x="104" y="43"/>
                    <a:pt x="62" y="53"/>
                    <a:pt x="70" y="17"/>
                  </a:cubicBezTo>
                  <a:close/>
                  <a:moveTo>
                    <a:pt x="40" y="132"/>
                  </a:moveTo>
                  <a:cubicBezTo>
                    <a:pt x="113" y="132"/>
                    <a:pt x="113" y="132"/>
                    <a:pt x="113" y="132"/>
                  </a:cubicBezTo>
                  <a:cubicBezTo>
                    <a:pt x="110" y="139"/>
                    <a:pt x="108" y="146"/>
                    <a:pt x="108" y="154"/>
                  </a:cubicBezTo>
                  <a:cubicBezTo>
                    <a:pt x="108" y="171"/>
                    <a:pt x="117" y="187"/>
                    <a:pt x="129" y="196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20" y="148"/>
                    <a:pt x="20" y="148"/>
                    <a:pt x="20" y="148"/>
                  </a:cubicBezTo>
                  <a:cubicBezTo>
                    <a:pt x="20" y="148"/>
                    <a:pt x="25" y="132"/>
                    <a:pt x="40" y="132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79"/>
            <p:cNvSpPr>
              <a:spLocks noEditPoints="1"/>
            </p:cNvSpPr>
            <p:nvPr userDrawn="1"/>
          </p:nvSpPr>
          <p:spPr bwMode="auto">
            <a:xfrm>
              <a:off x="4156301" y="1229966"/>
              <a:ext cx="721248" cy="703065"/>
            </a:xfrm>
            <a:custGeom>
              <a:avLst/>
              <a:gdLst>
                <a:gd name="T0" fmla="*/ 161 w 201"/>
                <a:gd name="T1" fmla="*/ 194 h 196"/>
                <a:gd name="T2" fmla="*/ 121 w 201"/>
                <a:gd name="T3" fmla="*/ 154 h 196"/>
                <a:gd name="T4" fmla="*/ 161 w 201"/>
                <a:gd name="T5" fmla="*/ 114 h 196"/>
                <a:gd name="T6" fmla="*/ 201 w 201"/>
                <a:gd name="T7" fmla="*/ 154 h 196"/>
                <a:gd name="T8" fmla="*/ 161 w 201"/>
                <a:gd name="T9" fmla="*/ 194 h 196"/>
                <a:gd name="T10" fmla="*/ 183 w 201"/>
                <a:gd name="T11" fmla="*/ 167 h 196"/>
                <a:gd name="T12" fmla="*/ 171 w 201"/>
                <a:gd name="T13" fmla="*/ 158 h 196"/>
                <a:gd name="T14" fmla="*/ 167 w 201"/>
                <a:gd name="T15" fmla="*/ 157 h 196"/>
                <a:gd name="T16" fmla="*/ 164 w 201"/>
                <a:gd name="T17" fmla="*/ 134 h 196"/>
                <a:gd name="T18" fmla="*/ 139 w 201"/>
                <a:gd name="T19" fmla="*/ 135 h 196"/>
                <a:gd name="T20" fmla="*/ 135 w 201"/>
                <a:gd name="T21" fmla="*/ 148 h 196"/>
                <a:gd name="T22" fmla="*/ 141 w 201"/>
                <a:gd name="T23" fmla="*/ 160 h 196"/>
                <a:gd name="T24" fmla="*/ 153 w 201"/>
                <a:gd name="T25" fmla="*/ 165 h 196"/>
                <a:gd name="T26" fmla="*/ 163 w 201"/>
                <a:gd name="T27" fmla="*/ 161 h 196"/>
                <a:gd name="T28" fmla="*/ 165 w 201"/>
                <a:gd name="T29" fmla="*/ 165 h 196"/>
                <a:gd name="T30" fmla="*/ 176 w 201"/>
                <a:gd name="T31" fmla="*/ 174 h 196"/>
                <a:gd name="T32" fmla="*/ 183 w 201"/>
                <a:gd name="T33" fmla="*/ 174 h 196"/>
                <a:gd name="T34" fmla="*/ 183 w 201"/>
                <a:gd name="T35" fmla="*/ 167 h 196"/>
                <a:gd name="T36" fmla="*/ 145 w 201"/>
                <a:gd name="T37" fmla="*/ 155 h 196"/>
                <a:gd name="T38" fmla="*/ 145 w 201"/>
                <a:gd name="T39" fmla="*/ 140 h 196"/>
                <a:gd name="T40" fmla="*/ 159 w 201"/>
                <a:gd name="T41" fmla="*/ 139 h 196"/>
                <a:gd name="T42" fmla="*/ 163 w 201"/>
                <a:gd name="T43" fmla="*/ 147 h 196"/>
                <a:gd name="T44" fmla="*/ 160 w 201"/>
                <a:gd name="T45" fmla="*/ 154 h 196"/>
                <a:gd name="T46" fmla="*/ 145 w 201"/>
                <a:gd name="T47" fmla="*/ 155 h 196"/>
                <a:gd name="T48" fmla="*/ 81 w 201"/>
                <a:gd name="T49" fmla="*/ 128 h 196"/>
                <a:gd name="T50" fmla="*/ 17 w 201"/>
                <a:gd name="T51" fmla="*/ 64 h 196"/>
                <a:gd name="T52" fmla="*/ 81 w 201"/>
                <a:gd name="T53" fmla="*/ 0 h 196"/>
                <a:gd name="T54" fmla="*/ 145 w 201"/>
                <a:gd name="T55" fmla="*/ 64 h 196"/>
                <a:gd name="T56" fmla="*/ 81 w 201"/>
                <a:gd name="T57" fmla="*/ 128 h 196"/>
                <a:gd name="T58" fmla="*/ 70 w 201"/>
                <a:gd name="T59" fmla="*/ 17 h 196"/>
                <a:gd name="T60" fmla="*/ 32 w 201"/>
                <a:gd name="T61" fmla="*/ 64 h 196"/>
                <a:gd name="T62" fmla="*/ 81 w 201"/>
                <a:gd name="T63" fmla="*/ 113 h 196"/>
                <a:gd name="T64" fmla="*/ 130 w 201"/>
                <a:gd name="T65" fmla="*/ 64 h 196"/>
                <a:gd name="T66" fmla="*/ 70 w 201"/>
                <a:gd name="T67" fmla="*/ 17 h 196"/>
                <a:gd name="T68" fmla="*/ 41 w 201"/>
                <a:gd name="T69" fmla="*/ 132 h 196"/>
                <a:gd name="T70" fmla="*/ 114 w 201"/>
                <a:gd name="T71" fmla="*/ 132 h 196"/>
                <a:gd name="T72" fmla="*/ 109 w 201"/>
                <a:gd name="T73" fmla="*/ 154 h 196"/>
                <a:gd name="T74" fmla="*/ 130 w 201"/>
                <a:gd name="T75" fmla="*/ 196 h 196"/>
                <a:gd name="T76" fmla="*/ 0 w 201"/>
                <a:gd name="T77" fmla="*/ 196 h 196"/>
                <a:gd name="T78" fmla="*/ 21 w 201"/>
                <a:gd name="T79" fmla="*/ 148 h 196"/>
                <a:gd name="T80" fmla="*/ 41 w 201"/>
                <a:gd name="T81" fmla="*/ 132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1" h="196">
                  <a:moveTo>
                    <a:pt x="161" y="194"/>
                  </a:moveTo>
                  <a:cubicBezTo>
                    <a:pt x="139" y="194"/>
                    <a:pt x="121" y="176"/>
                    <a:pt x="121" y="154"/>
                  </a:cubicBezTo>
                  <a:cubicBezTo>
                    <a:pt x="121" y="132"/>
                    <a:pt x="139" y="114"/>
                    <a:pt x="161" y="114"/>
                  </a:cubicBezTo>
                  <a:cubicBezTo>
                    <a:pt x="183" y="114"/>
                    <a:pt x="201" y="132"/>
                    <a:pt x="201" y="154"/>
                  </a:cubicBezTo>
                  <a:cubicBezTo>
                    <a:pt x="201" y="176"/>
                    <a:pt x="183" y="194"/>
                    <a:pt x="161" y="194"/>
                  </a:cubicBezTo>
                  <a:close/>
                  <a:moveTo>
                    <a:pt x="183" y="167"/>
                  </a:moveTo>
                  <a:cubicBezTo>
                    <a:pt x="171" y="158"/>
                    <a:pt x="171" y="158"/>
                    <a:pt x="171" y="158"/>
                  </a:cubicBezTo>
                  <a:cubicBezTo>
                    <a:pt x="170" y="157"/>
                    <a:pt x="169" y="157"/>
                    <a:pt x="167" y="157"/>
                  </a:cubicBezTo>
                  <a:cubicBezTo>
                    <a:pt x="172" y="150"/>
                    <a:pt x="171" y="140"/>
                    <a:pt x="164" y="134"/>
                  </a:cubicBezTo>
                  <a:cubicBezTo>
                    <a:pt x="157" y="128"/>
                    <a:pt x="146" y="128"/>
                    <a:pt x="139" y="135"/>
                  </a:cubicBezTo>
                  <a:cubicBezTo>
                    <a:pt x="136" y="139"/>
                    <a:pt x="135" y="143"/>
                    <a:pt x="135" y="148"/>
                  </a:cubicBezTo>
                  <a:cubicBezTo>
                    <a:pt x="135" y="153"/>
                    <a:pt x="137" y="157"/>
                    <a:pt x="141" y="160"/>
                  </a:cubicBezTo>
                  <a:cubicBezTo>
                    <a:pt x="144" y="163"/>
                    <a:pt x="148" y="165"/>
                    <a:pt x="153" y="165"/>
                  </a:cubicBezTo>
                  <a:cubicBezTo>
                    <a:pt x="157" y="165"/>
                    <a:pt x="161" y="163"/>
                    <a:pt x="163" y="161"/>
                  </a:cubicBezTo>
                  <a:cubicBezTo>
                    <a:pt x="163" y="162"/>
                    <a:pt x="164" y="164"/>
                    <a:pt x="165" y="165"/>
                  </a:cubicBezTo>
                  <a:cubicBezTo>
                    <a:pt x="176" y="174"/>
                    <a:pt x="176" y="174"/>
                    <a:pt x="176" y="174"/>
                  </a:cubicBezTo>
                  <a:cubicBezTo>
                    <a:pt x="178" y="176"/>
                    <a:pt x="181" y="176"/>
                    <a:pt x="183" y="174"/>
                  </a:cubicBezTo>
                  <a:cubicBezTo>
                    <a:pt x="185" y="172"/>
                    <a:pt x="185" y="169"/>
                    <a:pt x="183" y="167"/>
                  </a:cubicBezTo>
                  <a:close/>
                  <a:moveTo>
                    <a:pt x="145" y="155"/>
                  </a:moveTo>
                  <a:cubicBezTo>
                    <a:pt x="141" y="151"/>
                    <a:pt x="141" y="144"/>
                    <a:pt x="145" y="140"/>
                  </a:cubicBezTo>
                  <a:cubicBezTo>
                    <a:pt x="149" y="136"/>
                    <a:pt x="155" y="135"/>
                    <a:pt x="159" y="139"/>
                  </a:cubicBezTo>
                  <a:cubicBezTo>
                    <a:pt x="162" y="141"/>
                    <a:pt x="163" y="144"/>
                    <a:pt x="163" y="147"/>
                  </a:cubicBezTo>
                  <a:cubicBezTo>
                    <a:pt x="163" y="149"/>
                    <a:pt x="162" y="152"/>
                    <a:pt x="160" y="154"/>
                  </a:cubicBezTo>
                  <a:cubicBezTo>
                    <a:pt x="156" y="158"/>
                    <a:pt x="150" y="159"/>
                    <a:pt x="145" y="155"/>
                  </a:cubicBezTo>
                  <a:close/>
                  <a:moveTo>
                    <a:pt x="81" y="128"/>
                  </a:moveTo>
                  <a:cubicBezTo>
                    <a:pt x="45" y="128"/>
                    <a:pt x="17" y="99"/>
                    <a:pt x="17" y="64"/>
                  </a:cubicBezTo>
                  <a:cubicBezTo>
                    <a:pt x="17" y="28"/>
                    <a:pt x="45" y="0"/>
                    <a:pt x="81" y="0"/>
                  </a:cubicBezTo>
                  <a:cubicBezTo>
                    <a:pt x="116" y="0"/>
                    <a:pt x="145" y="28"/>
                    <a:pt x="145" y="64"/>
                  </a:cubicBezTo>
                  <a:cubicBezTo>
                    <a:pt x="145" y="99"/>
                    <a:pt x="116" y="128"/>
                    <a:pt x="81" y="128"/>
                  </a:cubicBezTo>
                  <a:close/>
                  <a:moveTo>
                    <a:pt x="70" y="17"/>
                  </a:moveTo>
                  <a:cubicBezTo>
                    <a:pt x="51" y="24"/>
                    <a:pt x="75" y="49"/>
                    <a:pt x="32" y="64"/>
                  </a:cubicBezTo>
                  <a:cubicBezTo>
                    <a:pt x="32" y="91"/>
                    <a:pt x="54" y="113"/>
                    <a:pt x="81" y="113"/>
                  </a:cubicBezTo>
                  <a:cubicBezTo>
                    <a:pt x="108" y="113"/>
                    <a:pt x="130" y="91"/>
                    <a:pt x="130" y="64"/>
                  </a:cubicBezTo>
                  <a:cubicBezTo>
                    <a:pt x="105" y="43"/>
                    <a:pt x="63" y="53"/>
                    <a:pt x="70" y="17"/>
                  </a:cubicBezTo>
                  <a:close/>
                  <a:moveTo>
                    <a:pt x="41" y="132"/>
                  </a:moveTo>
                  <a:cubicBezTo>
                    <a:pt x="114" y="132"/>
                    <a:pt x="114" y="132"/>
                    <a:pt x="114" y="132"/>
                  </a:cubicBezTo>
                  <a:cubicBezTo>
                    <a:pt x="111" y="138"/>
                    <a:pt x="109" y="146"/>
                    <a:pt x="109" y="154"/>
                  </a:cubicBezTo>
                  <a:cubicBezTo>
                    <a:pt x="109" y="171"/>
                    <a:pt x="117" y="186"/>
                    <a:pt x="130" y="196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21" y="148"/>
                    <a:pt x="25" y="132"/>
                    <a:pt x="41" y="132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80"/>
            <p:cNvSpPr>
              <a:spLocks noEditPoints="1"/>
            </p:cNvSpPr>
            <p:nvPr userDrawn="1"/>
          </p:nvSpPr>
          <p:spPr bwMode="auto">
            <a:xfrm>
              <a:off x="2910507" y="69330"/>
              <a:ext cx="490812" cy="460541"/>
            </a:xfrm>
            <a:custGeom>
              <a:avLst/>
              <a:gdLst>
                <a:gd name="T0" fmla="*/ 151 w 192"/>
                <a:gd name="T1" fmla="*/ 144 h 180"/>
                <a:gd name="T2" fmla="*/ 132 w 192"/>
                <a:gd name="T3" fmla="*/ 128 h 180"/>
                <a:gd name="T4" fmla="*/ 105 w 192"/>
                <a:gd name="T5" fmla="*/ 128 h 180"/>
                <a:gd name="T6" fmla="*/ 108 w 192"/>
                <a:gd name="T7" fmla="*/ 119 h 180"/>
                <a:gd name="T8" fmla="*/ 138 w 192"/>
                <a:gd name="T9" fmla="*/ 104 h 180"/>
                <a:gd name="T10" fmla="*/ 171 w 192"/>
                <a:gd name="T11" fmla="*/ 104 h 180"/>
                <a:gd name="T12" fmla="*/ 182 w 192"/>
                <a:gd name="T13" fmla="*/ 113 h 180"/>
                <a:gd name="T14" fmla="*/ 192 w 192"/>
                <a:gd name="T15" fmla="*/ 144 h 180"/>
                <a:gd name="T16" fmla="*/ 151 w 192"/>
                <a:gd name="T17" fmla="*/ 144 h 180"/>
                <a:gd name="T18" fmla="*/ 146 w 192"/>
                <a:gd name="T19" fmla="*/ 96 h 180"/>
                <a:gd name="T20" fmla="*/ 141 w 192"/>
                <a:gd name="T21" fmla="*/ 95 h 180"/>
                <a:gd name="T22" fmla="*/ 151 w 192"/>
                <a:gd name="T23" fmla="*/ 63 h 180"/>
                <a:gd name="T24" fmla="*/ 129 w 192"/>
                <a:gd name="T25" fmla="*/ 24 h 180"/>
                <a:gd name="T26" fmla="*/ 182 w 192"/>
                <a:gd name="T27" fmla="*/ 59 h 180"/>
                <a:gd name="T28" fmla="*/ 146 w 192"/>
                <a:gd name="T29" fmla="*/ 96 h 180"/>
                <a:gd name="T30" fmla="*/ 140 w 192"/>
                <a:gd name="T31" fmla="*/ 66 h 180"/>
                <a:gd name="T32" fmla="*/ 94 w 192"/>
                <a:gd name="T33" fmla="*/ 112 h 180"/>
                <a:gd name="T34" fmla="*/ 48 w 192"/>
                <a:gd name="T35" fmla="*/ 66 h 180"/>
                <a:gd name="T36" fmla="*/ 94 w 192"/>
                <a:gd name="T37" fmla="*/ 20 h 180"/>
                <a:gd name="T38" fmla="*/ 140 w 192"/>
                <a:gd name="T39" fmla="*/ 66 h 180"/>
                <a:gd name="T40" fmla="*/ 86 w 192"/>
                <a:gd name="T41" fmla="*/ 33 h 180"/>
                <a:gd name="T42" fmla="*/ 58 w 192"/>
                <a:gd name="T43" fmla="*/ 66 h 180"/>
                <a:gd name="T44" fmla="*/ 94 w 192"/>
                <a:gd name="T45" fmla="*/ 102 h 180"/>
                <a:gd name="T46" fmla="*/ 129 w 192"/>
                <a:gd name="T47" fmla="*/ 66 h 180"/>
                <a:gd name="T48" fmla="*/ 86 w 192"/>
                <a:gd name="T49" fmla="*/ 33 h 180"/>
                <a:gd name="T50" fmla="*/ 60 w 192"/>
                <a:gd name="T51" fmla="*/ 23 h 180"/>
                <a:gd name="T52" fmla="*/ 36 w 192"/>
                <a:gd name="T53" fmla="*/ 63 h 180"/>
                <a:gd name="T54" fmla="*/ 46 w 192"/>
                <a:gd name="T55" fmla="*/ 100 h 180"/>
                <a:gd name="T56" fmla="*/ 46 w 192"/>
                <a:gd name="T57" fmla="*/ 100 h 180"/>
                <a:gd name="T58" fmla="*/ 9 w 192"/>
                <a:gd name="T59" fmla="*/ 59 h 180"/>
                <a:gd name="T60" fmla="*/ 60 w 192"/>
                <a:gd name="T61" fmla="*/ 23 h 180"/>
                <a:gd name="T62" fmla="*/ 23 w 192"/>
                <a:gd name="T63" fmla="*/ 104 h 180"/>
                <a:gd name="T64" fmla="*/ 50 w 192"/>
                <a:gd name="T65" fmla="*/ 104 h 180"/>
                <a:gd name="T66" fmla="*/ 80 w 192"/>
                <a:gd name="T67" fmla="*/ 120 h 180"/>
                <a:gd name="T68" fmla="*/ 82 w 192"/>
                <a:gd name="T69" fmla="*/ 128 h 180"/>
                <a:gd name="T70" fmla="*/ 58 w 192"/>
                <a:gd name="T71" fmla="*/ 128 h 180"/>
                <a:gd name="T72" fmla="*/ 40 w 192"/>
                <a:gd name="T73" fmla="*/ 144 h 180"/>
                <a:gd name="T74" fmla="*/ 0 w 192"/>
                <a:gd name="T75" fmla="*/ 144 h 180"/>
                <a:gd name="T76" fmla="*/ 11 w 192"/>
                <a:gd name="T77" fmla="*/ 113 h 180"/>
                <a:gd name="T78" fmla="*/ 23 w 192"/>
                <a:gd name="T79" fmla="*/ 104 h 180"/>
                <a:gd name="T80" fmla="*/ 65 w 192"/>
                <a:gd name="T81" fmla="*/ 132 h 180"/>
                <a:gd name="T82" fmla="*/ 125 w 192"/>
                <a:gd name="T83" fmla="*/ 132 h 180"/>
                <a:gd name="T84" fmla="*/ 140 w 192"/>
                <a:gd name="T85" fmla="*/ 143 h 180"/>
                <a:gd name="T86" fmla="*/ 152 w 192"/>
                <a:gd name="T87" fmla="*/ 180 h 180"/>
                <a:gd name="T88" fmla="*/ 36 w 192"/>
                <a:gd name="T89" fmla="*/ 180 h 180"/>
                <a:gd name="T90" fmla="*/ 51 w 192"/>
                <a:gd name="T91" fmla="*/ 143 h 180"/>
                <a:gd name="T92" fmla="*/ 65 w 192"/>
                <a:gd name="T93" fmla="*/ 132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80">
                  <a:moveTo>
                    <a:pt x="151" y="144"/>
                  </a:moveTo>
                  <a:cubicBezTo>
                    <a:pt x="150" y="142"/>
                    <a:pt x="145" y="128"/>
                    <a:pt x="132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8" y="119"/>
                    <a:pt x="108" y="119"/>
                    <a:pt x="108" y="119"/>
                  </a:cubicBezTo>
                  <a:cubicBezTo>
                    <a:pt x="120" y="116"/>
                    <a:pt x="130" y="113"/>
                    <a:pt x="138" y="104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80" y="104"/>
                    <a:pt x="182" y="113"/>
                    <a:pt x="182" y="113"/>
                  </a:cubicBezTo>
                  <a:cubicBezTo>
                    <a:pt x="192" y="144"/>
                    <a:pt x="192" y="144"/>
                    <a:pt x="192" y="144"/>
                  </a:cubicBezTo>
                  <a:lnTo>
                    <a:pt x="151" y="144"/>
                  </a:lnTo>
                  <a:close/>
                  <a:moveTo>
                    <a:pt x="146" y="96"/>
                  </a:moveTo>
                  <a:cubicBezTo>
                    <a:pt x="144" y="96"/>
                    <a:pt x="143" y="95"/>
                    <a:pt x="141" y="95"/>
                  </a:cubicBezTo>
                  <a:cubicBezTo>
                    <a:pt x="147" y="86"/>
                    <a:pt x="151" y="75"/>
                    <a:pt x="151" y="63"/>
                  </a:cubicBezTo>
                  <a:cubicBezTo>
                    <a:pt x="151" y="38"/>
                    <a:pt x="139" y="34"/>
                    <a:pt x="129" y="24"/>
                  </a:cubicBezTo>
                  <a:cubicBezTo>
                    <a:pt x="102" y="32"/>
                    <a:pt x="182" y="0"/>
                    <a:pt x="182" y="59"/>
                  </a:cubicBezTo>
                  <a:cubicBezTo>
                    <a:pt x="182" y="79"/>
                    <a:pt x="166" y="96"/>
                    <a:pt x="146" y="96"/>
                  </a:cubicBezTo>
                  <a:close/>
                  <a:moveTo>
                    <a:pt x="140" y="66"/>
                  </a:moveTo>
                  <a:cubicBezTo>
                    <a:pt x="140" y="92"/>
                    <a:pt x="119" y="112"/>
                    <a:pt x="94" y="112"/>
                  </a:cubicBezTo>
                  <a:cubicBezTo>
                    <a:pt x="68" y="112"/>
                    <a:pt x="48" y="92"/>
                    <a:pt x="48" y="66"/>
                  </a:cubicBezTo>
                  <a:cubicBezTo>
                    <a:pt x="48" y="41"/>
                    <a:pt x="68" y="20"/>
                    <a:pt x="94" y="20"/>
                  </a:cubicBezTo>
                  <a:cubicBezTo>
                    <a:pt x="119" y="20"/>
                    <a:pt x="140" y="41"/>
                    <a:pt x="140" y="66"/>
                  </a:cubicBezTo>
                  <a:close/>
                  <a:moveTo>
                    <a:pt x="86" y="33"/>
                  </a:moveTo>
                  <a:cubicBezTo>
                    <a:pt x="72" y="38"/>
                    <a:pt x="89" y="56"/>
                    <a:pt x="58" y="66"/>
                  </a:cubicBezTo>
                  <a:cubicBezTo>
                    <a:pt x="58" y="86"/>
                    <a:pt x="74" y="102"/>
                    <a:pt x="94" y="102"/>
                  </a:cubicBezTo>
                  <a:cubicBezTo>
                    <a:pt x="113" y="102"/>
                    <a:pt x="129" y="86"/>
                    <a:pt x="129" y="66"/>
                  </a:cubicBezTo>
                  <a:cubicBezTo>
                    <a:pt x="111" y="52"/>
                    <a:pt x="81" y="58"/>
                    <a:pt x="86" y="33"/>
                  </a:cubicBezTo>
                  <a:close/>
                  <a:moveTo>
                    <a:pt x="60" y="23"/>
                  </a:moveTo>
                  <a:cubicBezTo>
                    <a:pt x="50" y="33"/>
                    <a:pt x="36" y="41"/>
                    <a:pt x="36" y="63"/>
                  </a:cubicBezTo>
                  <a:cubicBezTo>
                    <a:pt x="36" y="75"/>
                    <a:pt x="40" y="90"/>
                    <a:pt x="46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26" y="100"/>
                    <a:pt x="9" y="79"/>
                    <a:pt x="9" y="59"/>
                  </a:cubicBezTo>
                  <a:cubicBezTo>
                    <a:pt x="9" y="3"/>
                    <a:pt x="90" y="29"/>
                    <a:pt x="60" y="23"/>
                  </a:cubicBezTo>
                  <a:close/>
                  <a:moveTo>
                    <a:pt x="23" y="104"/>
                  </a:moveTo>
                  <a:cubicBezTo>
                    <a:pt x="50" y="104"/>
                    <a:pt x="50" y="104"/>
                    <a:pt x="50" y="104"/>
                  </a:cubicBezTo>
                  <a:cubicBezTo>
                    <a:pt x="59" y="115"/>
                    <a:pt x="66" y="118"/>
                    <a:pt x="80" y="120"/>
                  </a:cubicBezTo>
                  <a:cubicBezTo>
                    <a:pt x="82" y="128"/>
                    <a:pt x="82" y="128"/>
                    <a:pt x="82" y="128"/>
                  </a:cubicBezTo>
                  <a:cubicBezTo>
                    <a:pt x="58" y="128"/>
                    <a:pt x="58" y="128"/>
                    <a:pt x="58" y="128"/>
                  </a:cubicBezTo>
                  <a:cubicBezTo>
                    <a:pt x="45" y="128"/>
                    <a:pt x="41" y="142"/>
                    <a:pt x="40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11" y="113"/>
                    <a:pt x="14" y="104"/>
                    <a:pt x="23" y="104"/>
                  </a:cubicBezTo>
                  <a:close/>
                  <a:moveTo>
                    <a:pt x="65" y="132"/>
                  </a:moveTo>
                  <a:cubicBezTo>
                    <a:pt x="125" y="132"/>
                    <a:pt x="125" y="132"/>
                    <a:pt x="125" y="132"/>
                  </a:cubicBezTo>
                  <a:cubicBezTo>
                    <a:pt x="136" y="132"/>
                    <a:pt x="140" y="143"/>
                    <a:pt x="140" y="143"/>
                  </a:cubicBezTo>
                  <a:cubicBezTo>
                    <a:pt x="152" y="180"/>
                    <a:pt x="152" y="180"/>
                    <a:pt x="152" y="180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51" y="143"/>
                    <a:pt x="51" y="143"/>
                    <a:pt x="51" y="143"/>
                  </a:cubicBezTo>
                  <a:cubicBezTo>
                    <a:pt x="51" y="143"/>
                    <a:pt x="54" y="132"/>
                    <a:pt x="65" y="132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82"/>
            <p:cNvSpPr>
              <a:spLocks noEditPoints="1"/>
            </p:cNvSpPr>
            <p:nvPr userDrawn="1"/>
          </p:nvSpPr>
          <p:spPr bwMode="auto">
            <a:xfrm rot="3100689">
              <a:off x="6104739" y="6276725"/>
              <a:ext cx="642456" cy="678822"/>
            </a:xfrm>
            <a:custGeom>
              <a:avLst/>
              <a:gdLst>
                <a:gd name="T0" fmla="*/ 165 w 179"/>
                <a:gd name="T1" fmla="*/ 15 h 189"/>
                <a:gd name="T2" fmla="*/ 163 w 179"/>
                <a:gd name="T3" fmla="*/ 14 h 189"/>
                <a:gd name="T4" fmla="*/ 130 w 179"/>
                <a:gd name="T5" fmla="*/ 0 h 189"/>
                <a:gd name="T6" fmla="*/ 96 w 179"/>
                <a:gd name="T7" fmla="*/ 14 h 189"/>
                <a:gd name="T8" fmla="*/ 82 w 179"/>
                <a:gd name="T9" fmla="*/ 28 h 189"/>
                <a:gd name="T10" fmla="*/ 82 w 179"/>
                <a:gd name="T11" fmla="*/ 49 h 189"/>
                <a:gd name="T12" fmla="*/ 103 w 179"/>
                <a:gd name="T13" fmla="*/ 49 h 189"/>
                <a:gd name="T14" fmla="*/ 117 w 179"/>
                <a:gd name="T15" fmla="*/ 34 h 189"/>
                <a:gd name="T16" fmla="*/ 130 w 179"/>
                <a:gd name="T17" fmla="*/ 29 h 189"/>
                <a:gd name="T18" fmla="*/ 143 w 179"/>
                <a:gd name="T19" fmla="*/ 34 h 189"/>
                <a:gd name="T20" fmla="*/ 144 w 179"/>
                <a:gd name="T21" fmla="*/ 36 h 189"/>
                <a:gd name="T22" fmla="*/ 149 w 179"/>
                <a:gd name="T23" fmla="*/ 49 h 189"/>
                <a:gd name="T24" fmla="*/ 144 w 179"/>
                <a:gd name="T25" fmla="*/ 62 h 189"/>
                <a:gd name="T26" fmla="*/ 110 w 179"/>
                <a:gd name="T27" fmla="*/ 96 h 189"/>
                <a:gd name="T28" fmla="*/ 97 w 179"/>
                <a:gd name="T29" fmla="*/ 101 h 189"/>
                <a:gd name="T30" fmla="*/ 84 w 179"/>
                <a:gd name="T31" fmla="*/ 96 h 189"/>
                <a:gd name="T32" fmla="*/ 83 w 179"/>
                <a:gd name="T33" fmla="*/ 94 h 189"/>
                <a:gd name="T34" fmla="*/ 62 w 179"/>
                <a:gd name="T35" fmla="*/ 115 h 189"/>
                <a:gd name="T36" fmla="*/ 63 w 179"/>
                <a:gd name="T37" fmla="*/ 117 h 189"/>
                <a:gd name="T38" fmla="*/ 97 w 179"/>
                <a:gd name="T39" fmla="*/ 131 h 189"/>
                <a:gd name="T40" fmla="*/ 97 w 179"/>
                <a:gd name="T41" fmla="*/ 131 h 189"/>
                <a:gd name="T42" fmla="*/ 131 w 179"/>
                <a:gd name="T43" fmla="*/ 117 h 189"/>
                <a:gd name="T44" fmla="*/ 165 w 179"/>
                <a:gd name="T45" fmla="*/ 83 h 189"/>
                <a:gd name="T46" fmla="*/ 179 w 179"/>
                <a:gd name="T47" fmla="*/ 49 h 189"/>
                <a:gd name="T48" fmla="*/ 165 w 179"/>
                <a:gd name="T49" fmla="*/ 15 h 189"/>
                <a:gd name="T50" fmla="*/ 77 w 179"/>
                <a:gd name="T51" fmla="*/ 139 h 189"/>
                <a:gd name="T52" fmla="*/ 62 w 179"/>
                <a:gd name="T53" fmla="*/ 154 h 189"/>
                <a:gd name="T54" fmla="*/ 49 w 179"/>
                <a:gd name="T55" fmla="*/ 159 h 189"/>
                <a:gd name="T56" fmla="*/ 36 w 179"/>
                <a:gd name="T57" fmla="*/ 154 h 189"/>
                <a:gd name="T58" fmla="*/ 35 w 179"/>
                <a:gd name="T59" fmla="*/ 153 h 189"/>
                <a:gd name="T60" fmla="*/ 30 w 179"/>
                <a:gd name="T61" fmla="*/ 140 h 189"/>
                <a:gd name="T62" fmla="*/ 35 w 179"/>
                <a:gd name="T63" fmla="*/ 127 h 189"/>
                <a:gd name="T64" fmla="*/ 69 w 179"/>
                <a:gd name="T65" fmla="*/ 93 h 189"/>
                <a:gd name="T66" fmla="*/ 82 w 179"/>
                <a:gd name="T67" fmla="*/ 87 h 189"/>
                <a:gd name="T68" fmla="*/ 95 w 179"/>
                <a:gd name="T69" fmla="*/ 93 h 189"/>
                <a:gd name="T70" fmla="*/ 96 w 179"/>
                <a:gd name="T71" fmla="*/ 94 h 189"/>
                <a:gd name="T72" fmla="*/ 96 w 179"/>
                <a:gd name="T73" fmla="*/ 94 h 189"/>
                <a:gd name="T74" fmla="*/ 117 w 179"/>
                <a:gd name="T75" fmla="*/ 73 h 189"/>
                <a:gd name="T76" fmla="*/ 116 w 179"/>
                <a:gd name="T77" fmla="*/ 72 h 189"/>
                <a:gd name="T78" fmla="*/ 113 w 179"/>
                <a:gd name="T79" fmla="*/ 69 h 189"/>
                <a:gd name="T80" fmla="*/ 109 w 179"/>
                <a:gd name="T81" fmla="*/ 66 h 189"/>
                <a:gd name="T82" fmla="*/ 82 w 179"/>
                <a:gd name="T83" fmla="*/ 58 h 189"/>
                <a:gd name="T84" fmla="*/ 48 w 179"/>
                <a:gd name="T85" fmla="*/ 72 h 189"/>
                <a:gd name="T86" fmla="*/ 14 w 179"/>
                <a:gd name="T87" fmla="*/ 106 h 189"/>
                <a:gd name="T88" fmla="*/ 0 w 179"/>
                <a:gd name="T89" fmla="*/ 140 h 189"/>
                <a:gd name="T90" fmla="*/ 14 w 179"/>
                <a:gd name="T91" fmla="*/ 173 h 189"/>
                <a:gd name="T92" fmla="*/ 16 w 179"/>
                <a:gd name="T93" fmla="*/ 175 h 189"/>
                <a:gd name="T94" fmla="*/ 49 w 179"/>
                <a:gd name="T95" fmla="*/ 189 h 189"/>
                <a:gd name="T96" fmla="*/ 49 w 179"/>
                <a:gd name="T97" fmla="*/ 189 h 189"/>
                <a:gd name="T98" fmla="*/ 83 w 179"/>
                <a:gd name="T99" fmla="*/ 175 h 189"/>
                <a:gd name="T100" fmla="*/ 98 w 179"/>
                <a:gd name="T101" fmla="*/ 160 h 189"/>
                <a:gd name="T102" fmla="*/ 98 w 179"/>
                <a:gd name="T103" fmla="*/ 139 h 189"/>
                <a:gd name="T104" fmla="*/ 77 w 179"/>
                <a:gd name="T105" fmla="*/ 13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9" h="189">
                  <a:moveTo>
                    <a:pt x="165" y="15"/>
                  </a:moveTo>
                  <a:cubicBezTo>
                    <a:pt x="163" y="14"/>
                    <a:pt x="163" y="14"/>
                    <a:pt x="163" y="14"/>
                  </a:cubicBezTo>
                  <a:cubicBezTo>
                    <a:pt x="154" y="4"/>
                    <a:pt x="142" y="0"/>
                    <a:pt x="130" y="0"/>
                  </a:cubicBezTo>
                  <a:cubicBezTo>
                    <a:pt x="117" y="0"/>
                    <a:pt x="105" y="4"/>
                    <a:pt x="96" y="14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76" y="33"/>
                    <a:pt x="76" y="43"/>
                    <a:pt x="82" y="49"/>
                  </a:cubicBezTo>
                  <a:cubicBezTo>
                    <a:pt x="88" y="54"/>
                    <a:pt x="97" y="54"/>
                    <a:pt x="103" y="49"/>
                  </a:cubicBezTo>
                  <a:cubicBezTo>
                    <a:pt x="117" y="34"/>
                    <a:pt x="117" y="34"/>
                    <a:pt x="117" y="34"/>
                  </a:cubicBezTo>
                  <a:cubicBezTo>
                    <a:pt x="120" y="31"/>
                    <a:pt x="125" y="29"/>
                    <a:pt x="130" y="29"/>
                  </a:cubicBezTo>
                  <a:cubicBezTo>
                    <a:pt x="134" y="29"/>
                    <a:pt x="139" y="31"/>
                    <a:pt x="143" y="34"/>
                  </a:cubicBezTo>
                  <a:cubicBezTo>
                    <a:pt x="144" y="36"/>
                    <a:pt x="144" y="36"/>
                    <a:pt x="144" y="36"/>
                  </a:cubicBezTo>
                  <a:cubicBezTo>
                    <a:pt x="148" y="40"/>
                    <a:pt x="149" y="44"/>
                    <a:pt x="149" y="49"/>
                  </a:cubicBezTo>
                  <a:cubicBezTo>
                    <a:pt x="149" y="54"/>
                    <a:pt x="148" y="58"/>
                    <a:pt x="144" y="62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06" y="99"/>
                    <a:pt x="102" y="101"/>
                    <a:pt x="97" y="101"/>
                  </a:cubicBezTo>
                  <a:cubicBezTo>
                    <a:pt x="92" y="101"/>
                    <a:pt x="88" y="99"/>
                    <a:pt x="84" y="96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2" y="126"/>
                    <a:pt x="85" y="131"/>
                    <a:pt x="97" y="131"/>
                  </a:cubicBezTo>
                  <a:cubicBezTo>
                    <a:pt x="97" y="131"/>
                    <a:pt x="97" y="131"/>
                    <a:pt x="97" y="131"/>
                  </a:cubicBezTo>
                  <a:cubicBezTo>
                    <a:pt x="109" y="131"/>
                    <a:pt x="121" y="126"/>
                    <a:pt x="131" y="117"/>
                  </a:cubicBezTo>
                  <a:cubicBezTo>
                    <a:pt x="165" y="83"/>
                    <a:pt x="165" y="83"/>
                    <a:pt x="165" y="83"/>
                  </a:cubicBezTo>
                  <a:cubicBezTo>
                    <a:pt x="174" y="73"/>
                    <a:pt x="179" y="61"/>
                    <a:pt x="179" y="49"/>
                  </a:cubicBezTo>
                  <a:cubicBezTo>
                    <a:pt x="179" y="37"/>
                    <a:pt x="174" y="24"/>
                    <a:pt x="165" y="15"/>
                  </a:cubicBezTo>
                  <a:close/>
                  <a:moveTo>
                    <a:pt x="77" y="139"/>
                  </a:moveTo>
                  <a:cubicBezTo>
                    <a:pt x="62" y="154"/>
                    <a:pt x="62" y="154"/>
                    <a:pt x="62" y="154"/>
                  </a:cubicBezTo>
                  <a:cubicBezTo>
                    <a:pt x="59" y="158"/>
                    <a:pt x="54" y="159"/>
                    <a:pt x="49" y="159"/>
                  </a:cubicBezTo>
                  <a:cubicBezTo>
                    <a:pt x="45" y="159"/>
                    <a:pt x="40" y="158"/>
                    <a:pt x="36" y="154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31" y="149"/>
                    <a:pt x="30" y="144"/>
                    <a:pt x="30" y="140"/>
                  </a:cubicBezTo>
                  <a:cubicBezTo>
                    <a:pt x="30" y="135"/>
                    <a:pt x="31" y="130"/>
                    <a:pt x="35" y="127"/>
                  </a:cubicBezTo>
                  <a:cubicBezTo>
                    <a:pt x="69" y="93"/>
                    <a:pt x="69" y="93"/>
                    <a:pt x="69" y="93"/>
                  </a:cubicBezTo>
                  <a:cubicBezTo>
                    <a:pt x="73" y="89"/>
                    <a:pt x="77" y="87"/>
                    <a:pt x="82" y="87"/>
                  </a:cubicBezTo>
                  <a:cubicBezTo>
                    <a:pt x="87" y="87"/>
                    <a:pt x="91" y="89"/>
                    <a:pt x="95" y="93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117" y="73"/>
                    <a:pt x="117" y="73"/>
                    <a:pt x="117" y="73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3" y="69"/>
                    <a:pt x="113" y="69"/>
                    <a:pt x="113" y="69"/>
                  </a:cubicBezTo>
                  <a:cubicBezTo>
                    <a:pt x="112" y="68"/>
                    <a:pt x="111" y="67"/>
                    <a:pt x="109" y="66"/>
                  </a:cubicBezTo>
                  <a:cubicBezTo>
                    <a:pt x="101" y="61"/>
                    <a:pt x="92" y="58"/>
                    <a:pt x="82" y="58"/>
                  </a:cubicBezTo>
                  <a:cubicBezTo>
                    <a:pt x="70" y="58"/>
                    <a:pt x="58" y="62"/>
                    <a:pt x="48" y="72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5" y="115"/>
                    <a:pt x="0" y="128"/>
                    <a:pt x="0" y="140"/>
                  </a:cubicBezTo>
                  <a:cubicBezTo>
                    <a:pt x="0" y="152"/>
                    <a:pt x="5" y="164"/>
                    <a:pt x="14" y="173"/>
                  </a:cubicBezTo>
                  <a:cubicBezTo>
                    <a:pt x="16" y="175"/>
                    <a:pt x="16" y="175"/>
                    <a:pt x="16" y="175"/>
                  </a:cubicBezTo>
                  <a:cubicBezTo>
                    <a:pt x="25" y="184"/>
                    <a:pt x="37" y="189"/>
                    <a:pt x="49" y="189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61" y="189"/>
                    <a:pt x="74" y="184"/>
                    <a:pt x="83" y="175"/>
                  </a:cubicBezTo>
                  <a:cubicBezTo>
                    <a:pt x="98" y="160"/>
                    <a:pt x="98" y="160"/>
                    <a:pt x="98" y="160"/>
                  </a:cubicBezTo>
                  <a:cubicBezTo>
                    <a:pt x="104" y="154"/>
                    <a:pt x="104" y="145"/>
                    <a:pt x="98" y="139"/>
                  </a:cubicBezTo>
                  <a:cubicBezTo>
                    <a:pt x="92" y="134"/>
                    <a:pt x="83" y="134"/>
                    <a:pt x="77" y="139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83"/>
            <p:cNvSpPr>
              <a:spLocks noEditPoints="1"/>
            </p:cNvSpPr>
            <p:nvPr userDrawn="1"/>
          </p:nvSpPr>
          <p:spPr bwMode="auto">
            <a:xfrm rot="16200000">
              <a:off x="6399648" y="5606560"/>
              <a:ext cx="553058" cy="707612"/>
            </a:xfrm>
            <a:custGeom>
              <a:avLst/>
              <a:gdLst>
                <a:gd name="T0" fmla="*/ 153 w 154"/>
                <a:gd name="T1" fmla="*/ 85 h 197"/>
                <a:gd name="T2" fmla="*/ 78 w 154"/>
                <a:gd name="T3" fmla="*/ 197 h 197"/>
                <a:gd name="T4" fmla="*/ 3 w 154"/>
                <a:gd name="T5" fmla="*/ 101 h 197"/>
                <a:gd name="T6" fmla="*/ 0 w 154"/>
                <a:gd name="T7" fmla="*/ 77 h 197"/>
                <a:gd name="T8" fmla="*/ 77 w 154"/>
                <a:gd name="T9" fmla="*/ 0 h 197"/>
                <a:gd name="T10" fmla="*/ 154 w 154"/>
                <a:gd name="T11" fmla="*/ 77 h 197"/>
                <a:gd name="T12" fmla="*/ 153 w 154"/>
                <a:gd name="T13" fmla="*/ 85 h 197"/>
                <a:gd name="T14" fmla="*/ 77 w 154"/>
                <a:gd name="T15" fmla="*/ 28 h 197"/>
                <a:gd name="T16" fmla="*/ 33 w 154"/>
                <a:gd name="T17" fmla="*/ 71 h 197"/>
                <a:gd name="T18" fmla="*/ 77 w 154"/>
                <a:gd name="T19" fmla="*/ 114 h 197"/>
                <a:gd name="T20" fmla="*/ 120 w 154"/>
                <a:gd name="T21" fmla="*/ 71 h 197"/>
                <a:gd name="T22" fmla="*/ 77 w 154"/>
                <a:gd name="T23" fmla="*/ 2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4" h="197">
                  <a:moveTo>
                    <a:pt x="153" y="85"/>
                  </a:moveTo>
                  <a:cubicBezTo>
                    <a:pt x="150" y="153"/>
                    <a:pt x="78" y="197"/>
                    <a:pt x="78" y="197"/>
                  </a:cubicBezTo>
                  <a:cubicBezTo>
                    <a:pt x="78" y="197"/>
                    <a:pt x="15" y="160"/>
                    <a:pt x="3" y="101"/>
                  </a:cubicBezTo>
                  <a:cubicBezTo>
                    <a:pt x="1" y="93"/>
                    <a:pt x="0" y="85"/>
                    <a:pt x="0" y="77"/>
                  </a:cubicBezTo>
                  <a:cubicBezTo>
                    <a:pt x="0" y="34"/>
                    <a:pt x="34" y="0"/>
                    <a:pt x="77" y="0"/>
                  </a:cubicBezTo>
                  <a:cubicBezTo>
                    <a:pt x="119" y="0"/>
                    <a:pt x="154" y="34"/>
                    <a:pt x="154" y="77"/>
                  </a:cubicBezTo>
                  <a:cubicBezTo>
                    <a:pt x="154" y="80"/>
                    <a:pt x="153" y="83"/>
                    <a:pt x="153" y="85"/>
                  </a:cubicBezTo>
                  <a:close/>
                  <a:moveTo>
                    <a:pt x="77" y="28"/>
                  </a:moveTo>
                  <a:cubicBezTo>
                    <a:pt x="53" y="28"/>
                    <a:pt x="33" y="47"/>
                    <a:pt x="33" y="71"/>
                  </a:cubicBezTo>
                  <a:cubicBezTo>
                    <a:pt x="33" y="95"/>
                    <a:pt x="53" y="114"/>
                    <a:pt x="77" y="114"/>
                  </a:cubicBezTo>
                  <a:cubicBezTo>
                    <a:pt x="100" y="114"/>
                    <a:pt x="120" y="95"/>
                    <a:pt x="120" y="71"/>
                  </a:cubicBezTo>
                  <a:cubicBezTo>
                    <a:pt x="120" y="47"/>
                    <a:pt x="100" y="28"/>
                    <a:pt x="77" y="28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84"/>
            <p:cNvSpPr>
              <a:spLocks noEditPoints="1"/>
            </p:cNvSpPr>
            <p:nvPr userDrawn="1"/>
          </p:nvSpPr>
          <p:spPr bwMode="auto">
            <a:xfrm rot="9109649">
              <a:off x="3996153" y="5920676"/>
              <a:ext cx="553058" cy="707612"/>
            </a:xfrm>
            <a:custGeom>
              <a:avLst/>
              <a:gdLst>
                <a:gd name="T0" fmla="*/ 153 w 154"/>
                <a:gd name="T1" fmla="*/ 85 h 197"/>
                <a:gd name="T2" fmla="*/ 78 w 154"/>
                <a:gd name="T3" fmla="*/ 197 h 197"/>
                <a:gd name="T4" fmla="*/ 4 w 154"/>
                <a:gd name="T5" fmla="*/ 101 h 197"/>
                <a:gd name="T6" fmla="*/ 0 w 154"/>
                <a:gd name="T7" fmla="*/ 77 h 197"/>
                <a:gd name="T8" fmla="*/ 77 w 154"/>
                <a:gd name="T9" fmla="*/ 0 h 197"/>
                <a:gd name="T10" fmla="*/ 154 w 154"/>
                <a:gd name="T11" fmla="*/ 77 h 197"/>
                <a:gd name="T12" fmla="*/ 153 w 154"/>
                <a:gd name="T13" fmla="*/ 85 h 197"/>
                <a:gd name="T14" fmla="*/ 77 w 154"/>
                <a:gd name="T15" fmla="*/ 28 h 197"/>
                <a:gd name="T16" fmla="*/ 34 w 154"/>
                <a:gd name="T17" fmla="*/ 71 h 197"/>
                <a:gd name="T18" fmla="*/ 77 w 154"/>
                <a:gd name="T19" fmla="*/ 114 h 197"/>
                <a:gd name="T20" fmla="*/ 120 w 154"/>
                <a:gd name="T21" fmla="*/ 71 h 197"/>
                <a:gd name="T22" fmla="*/ 77 w 154"/>
                <a:gd name="T23" fmla="*/ 28 h 197"/>
                <a:gd name="T24" fmla="*/ 97 w 154"/>
                <a:gd name="T25" fmla="*/ 99 h 197"/>
                <a:gd name="T26" fmla="*/ 77 w 154"/>
                <a:gd name="T27" fmla="*/ 89 h 197"/>
                <a:gd name="T28" fmla="*/ 58 w 154"/>
                <a:gd name="T29" fmla="*/ 99 h 197"/>
                <a:gd name="T30" fmla="*/ 60 w 154"/>
                <a:gd name="T31" fmla="*/ 77 h 197"/>
                <a:gd name="T32" fmla="*/ 46 w 154"/>
                <a:gd name="T33" fmla="*/ 61 h 197"/>
                <a:gd name="T34" fmla="*/ 67 w 154"/>
                <a:gd name="T35" fmla="*/ 57 h 197"/>
                <a:gd name="T36" fmla="*/ 77 w 154"/>
                <a:gd name="T37" fmla="*/ 38 h 197"/>
                <a:gd name="T38" fmla="*/ 88 w 154"/>
                <a:gd name="T39" fmla="*/ 57 h 197"/>
                <a:gd name="T40" fmla="*/ 109 w 154"/>
                <a:gd name="T41" fmla="*/ 61 h 197"/>
                <a:gd name="T42" fmla="*/ 94 w 154"/>
                <a:gd name="T43" fmla="*/ 77 h 197"/>
                <a:gd name="T44" fmla="*/ 97 w 154"/>
                <a:gd name="T45" fmla="*/ 99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4" h="197">
                  <a:moveTo>
                    <a:pt x="153" y="85"/>
                  </a:moveTo>
                  <a:cubicBezTo>
                    <a:pt x="151" y="153"/>
                    <a:pt x="78" y="197"/>
                    <a:pt x="78" y="197"/>
                  </a:cubicBezTo>
                  <a:cubicBezTo>
                    <a:pt x="78" y="197"/>
                    <a:pt x="16" y="159"/>
                    <a:pt x="4" y="101"/>
                  </a:cubicBezTo>
                  <a:cubicBezTo>
                    <a:pt x="1" y="93"/>
                    <a:pt x="0" y="85"/>
                    <a:pt x="0" y="77"/>
                  </a:cubicBezTo>
                  <a:cubicBezTo>
                    <a:pt x="0" y="34"/>
                    <a:pt x="34" y="0"/>
                    <a:pt x="77" y="0"/>
                  </a:cubicBezTo>
                  <a:cubicBezTo>
                    <a:pt x="119" y="0"/>
                    <a:pt x="154" y="34"/>
                    <a:pt x="154" y="77"/>
                  </a:cubicBezTo>
                  <a:cubicBezTo>
                    <a:pt x="154" y="79"/>
                    <a:pt x="154" y="82"/>
                    <a:pt x="153" y="85"/>
                  </a:cubicBezTo>
                  <a:close/>
                  <a:moveTo>
                    <a:pt x="77" y="28"/>
                  </a:moveTo>
                  <a:cubicBezTo>
                    <a:pt x="53" y="28"/>
                    <a:pt x="34" y="47"/>
                    <a:pt x="34" y="71"/>
                  </a:cubicBezTo>
                  <a:cubicBezTo>
                    <a:pt x="34" y="94"/>
                    <a:pt x="53" y="114"/>
                    <a:pt x="77" y="114"/>
                  </a:cubicBezTo>
                  <a:cubicBezTo>
                    <a:pt x="101" y="114"/>
                    <a:pt x="120" y="94"/>
                    <a:pt x="120" y="71"/>
                  </a:cubicBezTo>
                  <a:cubicBezTo>
                    <a:pt x="120" y="47"/>
                    <a:pt x="101" y="28"/>
                    <a:pt x="77" y="28"/>
                  </a:cubicBezTo>
                  <a:close/>
                  <a:moveTo>
                    <a:pt x="97" y="99"/>
                  </a:moveTo>
                  <a:cubicBezTo>
                    <a:pt x="77" y="89"/>
                    <a:pt x="77" y="89"/>
                    <a:pt x="77" y="89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67" y="57"/>
                    <a:pt x="67" y="57"/>
                    <a:pt x="67" y="57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109" y="61"/>
                    <a:pt x="109" y="61"/>
                    <a:pt x="109" y="61"/>
                  </a:cubicBezTo>
                  <a:cubicBezTo>
                    <a:pt x="94" y="77"/>
                    <a:pt x="94" y="77"/>
                    <a:pt x="94" y="77"/>
                  </a:cubicBezTo>
                  <a:lnTo>
                    <a:pt x="97" y="99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85"/>
            <p:cNvSpPr>
              <a:spLocks/>
            </p:cNvSpPr>
            <p:nvPr userDrawn="1"/>
          </p:nvSpPr>
          <p:spPr bwMode="auto">
            <a:xfrm>
              <a:off x="5096259" y="3091436"/>
              <a:ext cx="690944" cy="657609"/>
            </a:xfrm>
            <a:custGeom>
              <a:avLst/>
              <a:gdLst>
                <a:gd name="T0" fmla="*/ 227 w 456"/>
                <a:gd name="T1" fmla="*/ 0 h 434"/>
                <a:gd name="T2" fmla="*/ 302 w 456"/>
                <a:gd name="T3" fmla="*/ 135 h 434"/>
                <a:gd name="T4" fmla="*/ 456 w 456"/>
                <a:gd name="T5" fmla="*/ 166 h 434"/>
                <a:gd name="T6" fmla="*/ 350 w 456"/>
                <a:gd name="T7" fmla="*/ 280 h 434"/>
                <a:gd name="T8" fmla="*/ 369 w 456"/>
                <a:gd name="T9" fmla="*/ 434 h 434"/>
                <a:gd name="T10" fmla="*/ 227 w 456"/>
                <a:gd name="T11" fmla="*/ 367 h 434"/>
                <a:gd name="T12" fmla="*/ 87 w 456"/>
                <a:gd name="T13" fmla="*/ 434 h 434"/>
                <a:gd name="T14" fmla="*/ 106 w 456"/>
                <a:gd name="T15" fmla="*/ 280 h 434"/>
                <a:gd name="T16" fmla="*/ 0 w 456"/>
                <a:gd name="T17" fmla="*/ 166 h 434"/>
                <a:gd name="T18" fmla="*/ 153 w 456"/>
                <a:gd name="T19" fmla="*/ 135 h 434"/>
                <a:gd name="T20" fmla="*/ 227 w 456"/>
                <a:gd name="T21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6" h="434">
                  <a:moveTo>
                    <a:pt x="227" y="0"/>
                  </a:moveTo>
                  <a:lnTo>
                    <a:pt x="302" y="135"/>
                  </a:lnTo>
                  <a:lnTo>
                    <a:pt x="456" y="166"/>
                  </a:lnTo>
                  <a:lnTo>
                    <a:pt x="350" y="280"/>
                  </a:lnTo>
                  <a:lnTo>
                    <a:pt x="369" y="434"/>
                  </a:lnTo>
                  <a:lnTo>
                    <a:pt x="227" y="367"/>
                  </a:lnTo>
                  <a:lnTo>
                    <a:pt x="87" y="434"/>
                  </a:lnTo>
                  <a:lnTo>
                    <a:pt x="106" y="280"/>
                  </a:lnTo>
                  <a:lnTo>
                    <a:pt x="0" y="166"/>
                  </a:lnTo>
                  <a:lnTo>
                    <a:pt x="153" y="135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87"/>
            <p:cNvSpPr>
              <a:spLocks noEditPoints="1"/>
            </p:cNvSpPr>
            <p:nvPr userDrawn="1"/>
          </p:nvSpPr>
          <p:spPr bwMode="auto">
            <a:xfrm>
              <a:off x="3289139" y="6204712"/>
              <a:ext cx="692459" cy="657609"/>
            </a:xfrm>
            <a:custGeom>
              <a:avLst/>
              <a:gdLst>
                <a:gd name="T0" fmla="*/ 351 w 457"/>
                <a:gd name="T1" fmla="*/ 280 h 434"/>
                <a:gd name="T2" fmla="*/ 370 w 457"/>
                <a:gd name="T3" fmla="*/ 434 h 434"/>
                <a:gd name="T4" fmla="*/ 230 w 457"/>
                <a:gd name="T5" fmla="*/ 367 h 434"/>
                <a:gd name="T6" fmla="*/ 88 w 457"/>
                <a:gd name="T7" fmla="*/ 434 h 434"/>
                <a:gd name="T8" fmla="*/ 107 w 457"/>
                <a:gd name="T9" fmla="*/ 280 h 434"/>
                <a:gd name="T10" fmla="*/ 0 w 457"/>
                <a:gd name="T11" fmla="*/ 166 h 434"/>
                <a:gd name="T12" fmla="*/ 154 w 457"/>
                <a:gd name="T13" fmla="*/ 135 h 434"/>
                <a:gd name="T14" fmla="*/ 230 w 457"/>
                <a:gd name="T15" fmla="*/ 0 h 434"/>
                <a:gd name="T16" fmla="*/ 303 w 457"/>
                <a:gd name="T17" fmla="*/ 135 h 434"/>
                <a:gd name="T18" fmla="*/ 457 w 457"/>
                <a:gd name="T19" fmla="*/ 166 h 434"/>
                <a:gd name="T20" fmla="*/ 351 w 457"/>
                <a:gd name="T21" fmla="*/ 280 h 434"/>
                <a:gd name="T22" fmla="*/ 273 w 457"/>
                <a:gd name="T23" fmla="*/ 168 h 434"/>
                <a:gd name="T24" fmla="*/ 242 w 457"/>
                <a:gd name="T25" fmla="*/ 88 h 434"/>
                <a:gd name="T26" fmla="*/ 242 w 457"/>
                <a:gd name="T27" fmla="*/ 306 h 434"/>
                <a:gd name="T28" fmla="*/ 313 w 457"/>
                <a:gd name="T29" fmla="*/ 346 h 434"/>
                <a:gd name="T30" fmla="*/ 301 w 457"/>
                <a:gd name="T31" fmla="*/ 254 h 434"/>
                <a:gd name="T32" fmla="*/ 365 w 457"/>
                <a:gd name="T33" fmla="*/ 185 h 434"/>
                <a:gd name="T34" fmla="*/ 273 w 457"/>
                <a:gd name="T35" fmla="*/ 168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7" h="434">
                  <a:moveTo>
                    <a:pt x="351" y="280"/>
                  </a:moveTo>
                  <a:lnTo>
                    <a:pt x="370" y="434"/>
                  </a:lnTo>
                  <a:lnTo>
                    <a:pt x="230" y="367"/>
                  </a:lnTo>
                  <a:lnTo>
                    <a:pt x="88" y="434"/>
                  </a:lnTo>
                  <a:lnTo>
                    <a:pt x="107" y="280"/>
                  </a:lnTo>
                  <a:lnTo>
                    <a:pt x="0" y="166"/>
                  </a:lnTo>
                  <a:lnTo>
                    <a:pt x="154" y="135"/>
                  </a:lnTo>
                  <a:lnTo>
                    <a:pt x="230" y="0"/>
                  </a:lnTo>
                  <a:lnTo>
                    <a:pt x="303" y="135"/>
                  </a:lnTo>
                  <a:lnTo>
                    <a:pt x="457" y="166"/>
                  </a:lnTo>
                  <a:lnTo>
                    <a:pt x="351" y="280"/>
                  </a:lnTo>
                  <a:close/>
                  <a:moveTo>
                    <a:pt x="273" y="168"/>
                  </a:moveTo>
                  <a:lnTo>
                    <a:pt x="242" y="88"/>
                  </a:lnTo>
                  <a:lnTo>
                    <a:pt x="242" y="306"/>
                  </a:lnTo>
                  <a:lnTo>
                    <a:pt x="313" y="346"/>
                  </a:lnTo>
                  <a:lnTo>
                    <a:pt x="301" y="254"/>
                  </a:lnTo>
                  <a:lnTo>
                    <a:pt x="365" y="185"/>
                  </a:lnTo>
                  <a:lnTo>
                    <a:pt x="273" y="168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88"/>
            <p:cNvSpPr>
              <a:spLocks noEditPoints="1"/>
            </p:cNvSpPr>
            <p:nvPr userDrawn="1"/>
          </p:nvSpPr>
          <p:spPr bwMode="auto">
            <a:xfrm rot="18080229">
              <a:off x="4589606" y="2062197"/>
              <a:ext cx="687913" cy="657609"/>
            </a:xfrm>
            <a:custGeom>
              <a:avLst/>
              <a:gdLst>
                <a:gd name="T0" fmla="*/ 348 w 454"/>
                <a:gd name="T1" fmla="*/ 280 h 434"/>
                <a:gd name="T2" fmla="*/ 369 w 454"/>
                <a:gd name="T3" fmla="*/ 434 h 434"/>
                <a:gd name="T4" fmla="*/ 227 w 454"/>
                <a:gd name="T5" fmla="*/ 367 h 434"/>
                <a:gd name="T6" fmla="*/ 85 w 454"/>
                <a:gd name="T7" fmla="*/ 434 h 434"/>
                <a:gd name="T8" fmla="*/ 106 w 454"/>
                <a:gd name="T9" fmla="*/ 280 h 434"/>
                <a:gd name="T10" fmla="*/ 0 w 454"/>
                <a:gd name="T11" fmla="*/ 166 h 434"/>
                <a:gd name="T12" fmla="*/ 151 w 454"/>
                <a:gd name="T13" fmla="*/ 135 h 434"/>
                <a:gd name="T14" fmla="*/ 227 w 454"/>
                <a:gd name="T15" fmla="*/ 0 h 434"/>
                <a:gd name="T16" fmla="*/ 303 w 454"/>
                <a:gd name="T17" fmla="*/ 135 h 434"/>
                <a:gd name="T18" fmla="*/ 454 w 454"/>
                <a:gd name="T19" fmla="*/ 166 h 434"/>
                <a:gd name="T20" fmla="*/ 348 w 454"/>
                <a:gd name="T21" fmla="*/ 280 h 434"/>
                <a:gd name="T22" fmla="*/ 272 w 454"/>
                <a:gd name="T23" fmla="*/ 168 h 434"/>
                <a:gd name="T24" fmla="*/ 227 w 454"/>
                <a:gd name="T25" fmla="*/ 88 h 434"/>
                <a:gd name="T26" fmla="*/ 182 w 454"/>
                <a:gd name="T27" fmla="*/ 168 h 434"/>
                <a:gd name="T28" fmla="*/ 92 w 454"/>
                <a:gd name="T29" fmla="*/ 187 h 434"/>
                <a:gd name="T30" fmla="*/ 154 w 454"/>
                <a:gd name="T31" fmla="*/ 253 h 434"/>
                <a:gd name="T32" fmla="*/ 144 w 454"/>
                <a:gd name="T33" fmla="*/ 346 h 434"/>
                <a:gd name="T34" fmla="*/ 227 w 454"/>
                <a:gd name="T35" fmla="*/ 306 h 434"/>
                <a:gd name="T36" fmla="*/ 310 w 454"/>
                <a:gd name="T37" fmla="*/ 346 h 434"/>
                <a:gd name="T38" fmla="*/ 298 w 454"/>
                <a:gd name="T39" fmla="*/ 253 h 434"/>
                <a:gd name="T40" fmla="*/ 362 w 454"/>
                <a:gd name="T41" fmla="*/ 187 h 434"/>
                <a:gd name="T42" fmla="*/ 272 w 454"/>
                <a:gd name="T43" fmla="*/ 168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4" h="434">
                  <a:moveTo>
                    <a:pt x="348" y="280"/>
                  </a:moveTo>
                  <a:lnTo>
                    <a:pt x="369" y="434"/>
                  </a:lnTo>
                  <a:lnTo>
                    <a:pt x="227" y="367"/>
                  </a:lnTo>
                  <a:lnTo>
                    <a:pt x="85" y="434"/>
                  </a:lnTo>
                  <a:lnTo>
                    <a:pt x="106" y="280"/>
                  </a:lnTo>
                  <a:lnTo>
                    <a:pt x="0" y="166"/>
                  </a:lnTo>
                  <a:lnTo>
                    <a:pt x="151" y="135"/>
                  </a:lnTo>
                  <a:lnTo>
                    <a:pt x="227" y="0"/>
                  </a:lnTo>
                  <a:lnTo>
                    <a:pt x="303" y="135"/>
                  </a:lnTo>
                  <a:lnTo>
                    <a:pt x="454" y="166"/>
                  </a:lnTo>
                  <a:lnTo>
                    <a:pt x="348" y="280"/>
                  </a:lnTo>
                  <a:close/>
                  <a:moveTo>
                    <a:pt x="272" y="168"/>
                  </a:moveTo>
                  <a:lnTo>
                    <a:pt x="227" y="88"/>
                  </a:lnTo>
                  <a:lnTo>
                    <a:pt x="182" y="168"/>
                  </a:lnTo>
                  <a:lnTo>
                    <a:pt x="92" y="187"/>
                  </a:lnTo>
                  <a:lnTo>
                    <a:pt x="154" y="253"/>
                  </a:lnTo>
                  <a:lnTo>
                    <a:pt x="144" y="346"/>
                  </a:lnTo>
                  <a:lnTo>
                    <a:pt x="227" y="306"/>
                  </a:lnTo>
                  <a:lnTo>
                    <a:pt x="310" y="346"/>
                  </a:lnTo>
                  <a:lnTo>
                    <a:pt x="298" y="253"/>
                  </a:lnTo>
                  <a:lnTo>
                    <a:pt x="362" y="187"/>
                  </a:lnTo>
                  <a:lnTo>
                    <a:pt x="272" y="168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89"/>
            <p:cNvSpPr>
              <a:spLocks noEditPoints="1"/>
            </p:cNvSpPr>
            <p:nvPr userDrawn="1"/>
          </p:nvSpPr>
          <p:spPr bwMode="auto">
            <a:xfrm rot="1334403">
              <a:off x="4885681" y="4723555"/>
              <a:ext cx="692459" cy="530330"/>
            </a:xfrm>
            <a:custGeom>
              <a:avLst/>
              <a:gdLst>
                <a:gd name="T0" fmla="*/ 167 w 193"/>
                <a:gd name="T1" fmla="*/ 14 h 148"/>
                <a:gd name="T2" fmla="*/ 159 w 193"/>
                <a:gd name="T3" fmla="*/ 0 h 148"/>
                <a:gd name="T4" fmla="*/ 139 w 193"/>
                <a:gd name="T5" fmla="*/ 6 h 148"/>
                <a:gd name="T6" fmla="*/ 125 w 193"/>
                <a:gd name="T7" fmla="*/ 20 h 148"/>
                <a:gd name="T8" fmla="*/ 55 w 193"/>
                <a:gd name="T9" fmla="*/ 14 h 148"/>
                <a:gd name="T10" fmla="*/ 47 w 193"/>
                <a:gd name="T11" fmla="*/ 0 h 148"/>
                <a:gd name="T12" fmla="*/ 26 w 193"/>
                <a:gd name="T13" fmla="*/ 6 h 148"/>
                <a:gd name="T14" fmla="*/ 15 w 193"/>
                <a:gd name="T15" fmla="*/ 20 h 148"/>
                <a:gd name="T16" fmla="*/ 0 w 193"/>
                <a:gd name="T17" fmla="*/ 134 h 148"/>
                <a:gd name="T18" fmla="*/ 178 w 193"/>
                <a:gd name="T19" fmla="*/ 148 h 148"/>
                <a:gd name="T20" fmla="*/ 193 w 193"/>
                <a:gd name="T21" fmla="*/ 34 h 148"/>
                <a:gd name="T22" fmla="*/ 146 w 193"/>
                <a:gd name="T23" fmla="*/ 14 h 148"/>
                <a:gd name="T24" fmla="*/ 153 w 193"/>
                <a:gd name="T25" fmla="*/ 7 h 148"/>
                <a:gd name="T26" fmla="*/ 160 w 193"/>
                <a:gd name="T27" fmla="*/ 28 h 148"/>
                <a:gd name="T28" fmla="*/ 153 w 193"/>
                <a:gd name="T29" fmla="*/ 35 h 148"/>
                <a:gd name="T30" fmla="*/ 146 w 193"/>
                <a:gd name="T31" fmla="*/ 14 h 148"/>
                <a:gd name="T32" fmla="*/ 107 w 193"/>
                <a:gd name="T33" fmla="*/ 92 h 148"/>
                <a:gd name="T34" fmla="*/ 107 w 193"/>
                <a:gd name="T35" fmla="*/ 84 h 148"/>
                <a:gd name="T36" fmla="*/ 146 w 193"/>
                <a:gd name="T37" fmla="*/ 88 h 148"/>
                <a:gd name="T38" fmla="*/ 146 w 193"/>
                <a:gd name="T39" fmla="*/ 104 h 148"/>
                <a:gd name="T40" fmla="*/ 108 w 193"/>
                <a:gd name="T41" fmla="*/ 108 h 148"/>
                <a:gd name="T42" fmla="*/ 108 w 193"/>
                <a:gd name="T43" fmla="*/ 100 h 148"/>
                <a:gd name="T44" fmla="*/ 146 w 193"/>
                <a:gd name="T45" fmla="*/ 104 h 148"/>
                <a:gd name="T46" fmla="*/ 68 w 193"/>
                <a:gd name="T47" fmla="*/ 80 h 148"/>
                <a:gd name="T48" fmla="*/ 40 w 193"/>
                <a:gd name="T49" fmla="*/ 80 h 148"/>
                <a:gd name="T50" fmla="*/ 34 w 193"/>
                <a:gd name="T51" fmla="*/ 14 h 148"/>
                <a:gd name="T52" fmla="*/ 41 w 193"/>
                <a:gd name="T53" fmla="*/ 7 h 148"/>
                <a:gd name="T54" fmla="*/ 47 w 193"/>
                <a:gd name="T55" fmla="*/ 28 h 148"/>
                <a:gd name="T56" fmla="*/ 40 w 193"/>
                <a:gd name="T57" fmla="*/ 35 h 148"/>
                <a:gd name="T58" fmla="*/ 34 w 193"/>
                <a:gd name="T59" fmla="*/ 14 h 148"/>
                <a:gd name="T60" fmla="*/ 31 w 193"/>
                <a:gd name="T61" fmla="*/ 123 h 148"/>
                <a:gd name="T62" fmla="*/ 28 w 193"/>
                <a:gd name="T63" fmla="*/ 113 h 148"/>
                <a:gd name="T64" fmla="*/ 44 w 193"/>
                <a:gd name="T65" fmla="*/ 103 h 148"/>
                <a:gd name="T66" fmla="*/ 56 w 193"/>
                <a:gd name="T67" fmla="*/ 107 h 148"/>
                <a:gd name="T68" fmla="*/ 74 w 193"/>
                <a:gd name="T69" fmla="*/ 103 h 148"/>
                <a:gd name="T70" fmla="*/ 83 w 193"/>
                <a:gd name="T71" fmla="*/ 117 h 148"/>
                <a:gd name="T72" fmla="*/ 143 w 193"/>
                <a:gd name="T73" fmla="*/ 124 h 148"/>
                <a:gd name="T74" fmla="*/ 103 w 193"/>
                <a:gd name="T75" fmla="*/ 119 h 148"/>
                <a:gd name="T76" fmla="*/ 143 w 193"/>
                <a:gd name="T77" fmla="*/ 116 h 148"/>
                <a:gd name="T78" fmla="*/ 143 w 193"/>
                <a:gd name="T79" fmla="*/ 124 h 148"/>
                <a:gd name="T80" fmla="*/ 111 w 193"/>
                <a:gd name="T81" fmla="*/ 76 h 148"/>
                <a:gd name="T82" fmla="*/ 111 w 193"/>
                <a:gd name="T83" fmla="*/ 63 h 148"/>
                <a:gd name="T84" fmla="*/ 167 w 193"/>
                <a:gd name="T85" fmla="*/ 6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3" h="148">
                  <a:moveTo>
                    <a:pt x="178" y="20"/>
                  </a:moveTo>
                  <a:cubicBezTo>
                    <a:pt x="178" y="20"/>
                    <a:pt x="167" y="20"/>
                    <a:pt x="167" y="14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6" y="0"/>
                    <a:pt x="159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6" y="0"/>
                    <a:pt x="139" y="0"/>
                    <a:pt x="139" y="6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21"/>
                    <a:pt x="125" y="20"/>
                    <a:pt x="125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55" y="20"/>
                    <a:pt x="55" y="14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5"/>
                    <a:pt x="55" y="0"/>
                    <a:pt x="4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26" y="0"/>
                    <a:pt x="26" y="6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9" y="20"/>
                    <a:pt x="15" y="20"/>
                  </a:cubicBezTo>
                  <a:cubicBezTo>
                    <a:pt x="15" y="20"/>
                    <a:pt x="0" y="19"/>
                    <a:pt x="0" y="34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34"/>
                    <a:pt x="1" y="148"/>
                    <a:pt x="14" y="148"/>
                  </a:cubicBezTo>
                  <a:cubicBezTo>
                    <a:pt x="178" y="148"/>
                    <a:pt x="178" y="148"/>
                    <a:pt x="178" y="148"/>
                  </a:cubicBezTo>
                  <a:cubicBezTo>
                    <a:pt x="178" y="148"/>
                    <a:pt x="193" y="147"/>
                    <a:pt x="193" y="134"/>
                  </a:cubicBezTo>
                  <a:cubicBezTo>
                    <a:pt x="193" y="34"/>
                    <a:pt x="193" y="34"/>
                    <a:pt x="193" y="34"/>
                  </a:cubicBezTo>
                  <a:cubicBezTo>
                    <a:pt x="193" y="34"/>
                    <a:pt x="192" y="20"/>
                    <a:pt x="178" y="20"/>
                  </a:cubicBezTo>
                  <a:close/>
                  <a:moveTo>
                    <a:pt x="146" y="14"/>
                  </a:moveTo>
                  <a:cubicBezTo>
                    <a:pt x="146" y="10"/>
                    <a:pt x="149" y="7"/>
                    <a:pt x="152" y="7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57" y="7"/>
                    <a:pt x="160" y="10"/>
                    <a:pt x="160" y="14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60" y="32"/>
                    <a:pt x="157" y="35"/>
                    <a:pt x="153" y="35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49" y="35"/>
                    <a:pt x="146" y="32"/>
                    <a:pt x="146" y="28"/>
                  </a:cubicBezTo>
                  <a:lnTo>
                    <a:pt x="146" y="14"/>
                  </a:lnTo>
                  <a:close/>
                  <a:moveTo>
                    <a:pt x="142" y="92"/>
                  </a:moveTo>
                  <a:cubicBezTo>
                    <a:pt x="107" y="92"/>
                    <a:pt x="107" y="92"/>
                    <a:pt x="107" y="92"/>
                  </a:cubicBezTo>
                  <a:cubicBezTo>
                    <a:pt x="105" y="92"/>
                    <a:pt x="104" y="90"/>
                    <a:pt x="104" y="88"/>
                  </a:cubicBezTo>
                  <a:cubicBezTo>
                    <a:pt x="104" y="86"/>
                    <a:pt x="105" y="84"/>
                    <a:pt x="107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4" y="84"/>
                    <a:pt x="146" y="86"/>
                    <a:pt x="146" y="88"/>
                  </a:cubicBezTo>
                  <a:cubicBezTo>
                    <a:pt x="146" y="90"/>
                    <a:pt x="144" y="92"/>
                    <a:pt x="142" y="92"/>
                  </a:cubicBezTo>
                  <a:close/>
                  <a:moveTo>
                    <a:pt x="146" y="104"/>
                  </a:moveTo>
                  <a:cubicBezTo>
                    <a:pt x="146" y="106"/>
                    <a:pt x="144" y="108"/>
                    <a:pt x="142" y="108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106" y="108"/>
                    <a:pt x="104" y="106"/>
                    <a:pt x="104" y="104"/>
                  </a:cubicBezTo>
                  <a:cubicBezTo>
                    <a:pt x="104" y="102"/>
                    <a:pt x="106" y="100"/>
                    <a:pt x="108" y="100"/>
                  </a:cubicBezTo>
                  <a:cubicBezTo>
                    <a:pt x="142" y="100"/>
                    <a:pt x="142" y="100"/>
                    <a:pt x="142" y="100"/>
                  </a:cubicBezTo>
                  <a:cubicBezTo>
                    <a:pt x="144" y="100"/>
                    <a:pt x="146" y="102"/>
                    <a:pt x="146" y="104"/>
                  </a:cubicBezTo>
                  <a:close/>
                  <a:moveTo>
                    <a:pt x="54" y="63"/>
                  </a:moveTo>
                  <a:cubicBezTo>
                    <a:pt x="62" y="63"/>
                    <a:pt x="68" y="71"/>
                    <a:pt x="68" y="80"/>
                  </a:cubicBezTo>
                  <a:cubicBezTo>
                    <a:pt x="68" y="89"/>
                    <a:pt x="62" y="97"/>
                    <a:pt x="54" y="97"/>
                  </a:cubicBezTo>
                  <a:cubicBezTo>
                    <a:pt x="46" y="97"/>
                    <a:pt x="40" y="89"/>
                    <a:pt x="40" y="80"/>
                  </a:cubicBezTo>
                  <a:cubicBezTo>
                    <a:pt x="40" y="71"/>
                    <a:pt x="46" y="63"/>
                    <a:pt x="54" y="63"/>
                  </a:cubicBezTo>
                  <a:close/>
                  <a:moveTo>
                    <a:pt x="34" y="14"/>
                  </a:moveTo>
                  <a:cubicBezTo>
                    <a:pt x="34" y="10"/>
                    <a:pt x="36" y="7"/>
                    <a:pt x="40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5" y="7"/>
                    <a:pt x="47" y="10"/>
                    <a:pt x="47" y="14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32"/>
                    <a:pt x="44" y="35"/>
                    <a:pt x="40" y="3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6" y="35"/>
                    <a:pt x="34" y="32"/>
                    <a:pt x="34" y="28"/>
                  </a:cubicBezTo>
                  <a:lnTo>
                    <a:pt x="34" y="14"/>
                  </a:lnTo>
                  <a:close/>
                  <a:moveTo>
                    <a:pt x="79" y="123"/>
                  </a:moveTo>
                  <a:cubicBezTo>
                    <a:pt x="31" y="123"/>
                    <a:pt x="31" y="123"/>
                    <a:pt x="31" y="123"/>
                  </a:cubicBezTo>
                  <a:cubicBezTo>
                    <a:pt x="31" y="123"/>
                    <a:pt x="26" y="122"/>
                    <a:pt x="26" y="117"/>
                  </a:cubicBezTo>
                  <a:cubicBezTo>
                    <a:pt x="28" y="113"/>
                    <a:pt x="28" y="113"/>
                    <a:pt x="28" y="113"/>
                  </a:cubicBezTo>
                  <a:cubicBezTo>
                    <a:pt x="28" y="113"/>
                    <a:pt x="31" y="107"/>
                    <a:pt x="35" y="103"/>
                  </a:cubicBezTo>
                  <a:cubicBezTo>
                    <a:pt x="39" y="98"/>
                    <a:pt x="44" y="103"/>
                    <a:pt x="44" y="103"/>
                  </a:cubicBezTo>
                  <a:cubicBezTo>
                    <a:pt x="44" y="103"/>
                    <a:pt x="46" y="107"/>
                    <a:pt x="54" y="107"/>
                  </a:cubicBezTo>
                  <a:cubicBezTo>
                    <a:pt x="56" y="107"/>
                    <a:pt x="56" y="107"/>
                    <a:pt x="56" y="107"/>
                  </a:cubicBezTo>
                  <a:cubicBezTo>
                    <a:pt x="63" y="107"/>
                    <a:pt x="65" y="103"/>
                    <a:pt x="65" y="103"/>
                  </a:cubicBezTo>
                  <a:cubicBezTo>
                    <a:pt x="65" y="103"/>
                    <a:pt x="70" y="98"/>
                    <a:pt x="74" y="103"/>
                  </a:cubicBezTo>
                  <a:cubicBezTo>
                    <a:pt x="78" y="107"/>
                    <a:pt x="81" y="113"/>
                    <a:pt x="81" y="113"/>
                  </a:cubicBezTo>
                  <a:cubicBezTo>
                    <a:pt x="83" y="117"/>
                    <a:pt x="83" y="117"/>
                    <a:pt x="83" y="117"/>
                  </a:cubicBezTo>
                  <a:cubicBezTo>
                    <a:pt x="83" y="122"/>
                    <a:pt x="79" y="123"/>
                    <a:pt x="79" y="123"/>
                  </a:cubicBezTo>
                  <a:close/>
                  <a:moveTo>
                    <a:pt x="143" y="124"/>
                  </a:moveTo>
                  <a:cubicBezTo>
                    <a:pt x="107" y="124"/>
                    <a:pt x="107" y="124"/>
                    <a:pt x="107" y="124"/>
                  </a:cubicBezTo>
                  <a:cubicBezTo>
                    <a:pt x="105" y="124"/>
                    <a:pt x="103" y="121"/>
                    <a:pt x="103" y="119"/>
                  </a:cubicBezTo>
                  <a:cubicBezTo>
                    <a:pt x="103" y="118"/>
                    <a:pt x="105" y="116"/>
                    <a:pt x="107" y="116"/>
                  </a:cubicBezTo>
                  <a:cubicBezTo>
                    <a:pt x="143" y="116"/>
                    <a:pt x="143" y="116"/>
                    <a:pt x="143" y="116"/>
                  </a:cubicBezTo>
                  <a:cubicBezTo>
                    <a:pt x="145" y="116"/>
                    <a:pt x="146" y="118"/>
                    <a:pt x="146" y="119"/>
                  </a:cubicBezTo>
                  <a:cubicBezTo>
                    <a:pt x="146" y="121"/>
                    <a:pt x="145" y="124"/>
                    <a:pt x="143" y="124"/>
                  </a:cubicBezTo>
                  <a:close/>
                  <a:moveTo>
                    <a:pt x="160" y="76"/>
                  </a:moveTo>
                  <a:cubicBezTo>
                    <a:pt x="111" y="76"/>
                    <a:pt x="111" y="76"/>
                    <a:pt x="111" y="76"/>
                  </a:cubicBezTo>
                  <a:cubicBezTo>
                    <a:pt x="107" y="76"/>
                    <a:pt x="104" y="73"/>
                    <a:pt x="104" y="69"/>
                  </a:cubicBezTo>
                  <a:cubicBezTo>
                    <a:pt x="104" y="65"/>
                    <a:pt x="107" y="63"/>
                    <a:pt x="111" y="63"/>
                  </a:cubicBezTo>
                  <a:cubicBezTo>
                    <a:pt x="160" y="63"/>
                    <a:pt x="160" y="63"/>
                    <a:pt x="160" y="63"/>
                  </a:cubicBezTo>
                  <a:cubicBezTo>
                    <a:pt x="164" y="63"/>
                    <a:pt x="167" y="65"/>
                    <a:pt x="167" y="69"/>
                  </a:cubicBezTo>
                  <a:cubicBezTo>
                    <a:pt x="167" y="73"/>
                    <a:pt x="164" y="76"/>
                    <a:pt x="160" y="76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90"/>
            <p:cNvSpPr>
              <a:spLocks noEditPoints="1"/>
            </p:cNvSpPr>
            <p:nvPr userDrawn="1"/>
          </p:nvSpPr>
          <p:spPr bwMode="auto">
            <a:xfrm rot="10009264">
              <a:off x="5524901" y="5702418"/>
              <a:ext cx="645487" cy="718218"/>
            </a:xfrm>
            <a:custGeom>
              <a:avLst/>
              <a:gdLst>
                <a:gd name="T0" fmla="*/ 160 w 180"/>
                <a:gd name="T1" fmla="*/ 200 h 200"/>
                <a:gd name="T2" fmla="*/ 52 w 180"/>
                <a:gd name="T3" fmla="*/ 200 h 200"/>
                <a:gd name="T4" fmla="*/ 32 w 180"/>
                <a:gd name="T5" fmla="*/ 180 h 200"/>
                <a:gd name="T6" fmla="*/ 32 w 180"/>
                <a:gd name="T7" fmla="*/ 48 h 200"/>
                <a:gd name="T8" fmla="*/ 52 w 180"/>
                <a:gd name="T9" fmla="*/ 28 h 200"/>
                <a:gd name="T10" fmla="*/ 160 w 180"/>
                <a:gd name="T11" fmla="*/ 28 h 200"/>
                <a:gd name="T12" fmla="*/ 180 w 180"/>
                <a:gd name="T13" fmla="*/ 48 h 200"/>
                <a:gd name="T14" fmla="*/ 180 w 180"/>
                <a:gd name="T15" fmla="*/ 180 h 200"/>
                <a:gd name="T16" fmla="*/ 160 w 180"/>
                <a:gd name="T17" fmla="*/ 200 h 200"/>
                <a:gd name="T18" fmla="*/ 168 w 180"/>
                <a:gd name="T19" fmla="*/ 40 h 200"/>
                <a:gd name="T20" fmla="*/ 44 w 180"/>
                <a:gd name="T21" fmla="*/ 40 h 200"/>
                <a:gd name="T22" fmla="*/ 44 w 180"/>
                <a:gd name="T23" fmla="*/ 172 h 200"/>
                <a:gd name="T24" fmla="*/ 168 w 180"/>
                <a:gd name="T25" fmla="*/ 172 h 200"/>
                <a:gd name="T26" fmla="*/ 168 w 180"/>
                <a:gd name="T27" fmla="*/ 40 h 200"/>
                <a:gd name="T28" fmla="*/ 136 w 180"/>
                <a:gd name="T29" fmla="*/ 15 h 200"/>
                <a:gd name="T30" fmla="*/ 148 w 180"/>
                <a:gd name="T31" fmla="*/ 15 h 200"/>
                <a:gd name="T32" fmla="*/ 148 w 180"/>
                <a:gd name="T33" fmla="*/ 24 h 200"/>
                <a:gd name="T34" fmla="*/ 136 w 180"/>
                <a:gd name="T35" fmla="*/ 24 h 200"/>
                <a:gd name="T36" fmla="*/ 136 w 180"/>
                <a:gd name="T37" fmla="*/ 15 h 200"/>
                <a:gd name="T38" fmla="*/ 136 w 180"/>
                <a:gd name="T39" fmla="*/ 12 h 200"/>
                <a:gd name="T40" fmla="*/ 12 w 180"/>
                <a:gd name="T41" fmla="*/ 12 h 200"/>
                <a:gd name="T42" fmla="*/ 12 w 180"/>
                <a:gd name="T43" fmla="*/ 144 h 200"/>
                <a:gd name="T44" fmla="*/ 16 w 180"/>
                <a:gd name="T45" fmla="*/ 144 h 200"/>
                <a:gd name="T46" fmla="*/ 20 w 180"/>
                <a:gd name="T47" fmla="*/ 144 h 200"/>
                <a:gd name="T48" fmla="*/ 28 w 180"/>
                <a:gd name="T49" fmla="*/ 144 h 200"/>
                <a:gd name="T50" fmla="*/ 28 w 180"/>
                <a:gd name="T51" fmla="*/ 172 h 200"/>
                <a:gd name="T52" fmla="*/ 16 w 180"/>
                <a:gd name="T53" fmla="*/ 172 h 200"/>
                <a:gd name="T54" fmla="*/ 16 w 180"/>
                <a:gd name="T55" fmla="*/ 171 h 200"/>
                <a:gd name="T56" fmla="*/ 0 w 180"/>
                <a:gd name="T57" fmla="*/ 152 h 200"/>
                <a:gd name="T58" fmla="*/ 0 w 180"/>
                <a:gd name="T59" fmla="*/ 20 h 200"/>
                <a:gd name="T60" fmla="*/ 20 w 180"/>
                <a:gd name="T61" fmla="*/ 0 h 200"/>
                <a:gd name="T62" fmla="*/ 128 w 180"/>
                <a:gd name="T63" fmla="*/ 0 h 200"/>
                <a:gd name="T64" fmla="*/ 147 w 180"/>
                <a:gd name="T65" fmla="*/ 15 h 200"/>
                <a:gd name="T66" fmla="*/ 136 w 180"/>
                <a:gd name="T67" fmla="*/ 15 h 200"/>
                <a:gd name="T68" fmla="*/ 136 w 180"/>
                <a:gd name="T69" fmla="*/ 1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0" h="200">
                  <a:moveTo>
                    <a:pt x="160" y="200"/>
                  </a:moveTo>
                  <a:cubicBezTo>
                    <a:pt x="52" y="200"/>
                    <a:pt x="52" y="200"/>
                    <a:pt x="52" y="200"/>
                  </a:cubicBezTo>
                  <a:cubicBezTo>
                    <a:pt x="40" y="200"/>
                    <a:pt x="32" y="191"/>
                    <a:pt x="32" y="180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37"/>
                    <a:pt x="40" y="28"/>
                    <a:pt x="52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71" y="28"/>
                    <a:pt x="180" y="37"/>
                    <a:pt x="180" y="48"/>
                  </a:cubicBezTo>
                  <a:cubicBezTo>
                    <a:pt x="180" y="180"/>
                    <a:pt x="180" y="180"/>
                    <a:pt x="180" y="180"/>
                  </a:cubicBezTo>
                  <a:cubicBezTo>
                    <a:pt x="180" y="191"/>
                    <a:pt x="171" y="200"/>
                    <a:pt x="160" y="200"/>
                  </a:cubicBezTo>
                  <a:close/>
                  <a:moveTo>
                    <a:pt x="168" y="40"/>
                  </a:moveTo>
                  <a:cubicBezTo>
                    <a:pt x="44" y="40"/>
                    <a:pt x="44" y="40"/>
                    <a:pt x="44" y="40"/>
                  </a:cubicBezTo>
                  <a:cubicBezTo>
                    <a:pt x="44" y="172"/>
                    <a:pt x="44" y="172"/>
                    <a:pt x="44" y="172"/>
                  </a:cubicBezTo>
                  <a:cubicBezTo>
                    <a:pt x="168" y="172"/>
                    <a:pt x="168" y="172"/>
                    <a:pt x="168" y="172"/>
                  </a:cubicBezTo>
                  <a:lnTo>
                    <a:pt x="168" y="40"/>
                  </a:lnTo>
                  <a:close/>
                  <a:moveTo>
                    <a:pt x="136" y="15"/>
                  </a:moveTo>
                  <a:cubicBezTo>
                    <a:pt x="148" y="15"/>
                    <a:pt x="148" y="15"/>
                    <a:pt x="148" y="15"/>
                  </a:cubicBezTo>
                  <a:cubicBezTo>
                    <a:pt x="148" y="24"/>
                    <a:pt x="148" y="24"/>
                    <a:pt x="148" y="24"/>
                  </a:cubicBezTo>
                  <a:cubicBezTo>
                    <a:pt x="136" y="24"/>
                    <a:pt x="136" y="24"/>
                    <a:pt x="136" y="24"/>
                  </a:cubicBezTo>
                  <a:lnTo>
                    <a:pt x="136" y="15"/>
                  </a:lnTo>
                  <a:close/>
                  <a:moveTo>
                    <a:pt x="136" y="12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6" y="144"/>
                    <a:pt x="16" y="144"/>
                    <a:pt x="16" y="14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6" y="169"/>
                    <a:pt x="0" y="161"/>
                    <a:pt x="0" y="15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8" y="0"/>
                    <a:pt x="20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7" y="0"/>
                    <a:pt x="145" y="6"/>
                    <a:pt x="147" y="15"/>
                  </a:cubicBezTo>
                  <a:cubicBezTo>
                    <a:pt x="136" y="15"/>
                    <a:pt x="136" y="15"/>
                    <a:pt x="136" y="15"/>
                  </a:cubicBezTo>
                  <a:lnTo>
                    <a:pt x="136" y="12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91"/>
            <p:cNvSpPr>
              <a:spLocks noEditPoints="1"/>
            </p:cNvSpPr>
            <p:nvPr userDrawn="1"/>
          </p:nvSpPr>
          <p:spPr bwMode="auto">
            <a:xfrm rot="20847450">
              <a:off x="6264410" y="3103051"/>
              <a:ext cx="979429" cy="921450"/>
            </a:xfrm>
            <a:custGeom>
              <a:avLst/>
              <a:gdLst>
                <a:gd name="T0" fmla="*/ 180 w 200"/>
                <a:gd name="T1" fmla="*/ 152 h 188"/>
                <a:gd name="T2" fmla="*/ 163 w 200"/>
                <a:gd name="T3" fmla="*/ 152 h 188"/>
                <a:gd name="T4" fmla="*/ 138 w 200"/>
                <a:gd name="T5" fmla="*/ 188 h 188"/>
                <a:gd name="T6" fmla="*/ 114 w 200"/>
                <a:gd name="T7" fmla="*/ 152 h 188"/>
                <a:gd name="T8" fmla="*/ 20 w 200"/>
                <a:gd name="T9" fmla="*/ 152 h 188"/>
                <a:gd name="T10" fmla="*/ 0 w 200"/>
                <a:gd name="T11" fmla="*/ 132 h 188"/>
                <a:gd name="T12" fmla="*/ 0 w 200"/>
                <a:gd name="T13" fmla="*/ 20 h 188"/>
                <a:gd name="T14" fmla="*/ 20 w 200"/>
                <a:gd name="T15" fmla="*/ 0 h 188"/>
                <a:gd name="T16" fmla="*/ 180 w 200"/>
                <a:gd name="T17" fmla="*/ 0 h 188"/>
                <a:gd name="T18" fmla="*/ 200 w 200"/>
                <a:gd name="T19" fmla="*/ 20 h 188"/>
                <a:gd name="T20" fmla="*/ 200 w 200"/>
                <a:gd name="T21" fmla="*/ 132 h 188"/>
                <a:gd name="T22" fmla="*/ 180 w 200"/>
                <a:gd name="T23" fmla="*/ 152 h 188"/>
                <a:gd name="T24" fmla="*/ 43 w 200"/>
                <a:gd name="T25" fmla="*/ 60 h 188"/>
                <a:gd name="T26" fmla="*/ 24 w 200"/>
                <a:gd name="T27" fmla="*/ 78 h 188"/>
                <a:gd name="T28" fmla="*/ 43 w 200"/>
                <a:gd name="T29" fmla="*/ 97 h 188"/>
                <a:gd name="T30" fmla="*/ 61 w 200"/>
                <a:gd name="T31" fmla="*/ 78 h 188"/>
                <a:gd name="T32" fmla="*/ 43 w 200"/>
                <a:gd name="T33" fmla="*/ 60 h 188"/>
                <a:gd name="T34" fmla="*/ 99 w 200"/>
                <a:gd name="T35" fmla="*/ 60 h 188"/>
                <a:gd name="T36" fmla="*/ 80 w 200"/>
                <a:gd name="T37" fmla="*/ 78 h 188"/>
                <a:gd name="T38" fmla="*/ 99 w 200"/>
                <a:gd name="T39" fmla="*/ 97 h 188"/>
                <a:gd name="T40" fmla="*/ 117 w 200"/>
                <a:gd name="T41" fmla="*/ 78 h 188"/>
                <a:gd name="T42" fmla="*/ 99 w 200"/>
                <a:gd name="T43" fmla="*/ 60 h 188"/>
                <a:gd name="T44" fmla="*/ 155 w 200"/>
                <a:gd name="T45" fmla="*/ 60 h 188"/>
                <a:gd name="T46" fmla="*/ 136 w 200"/>
                <a:gd name="T47" fmla="*/ 78 h 188"/>
                <a:gd name="T48" fmla="*/ 155 w 200"/>
                <a:gd name="T49" fmla="*/ 97 h 188"/>
                <a:gd name="T50" fmla="*/ 173 w 200"/>
                <a:gd name="T51" fmla="*/ 78 h 188"/>
                <a:gd name="T52" fmla="*/ 155 w 200"/>
                <a:gd name="T53" fmla="*/ 6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0" h="188">
                  <a:moveTo>
                    <a:pt x="180" y="152"/>
                  </a:moveTo>
                  <a:cubicBezTo>
                    <a:pt x="163" y="152"/>
                    <a:pt x="163" y="152"/>
                    <a:pt x="163" y="152"/>
                  </a:cubicBezTo>
                  <a:cubicBezTo>
                    <a:pt x="138" y="188"/>
                    <a:pt x="138" y="188"/>
                    <a:pt x="138" y="188"/>
                  </a:cubicBezTo>
                  <a:cubicBezTo>
                    <a:pt x="114" y="152"/>
                    <a:pt x="114" y="152"/>
                    <a:pt x="114" y="152"/>
                  </a:cubicBezTo>
                  <a:cubicBezTo>
                    <a:pt x="20" y="152"/>
                    <a:pt x="20" y="152"/>
                    <a:pt x="20" y="152"/>
                  </a:cubicBezTo>
                  <a:cubicBezTo>
                    <a:pt x="8" y="152"/>
                    <a:pt x="0" y="143"/>
                    <a:pt x="0" y="13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8" y="0"/>
                    <a:pt x="2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91" y="0"/>
                    <a:pt x="200" y="9"/>
                    <a:pt x="200" y="20"/>
                  </a:cubicBezTo>
                  <a:cubicBezTo>
                    <a:pt x="200" y="132"/>
                    <a:pt x="200" y="132"/>
                    <a:pt x="200" y="132"/>
                  </a:cubicBezTo>
                  <a:cubicBezTo>
                    <a:pt x="200" y="143"/>
                    <a:pt x="191" y="152"/>
                    <a:pt x="180" y="152"/>
                  </a:cubicBezTo>
                  <a:close/>
                  <a:moveTo>
                    <a:pt x="43" y="60"/>
                  </a:moveTo>
                  <a:cubicBezTo>
                    <a:pt x="33" y="60"/>
                    <a:pt x="24" y="68"/>
                    <a:pt x="24" y="78"/>
                  </a:cubicBezTo>
                  <a:cubicBezTo>
                    <a:pt x="24" y="88"/>
                    <a:pt x="33" y="97"/>
                    <a:pt x="43" y="97"/>
                  </a:cubicBezTo>
                  <a:cubicBezTo>
                    <a:pt x="53" y="97"/>
                    <a:pt x="61" y="88"/>
                    <a:pt x="61" y="78"/>
                  </a:cubicBezTo>
                  <a:cubicBezTo>
                    <a:pt x="61" y="68"/>
                    <a:pt x="53" y="60"/>
                    <a:pt x="43" y="60"/>
                  </a:cubicBezTo>
                  <a:close/>
                  <a:moveTo>
                    <a:pt x="99" y="60"/>
                  </a:moveTo>
                  <a:cubicBezTo>
                    <a:pt x="89" y="60"/>
                    <a:pt x="80" y="68"/>
                    <a:pt x="80" y="78"/>
                  </a:cubicBezTo>
                  <a:cubicBezTo>
                    <a:pt x="80" y="88"/>
                    <a:pt x="89" y="97"/>
                    <a:pt x="99" y="97"/>
                  </a:cubicBezTo>
                  <a:cubicBezTo>
                    <a:pt x="109" y="97"/>
                    <a:pt x="117" y="88"/>
                    <a:pt x="117" y="78"/>
                  </a:cubicBezTo>
                  <a:cubicBezTo>
                    <a:pt x="117" y="68"/>
                    <a:pt x="109" y="60"/>
                    <a:pt x="99" y="60"/>
                  </a:cubicBezTo>
                  <a:close/>
                  <a:moveTo>
                    <a:pt x="155" y="60"/>
                  </a:moveTo>
                  <a:cubicBezTo>
                    <a:pt x="145" y="60"/>
                    <a:pt x="136" y="68"/>
                    <a:pt x="136" y="78"/>
                  </a:cubicBezTo>
                  <a:cubicBezTo>
                    <a:pt x="136" y="88"/>
                    <a:pt x="145" y="97"/>
                    <a:pt x="155" y="97"/>
                  </a:cubicBezTo>
                  <a:cubicBezTo>
                    <a:pt x="165" y="97"/>
                    <a:pt x="173" y="88"/>
                    <a:pt x="173" y="78"/>
                  </a:cubicBezTo>
                  <a:cubicBezTo>
                    <a:pt x="173" y="68"/>
                    <a:pt x="165" y="60"/>
                    <a:pt x="155" y="6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92"/>
            <p:cNvSpPr>
              <a:spLocks/>
            </p:cNvSpPr>
            <p:nvPr userDrawn="1"/>
          </p:nvSpPr>
          <p:spPr bwMode="auto">
            <a:xfrm>
              <a:off x="4232033" y="4819610"/>
              <a:ext cx="484873" cy="747008"/>
            </a:xfrm>
            <a:custGeom>
              <a:avLst/>
              <a:gdLst>
                <a:gd name="T0" fmla="*/ 79 w 135"/>
                <a:gd name="T1" fmla="*/ 0 h 208"/>
                <a:gd name="T2" fmla="*/ 60 w 135"/>
                <a:gd name="T3" fmla="*/ 0 h 208"/>
                <a:gd name="T4" fmla="*/ 60 w 135"/>
                <a:gd name="T5" fmla="*/ 141 h 208"/>
                <a:gd name="T6" fmla="*/ 2 w 135"/>
                <a:gd name="T7" fmla="*/ 168 h 208"/>
                <a:gd name="T8" fmla="*/ 7 w 135"/>
                <a:gd name="T9" fmla="*/ 188 h 208"/>
                <a:gd name="T10" fmla="*/ 80 w 135"/>
                <a:gd name="T11" fmla="*/ 176 h 208"/>
                <a:gd name="T12" fmla="*/ 88 w 135"/>
                <a:gd name="T13" fmla="*/ 136 h 208"/>
                <a:gd name="T14" fmla="*/ 88 w 135"/>
                <a:gd name="T15" fmla="*/ 51 h 208"/>
                <a:gd name="T16" fmla="*/ 114 w 135"/>
                <a:gd name="T17" fmla="*/ 81 h 208"/>
                <a:gd name="T18" fmla="*/ 110 w 135"/>
                <a:gd name="T19" fmla="*/ 112 h 208"/>
                <a:gd name="T20" fmla="*/ 108 w 135"/>
                <a:gd name="T21" fmla="*/ 118 h 208"/>
                <a:gd name="T22" fmla="*/ 122 w 135"/>
                <a:gd name="T23" fmla="*/ 107 h 208"/>
                <a:gd name="T24" fmla="*/ 127 w 135"/>
                <a:gd name="T25" fmla="*/ 90 h 208"/>
                <a:gd name="T26" fmla="*/ 79 w 135"/>
                <a:gd name="T27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208">
                  <a:moveTo>
                    <a:pt x="79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34" y="130"/>
                    <a:pt x="7" y="145"/>
                    <a:pt x="2" y="168"/>
                  </a:cubicBezTo>
                  <a:cubicBezTo>
                    <a:pt x="0" y="176"/>
                    <a:pt x="4" y="184"/>
                    <a:pt x="7" y="188"/>
                  </a:cubicBezTo>
                  <a:cubicBezTo>
                    <a:pt x="24" y="208"/>
                    <a:pt x="63" y="199"/>
                    <a:pt x="80" y="176"/>
                  </a:cubicBezTo>
                  <a:cubicBezTo>
                    <a:pt x="88" y="166"/>
                    <a:pt x="88" y="158"/>
                    <a:pt x="88" y="136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98" y="59"/>
                    <a:pt x="110" y="66"/>
                    <a:pt x="114" y="81"/>
                  </a:cubicBezTo>
                  <a:cubicBezTo>
                    <a:pt x="117" y="90"/>
                    <a:pt x="113" y="104"/>
                    <a:pt x="110" y="112"/>
                  </a:cubicBezTo>
                  <a:cubicBezTo>
                    <a:pt x="109" y="114"/>
                    <a:pt x="107" y="116"/>
                    <a:pt x="108" y="118"/>
                  </a:cubicBezTo>
                  <a:cubicBezTo>
                    <a:pt x="116" y="124"/>
                    <a:pt x="119" y="112"/>
                    <a:pt x="122" y="107"/>
                  </a:cubicBezTo>
                  <a:cubicBezTo>
                    <a:pt x="124" y="102"/>
                    <a:pt x="126" y="95"/>
                    <a:pt x="127" y="90"/>
                  </a:cubicBezTo>
                  <a:cubicBezTo>
                    <a:pt x="135" y="41"/>
                    <a:pt x="84" y="38"/>
                    <a:pt x="79" y="0"/>
                  </a:cubicBezTo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93"/>
            <p:cNvSpPr>
              <a:spLocks noEditPoints="1"/>
            </p:cNvSpPr>
            <p:nvPr userDrawn="1"/>
          </p:nvSpPr>
          <p:spPr bwMode="auto">
            <a:xfrm rot="582592">
              <a:off x="4485300" y="4011994"/>
              <a:ext cx="716703" cy="604576"/>
            </a:xfrm>
            <a:custGeom>
              <a:avLst/>
              <a:gdLst>
                <a:gd name="T0" fmla="*/ 109 w 200"/>
                <a:gd name="T1" fmla="*/ 146 h 168"/>
                <a:gd name="T2" fmla="*/ 55 w 200"/>
                <a:gd name="T3" fmla="*/ 168 h 168"/>
                <a:gd name="T4" fmla="*/ 0 w 200"/>
                <a:gd name="T5" fmla="*/ 23 h 168"/>
                <a:gd name="T6" fmla="*/ 109 w 200"/>
                <a:gd name="T7" fmla="*/ 23 h 168"/>
                <a:gd name="T8" fmla="*/ 191 w 200"/>
                <a:gd name="T9" fmla="*/ 31 h 168"/>
                <a:gd name="T10" fmla="*/ 200 w 200"/>
                <a:gd name="T11" fmla="*/ 138 h 168"/>
                <a:gd name="T12" fmla="*/ 176 w 200"/>
                <a:gd name="T13" fmla="*/ 138 h 168"/>
                <a:gd name="T14" fmla="*/ 184 w 200"/>
                <a:gd name="T15" fmla="*/ 130 h 168"/>
                <a:gd name="T16" fmla="*/ 176 w 200"/>
                <a:gd name="T17" fmla="*/ 138 h 168"/>
                <a:gd name="T18" fmla="*/ 168 w 200"/>
                <a:gd name="T19" fmla="*/ 138 h 168"/>
                <a:gd name="T20" fmla="*/ 160 w 200"/>
                <a:gd name="T21" fmla="*/ 130 h 168"/>
                <a:gd name="T22" fmla="*/ 144 w 200"/>
                <a:gd name="T23" fmla="*/ 138 h 168"/>
                <a:gd name="T24" fmla="*/ 152 w 200"/>
                <a:gd name="T25" fmla="*/ 130 h 168"/>
                <a:gd name="T26" fmla="*/ 144 w 200"/>
                <a:gd name="T27" fmla="*/ 138 h 168"/>
                <a:gd name="T28" fmla="*/ 136 w 200"/>
                <a:gd name="T29" fmla="*/ 138 h 168"/>
                <a:gd name="T30" fmla="*/ 128 w 200"/>
                <a:gd name="T31" fmla="*/ 130 h 168"/>
                <a:gd name="T32" fmla="*/ 112 w 200"/>
                <a:gd name="T33" fmla="*/ 138 h 168"/>
                <a:gd name="T34" fmla="*/ 120 w 200"/>
                <a:gd name="T35" fmla="*/ 130 h 168"/>
                <a:gd name="T36" fmla="*/ 112 w 200"/>
                <a:gd name="T37" fmla="*/ 138 h 168"/>
                <a:gd name="T38" fmla="*/ 112 w 200"/>
                <a:gd name="T39" fmla="*/ 38 h 168"/>
                <a:gd name="T40" fmla="*/ 120 w 200"/>
                <a:gd name="T41" fmla="*/ 46 h 168"/>
                <a:gd name="T42" fmla="*/ 124 w 200"/>
                <a:gd name="T43" fmla="*/ 54 h 168"/>
                <a:gd name="T44" fmla="*/ 108 w 200"/>
                <a:gd name="T45" fmla="*/ 123 h 168"/>
                <a:gd name="T46" fmla="*/ 124 w 200"/>
                <a:gd name="T47" fmla="*/ 54 h 168"/>
                <a:gd name="T48" fmla="*/ 128 w 200"/>
                <a:gd name="T49" fmla="*/ 38 h 168"/>
                <a:gd name="T50" fmla="*/ 136 w 200"/>
                <a:gd name="T51" fmla="*/ 46 h 168"/>
                <a:gd name="T52" fmla="*/ 152 w 200"/>
                <a:gd name="T53" fmla="*/ 38 h 168"/>
                <a:gd name="T54" fmla="*/ 144 w 200"/>
                <a:gd name="T55" fmla="*/ 46 h 168"/>
                <a:gd name="T56" fmla="*/ 152 w 200"/>
                <a:gd name="T57" fmla="*/ 38 h 168"/>
                <a:gd name="T58" fmla="*/ 160 w 200"/>
                <a:gd name="T59" fmla="*/ 38 h 168"/>
                <a:gd name="T60" fmla="*/ 168 w 200"/>
                <a:gd name="T61" fmla="*/ 46 h 168"/>
                <a:gd name="T62" fmla="*/ 184 w 200"/>
                <a:gd name="T63" fmla="*/ 38 h 168"/>
                <a:gd name="T64" fmla="*/ 176 w 200"/>
                <a:gd name="T65" fmla="*/ 46 h 168"/>
                <a:gd name="T66" fmla="*/ 184 w 200"/>
                <a:gd name="T67" fmla="*/ 38 h 168"/>
                <a:gd name="T68" fmla="*/ 132 w 200"/>
                <a:gd name="T69" fmla="*/ 54 h 168"/>
                <a:gd name="T70" fmla="*/ 188 w 200"/>
                <a:gd name="T71" fmla="*/ 123 h 168"/>
                <a:gd name="T72" fmla="*/ 55 w 200"/>
                <a:gd name="T73" fmla="*/ 23 h 168"/>
                <a:gd name="T74" fmla="*/ 55 w 200"/>
                <a:gd name="T75" fmla="*/ 0 h 168"/>
                <a:gd name="T76" fmla="*/ 55 w 200"/>
                <a:gd name="T77" fmla="*/ 23 h 168"/>
                <a:gd name="T78" fmla="*/ 40 w 200"/>
                <a:gd name="T79" fmla="*/ 10 h 168"/>
                <a:gd name="T80" fmla="*/ 70 w 200"/>
                <a:gd name="T81" fmla="*/ 1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" h="168">
                  <a:moveTo>
                    <a:pt x="191" y="146"/>
                  </a:moveTo>
                  <a:cubicBezTo>
                    <a:pt x="109" y="146"/>
                    <a:pt x="109" y="146"/>
                    <a:pt x="109" y="146"/>
                  </a:cubicBezTo>
                  <a:cubicBezTo>
                    <a:pt x="109" y="160"/>
                    <a:pt x="109" y="160"/>
                    <a:pt x="109" y="160"/>
                  </a:cubicBezTo>
                  <a:cubicBezTo>
                    <a:pt x="109" y="160"/>
                    <a:pt x="100" y="168"/>
                    <a:pt x="55" y="168"/>
                  </a:cubicBezTo>
                  <a:cubicBezTo>
                    <a:pt x="10" y="168"/>
                    <a:pt x="0" y="160"/>
                    <a:pt x="0" y="16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0" y="31"/>
                    <a:pt x="55" y="31"/>
                  </a:cubicBezTo>
                  <a:cubicBezTo>
                    <a:pt x="100" y="31"/>
                    <a:pt x="109" y="23"/>
                    <a:pt x="109" y="23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91" y="31"/>
                    <a:pt x="191" y="31"/>
                    <a:pt x="191" y="31"/>
                  </a:cubicBezTo>
                  <a:cubicBezTo>
                    <a:pt x="195" y="31"/>
                    <a:pt x="200" y="34"/>
                    <a:pt x="200" y="38"/>
                  </a:cubicBezTo>
                  <a:cubicBezTo>
                    <a:pt x="200" y="138"/>
                    <a:pt x="200" y="138"/>
                    <a:pt x="200" y="138"/>
                  </a:cubicBezTo>
                  <a:cubicBezTo>
                    <a:pt x="200" y="142"/>
                    <a:pt x="195" y="146"/>
                    <a:pt x="191" y="146"/>
                  </a:cubicBezTo>
                  <a:close/>
                  <a:moveTo>
                    <a:pt x="176" y="138"/>
                  </a:moveTo>
                  <a:cubicBezTo>
                    <a:pt x="184" y="138"/>
                    <a:pt x="184" y="138"/>
                    <a:pt x="184" y="138"/>
                  </a:cubicBezTo>
                  <a:cubicBezTo>
                    <a:pt x="184" y="130"/>
                    <a:pt x="184" y="130"/>
                    <a:pt x="184" y="130"/>
                  </a:cubicBezTo>
                  <a:cubicBezTo>
                    <a:pt x="176" y="130"/>
                    <a:pt x="176" y="130"/>
                    <a:pt x="176" y="130"/>
                  </a:cubicBezTo>
                  <a:lnTo>
                    <a:pt x="176" y="138"/>
                  </a:lnTo>
                  <a:close/>
                  <a:moveTo>
                    <a:pt x="160" y="138"/>
                  </a:moveTo>
                  <a:cubicBezTo>
                    <a:pt x="168" y="138"/>
                    <a:pt x="168" y="138"/>
                    <a:pt x="168" y="138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0" y="130"/>
                    <a:pt x="160" y="130"/>
                    <a:pt x="160" y="130"/>
                  </a:cubicBezTo>
                  <a:lnTo>
                    <a:pt x="160" y="138"/>
                  </a:lnTo>
                  <a:close/>
                  <a:moveTo>
                    <a:pt x="144" y="138"/>
                  </a:moveTo>
                  <a:cubicBezTo>
                    <a:pt x="152" y="138"/>
                    <a:pt x="152" y="138"/>
                    <a:pt x="152" y="138"/>
                  </a:cubicBezTo>
                  <a:cubicBezTo>
                    <a:pt x="152" y="130"/>
                    <a:pt x="152" y="130"/>
                    <a:pt x="152" y="130"/>
                  </a:cubicBezTo>
                  <a:cubicBezTo>
                    <a:pt x="144" y="130"/>
                    <a:pt x="144" y="130"/>
                    <a:pt x="144" y="130"/>
                  </a:cubicBezTo>
                  <a:lnTo>
                    <a:pt x="144" y="138"/>
                  </a:lnTo>
                  <a:close/>
                  <a:moveTo>
                    <a:pt x="128" y="138"/>
                  </a:moveTo>
                  <a:cubicBezTo>
                    <a:pt x="136" y="138"/>
                    <a:pt x="136" y="138"/>
                    <a:pt x="136" y="138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28" y="130"/>
                    <a:pt x="128" y="130"/>
                    <a:pt x="128" y="130"/>
                  </a:cubicBezTo>
                  <a:lnTo>
                    <a:pt x="128" y="138"/>
                  </a:lnTo>
                  <a:close/>
                  <a:moveTo>
                    <a:pt x="112" y="138"/>
                  </a:moveTo>
                  <a:cubicBezTo>
                    <a:pt x="120" y="138"/>
                    <a:pt x="120" y="138"/>
                    <a:pt x="120" y="138"/>
                  </a:cubicBezTo>
                  <a:cubicBezTo>
                    <a:pt x="120" y="130"/>
                    <a:pt x="120" y="130"/>
                    <a:pt x="120" y="130"/>
                  </a:cubicBezTo>
                  <a:cubicBezTo>
                    <a:pt x="113" y="130"/>
                    <a:pt x="113" y="130"/>
                    <a:pt x="113" y="130"/>
                  </a:cubicBezTo>
                  <a:lnTo>
                    <a:pt x="112" y="138"/>
                  </a:lnTo>
                  <a:close/>
                  <a:moveTo>
                    <a:pt x="120" y="38"/>
                  </a:moveTo>
                  <a:cubicBezTo>
                    <a:pt x="112" y="38"/>
                    <a:pt x="112" y="38"/>
                    <a:pt x="112" y="38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20" y="46"/>
                    <a:pt x="120" y="46"/>
                    <a:pt x="120" y="46"/>
                  </a:cubicBezTo>
                  <a:lnTo>
                    <a:pt x="120" y="38"/>
                  </a:lnTo>
                  <a:close/>
                  <a:moveTo>
                    <a:pt x="124" y="54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24" y="123"/>
                    <a:pt x="124" y="123"/>
                    <a:pt x="124" y="123"/>
                  </a:cubicBezTo>
                  <a:lnTo>
                    <a:pt x="124" y="54"/>
                  </a:lnTo>
                  <a:close/>
                  <a:moveTo>
                    <a:pt x="136" y="38"/>
                  </a:moveTo>
                  <a:cubicBezTo>
                    <a:pt x="128" y="38"/>
                    <a:pt x="128" y="38"/>
                    <a:pt x="128" y="38"/>
                  </a:cubicBezTo>
                  <a:cubicBezTo>
                    <a:pt x="128" y="46"/>
                    <a:pt x="128" y="46"/>
                    <a:pt x="128" y="46"/>
                  </a:cubicBezTo>
                  <a:cubicBezTo>
                    <a:pt x="136" y="46"/>
                    <a:pt x="136" y="46"/>
                    <a:pt x="136" y="46"/>
                  </a:cubicBezTo>
                  <a:lnTo>
                    <a:pt x="136" y="38"/>
                  </a:lnTo>
                  <a:close/>
                  <a:moveTo>
                    <a:pt x="152" y="38"/>
                  </a:moveTo>
                  <a:cubicBezTo>
                    <a:pt x="144" y="38"/>
                    <a:pt x="144" y="38"/>
                    <a:pt x="144" y="38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52" y="46"/>
                    <a:pt x="152" y="46"/>
                    <a:pt x="152" y="46"/>
                  </a:cubicBezTo>
                  <a:lnTo>
                    <a:pt x="152" y="38"/>
                  </a:lnTo>
                  <a:close/>
                  <a:moveTo>
                    <a:pt x="168" y="38"/>
                  </a:moveTo>
                  <a:cubicBezTo>
                    <a:pt x="160" y="38"/>
                    <a:pt x="160" y="38"/>
                    <a:pt x="160" y="38"/>
                  </a:cubicBezTo>
                  <a:cubicBezTo>
                    <a:pt x="160" y="46"/>
                    <a:pt x="160" y="46"/>
                    <a:pt x="160" y="46"/>
                  </a:cubicBezTo>
                  <a:cubicBezTo>
                    <a:pt x="168" y="46"/>
                    <a:pt x="168" y="46"/>
                    <a:pt x="168" y="46"/>
                  </a:cubicBezTo>
                  <a:lnTo>
                    <a:pt x="168" y="38"/>
                  </a:lnTo>
                  <a:close/>
                  <a:moveTo>
                    <a:pt x="184" y="38"/>
                  </a:moveTo>
                  <a:cubicBezTo>
                    <a:pt x="176" y="38"/>
                    <a:pt x="176" y="38"/>
                    <a:pt x="176" y="38"/>
                  </a:cubicBezTo>
                  <a:cubicBezTo>
                    <a:pt x="176" y="46"/>
                    <a:pt x="176" y="46"/>
                    <a:pt x="176" y="46"/>
                  </a:cubicBezTo>
                  <a:cubicBezTo>
                    <a:pt x="184" y="46"/>
                    <a:pt x="184" y="46"/>
                    <a:pt x="184" y="46"/>
                  </a:cubicBezTo>
                  <a:lnTo>
                    <a:pt x="184" y="38"/>
                  </a:lnTo>
                  <a:close/>
                  <a:moveTo>
                    <a:pt x="188" y="54"/>
                  </a:moveTo>
                  <a:cubicBezTo>
                    <a:pt x="132" y="54"/>
                    <a:pt x="132" y="54"/>
                    <a:pt x="132" y="54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88" y="123"/>
                    <a:pt x="188" y="123"/>
                    <a:pt x="188" y="123"/>
                  </a:cubicBezTo>
                  <a:lnTo>
                    <a:pt x="188" y="54"/>
                  </a:lnTo>
                  <a:close/>
                  <a:moveTo>
                    <a:pt x="55" y="23"/>
                  </a:moveTo>
                  <a:cubicBezTo>
                    <a:pt x="26" y="23"/>
                    <a:pt x="0" y="18"/>
                    <a:pt x="0" y="12"/>
                  </a:cubicBezTo>
                  <a:cubicBezTo>
                    <a:pt x="0" y="6"/>
                    <a:pt x="26" y="0"/>
                    <a:pt x="55" y="0"/>
                  </a:cubicBezTo>
                  <a:cubicBezTo>
                    <a:pt x="84" y="0"/>
                    <a:pt x="109" y="6"/>
                    <a:pt x="109" y="12"/>
                  </a:cubicBezTo>
                  <a:cubicBezTo>
                    <a:pt x="109" y="18"/>
                    <a:pt x="84" y="23"/>
                    <a:pt x="55" y="23"/>
                  </a:cubicBezTo>
                  <a:close/>
                  <a:moveTo>
                    <a:pt x="55" y="5"/>
                  </a:moveTo>
                  <a:cubicBezTo>
                    <a:pt x="47" y="5"/>
                    <a:pt x="40" y="7"/>
                    <a:pt x="40" y="10"/>
                  </a:cubicBezTo>
                  <a:cubicBezTo>
                    <a:pt x="40" y="13"/>
                    <a:pt x="47" y="16"/>
                    <a:pt x="55" y="16"/>
                  </a:cubicBezTo>
                  <a:cubicBezTo>
                    <a:pt x="64" y="16"/>
                    <a:pt x="70" y="13"/>
                    <a:pt x="70" y="10"/>
                  </a:cubicBezTo>
                  <a:cubicBezTo>
                    <a:pt x="70" y="7"/>
                    <a:pt x="64" y="5"/>
                    <a:pt x="55" y="5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94"/>
            <p:cNvSpPr>
              <a:spLocks noEditPoints="1"/>
            </p:cNvSpPr>
            <p:nvPr userDrawn="1"/>
          </p:nvSpPr>
          <p:spPr bwMode="auto">
            <a:xfrm>
              <a:off x="7706690" y="2452051"/>
              <a:ext cx="858720" cy="824300"/>
            </a:xfrm>
            <a:custGeom>
              <a:avLst/>
              <a:gdLst>
                <a:gd name="T0" fmla="*/ 188 w 200"/>
                <a:gd name="T1" fmla="*/ 0 h 192"/>
                <a:gd name="T2" fmla="*/ 44 w 200"/>
                <a:gd name="T3" fmla="*/ 0 h 192"/>
                <a:gd name="T4" fmla="*/ 40 w 200"/>
                <a:gd name="T5" fmla="*/ 0 h 192"/>
                <a:gd name="T6" fmla="*/ 32 w 200"/>
                <a:gd name="T7" fmla="*/ 0 h 192"/>
                <a:gd name="T8" fmla="*/ 32 w 200"/>
                <a:gd name="T9" fmla="*/ 36 h 192"/>
                <a:gd name="T10" fmla="*/ 0 w 200"/>
                <a:gd name="T11" fmla="*/ 36 h 192"/>
                <a:gd name="T12" fmla="*/ 0 w 200"/>
                <a:gd name="T13" fmla="*/ 48 h 192"/>
                <a:gd name="T14" fmla="*/ 0 w 200"/>
                <a:gd name="T15" fmla="*/ 152 h 192"/>
                <a:gd name="T16" fmla="*/ 40 w 200"/>
                <a:gd name="T17" fmla="*/ 192 h 192"/>
                <a:gd name="T18" fmla="*/ 64 w 200"/>
                <a:gd name="T19" fmla="*/ 192 h 192"/>
                <a:gd name="T20" fmla="*/ 136 w 200"/>
                <a:gd name="T21" fmla="*/ 192 h 192"/>
                <a:gd name="T22" fmla="*/ 160 w 200"/>
                <a:gd name="T23" fmla="*/ 192 h 192"/>
                <a:gd name="T24" fmla="*/ 200 w 200"/>
                <a:gd name="T25" fmla="*/ 152 h 192"/>
                <a:gd name="T26" fmla="*/ 200 w 200"/>
                <a:gd name="T27" fmla="*/ 12 h 192"/>
                <a:gd name="T28" fmla="*/ 200 w 200"/>
                <a:gd name="T29" fmla="*/ 0 h 192"/>
                <a:gd name="T30" fmla="*/ 188 w 200"/>
                <a:gd name="T31" fmla="*/ 0 h 192"/>
                <a:gd name="T32" fmla="*/ 32 w 200"/>
                <a:gd name="T33" fmla="*/ 140 h 192"/>
                <a:gd name="T34" fmla="*/ 22 w 200"/>
                <a:gd name="T35" fmla="*/ 166 h 192"/>
                <a:gd name="T36" fmla="*/ 12 w 200"/>
                <a:gd name="T37" fmla="*/ 140 h 192"/>
                <a:gd name="T38" fmla="*/ 12 w 200"/>
                <a:gd name="T39" fmla="*/ 48 h 192"/>
                <a:gd name="T40" fmla="*/ 32 w 200"/>
                <a:gd name="T41" fmla="*/ 48 h 192"/>
                <a:gd name="T42" fmla="*/ 32 w 200"/>
                <a:gd name="T43" fmla="*/ 140 h 192"/>
                <a:gd name="T44" fmla="*/ 188 w 200"/>
                <a:gd name="T45" fmla="*/ 140 h 192"/>
                <a:gd name="T46" fmla="*/ 148 w 200"/>
                <a:gd name="T47" fmla="*/ 180 h 192"/>
                <a:gd name="T48" fmla="*/ 136 w 200"/>
                <a:gd name="T49" fmla="*/ 180 h 192"/>
                <a:gd name="T50" fmla="*/ 64 w 200"/>
                <a:gd name="T51" fmla="*/ 180 h 192"/>
                <a:gd name="T52" fmla="*/ 52 w 200"/>
                <a:gd name="T53" fmla="*/ 180 h 192"/>
                <a:gd name="T54" fmla="*/ 35 w 200"/>
                <a:gd name="T55" fmla="*/ 176 h 192"/>
                <a:gd name="T56" fmla="*/ 44 w 200"/>
                <a:gd name="T57" fmla="*/ 152 h 192"/>
                <a:gd name="T58" fmla="*/ 44 w 200"/>
                <a:gd name="T59" fmla="*/ 12 h 192"/>
                <a:gd name="T60" fmla="*/ 188 w 200"/>
                <a:gd name="T61" fmla="*/ 12 h 192"/>
                <a:gd name="T62" fmla="*/ 188 w 200"/>
                <a:gd name="T63" fmla="*/ 140 h 192"/>
                <a:gd name="T64" fmla="*/ 100 w 200"/>
                <a:gd name="T65" fmla="*/ 128 h 192"/>
                <a:gd name="T66" fmla="*/ 60 w 200"/>
                <a:gd name="T67" fmla="*/ 128 h 192"/>
                <a:gd name="T68" fmla="*/ 60 w 200"/>
                <a:gd name="T69" fmla="*/ 140 h 192"/>
                <a:gd name="T70" fmla="*/ 100 w 200"/>
                <a:gd name="T71" fmla="*/ 140 h 192"/>
                <a:gd name="T72" fmla="*/ 100 w 200"/>
                <a:gd name="T73" fmla="*/ 128 h 192"/>
                <a:gd name="T74" fmla="*/ 100 w 200"/>
                <a:gd name="T75" fmla="*/ 108 h 192"/>
                <a:gd name="T76" fmla="*/ 60 w 200"/>
                <a:gd name="T77" fmla="*/ 108 h 192"/>
                <a:gd name="T78" fmla="*/ 60 w 200"/>
                <a:gd name="T79" fmla="*/ 120 h 192"/>
                <a:gd name="T80" fmla="*/ 100 w 200"/>
                <a:gd name="T81" fmla="*/ 120 h 192"/>
                <a:gd name="T82" fmla="*/ 100 w 200"/>
                <a:gd name="T83" fmla="*/ 108 h 192"/>
                <a:gd name="T84" fmla="*/ 100 w 200"/>
                <a:gd name="T85" fmla="*/ 88 h 192"/>
                <a:gd name="T86" fmla="*/ 60 w 200"/>
                <a:gd name="T87" fmla="*/ 88 h 192"/>
                <a:gd name="T88" fmla="*/ 60 w 200"/>
                <a:gd name="T89" fmla="*/ 100 h 192"/>
                <a:gd name="T90" fmla="*/ 100 w 200"/>
                <a:gd name="T91" fmla="*/ 100 h 192"/>
                <a:gd name="T92" fmla="*/ 100 w 200"/>
                <a:gd name="T93" fmla="*/ 88 h 192"/>
                <a:gd name="T94" fmla="*/ 168 w 200"/>
                <a:gd name="T95" fmla="*/ 36 h 192"/>
                <a:gd name="T96" fmla="*/ 60 w 200"/>
                <a:gd name="T97" fmla="*/ 36 h 192"/>
                <a:gd name="T98" fmla="*/ 60 w 200"/>
                <a:gd name="T99" fmla="*/ 52 h 192"/>
                <a:gd name="T100" fmla="*/ 168 w 200"/>
                <a:gd name="T101" fmla="*/ 52 h 192"/>
                <a:gd name="T102" fmla="*/ 168 w 200"/>
                <a:gd name="T103" fmla="*/ 36 h 192"/>
                <a:gd name="T104" fmla="*/ 100 w 200"/>
                <a:gd name="T105" fmla="*/ 68 h 192"/>
                <a:gd name="T106" fmla="*/ 60 w 200"/>
                <a:gd name="T107" fmla="*/ 68 h 192"/>
                <a:gd name="T108" fmla="*/ 60 w 200"/>
                <a:gd name="T109" fmla="*/ 80 h 192"/>
                <a:gd name="T110" fmla="*/ 100 w 200"/>
                <a:gd name="T111" fmla="*/ 80 h 192"/>
                <a:gd name="T112" fmla="*/ 100 w 200"/>
                <a:gd name="T113" fmla="*/ 68 h 192"/>
                <a:gd name="T114" fmla="*/ 112 w 200"/>
                <a:gd name="T115" fmla="*/ 140 h 192"/>
                <a:gd name="T116" fmla="*/ 168 w 200"/>
                <a:gd name="T117" fmla="*/ 140 h 192"/>
                <a:gd name="T118" fmla="*/ 168 w 200"/>
                <a:gd name="T119" fmla="*/ 68 h 192"/>
                <a:gd name="T120" fmla="*/ 112 w 200"/>
                <a:gd name="T121" fmla="*/ 68 h 192"/>
                <a:gd name="T122" fmla="*/ 112 w 200"/>
                <a:gd name="T123" fmla="*/ 14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0" h="192">
                  <a:moveTo>
                    <a:pt x="188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74"/>
                    <a:pt x="17" y="192"/>
                    <a:pt x="40" y="192"/>
                  </a:cubicBezTo>
                  <a:cubicBezTo>
                    <a:pt x="64" y="192"/>
                    <a:pt x="64" y="192"/>
                    <a:pt x="64" y="192"/>
                  </a:cubicBezTo>
                  <a:cubicBezTo>
                    <a:pt x="136" y="192"/>
                    <a:pt x="136" y="192"/>
                    <a:pt x="136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82" y="192"/>
                    <a:pt x="200" y="174"/>
                    <a:pt x="200" y="152"/>
                  </a:cubicBezTo>
                  <a:cubicBezTo>
                    <a:pt x="200" y="12"/>
                    <a:pt x="200" y="12"/>
                    <a:pt x="200" y="12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188" y="0"/>
                  </a:lnTo>
                  <a:close/>
                  <a:moveTo>
                    <a:pt x="32" y="140"/>
                  </a:moveTo>
                  <a:cubicBezTo>
                    <a:pt x="32" y="150"/>
                    <a:pt x="28" y="159"/>
                    <a:pt x="22" y="166"/>
                  </a:cubicBezTo>
                  <a:cubicBezTo>
                    <a:pt x="15" y="159"/>
                    <a:pt x="12" y="150"/>
                    <a:pt x="12" y="140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32" y="48"/>
                    <a:pt x="32" y="48"/>
                    <a:pt x="32" y="48"/>
                  </a:cubicBezTo>
                  <a:lnTo>
                    <a:pt x="32" y="140"/>
                  </a:lnTo>
                  <a:close/>
                  <a:moveTo>
                    <a:pt x="188" y="140"/>
                  </a:moveTo>
                  <a:cubicBezTo>
                    <a:pt x="188" y="162"/>
                    <a:pt x="170" y="180"/>
                    <a:pt x="148" y="180"/>
                  </a:cubicBezTo>
                  <a:cubicBezTo>
                    <a:pt x="136" y="180"/>
                    <a:pt x="136" y="180"/>
                    <a:pt x="136" y="180"/>
                  </a:cubicBezTo>
                  <a:cubicBezTo>
                    <a:pt x="64" y="180"/>
                    <a:pt x="64" y="180"/>
                    <a:pt x="64" y="180"/>
                  </a:cubicBezTo>
                  <a:cubicBezTo>
                    <a:pt x="52" y="180"/>
                    <a:pt x="52" y="180"/>
                    <a:pt x="52" y="180"/>
                  </a:cubicBezTo>
                  <a:cubicBezTo>
                    <a:pt x="46" y="180"/>
                    <a:pt x="40" y="178"/>
                    <a:pt x="35" y="176"/>
                  </a:cubicBezTo>
                  <a:cubicBezTo>
                    <a:pt x="40" y="169"/>
                    <a:pt x="44" y="161"/>
                    <a:pt x="44" y="15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188" y="12"/>
                    <a:pt x="188" y="12"/>
                    <a:pt x="188" y="12"/>
                  </a:cubicBezTo>
                  <a:lnTo>
                    <a:pt x="188" y="140"/>
                  </a:lnTo>
                  <a:close/>
                  <a:moveTo>
                    <a:pt x="100" y="128"/>
                  </a:moveTo>
                  <a:cubicBezTo>
                    <a:pt x="60" y="128"/>
                    <a:pt x="60" y="128"/>
                    <a:pt x="60" y="128"/>
                  </a:cubicBezTo>
                  <a:cubicBezTo>
                    <a:pt x="60" y="140"/>
                    <a:pt x="60" y="140"/>
                    <a:pt x="60" y="140"/>
                  </a:cubicBezTo>
                  <a:cubicBezTo>
                    <a:pt x="100" y="140"/>
                    <a:pt x="100" y="140"/>
                    <a:pt x="100" y="140"/>
                  </a:cubicBezTo>
                  <a:lnTo>
                    <a:pt x="100" y="128"/>
                  </a:lnTo>
                  <a:close/>
                  <a:moveTo>
                    <a:pt x="100" y="108"/>
                  </a:moveTo>
                  <a:cubicBezTo>
                    <a:pt x="60" y="108"/>
                    <a:pt x="60" y="108"/>
                    <a:pt x="60" y="108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100" y="120"/>
                    <a:pt x="100" y="120"/>
                    <a:pt x="100" y="120"/>
                  </a:cubicBezTo>
                  <a:lnTo>
                    <a:pt x="100" y="108"/>
                  </a:lnTo>
                  <a:close/>
                  <a:moveTo>
                    <a:pt x="100" y="88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100" y="100"/>
                    <a:pt x="100" y="100"/>
                    <a:pt x="100" y="100"/>
                  </a:cubicBezTo>
                  <a:lnTo>
                    <a:pt x="100" y="88"/>
                  </a:lnTo>
                  <a:close/>
                  <a:moveTo>
                    <a:pt x="168" y="36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168" y="52"/>
                    <a:pt x="168" y="52"/>
                    <a:pt x="168" y="52"/>
                  </a:cubicBezTo>
                  <a:lnTo>
                    <a:pt x="168" y="36"/>
                  </a:lnTo>
                  <a:close/>
                  <a:moveTo>
                    <a:pt x="100" y="68"/>
                  </a:moveTo>
                  <a:cubicBezTo>
                    <a:pt x="60" y="68"/>
                    <a:pt x="60" y="68"/>
                    <a:pt x="60" y="68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100" y="80"/>
                    <a:pt x="100" y="80"/>
                    <a:pt x="100" y="80"/>
                  </a:cubicBezTo>
                  <a:lnTo>
                    <a:pt x="100" y="68"/>
                  </a:lnTo>
                  <a:close/>
                  <a:moveTo>
                    <a:pt x="112" y="140"/>
                  </a:moveTo>
                  <a:cubicBezTo>
                    <a:pt x="168" y="140"/>
                    <a:pt x="168" y="140"/>
                    <a:pt x="168" y="140"/>
                  </a:cubicBezTo>
                  <a:cubicBezTo>
                    <a:pt x="168" y="68"/>
                    <a:pt x="168" y="68"/>
                    <a:pt x="168" y="68"/>
                  </a:cubicBezTo>
                  <a:cubicBezTo>
                    <a:pt x="112" y="68"/>
                    <a:pt x="112" y="68"/>
                    <a:pt x="112" y="68"/>
                  </a:cubicBezTo>
                  <a:lnTo>
                    <a:pt x="112" y="140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95"/>
            <p:cNvSpPr>
              <a:spLocks noEditPoints="1"/>
            </p:cNvSpPr>
            <p:nvPr userDrawn="1"/>
          </p:nvSpPr>
          <p:spPr bwMode="auto">
            <a:xfrm rot="6346023">
              <a:off x="5012536" y="6181222"/>
              <a:ext cx="445477" cy="718218"/>
            </a:xfrm>
            <a:custGeom>
              <a:avLst/>
              <a:gdLst>
                <a:gd name="T0" fmla="*/ 70 w 124"/>
                <a:gd name="T1" fmla="*/ 160 h 200"/>
                <a:gd name="T2" fmla="*/ 70 w 124"/>
                <a:gd name="T3" fmla="*/ 184 h 200"/>
                <a:gd name="T4" fmla="*/ 97 w 124"/>
                <a:gd name="T5" fmla="*/ 184 h 200"/>
                <a:gd name="T6" fmla="*/ 97 w 124"/>
                <a:gd name="T7" fmla="*/ 200 h 200"/>
                <a:gd name="T8" fmla="*/ 25 w 124"/>
                <a:gd name="T9" fmla="*/ 200 h 200"/>
                <a:gd name="T10" fmla="*/ 25 w 124"/>
                <a:gd name="T11" fmla="*/ 184 h 200"/>
                <a:gd name="T12" fmla="*/ 53 w 124"/>
                <a:gd name="T13" fmla="*/ 184 h 200"/>
                <a:gd name="T14" fmla="*/ 53 w 124"/>
                <a:gd name="T15" fmla="*/ 160 h 200"/>
                <a:gd name="T16" fmla="*/ 0 w 124"/>
                <a:gd name="T17" fmla="*/ 98 h 200"/>
                <a:gd name="T18" fmla="*/ 0 w 124"/>
                <a:gd name="T19" fmla="*/ 76 h 200"/>
                <a:gd name="T20" fmla="*/ 17 w 124"/>
                <a:gd name="T21" fmla="*/ 76 h 200"/>
                <a:gd name="T22" fmla="*/ 17 w 124"/>
                <a:gd name="T23" fmla="*/ 98 h 200"/>
                <a:gd name="T24" fmla="*/ 30 w 124"/>
                <a:gd name="T25" fmla="*/ 130 h 200"/>
                <a:gd name="T26" fmla="*/ 62 w 124"/>
                <a:gd name="T27" fmla="*/ 144 h 200"/>
                <a:gd name="T28" fmla="*/ 94 w 124"/>
                <a:gd name="T29" fmla="*/ 130 h 200"/>
                <a:gd name="T30" fmla="*/ 105 w 124"/>
                <a:gd name="T31" fmla="*/ 98 h 200"/>
                <a:gd name="T32" fmla="*/ 105 w 124"/>
                <a:gd name="T33" fmla="*/ 76 h 200"/>
                <a:gd name="T34" fmla="*/ 124 w 124"/>
                <a:gd name="T35" fmla="*/ 76 h 200"/>
                <a:gd name="T36" fmla="*/ 124 w 124"/>
                <a:gd name="T37" fmla="*/ 98 h 200"/>
                <a:gd name="T38" fmla="*/ 70 w 124"/>
                <a:gd name="T39" fmla="*/ 160 h 200"/>
                <a:gd name="T40" fmla="*/ 63 w 124"/>
                <a:gd name="T41" fmla="*/ 132 h 200"/>
                <a:gd name="T42" fmla="*/ 29 w 124"/>
                <a:gd name="T43" fmla="*/ 97 h 200"/>
                <a:gd name="T44" fmla="*/ 29 w 124"/>
                <a:gd name="T45" fmla="*/ 88 h 200"/>
                <a:gd name="T46" fmla="*/ 77 w 124"/>
                <a:gd name="T47" fmla="*/ 88 h 200"/>
                <a:gd name="T48" fmla="*/ 77 w 124"/>
                <a:gd name="T49" fmla="*/ 80 h 200"/>
                <a:gd name="T50" fmla="*/ 29 w 124"/>
                <a:gd name="T51" fmla="*/ 80 h 200"/>
                <a:gd name="T52" fmla="*/ 29 w 124"/>
                <a:gd name="T53" fmla="*/ 64 h 200"/>
                <a:gd name="T54" fmla="*/ 77 w 124"/>
                <a:gd name="T55" fmla="*/ 64 h 200"/>
                <a:gd name="T56" fmla="*/ 77 w 124"/>
                <a:gd name="T57" fmla="*/ 56 h 200"/>
                <a:gd name="T58" fmla="*/ 29 w 124"/>
                <a:gd name="T59" fmla="*/ 56 h 200"/>
                <a:gd name="T60" fmla="*/ 29 w 124"/>
                <a:gd name="T61" fmla="*/ 44 h 200"/>
                <a:gd name="T62" fmla="*/ 77 w 124"/>
                <a:gd name="T63" fmla="*/ 44 h 200"/>
                <a:gd name="T64" fmla="*/ 77 w 124"/>
                <a:gd name="T65" fmla="*/ 36 h 200"/>
                <a:gd name="T66" fmla="*/ 29 w 124"/>
                <a:gd name="T67" fmla="*/ 36 h 200"/>
                <a:gd name="T68" fmla="*/ 63 w 124"/>
                <a:gd name="T69" fmla="*/ 0 h 200"/>
                <a:gd name="T70" fmla="*/ 97 w 124"/>
                <a:gd name="T71" fmla="*/ 36 h 200"/>
                <a:gd name="T72" fmla="*/ 97 w 124"/>
                <a:gd name="T73" fmla="*/ 97 h 200"/>
                <a:gd name="T74" fmla="*/ 63 w 124"/>
                <a:gd name="T75" fmla="*/ 13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4" h="200">
                  <a:moveTo>
                    <a:pt x="70" y="160"/>
                  </a:moveTo>
                  <a:cubicBezTo>
                    <a:pt x="70" y="184"/>
                    <a:pt x="70" y="184"/>
                    <a:pt x="70" y="184"/>
                  </a:cubicBezTo>
                  <a:cubicBezTo>
                    <a:pt x="97" y="184"/>
                    <a:pt x="97" y="184"/>
                    <a:pt x="97" y="184"/>
                  </a:cubicBezTo>
                  <a:cubicBezTo>
                    <a:pt x="97" y="200"/>
                    <a:pt x="97" y="200"/>
                    <a:pt x="97" y="200"/>
                  </a:cubicBezTo>
                  <a:cubicBezTo>
                    <a:pt x="25" y="200"/>
                    <a:pt x="25" y="200"/>
                    <a:pt x="25" y="200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53" y="184"/>
                    <a:pt x="53" y="184"/>
                    <a:pt x="53" y="184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23" y="156"/>
                    <a:pt x="0" y="130"/>
                    <a:pt x="0" y="9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7" y="98"/>
                    <a:pt x="17" y="98"/>
                    <a:pt x="17" y="98"/>
                  </a:cubicBezTo>
                  <a:cubicBezTo>
                    <a:pt x="17" y="111"/>
                    <a:pt x="22" y="122"/>
                    <a:pt x="30" y="130"/>
                  </a:cubicBezTo>
                  <a:cubicBezTo>
                    <a:pt x="38" y="139"/>
                    <a:pt x="49" y="144"/>
                    <a:pt x="62" y="144"/>
                  </a:cubicBezTo>
                  <a:cubicBezTo>
                    <a:pt x="75" y="144"/>
                    <a:pt x="86" y="139"/>
                    <a:pt x="94" y="130"/>
                  </a:cubicBezTo>
                  <a:cubicBezTo>
                    <a:pt x="102" y="122"/>
                    <a:pt x="105" y="111"/>
                    <a:pt x="105" y="98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130"/>
                    <a:pt x="100" y="156"/>
                    <a:pt x="70" y="160"/>
                  </a:cubicBezTo>
                  <a:close/>
                  <a:moveTo>
                    <a:pt x="63" y="132"/>
                  </a:moveTo>
                  <a:cubicBezTo>
                    <a:pt x="45" y="132"/>
                    <a:pt x="29" y="116"/>
                    <a:pt x="29" y="97"/>
                  </a:cubicBezTo>
                  <a:cubicBezTo>
                    <a:pt x="29" y="88"/>
                    <a:pt x="29" y="88"/>
                    <a:pt x="29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36"/>
                    <a:pt x="77" y="36"/>
                    <a:pt x="77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30" y="17"/>
                    <a:pt x="46" y="0"/>
                    <a:pt x="63" y="0"/>
                  </a:cubicBezTo>
                  <a:cubicBezTo>
                    <a:pt x="82" y="0"/>
                    <a:pt x="97" y="16"/>
                    <a:pt x="97" y="36"/>
                  </a:cubicBezTo>
                  <a:cubicBezTo>
                    <a:pt x="97" y="97"/>
                    <a:pt x="97" y="97"/>
                    <a:pt x="97" y="97"/>
                  </a:cubicBezTo>
                  <a:cubicBezTo>
                    <a:pt x="97" y="116"/>
                    <a:pt x="82" y="132"/>
                    <a:pt x="63" y="132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102"/>
            <p:cNvSpPr>
              <a:spLocks noEditPoints="1"/>
            </p:cNvSpPr>
            <p:nvPr userDrawn="1"/>
          </p:nvSpPr>
          <p:spPr bwMode="auto">
            <a:xfrm rot="2445294">
              <a:off x="6004966" y="2159902"/>
              <a:ext cx="763614" cy="765228"/>
            </a:xfrm>
            <a:custGeom>
              <a:avLst/>
              <a:gdLst>
                <a:gd name="T0" fmla="*/ 176 w 200"/>
                <a:gd name="T1" fmla="*/ 0 h 200"/>
                <a:gd name="T2" fmla="*/ 24 w 200"/>
                <a:gd name="T3" fmla="*/ 0 h 200"/>
                <a:gd name="T4" fmla="*/ 0 w 200"/>
                <a:gd name="T5" fmla="*/ 24 h 200"/>
                <a:gd name="T6" fmla="*/ 0 w 200"/>
                <a:gd name="T7" fmla="*/ 200 h 200"/>
                <a:gd name="T8" fmla="*/ 200 w 200"/>
                <a:gd name="T9" fmla="*/ 200 h 200"/>
                <a:gd name="T10" fmla="*/ 200 w 200"/>
                <a:gd name="T11" fmla="*/ 24 h 200"/>
                <a:gd name="T12" fmla="*/ 176 w 200"/>
                <a:gd name="T13" fmla="*/ 0 h 200"/>
                <a:gd name="T14" fmla="*/ 116 w 200"/>
                <a:gd name="T15" fmla="*/ 16 h 200"/>
                <a:gd name="T16" fmla="*/ 128 w 200"/>
                <a:gd name="T17" fmla="*/ 28 h 200"/>
                <a:gd name="T18" fmla="*/ 116 w 200"/>
                <a:gd name="T19" fmla="*/ 40 h 200"/>
                <a:gd name="T20" fmla="*/ 104 w 200"/>
                <a:gd name="T21" fmla="*/ 28 h 200"/>
                <a:gd name="T22" fmla="*/ 116 w 200"/>
                <a:gd name="T23" fmla="*/ 16 h 200"/>
                <a:gd name="T24" fmla="*/ 76 w 200"/>
                <a:gd name="T25" fmla="*/ 16 h 200"/>
                <a:gd name="T26" fmla="*/ 88 w 200"/>
                <a:gd name="T27" fmla="*/ 28 h 200"/>
                <a:gd name="T28" fmla="*/ 76 w 200"/>
                <a:gd name="T29" fmla="*/ 40 h 200"/>
                <a:gd name="T30" fmla="*/ 64 w 200"/>
                <a:gd name="T31" fmla="*/ 28 h 200"/>
                <a:gd name="T32" fmla="*/ 76 w 200"/>
                <a:gd name="T33" fmla="*/ 16 h 200"/>
                <a:gd name="T34" fmla="*/ 36 w 200"/>
                <a:gd name="T35" fmla="*/ 16 h 200"/>
                <a:gd name="T36" fmla="*/ 48 w 200"/>
                <a:gd name="T37" fmla="*/ 28 h 200"/>
                <a:gd name="T38" fmla="*/ 36 w 200"/>
                <a:gd name="T39" fmla="*/ 40 h 200"/>
                <a:gd name="T40" fmla="*/ 24 w 200"/>
                <a:gd name="T41" fmla="*/ 28 h 200"/>
                <a:gd name="T42" fmla="*/ 36 w 200"/>
                <a:gd name="T43" fmla="*/ 16 h 200"/>
                <a:gd name="T44" fmla="*/ 184 w 200"/>
                <a:gd name="T45" fmla="*/ 184 h 200"/>
                <a:gd name="T46" fmla="*/ 16 w 200"/>
                <a:gd name="T47" fmla="*/ 184 h 200"/>
                <a:gd name="T48" fmla="*/ 16 w 200"/>
                <a:gd name="T49" fmla="*/ 56 h 200"/>
                <a:gd name="T50" fmla="*/ 184 w 200"/>
                <a:gd name="T51" fmla="*/ 56 h 200"/>
                <a:gd name="T52" fmla="*/ 184 w 200"/>
                <a:gd name="T53" fmla="*/ 18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0" h="200">
                  <a:moveTo>
                    <a:pt x="17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200" y="200"/>
                    <a:pt x="200" y="200"/>
                    <a:pt x="200" y="200"/>
                  </a:cubicBezTo>
                  <a:cubicBezTo>
                    <a:pt x="200" y="24"/>
                    <a:pt x="200" y="24"/>
                    <a:pt x="200" y="24"/>
                  </a:cubicBezTo>
                  <a:cubicBezTo>
                    <a:pt x="200" y="11"/>
                    <a:pt x="189" y="0"/>
                    <a:pt x="176" y="0"/>
                  </a:cubicBezTo>
                  <a:close/>
                  <a:moveTo>
                    <a:pt x="116" y="16"/>
                  </a:moveTo>
                  <a:cubicBezTo>
                    <a:pt x="123" y="16"/>
                    <a:pt x="128" y="22"/>
                    <a:pt x="128" y="28"/>
                  </a:cubicBezTo>
                  <a:cubicBezTo>
                    <a:pt x="128" y="35"/>
                    <a:pt x="123" y="40"/>
                    <a:pt x="116" y="40"/>
                  </a:cubicBezTo>
                  <a:cubicBezTo>
                    <a:pt x="110" y="40"/>
                    <a:pt x="104" y="35"/>
                    <a:pt x="104" y="28"/>
                  </a:cubicBezTo>
                  <a:cubicBezTo>
                    <a:pt x="104" y="22"/>
                    <a:pt x="110" y="16"/>
                    <a:pt x="116" y="16"/>
                  </a:cubicBezTo>
                  <a:close/>
                  <a:moveTo>
                    <a:pt x="76" y="16"/>
                  </a:moveTo>
                  <a:cubicBezTo>
                    <a:pt x="83" y="16"/>
                    <a:pt x="88" y="22"/>
                    <a:pt x="88" y="28"/>
                  </a:cubicBezTo>
                  <a:cubicBezTo>
                    <a:pt x="88" y="35"/>
                    <a:pt x="83" y="40"/>
                    <a:pt x="76" y="40"/>
                  </a:cubicBezTo>
                  <a:cubicBezTo>
                    <a:pt x="70" y="40"/>
                    <a:pt x="64" y="35"/>
                    <a:pt x="64" y="28"/>
                  </a:cubicBezTo>
                  <a:cubicBezTo>
                    <a:pt x="64" y="22"/>
                    <a:pt x="70" y="16"/>
                    <a:pt x="76" y="16"/>
                  </a:cubicBezTo>
                  <a:close/>
                  <a:moveTo>
                    <a:pt x="36" y="16"/>
                  </a:moveTo>
                  <a:cubicBezTo>
                    <a:pt x="43" y="16"/>
                    <a:pt x="48" y="22"/>
                    <a:pt x="48" y="28"/>
                  </a:cubicBezTo>
                  <a:cubicBezTo>
                    <a:pt x="48" y="35"/>
                    <a:pt x="43" y="40"/>
                    <a:pt x="36" y="40"/>
                  </a:cubicBezTo>
                  <a:cubicBezTo>
                    <a:pt x="30" y="40"/>
                    <a:pt x="24" y="35"/>
                    <a:pt x="24" y="28"/>
                  </a:cubicBezTo>
                  <a:cubicBezTo>
                    <a:pt x="24" y="22"/>
                    <a:pt x="30" y="16"/>
                    <a:pt x="36" y="16"/>
                  </a:cubicBezTo>
                  <a:close/>
                  <a:moveTo>
                    <a:pt x="184" y="184"/>
                  </a:moveTo>
                  <a:cubicBezTo>
                    <a:pt x="16" y="184"/>
                    <a:pt x="16" y="184"/>
                    <a:pt x="16" y="184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84" y="56"/>
                    <a:pt x="184" y="56"/>
                    <a:pt x="184" y="56"/>
                  </a:cubicBezTo>
                  <a:lnTo>
                    <a:pt x="184" y="184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106"/>
            <p:cNvSpPr>
              <a:spLocks noEditPoints="1"/>
            </p:cNvSpPr>
            <p:nvPr userDrawn="1"/>
          </p:nvSpPr>
          <p:spPr bwMode="auto">
            <a:xfrm rot="19431964">
              <a:off x="7067724" y="2144492"/>
              <a:ext cx="372746" cy="718218"/>
            </a:xfrm>
            <a:custGeom>
              <a:avLst/>
              <a:gdLst>
                <a:gd name="T0" fmla="*/ 87 w 104"/>
                <a:gd name="T1" fmla="*/ 0 h 200"/>
                <a:gd name="T2" fmla="*/ 16 w 104"/>
                <a:gd name="T3" fmla="*/ 0 h 200"/>
                <a:gd name="T4" fmla="*/ 0 w 104"/>
                <a:gd name="T5" fmla="*/ 17 h 200"/>
                <a:gd name="T6" fmla="*/ 0 w 104"/>
                <a:gd name="T7" fmla="*/ 183 h 200"/>
                <a:gd name="T8" fmla="*/ 16 w 104"/>
                <a:gd name="T9" fmla="*/ 200 h 200"/>
                <a:gd name="T10" fmla="*/ 87 w 104"/>
                <a:gd name="T11" fmla="*/ 200 h 200"/>
                <a:gd name="T12" fmla="*/ 104 w 104"/>
                <a:gd name="T13" fmla="*/ 183 h 200"/>
                <a:gd name="T14" fmla="*/ 104 w 104"/>
                <a:gd name="T15" fmla="*/ 17 h 200"/>
                <a:gd name="T16" fmla="*/ 87 w 104"/>
                <a:gd name="T17" fmla="*/ 0 h 200"/>
                <a:gd name="T18" fmla="*/ 43 w 104"/>
                <a:gd name="T19" fmla="*/ 13 h 200"/>
                <a:gd name="T20" fmla="*/ 63 w 104"/>
                <a:gd name="T21" fmla="*/ 13 h 200"/>
                <a:gd name="T22" fmla="*/ 66 w 104"/>
                <a:gd name="T23" fmla="*/ 17 h 200"/>
                <a:gd name="T24" fmla="*/ 63 w 104"/>
                <a:gd name="T25" fmla="*/ 20 h 200"/>
                <a:gd name="T26" fmla="*/ 43 w 104"/>
                <a:gd name="T27" fmla="*/ 20 h 200"/>
                <a:gd name="T28" fmla="*/ 40 w 104"/>
                <a:gd name="T29" fmla="*/ 17 h 200"/>
                <a:gd name="T30" fmla="*/ 43 w 104"/>
                <a:gd name="T31" fmla="*/ 13 h 200"/>
                <a:gd name="T32" fmla="*/ 53 w 104"/>
                <a:gd name="T33" fmla="*/ 193 h 200"/>
                <a:gd name="T34" fmla="*/ 43 w 104"/>
                <a:gd name="T35" fmla="*/ 183 h 200"/>
                <a:gd name="T36" fmla="*/ 53 w 104"/>
                <a:gd name="T37" fmla="*/ 173 h 200"/>
                <a:gd name="T38" fmla="*/ 63 w 104"/>
                <a:gd name="T39" fmla="*/ 183 h 200"/>
                <a:gd name="T40" fmla="*/ 53 w 104"/>
                <a:gd name="T41" fmla="*/ 193 h 200"/>
                <a:gd name="T42" fmla="*/ 96 w 104"/>
                <a:gd name="T43" fmla="*/ 164 h 200"/>
                <a:gd name="T44" fmla="*/ 8 w 104"/>
                <a:gd name="T45" fmla="*/ 164 h 200"/>
                <a:gd name="T46" fmla="*/ 8 w 104"/>
                <a:gd name="T47" fmla="*/ 32 h 200"/>
                <a:gd name="T48" fmla="*/ 96 w 104"/>
                <a:gd name="T49" fmla="*/ 32 h 200"/>
                <a:gd name="T50" fmla="*/ 96 w 104"/>
                <a:gd name="T51" fmla="*/ 16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4" h="200">
                  <a:moveTo>
                    <a:pt x="87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92"/>
                    <a:pt x="7" y="200"/>
                    <a:pt x="16" y="200"/>
                  </a:cubicBezTo>
                  <a:cubicBezTo>
                    <a:pt x="87" y="200"/>
                    <a:pt x="87" y="200"/>
                    <a:pt x="87" y="200"/>
                  </a:cubicBezTo>
                  <a:cubicBezTo>
                    <a:pt x="96" y="200"/>
                    <a:pt x="104" y="192"/>
                    <a:pt x="104" y="183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104" y="8"/>
                    <a:pt x="96" y="0"/>
                    <a:pt x="87" y="0"/>
                  </a:cubicBezTo>
                  <a:moveTo>
                    <a:pt x="43" y="13"/>
                  </a:moveTo>
                  <a:cubicBezTo>
                    <a:pt x="63" y="13"/>
                    <a:pt x="63" y="13"/>
                    <a:pt x="63" y="13"/>
                  </a:cubicBezTo>
                  <a:cubicBezTo>
                    <a:pt x="65" y="13"/>
                    <a:pt x="66" y="15"/>
                    <a:pt x="66" y="17"/>
                  </a:cubicBezTo>
                  <a:cubicBezTo>
                    <a:pt x="66" y="19"/>
                    <a:pt x="65" y="20"/>
                    <a:pt x="6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1" y="20"/>
                    <a:pt x="40" y="19"/>
                    <a:pt x="40" y="17"/>
                  </a:cubicBezTo>
                  <a:cubicBezTo>
                    <a:pt x="40" y="15"/>
                    <a:pt x="41" y="13"/>
                    <a:pt x="43" y="13"/>
                  </a:cubicBezTo>
                  <a:moveTo>
                    <a:pt x="53" y="193"/>
                  </a:moveTo>
                  <a:cubicBezTo>
                    <a:pt x="47" y="193"/>
                    <a:pt x="43" y="189"/>
                    <a:pt x="43" y="183"/>
                  </a:cubicBezTo>
                  <a:cubicBezTo>
                    <a:pt x="43" y="178"/>
                    <a:pt x="47" y="173"/>
                    <a:pt x="53" y="173"/>
                  </a:cubicBezTo>
                  <a:cubicBezTo>
                    <a:pt x="58" y="173"/>
                    <a:pt x="63" y="178"/>
                    <a:pt x="63" y="183"/>
                  </a:cubicBezTo>
                  <a:cubicBezTo>
                    <a:pt x="63" y="189"/>
                    <a:pt x="58" y="193"/>
                    <a:pt x="53" y="193"/>
                  </a:cubicBezTo>
                  <a:moveTo>
                    <a:pt x="96" y="164"/>
                  </a:moveTo>
                  <a:cubicBezTo>
                    <a:pt x="8" y="164"/>
                    <a:pt x="8" y="164"/>
                    <a:pt x="8" y="164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6" y="32"/>
                    <a:pt x="96" y="32"/>
                    <a:pt x="96" y="32"/>
                  </a:cubicBezTo>
                  <a:lnTo>
                    <a:pt x="96" y="164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108"/>
            <p:cNvSpPr>
              <a:spLocks noEditPoints="1"/>
            </p:cNvSpPr>
            <p:nvPr userDrawn="1"/>
          </p:nvSpPr>
          <p:spPr bwMode="auto">
            <a:xfrm rot="20655417">
              <a:off x="5426007" y="3871225"/>
              <a:ext cx="687913" cy="675791"/>
            </a:xfrm>
            <a:custGeom>
              <a:avLst/>
              <a:gdLst>
                <a:gd name="T0" fmla="*/ 123 w 192"/>
                <a:gd name="T1" fmla="*/ 175 h 188"/>
                <a:gd name="T2" fmla="*/ 123 w 192"/>
                <a:gd name="T3" fmla="*/ 148 h 188"/>
                <a:gd name="T4" fmla="*/ 68 w 192"/>
                <a:gd name="T5" fmla="*/ 149 h 188"/>
                <a:gd name="T6" fmla="*/ 68 w 192"/>
                <a:gd name="T7" fmla="*/ 176 h 188"/>
                <a:gd name="T8" fmla="*/ 56 w 192"/>
                <a:gd name="T9" fmla="*/ 182 h 188"/>
                <a:gd name="T10" fmla="*/ 60 w 192"/>
                <a:gd name="T11" fmla="*/ 188 h 188"/>
                <a:gd name="T12" fmla="*/ 130 w 192"/>
                <a:gd name="T13" fmla="*/ 188 h 188"/>
                <a:gd name="T14" fmla="*/ 135 w 192"/>
                <a:gd name="T15" fmla="*/ 183 h 188"/>
                <a:gd name="T16" fmla="*/ 123 w 192"/>
                <a:gd name="T17" fmla="*/ 175 h 188"/>
                <a:gd name="T18" fmla="*/ 173 w 192"/>
                <a:gd name="T19" fmla="*/ 0 h 188"/>
                <a:gd name="T20" fmla="*/ 18 w 192"/>
                <a:gd name="T21" fmla="*/ 0 h 188"/>
                <a:gd name="T22" fmla="*/ 0 w 192"/>
                <a:gd name="T23" fmla="*/ 19 h 188"/>
                <a:gd name="T24" fmla="*/ 0 w 192"/>
                <a:gd name="T25" fmla="*/ 126 h 188"/>
                <a:gd name="T26" fmla="*/ 18 w 192"/>
                <a:gd name="T27" fmla="*/ 144 h 188"/>
                <a:gd name="T28" fmla="*/ 173 w 192"/>
                <a:gd name="T29" fmla="*/ 144 h 188"/>
                <a:gd name="T30" fmla="*/ 192 w 192"/>
                <a:gd name="T31" fmla="*/ 126 h 188"/>
                <a:gd name="T32" fmla="*/ 192 w 192"/>
                <a:gd name="T33" fmla="*/ 19 h 188"/>
                <a:gd name="T34" fmla="*/ 173 w 192"/>
                <a:gd name="T35" fmla="*/ 0 h 188"/>
                <a:gd name="T36" fmla="*/ 180 w 192"/>
                <a:gd name="T37" fmla="*/ 100 h 188"/>
                <a:gd name="T38" fmla="*/ 167 w 192"/>
                <a:gd name="T39" fmla="*/ 112 h 188"/>
                <a:gd name="T40" fmla="*/ 24 w 192"/>
                <a:gd name="T41" fmla="*/ 112 h 188"/>
                <a:gd name="T42" fmla="*/ 11 w 192"/>
                <a:gd name="T43" fmla="*/ 100 h 188"/>
                <a:gd name="T44" fmla="*/ 11 w 192"/>
                <a:gd name="T45" fmla="*/ 25 h 188"/>
                <a:gd name="T46" fmla="*/ 24 w 192"/>
                <a:gd name="T47" fmla="*/ 12 h 188"/>
                <a:gd name="T48" fmla="*/ 167 w 192"/>
                <a:gd name="T49" fmla="*/ 12 h 188"/>
                <a:gd name="T50" fmla="*/ 180 w 192"/>
                <a:gd name="T51" fmla="*/ 25 h 188"/>
                <a:gd name="T52" fmla="*/ 180 w 192"/>
                <a:gd name="T53" fmla="*/ 10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" h="188">
                  <a:moveTo>
                    <a:pt x="123" y="175"/>
                  </a:moveTo>
                  <a:cubicBezTo>
                    <a:pt x="123" y="148"/>
                    <a:pt x="123" y="148"/>
                    <a:pt x="123" y="148"/>
                  </a:cubicBezTo>
                  <a:cubicBezTo>
                    <a:pt x="68" y="149"/>
                    <a:pt x="68" y="149"/>
                    <a:pt x="68" y="149"/>
                  </a:cubicBezTo>
                  <a:cubicBezTo>
                    <a:pt x="68" y="176"/>
                    <a:pt x="68" y="176"/>
                    <a:pt x="68" y="176"/>
                  </a:cubicBezTo>
                  <a:cubicBezTo>
                    <a:pt x="56" y="182"/>
                    <a:pt x="56" y="182"/>
                    <a:pt x="56" y="182"/>
                  </a:cubicBezTo>
                  <a:cubicBezTo>
                    <a:pt x="56" y="182"/>
                    <a:pt x="53" y="188"/>
                    <a:pt x="60" y="188"/>
                  </a:cubicBezTo>
                  <a:cubicBezTo>
                    <a:pt x="130" y="188"/>
                    <a:pt x="130" y="188"/>
                    <a:pt x="130" y="188"/>
                  </a:cubicBezTo>
                  <a:cubicBezTo>
                    <a:pt x="130" y="188"/>
                    <a:pt x="138" y="185"/>
                    <a:pt x="135" y="183"/>
                  </a:cubicBezTo>
                  <a:cubicBezTo>
                    <a:pt x="133" y="180"/>
                    <a:pt x="123" y="175"/>
                    <a:pt x="123" y="175"/>
                  </a:cubicBezTo>
                  <a:close/>
                  <a:moveTo>
                    <a:pt x="17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36"/>
                    <a:pt x="8" y="144"/>
                    <a:pt x="18" y="144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83" y="144"/>
                    <a:pt x="192" y="136"/>
                    <a:pt x="192" y="126"/>
                  </a:cubicBezTo>
                  <a:cubicBezTo>
                    <a:pt x="192" y="19"/>
                    <a:pt x="192" y="19"/>
                    <a:pt x="192" y="19"/>
                  </a:cubicBezTo>
                  <a:cubicBezTo>
                    <a:pt x="192" y="9"/>
                    <a:pt x="183" y="0"/>
                    <a:pt x="173" y="0"/>
                  </a:cubicBezTo>
                  <a:close/>
                  <a:moveTo>
                    <a:pt x="180" y="100"/>
                  </a:moveTo>
                  <a:cubicBezTo>
                    <a:pt x="180" y="107"/>
                    <a:pt x="174" y="112"/>
                    <a:pt x="167" y="112"/>
                  </a:cubicBezTo>
                  <a:cubicBezTo>
                    <a:pt x="24" y="112"/>
                    <a:pt x="24" y="112"/>
                    <a:pt x="24" y="112"/>
                  </a:cubicBezTo>
                  <a:cubicBezTo>
                    <a:pt x="17" y="112"/>
                    <a:pt x="11" y="107"/>
                    <a:pt x="11" y="10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18"/>
                    <a:pt x="17" y="12"/>
                    <a:pt x="24" y="12"/>
                  </a:cubicBezTo>
                  <a:cubicBezTo>
                    <a:pt x="167" y="12"/>
                    <a:pt x="167" y="12"/>
                    <a:pt x="167" y="12"/>
                  </a:cubicBezTo>
                  <a:cubicBezTo>
                    <a:pt x="174" y="12"/>
                    <a:pt x="180" y="18"/>
                    <a:pt x="180" y="25"/>
                  </a:cubicBezTo>
                  <a:lnTo>
                    <a:pt x="180" y="100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110"/>
            <p:cNvSpPr>
              <a:spLocks noEditPoints="1"/>
            </p:cNvSpPr>
            <p:nvPr userDrawn="1"/>
          </p:nvSpPr>
          <p:spPr bwMode="auto">
            <a:xfrm rot="20200010">
              <a:off x="5116279" y="1402816"/>
              <a:ext cx="716703" cy="704581"/>
            </a:xfrm>
            <a:custGeom>
              <a:avLst/>
              <a:gdLst>
                <a:gd name="T0" fmla="*/ 69 w 473"/>
                <a:gd name="T1" fmla="*/ 181 h 465"/>
                <a:gd name="T2" fmla="*/ 10 w 473"/>
                <a:gd name="T3" fmla="*/ 121 h 465"/>
                <a:gd name="T4" fmla="*/ 10 w 473"/>
                <a:gd name="T5" fmla="*/ 240 h 465"/>
                <a:gd name="T6" fmla="*/ 69 w 473"/>
                <a:gd name="T7" fmla="*/ 181 h 465"/>
                <a:gd name="T8" fmla="*/ 464 w 473"/>
                <a:gd name="T9" fmla="*/ 98 h 465"/>
                <a:gd name="T10" fmla="*/ 445 w 473"/>
                <a:gd name="T11" fmla="*/ 0 h 465"/>
                <a:gd name="T12" fmla="*/ 0 w 473"/>
                <a:gd name="T13" fmla="*/ 81 h 465"/>
                <a:gd name="T14" fmla="*/ 85 w 473"/>
                <a:gd name="T15" fmla="*/ 166 h 465"/>
                <a:gd name="T16" fmla="*/ 464 w 473"/>
                <a:gd name="T17" fmla="*/ 98 h 465"/>
                <a:gd name="T18" fmla="*/ 414 w 473"/>
                <a:gd name="T19" fmla="*/ 24 h 465"/>
                <a:gd name="T20" fmla="*/ 440 w 473"/>
                <a:gd name="T21" fmla="*/ 67 h 465"/>
                <a:gd name="T22" fmla="*/ 443 w 473"/>
                <a:gd name="T23" fmla="*/ 83 h 465"/>
                <a:gd name="T24" fmla="*/ 388 w 473"/>
                <a:gd name="T25" fmla="*/ 93 h 465"/>
                <a:gd name="T26" fmla="*/ 355 w 473"/>
                <a:gd name="T27" fmla="*/ 36 h 465"/>
                <a:gd name="T28" fmla="*/ 414 w 473"/>
                <a:gd name="T29" fmla="*/ 24 h 465"/>
                <a:gd name="T30" fmla="*/ 291 w 473"/>
                <a:gd name="T31" fmla="*/ 45 h 465"/>
                <a:gd name="T32" fmla="*/ 324 w 473"/>
                <a:gd name="T33" fmla="*/ 105 h 465"/>
                <a:gd name="T34" fmla="*/ 265 w 473"/>
                <a:gd name="T35" fmla="*/ 117 h 465"/>
                <a:gd name="T36" fmla="*/ 232 w 473"/>
                <a:gd name="T37" fmla="*/ 57 h 465"/>
                <a:gd name="T38" fmla="*/ 291 w 473"/>
                <a:gd name="T39" fmla="*/ 45 h 465"/>
                <a:gd name="T40" fmla="*/ 171 w 473"/>
                <a:gd name="T41" fmla="*/ 69 h 465"/>
                <a:gd name="T42" fmla="*/ 204 w 473"/>
                <a:gd name="T43" fmla="*/ 126 h 465"/>
                <a:gd name="T44" fmla="*/ 144 w 473"/>
                <a:gd name="T45" fmla="*/ 138 h 465"/>
                <a:gd name="T46" fmla="*/ 109 w 473"/>
                <a:gd name="T47" fmla="*/ 79 h 465"/>
                <a:gd name="T48" fmla="*/ 171 w 473"/>
                <a:gd name="T49" fmla="*/ 69 h 465"/>
                <a:gd name="T50" fmla="*/ 97 w 473"/>
                <a:gd name="T51" fmla="*/ 181 h 465"/>
                <a:gd name="T52" fmla="*/ 10 w 473"/>
                <a:gd name="T53" fmla="*/ 268 h 465"/>
                <a:gd name="T54" fmla="*/ 10 w 473"/>
                <a:gd name="T55" fmla="*/ 465 h 465"/>
                <a:gd name="T56" fmla="*/ 473 w 473"/>
                <a:gd name="T57" fmla="*/ 465 h 465"/>
                <a:gd name="T58" fmla="*/ 473 w 473"/>
                <a:gd name="T59" fmla="*/ 181 h 465"/>
                <a:gd name="T60" fmla="*/ 97 w 473"/>
                <a:gd name="T61" fmla="*/ 181 h 465"/>
                <a:gd name="T62" fmla="*/ 376 w 473"/>
                <a:gd name="T63" fmla="*/ 370 h 465"/>
                <a:gd name="T64" fmla="*/ 111 w 473"/>
                <a:gd name="T65" fmla="*/ 370 h 465"/>
                <a:gd name="T66" fmla="*/ 111 w 473"/>
                <a:gd name="T67" fmla="*/ 342 h 465"/>
                <a:gd name="T68" fmla="*/ 376 w 473"/>
                <a:gd name="T69" fmla="*/ 342 h 465"/>
                <a:gd name="T70" fmla="*/ 376 w 473"/>
                <a:gd name="T71" fmla="*/ 370 h 465"/>
                <a:gd name="T72" fmla="*/ 376 w 473"/>
                <a:gd name="T73" fmla="*/ 304 h 465"/>
                <a:gd name="T74" fmla="*/ 111 w 473"/>
                <a:gd name="T75" fmla="*/ 304 h 465"/>
                <a:gd name="T76" fmla="*/ 111 w 473"/>
                <a:gd name="T77" fmla="*/ 275 h 465"/>
                <a:gd name="T78" fmla="*/ 376 w 473"/>
                <a:gd name="T79" fmla="*/ 275 h 465"/>
                <a:gd name="T80" fmla="*/ 376 w 473"/>
                <a:gd name="T81" fmla="*/ 304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3" h="465">
                  <a:moveTo>
                    <a:pt x="69" y="181"/>
                  </a:moveTo>
                  <a:lnTo>
                    <a:pt x="10" y="121"/>
                  </a:lnTo>
                  <a:lnTo>
                    <a:pt x="10" y="240"/>
                  </a:lnTo>
                  <a:lnTo>
                    <a:pt x="69" y="181"/>
                  </a:lnTo>
                  <a:close/>
                  <a:moveTo>
                    <a:pt x="464" y="98"/>
                  </a:moveTo>
                  <a:lnTo>
                    <a:pt x="445" y="0"/>
                  </a:lnTo>
                  <a:lnTo>
                    <a:pt x="0" y="81"/>
                  </a:lnTo>
                  <a:lnTo>
                    <a:pt x="85" y="166"/>
                  </a:lnTo>
                  <a:lnTo>
                    <a:pt x="464" y="98"/>
                  </a:lnTo>
                  <a:close/>
                  <a:moveTo>
                    <a:pt x="414" y="24"/>
                  </a:moveTo>
                  <a:lnTo>
                    <a:pt x="440" y="67"/>
                  </a:lnTo>
                  <a:lnTo>
                    <a:pt x="443" y="83"/>
                  </a:lnTo>
                  <a:lnTo>
                    <a:pt x="388" y="93"/>
                  </a:lnTo>
                  <a:lnTo>
                    <a:pt x="355" y="36"/>
                  </a:lnTo>
                  <a:lnTo>
                    <a:pt x="414" y="24"/>
                  </a:lnTo>
                  <a:close/>
                  <a:moveTo>
                    <a:pt x="291" y="45"/>
                  </a:moveTo>
                  <a:lnTo>
                    <a:pt x="324" y="105"/>
                  </a:lnTo>
                  <a:lnTo>
                    <a:pt x="265" y="117"/>
                  </a:lnTo>
                  <a:lnTo>
                    <a:pt x="232" y="57"/>
                  </a:lnTo>
                  <a:lnTo>
                    <a:pt x="291" y="45"/>
                  </a:lnTo>
                  <a:close/>
                  <a:moveTo>
                    <a:pt x="171" y="69"/>
                  </a:moveTo>
                  <a:lnTo>
                    <a:pt x="204" y="126"/>
                  </a:lnTo>
                  <a:lnTo>
                    <a:pt x="144" y="138"/>
                  </a:lnTo>
                  <a:lnTo>
                    <a:pt x="109" y="79"/>
                  </a:lnTo>
                  <a:lnTo>
                    <a:pt x="171" y="69"/>
                  </a:lnTo>
                  <a:close/>
                  <a:moveTo>
                    <a:pt x="97" y="181"/>
                  </a:moveTo>
                  <a:lnTo>
                    <a:pt x="10" y="268"/>
                  </a:lnTo>
                  <a:lnTo>
                    <a:pt x="10" y="465"/>
                  </a:lnTo>
                  <a:lnTo>
                    <a:pt x="473" y="465"/>
                  </a:lnTo>
                  <a:lnTo>
                    <a:pt x="473" y="181"/>
                  </a:lnTo>
                  <a:lnTo>
                    <a:pt x="97" y="181"/>
                  </a:lnTo>
                  <a:close/>
                  <a:moveTo>
                    <a:pt x="376" y="370"/>
                  </a:moveTo>
                  <a:lnTo>
                    <a:pt x="111" y="370"/>
                  </a:lnTo>
                  <a:lnTo>
                    <a:pt x="111" y="342"/>
                  </a:lnTo>
                  <a:lnTo>
                    <a:pt x="376" y="342"/>
                  </a:lnTo>
                  <a:lnTo>
                    <a:pt x="376" y="370"/>
                  </a:lnTo>
                  <a:close/>
                  <a:moveTo>
                    <a:pt x="376" y="304"/>
                  </a:moveTo>
                  <a:lnTo>
                    <a:pt x="111" y="304"/>
                  </a:lnTo>
                  <a:lnTo>
                    <a:pt x="111" y="275"/>
                  </a:lnTo>
                  <a:lnTo>
                    <a:pt x="376" y="275"/>
                  </a:lnTo>
                  <a:lnTo>
                    <a:pt x="376" y="304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112"/>
            <p:cNvSpPr>
              <a:spLocks noEditPoints="1"/>
            </p:cNvSpPr>
            <p:nvPr userDrawn="1"/>
          </p:nvSpPr>
          <p:spPr bwMode="auto">
            <a:xfrm rot="1680850">
              <a:off x="7950137" y="699627"/>
              <a:ext cx="716703" cy="713673"/>
            </a:xfrm>
            <a:custGeom>
              <a:avLst/>
              <a:gdLst>
                <a:gd name="T0" fmla="*/ 12 w 200"/>
                <a:gd name="T1" fmla="*/ 199 h 199"/>
                <a:gd name="T2" fmla="*/ 0 w 200"/>
                <a:gd name="T3" fmla="*/ 95 h 199"/>
                <a:gd name="T4" fmla="*/ 0 w 200"/>
                <a:gd name="T5" fmla="*/ 72 h 199"/>
                <a:gd name="T6" fmla="*/ 100 w 200"/>
                <a:gd name="T7" fmla="*/ 0 h 199"/>
                <a:gd name="T8" fmla="*/ 200 w 200"/>
                <a:gd name="T9" fmla="*/ 72 h 199"/>
                <a:gd name="T10" fmla="*/ 200 w 200"/>
                <a:gd name="T11" fmla="*/ 95 h 199"/>
                <a:gd name="T12" fmla="*/ 188 w 200"/>
                <a:gd name="T13" fmla="*/ 199 h 199"/>
                <a:gd name="T14" fmla="*/ 180 w 200"/>
                <a:gd name="T15" fmla="*/ 191 h 199"/>
                <a:gd name="T16" fmla="*/ 100 w 200"/>
                <a:gd name="T17" fmla="*/ 138 h 199"/>
                <a:gd name="T18" fmla="*/ 21 w 200"/>
                <a:gd name="T19" fmla="*/ 191 h 199"/>
                <a:gd name="T20" fmla="*/ 148 w 200"/>
                <a:gd name="T21" fmla="*/ 118 h 199"/>
                <a:gd name="T22" fmla="*/ 52 w 200"/>
                <a:gd name="T23" fmla="*/ 67 h 199"/>
                <a:gd name="T24" fmla="*/ 79 w 200"/>
                <a:gd name="T25" fmla="*/ 137 h 199"/>
                <a:gd name="T26" fmla="*/ 121 w 200"/>
                <a:gd name="T27" fmla="*/ 137 h 199"/>
                <a:gd name="T28" fmla="*/ 71 w 200"/>
                <a:gd name="T29" fmla="*/ 142 h 199"/>
                <a:gd name="T30" fmla="*/ 8 w 200"/>
                <a:gd name="T31" fmla="*/ 178 h 199"/>
                <a:gd name="T32" fmla="*/ 186 w 200"/>
                <a:gd name="T33" fmla="*/ 69 h 199"/>
                <a:gd name="T34" fmla="*/ 14 w 200"/>
                <a:gd name="T35" fmla="*/ 69 h 199"/>
                <a:gd name="T36" fmla="*/ 8 w 200"/>
                <a:gd name="T37" fmla="*/ 87 h 199"/>
                <a:gd name="T38" fmla="*/ 16 w 200"/>
                <a:gd name="T39" fmla="*/ 80 h 199"/>
                <a:gd name="T40" fmla="*/ 100 w 200"/>
                <a:gd name="T41" fmla="*/ 25 h 199"/>
                <a:gd name="T42" fmla="*/ 184 w 200"/>
                <a:gd name="T43" fmla="*/ 80 h 199"/>
                <a:gd name="T44" fmla="*/ 192 w 200"/>
                <a:gd name="T45" fmla="*/ 88 h 199"/>
                <a:gd name="T46" fmla="*/ 192 w 200"/>
                <a:gd name="T47" fmla="*/ 100 h 199"/>
                <a:gd name="T48" fmla="*/ 192 w 200"/>
                <a:gd name="T49" fmla="*/ 178 h 199"/>
                <a:gd name="T50" fmla="*/ 68 w 200"/>
                <a:gd name="T51" fmla="*/ 107 h 199"/>
                <a:gd name="T52" fmla="*/ 132 w 200"/>
                <a:gd name="T53" fmla="*/ 111 h 199"/>
                <a:gd name="T54" fmla="*/ 68 w 200"/>
                <a:gd name="T55" fmla="*/ 107 h 199"/>
                <a:gd name="T56" fmla="*/ 132 w 200"/>
                <a:gd name="T57" fmla="*/ 95 h 199"/>
                <a:gd name="T58" fmla="*/ 68 w 200"/>
                <a:gd name="T59" fmla="*/ 99 h 199"/>
                <a:gd name="T60" fmla="*/ 68 w 200"/>
                <a:gd name="T61" fmla="*/ 83 h 199"/>
                <a:gd name="T62" fmla="*/ 132 w 200"/>
                <a:gd name="T63" fmla="*/ 87 h 199"/>
                <a:gd name="T64" fmla="*/ 68 w 200"/>
                <a:gd name="T65" fmla="*/ 8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0" h="199">
                  <a:moveTo>
                    <a:pt x="188" y="199"/>
                  </a:moveTo>
                  <a:cubicBezTo>
                    <a:pt x="12" y="199"/>
                    <a:pt x="12" y="199"/>
                    <a:pt x="12" y="199"/>
                  </a:cubicBezTo>
                  <a:cubicBezTo>
                    <a:pt x="6" y="199"/>
                    <a:pt x="0" y="194"/>
                    <a:pt x="0" y="187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89"/>
                    <a:pt x="0" y="78"/>
                    <a:pt x="0" y="72"/>
                  </a:cubicBezTo>
                  <a:cubicBezTo>
                    <a:pt x="0" y="64"/>
                    <a:pt x="6" y="61"/>
                    <a:pt x="6" y="61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94" y="61"/>
                    <a:pt x="194" y="61"/>
                    <a:pt x="194" y="61"/>
                  </a:cubicBezTo>
                  <a:cubicBezTo>
                    <a:pt x="194" y="61"/>
                    <a:pt x="200" y="64"/>
                    <a:pt x="200" y="72"/>
                  </a:cubicBezTo>
                  <a:cubicBezTo>
                    <a:pt x="200" y="78"/>
                    <a:pt x="200" y="89"/>
                    <a:pt x="200" y="95"/>
                  </a:cubicBezTo>
                  <a:cubicBezTo>
                    <a:pt x="200" y="95"/>
                    <a:pt x="200" y="95"/>
                    <a:pt x="200" y="95"/>
                  </a:cubicBezTo>
                  <a:cubicBezTo>
                    <a:pt x="200" y="187"/>
                    <a:pt x="200" y="187"/>
                    <a:pt x="200" y="187"/>
                  </a:cubicBezTo>
                  <a:cubicBezTo>
                    <a:pt x="200" y="194"/>
                    <a:pt x="195" y="199"/>
                    <a:pt x="188" y="199"/>
                  </a:cubicBezTo>
                  <a:close/>
                  <a:moveTo>
                    <a:pt x="21" y="191"/>
                  </a:moveTo>
                  <a:cubicBezTo>
                    <a:pt x="180" y="191"/>
                    <a:pt x="180" y="191"/>
                    <a:pt x="180" y="191"/>
                  </a:cubicBezTo>
                  <a:cubicBezTo>
                    <a:pt x="183" y="191"/>
                    <a:pt x="185" y="190"/>
                    <a:pt x="187" y="189"/>
                  </a:cubicBezTo>
                  <a:cubicBezTo>
                    <a:pt x="100" y="138"/>
                    <a:pt x="100" y="138"/>
                    <a:pt x="100" y="138"/>
                  </a:cubicBezTo>
                  <a:cubicBezTo>
                    <a:pt x="13" y="189"/>
                    <a:pt x="13" y="189"/>
                    <a:pt x="13" y="189"/>
                  </a:cubicBezTo>
                  <a:cubicBezTo>
                    <a:pt x="15" y="190"/>
                    <a:pt x="18" y="191"/>
                    <a:pt x="21" y="191"/>
                  </a:cubicBezTo>
                  <a:close/>
                  <a:moveTo>
                    <a:pt x="121" y="137"/>
                  </a:moveTo>
                  <a:cubicBezTo>
                    <a:pt x="148" y="118"/>
                    <a:pt x="148" y="118"/>
                    <a:pt x="148" y="118"/>
                  </a:cubicBezTo>
                  <a:cubicBezTo>
                    <a:pt x="148" y="67"/>
                    <a:pt x="148" y="67"/>
                    <a:pt x="148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118"/>
                    <a:pt x="52" y="118"/>
                    <a:pt x="52" y="118"/>
                  </a:cubicBezTo>
                  <a:cubicBezTo>
                    <a:pt x="79" y="137"/>
                    <a:pt x="79" y="137"/>
                    <a:pt x="79" y="137"/>
                  </a:cubicBezTo>
                  <a:cubicBezTo>
                    <a:pt x="100" y="125"/>
                    <a:pt x="100" y="125"/>
                    <a:pt x="100" y="125"/>
                  </a:cubicBezTo>
                  <a:lnTo>
                    <a:pt x="121" y="137"/>
                  </a:lnTo>
                  <a:close/>
                  <a:moveTo>
                    <a:pt x="8" y="178"/>
                  </a:moveTo>
                  <a:cubicBezTo>
                    <a:pt x="71" y="142"/>
                    <a:pt x="71" y="142"/>
                    <a:pt x="71" y="142"/>
                  </a:cubicBezTo>
                  <a:cubicBezTo>
                    <a:pt x="8" y="99"/>
                    <a:pt x="8" y="99"/>
                    <a:pt x="8" y="99"/>
                  </a:cubicBezTo>
                  <a:lnTo>
                    <a:pt x="8" y="178"/>
                  </a:lnTo>
                  <a:close/>
                  <a:moveTo>
                    <a:pt x="192" y="80"/>
                  </a:moveTo>
                  <a:cubicBezTo>
                    <a:pt x="192" y="72"/>
                    <a:pt x="186" y="69"/>
                    <a:pt x="186" y="69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9"/>
                    <a:pt x="8" y="72"/>
                    <a:pt x="8" y="80"/>
                  </a:cubicBezTo>
                  <a:cubicBezTo>
                    <a:pt x="8" y="84"/>
                    <a:pt x="8" y="87"/>
                    <a:pt x="8" y="87"/>
                  </a:cubicBezTo>
                  <a:cubicBezTo>
                    <a:pt x="16" y="93"/>
                    <a:pt x="16" y="93"/>
                    <a:pt x="16" y="93"/>
                  </a:cubicBezTo>
                  <a:cubicBezTo>
                    <a:pt x="16" y="88"/>
                    <a:pt x="16" y="83"/>
                    <a:pt x="16" y="80"/>
                  </a:cubicBezTo>
                  <a:cubicBezTo>
                    <a:pt x="16" y="75"/>
                    <a:pt x="21" y="73"/>
                    <a:pt x="21" y="73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79" y="73"/>
                    <a:pt x="184" y="75"/>
                    <a:pt x="184" y="80"/>
                  </a:cubicBezTo>
                  <a:cubicBezTo>
                    <a:pt x="184" y="83"/>
                    <a:pt x="184" y="89"/>
                    <a:pt x="184" y="93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2" y="88"/>
                    <a:pt x="192" y="81"/>
                    <a:pt x="192" y="80"/>
                  </a:cubicBezTo>
                  <a:close/>
                  <a:moveTo>
                    <a:pt x="192" y="100"/>
                  </a:moveTo>
                  <a:cubicBezTo>
                    <a:pt x="130" y="142"/>
                    <a:pt x="130" y="142"/>
                    <a:pt x="130" y="142"/>
                  </a:cubicBezTo>
                  <a:cubicBezTo>
                    <a:pt x="192" y="178"/>
                    <a:pt x="192" y="178"/>
                    <a:pt x="192" y="178"/>
                  </a:cubicBezTo>
                  <a:lnTo>
                    <a:pt x="192" y="100"/>
                  </a:lnTo>
                  <a:close/>
                  <a:moveTo>
                    <a:pt x="68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11"/>
                    <a:pt x="132" y="111"/>
                    <a:pt x="132" y="111"/>
                  </a:cubicBezTo>
                  <a:cubicBezTo>
                    <a:pt x="68" y="111"/>
                    <a:pt x="68" y="111"/>
                    <a:pt x="68" y="111"/>
                  </a:cubicBezTo>
                  <a:lnTo>
                    <a:pt x="68" y="107"/>
                  </a:lnTo>
                  <a:close/>
                  <a:moveTo>
                    <a:pt x="68" y="95"/>
                  </a:moveTo>
                  <a:cubicBezTo>
                    <a:pt x="132" y="95"/>
                    <a:pt x="132" y="95"/>
                    <a:pt x="132" y="95"/>
                  </a:cubicBezTo>
                  <a:cubicBezTo>
                    <a:pt x="132" y="99"/>
                    <a:pt x="132" y="99"/>
                    <a:pt x="132" y="99"/>
                  </a:cubicBezTo>
                  <a:cubicBezTo>
                    <a:pt x="68" y="99"/>
                    <a:pt x="68" y="99"/>
                    <a:pt x="68" y="99"/>
                  </a:cubicBezTo>
                  <a:lnTo>
                    <a:pt x="68" y="95"/>
                  </a:lnTo>
                  <a:close/>
                  <a:moveTo>
                    <a:pt x="68" y="83"/>
                  </a:moveTo>
                  <a:cubicBezTo>
                    <a:pt x="132" y="83"/>
                    <a:pt x="132" y="83"/>
                    <a:pt x="132" y="83"/>
                  </a:cubicBezTo>
                  <a:cubicBezTo>
                    <a:pt x="132" y="87"/>
                    <a:pt x="132" y="87"/>
                    <a:pt x="132" y="87"/>
                  </a:cubicBezTo>
                  <a:cubicBezTo>
                    <a:pt x="68" y="87"/>
                    <a:pt x="68" y="87"/>
                    <a:pt x="68" y="87"/>
                  </a:cubicBezTo>
                  <a:lnTo>
                    <a:pt x="68" y="83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113"/>
            <p:cNvSpPr>
              <a:spLocks noEditPoints="1"/>
            </p:cNvSpPr>
            <p:nvPr userDrawn="1"/>
          </p:nvSpPr>
          <p:spPr bwMode="auto">
            <a:xfrm>
              <a:off x="5899208" y="736313"/>
              <a:ext cx="574272" cy="718218"/>
            </a:xfrm>
            <a:custGeom>
              <a:avLst/>
              <a:gdLst>
                <a:gd name="T0" fmla="*/ 143 w 160"/>
                <a:gd name="T1" fmla="*/ 0 h 200"/>
                <a:gd name="T2" fmla="*/ 16 w 160"/>
                <a:gd name="T3" fmla="*/ 0 h 200"/>
                <a:gd name="T4" fmla="*/ 0 w 160"/>
                <a:gd name="T5" fmla="*/ 17 h 200"/>
                <a:gd name="T6" fmla="*/ 0 w 160"/>
                <a:gd name="T7" fmla="*/ 183 h 200"/>
                <a:gd name="T8" fmla="*/ 16 w 160"/>
                <a:gd name="T9" fmla="*/ 200 h 200"/>
                <a:gd name="T10" fmla="*/ 143 w 160"/>
                <a:gd name="T11" fmla="*/ 200 h 200"/>
                <a:gd name="T12" fmla="*/ 160 w 160"/>
                <a:gd name="T13" fmla="*/ 183 h 200"/>
                <a:gd name="T14" fmla="*/ 160 w 160"/>
                <a:gd name="T15" fmla="*/ 17 h 200"/>
                <a:gd name="T16" fmla="*/ 143 w 160"/>
                <a:gd name="T17" fmla="*/ 0 h 200"/>
                <a:gd name="T18" fmla="*/ 78 w 160"/>
                <a:gd name="T19" fmla="*/ 193 h 200"/>
                <a:gd name="T20" fmla="*/ 68 w 160"/>
                <a:gd name="T21" fmla="*/ 183 h 200"/>
                <a:gd name="T22" fmla="*/ 78 w 160"/>
                <a:gd name="T23" fmla="*/ 173 h 200"/>
                <a:gd name="T24" fmla="*/ 88 w 160"/>
                <a:gd name="T25" fmla="*/ 183 h 200"/>
                <a:gd name="T26" fmla="*/ 78 w 160"/>
                <a:gd name="T27" fmla="*/ 193 h 200"/>
                <a:gd name="T28" fmla="*/ 148 w 160"/>
                <a:gd name="T29" fmla="*/ 164 h 200"/>
                <a:gd name="T30" fmla="*/ 12 w 160"/>
                <a:gd name="T31" fmla="*/ 164 h 200"/>
                <a:gd name="T32" fmla="*/ 12 w 160"/>
                <a:gd name="T33" fmla="*/ 12 h 200"/>
                <a:gd name="T34" fmla="*/ 148 w 160"/>
                <a:gd name="T35" fmla="*/ 12 h 200"/>
                <a:gd name="T36" fmla="*/ 148 w 160"/>
                <a:gd name="T37" fmla="*/ 16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0" h="200">
                  <a:moveTo>
                    <a:pt x="143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7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92"/>
                    <a:pt x="7" y="200"/>
                    <a:pt x="16" y="200"/>
                  </a:cubicBezTo>
                  <a:cubicBezTo>
                    <a:pt x="143" y="200"/>
                    <a:pt x="143" y="200"/>
                    <a:pt x="143" y="200"/>
                  </a:cubicBezTo>
                  <a:cubicBezTo>
                    <a:pt x="152" y="200"/>
                    <a:pt x="160" y="192"/>
                    <a:pt x="160" y="183"/>
                  </a:cubicBezTo>
                  <a:cubicBezTo>
                    <a:pt x="160" y="17"/>
                    <a:pt x="160" y="17"/>
                    <a:pt x="160" y="17"/>
                  </a:cubicBezTo>
                  <a:cubicBezTo>
                    <a:pt x="160" y="7"/>
                    <a:pt x="152" y="0"/>
                    <a:pt x="143" y="0"/>
                  </a:cubicBezTo>
                  <a:moveTo>
                    <a:pt x="78" y="193"/>
                  </a:moveTo>
                  <a:cubicBezTo>
                    <a:pt x="73" y="193"/>
                    <a:pt x="68" y="188"/>
                    <a:pt x="68" y="183"/>
                  </a:cubicBezTo>
                  <a:cubicBezTo>
                    <a:pt x="68" y="177"/>
                    <a:pt x="73" y="173"/>
                    <a:pt x="78" y="173"/>
                  </a:cubicBezTo>
                  <a:cubicBezTo>
                    <a:pt x="84" y="173"/>
                    <a:pt x="88" y="177"/>
                    <a:pt x="88" y="183"/>
                  </a:cubicBezTo>
                  <a:cubicBezTo>
                    <a:pt x="88" y="188"/>
                    <a:pt x="84" y="193"/>
                    <a:pt x="78" y="193"/>
                  </a:cubicBezTo>
                  <a:moveTo>
                    <a:pt x="148" y="164"/>
                  </a:moveTo>
                  <a:cubicBezTo>
                    <a:pt x="12" y="164"/>
                    <a:pt x="12" y="164"/>
                    <a:pt x="12" y="16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48" y="12"/>
                    <a:pt x="148" y="12"/>
                    <a:pt x="148" y="12"/>
                  </a:cubicBezTo>
                  <a:lnTo>
                    <a:pt x="148" y="164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114"/>
            <p:cNvSpPr>
              <a:spLocks noEditPoints="1"/>
            </p:cNvSpPr>
            <p:nvPr userDrawn="1"/>
          </p:nvSpPr>
          <p:spPr bwMode="auto">
            <a:xfrm rot="4669559">
              <a:off x="6716184" y="666495"/>
              <a:ext cx="709126" cy="710642"/>
            </a:xfrm>
            <a:custGeom>
              <a:avLst/>
              <a:gdLst>
                <a:gd name="T0" fmla="*/ 195 w 198"/>
                <a:gd name="T1" fmla="*/ 46 h 198"/>
                <a:gd name="T2" fmla="*/ 152 w 198"/>
                <a:gd name="T3" fmla="*/ 4 h 198"/>
                <a:gd name="T4" fmla="*/ 3 w 198"/>
                <a:gd name="T5" fmla="*/ 152 h 198"/>
                <a:gd name="T6" fmla="*/ 46 w 198"/>
                <a:gd name="T7" fmla="*/ 195 h 198"/>
                <a:gd name="T8" fmla="*/ 60 w 198"/>
                <a:gd name="T9" fmla="*/ 195 h 198"/>
                <a:gd name="T10" fmla="*/ 113 w 198"/>
                <a:gd name="T11" fmla="*/ 142 h 198"/>
                <a:gd name="T12" fmla="*/ 112 w 198"/>
                <a:gd name="T13" fmla="*/ 112 h 198"/>
                <a:gd name="T14" fmla="*/ 139 w 198"/>
                <a:gd name="T15" fmla="*/ 115 h 198"/>
                <a:gd name="T16" fmla="*/ 195 w 198"/>
                <a:gd name="T17" fmla="*/ 60 h 198"/>
                <a:gd name="T18" fmla="*/ 195 w 198"/>
                <a:gd name="T19" fmla="*/ 46 h 198"/>
                <a:gd name="T20" fmla="*/ 92 w 198"/>
                <a:gd name="T21" fmla="*/ 142 h 198"/>
                <a:gd name="T22" fmla="*/ 63 w 198"/>
                <a:gd name="T23" fmla="*/ 172 h 198"/>
                <a:gd name="T24" fmla="*/ 43 w 198"/>
                <a:gd name="T25" fmla="*/ 172 h 198"/>
                <a:gd name="T26" fmla="*/ 33 w 198"/>
                <a:gd name="T27" fmla="*/ 162 h 198"/>
                <a:gd name="T28" fmla="*/ 33 w 198"/>
                <a:gd name="T29" fmla="*/ 142 h 198"/>
                <a:gd name="T30" fmla="*/ 63 w 198"/>
                <a:gd name="T31" fmla="*/ 112 h 198"/>
                <a:gd name="T32" fmla="*/ 83 w 198"/>
                <a:gd name="T33" fmla="*/ 112 h 198"/>
                <a:gd name="T34" fmla="*/ 92 w 198"/>
                <a:gd name="T35" fmla="*/ 122 h 198"/>
                <a:gd name="T36" fmla="*/ 92 w 198"/>
                <a:gd name="T37" fmla="*/ 142 h 198"/>
                <a:gd name="T38" fmla="*/ 172 w 198"/>
                <a:gd name="T39" fmla="*/ 63 h 198"/>
                <a:gd name="T40" fmla="*/ 142 w 198"/>
                <a:gd name="T41" fmla="*/ 93 h 198"/>
                <a:gd name="T42" fmla="*/ 122 w 198"/>
                <a:gd name="T43" fmla="*/ 93 h 198"/>
                <a:gd name="T44" fmla="*/ 112 w 198"/>
                <a:gd name="T45" fmla="*/ 83 h 198"/>
                <a:gd name="T46" fmla="*/ 112 w 198"/>
                <a:gd name="T47" fmla="*/ 63 h 198"/>
                <a:gd name="T48" fmla="*/ 142 w 198"/>
                <a:gd name="T49" fmla="*/ 33 h 198"/>
                <a:gd name="T50" fmla="*/ 162 w 198"/>
                <a:gd name="T51" fmla="*/ 33 h 198"/>
                <a:gd name="T52" fmla="*/ 172 w 198"/>
                <a:gd name="T53" fmla="*/ 43 h 198"/>
                <a:gd name="T54" fmla="*/ 172 w 198"/>
                <a:gd name="T55" fmla="*/ 63 h 198"/>
                <a:gd name="T56" fmla="*/ 31 w 198"/>
                <a:gd name="T57" fmla="*/ 91 h 198"/>
                <a:gd name="T58" fmla="*/ 44 w 198"/>
                <a:gd name="T59" fmla="*/ 83 h 198"/>
                <a:gd name="T60" fmla="*/ 30 w 198"/>
                <a:gd name="T61" fmla="*/ 74 h 198"/>
                <a:gd name="T62" fmla="*/ 14 w 198"/>
                <a:gd name="T63" fmla="*/ 91 h 198"/>
                <a:gd name="T64" fmla="*/ 0 w 198"/>
                <a:gd name="T65" fmla="*/ 148 h 198"/>
                <a:gd name="T66" fmla="*/ 26 w 198"/>
                <a:gd name="T67" fmla="*/ 122 h 198"/>
                <a:gd name="T68" fmla="*/ 31 w 198"/>
                <a:gd name="T69" fmla="*/ 91 h 198"/>
                <a:gd name="T70" fmla="*/ 83 w 198"/>
                <a:gd name="T71" fmla="*/ 45 h 198"/>
                <a:gd name="T72" fmla="*/ 91 w 198"/>
                <a:gd name="T73" fmla="*/ 31 h 198"/>
                <a:gd name="T74" fmla="*/ 122 w 198"/>
                <a:gd name="T75" fmla="*/ 27 h 198"/>
                <a:gd name="T76" fmla="*/ 148 w 198"/>
                <a:gd name="T77" fmla="*/ 0 h 198"/>
                <a:gd name="T78" fmla="*/ 91 w 198"/>
                <a:gd name="T79" fmla="*/ 14 h 198"/>
                <a:gd name="T80" fmla="*/ 74 w 198"/>
                <a:gd name="T81" fmla="*/ 30 h 198"/>
                <a:gd name="T82" fmla="*/ 83 w 198"/>
                <a:gd name="T83" fmla="*/ 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8" h="198">
                  <a:moveTo>
                    <a:pt x="195" y="46"/>
                  </a:moveTo>
                  <a:cubicBezTo>
                    <a:pt x="152" y="4"/>
                    <a:pt x="152" y="4"/>
                    <a:pt x="152" y="4"/>
                  </a:cubicBezTo>
                  <a:cubicBezTo>
                    <a:pt x="3" y="152"/>
                    <a:pt x="3" y="152"/>
                    <a:pt x="3" y="152"/>
                  </a:cubicBezTo>
                  <a:cubicBezTo>
                    <a:pt x="46" y="195"/>
                    <a:pt x="46" y="195"/>
                    <a:pt x="46" y="195"/>
                  </a:cubicBezTo>
                  <a:cubicBezTo>
                    <a:pt x="50" y="198"/>
                    <a:pt x="56" y="198"/>
                    <a:pt x="60" y="195"/>
                  </a:cubicBezTo>
                  <a:cubicBezTo>
                    <a:pt x="60" y="195"/>
                    <a:pt x="85" y="169"/>
                    <a:pt x="113" y="142"/>
                  </a:cubicBezTo>
                  <a:cubicBezTo>
                    <a:pt x="117" y="137"/>
                    <a:pt x="107" y="117"/>
                    <a:pt x="112" y="112"/>
                  </a:cubicBezTo>
                  <a:cubicBezTo>
                    <a:pt x="116" y="107"/>
                    <a:pt x="135" y="119"/>
                    <a:pt x="139" y="115"/>
                  </a:cubicBezTo>
                  <a:cubicBezTo>
                    <a:pt x="168" y="86"/>
                    <a:pt x="195" y="60"/>
                    <a:pt x="195" y="60"/>
                  </a:cubicBezTo>
                  <a:cubicBezTo>
                    <a:pt x="198" y="56"/>
                    <a:pt x="198" y="50"/>
                    <a:pt x="195" y="46"/>
                  </a:cubicBezTo>
                  <a:close/>
                  <a:moveTo>
                    <a:pt x="92" y="142"/>
                  </a:moveTo>
                  <a:cubicBezTo>
                    <a:pt x="63" y="172"/>
                    <a:pt x="63" y="172"/>
                    <a:pt x="63" y="172"/>
                  </a:cubicBezTo>
                  <a:cubicBezTo>
                    <a:pt x="57" y="177"/>
                    <a:pt x="48" y="177"/>
                    <a:pt x="43" y="172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28" y="156"/>
                    <a:pt x="28" y="148"/>
                    <a:pt x="33" y="142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8" y="107"/>
                    <a:pt x="77" y="107"/>
                    <a:pt x="83" y="112"/>
                  </a:cubicBezTo>
                  <a:cubicBezTo>
                    <a:pt x="92" y="122"/>
                    <a:pt x="92" y="122"/>
                    <a:pt x="92" y="122"/>
                  </a:cubicBezTo>
                  <a:cubicBezTo>
                    <a:pt x="98" y="128"/>
                    <a:pt x="98" y="137"/>
                    <a:pt x="92" y="142"/>
                  </a:cubicBezTo>
                  <a:close/>
                  <a:moveTo>
                    <a:pt x="172" y="6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36" y="98"/>
                    <a:pt x="128" y="98"/>
                    <a:pt x="122" y="93"/>
                  </a:cubicBezTo>
                  <a:cubicBezTo>
                    <a:pt x="112" y="83"/>
                    <a:pt x="112" y="83"/>
                    <a:pt x="112" y="83"/>
                  </a:cubicBezTo>
                  <a:cubicBezTo>
                    <a:pt x="107" y="77"/>
                    <a:pt x="107" y="68"/>
                    <a:pt x="112" y="63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47" y="28"/>
                    <a:pt x="156" y="28"/>
                    <a:pt x="162" y="3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77" y="49"/>
                    <a:pt x="177" y="57"/>
                    <a:pt x="172" y="63"/>
                  </a:cubicBezTo>
                  <a:close/>
                  <a:moveTo>
                    <a:pt x="31" y="91"/>
                  </a:moveTo>
                  <a:cubicBezTo>
                    <a:pt x="37" y="86"/>
                    <a:pt x="41" y="87"/>
                    <a:pt x="44" y="83"/>
                  </a:cubicBezTo>
                  <a:cubicBezTo>
                    <a:pt x="48" y="78"/>
                    <a:pt x="38" y="75"/>
                    <a:pt x="30" y="74"/>
                  </a:cubicBezTo>
                  <a:cubicBezTo>
                    <a:pt x="22" y="72"/>
                    <a:pt x="17" y="82"/>
                    <a:pt x="14" y="91"/>
                  </a:cubicBezTo>
                  <a:cubicBezTo>
                    <a:pt x="12" y="100"/>
                    <a:pt x="0" y="148"/>
                    <a:pt x="0" y="148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26" y="122"/>
                    <a:pt x="26" y="97"/>
                    <a:pt x="31" y="91"/>
                  </a:cubicBezTo>
                  <a:close/>
                  <a:moveTo>
                    <a:pt x="83" y="45"/>
                  </a:moveTo>
                  <a:cubicBezTo>
                    <a:pt x="87" y="41"/>
                    <a:pt x="85" y="37"/>
                    <a:pt x="91" y="31"/>
                  </a:cubicBezTo>
                  <a:cubicBezTo>
                    <a:pt x="97" y="26"/>
                    <a:pt x="122" y="27"/>
                    <a:pt x="122" y="27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00" y="12"/>
                    <a:pt x="91" y="14"/>
                  </a:cubicBezTo>
                  <a:cubicBezTo>
                    <a:pt x="82" y="17"/>
                    <a:pt x="72" y="22"/>
                    <a:pt x="74" y="30"/>
                  </a:cubicBezTo>
                  <a:cubicBezTo>
                    <a:pt x="75" y="38"/>
                    <a:pt x="78" y="48"/>
                    <a:pt x="83" y="45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123"/>
            <p:cNvSpPr>
              <a:spLocks noEditPoints="1"/>
            </p:cNvSpPr>
            <p:nvPr userDrawn="1"/>
          </p:nvSpPr>
          <p:spPr bwMode="auto">
            <a:xfrm rot="20939447">
              <a:off x="7318790" y="1346379"/>
              <a:ext cx="716703" cy="718218"/>
            </a:xfrm>
            <a:custGeom>
              <a:avLst/>
              <a:gdLst>
                <a:gd name="T0" fmla="*/ 132 w 200"/>
                <a:gd name="T1" fmla="*/ 100 h 200"/>
                <a:gd name="T2" fmla="*/ 100 w 200"/>
                <a:gd name="T3" fmla="*/ 100 h 200"/>
                <a:gd name="T4" fmla="*/ 76 w 200"/>
                <a:gd name="T5" fmla="*/ 80 h 200"/>
                <a:gd name="T6" fmla="*/ 96 w 200"/>
                <a:gd name="T7" fmla="*/ 16 h 200"/>
                <a:gd name="T8" fmla="*/ 200 w 200"/>
                <a:gd name="T9" fmla="*/ 36 h 200"/>
                <a:gd name="T10" fmla="*/ 180 w 200"/>
                <a:gd name="T11" fmla="*/ 100 h 200"/>
                <a:gd name="T12" fmla="*/ 112 w 200"/>
                <a:gd name="T13" fmla="*/ 50 h 200"/>
                <a:gd name="T14" fmla="*/ 106 w 200"/>
                <a:gd name="T15" fmla="*/ 43 h 200"/>
                <a:gd name="T16" fmla="*/ 102 w 200"/>
                <a:gd name="T17" fmla="*/ 62 h 200"/>
                <a:gd name="T18" fmla="*/ 103 w 200"/>
                <a:gd name="T19" fmla="*/ 70 h 200"/>
                <a:gd name="T20" fmla="*/ 93 w 200"/>
                <a:gd name="T21" fmla="*/ 74 h 200"/>
                <a:gd name="T22" fmla="*/ 115 w 200"/>
                <a:gd name="T23" fmla="*/ 66 h 200"/>
                <a:gd name="T24" fmla="*/ 101 w 200"/>
                <a:gd name="T25" fmla="*/ 52 h 200"/>
                <a:gd name="T26" fmla="*/ 153 w 200"/>
                <a:gd name="T27" fmla="*/ 43 h 200"/>
                <a:gd name="T28" fmla="*/ 140 w 200"/>
                <a:gd name="T29" fmla="*/ 54 h 200"/>
                <a:gd name="T30" fmla="*/ 137 w 200"/>
                <a:gd name="T31" fmla="*/ 66 h 200"/>
                <a:gd name="T32" fmla="*/ 131 w 200"/>
                <a:gd name="T33" fmla="*/ 43 h 200"/>
                <a:gd name="T34" fmla="*/ 120 w 200"/>
                <a:gd name="T35" fmla="*/ 76 h 200"/>
                <a:gd name="T36" fmla="*/ 127 w 200"/>
                <a:gd name="T37" fmla="*/ 64 h 200"/>
                <a:gd name="T38" fmla="*/ 128 w 200"/>
                <a:gd name="T39" fmla="*/ 50 h 200"/>
                <a:gd name="T40" fmla="*/ 134 w 200"/>
                <a:gd name="T41" fmla="*/ 75 h 200"/>
                <a:gd name="T42" fmla="*/ 144 w 200"/>
                <a:gd name="T43" fmla="*/ 63 h 200"/>
                <a:gd name="T44" fmla="*/ 147 w 200"/>
                <a:gd name="T45" fmla="*/ 50 h 200"/>
                <a:gd name="T46" fmla="*/ 148 w 200"/>
                <a:gd name="T47" fmla="*/ 76 h 200"/>
                <a:gd name="T48" fmla="*/ 153 w 200"/>
                <a:gd name="T49" fmla="*/ 43 h 200"/>
                <a:gd name="T50" fmla="*/ 179 w 200"/>
                <a:gd name="T51" fmla="*/ 50 h 200"/>
                <a:gd name="T52" fmla="*/ 172 w 200"/>
                <a:gd name="T53" fmla="*/ 43 h 200"/>
                <a:gd name="T54" fmla="*/ 169 w 200"/>
                <a:gd name="T55" fmla="*/ 62 h 200"/>
                <a:gd name="T56" fmla="*/ 169 w 200"/>
                <a:gd name="T57" fmla="*/ 70 h 200"/>
                <a:gd name="T58" fmla="*/ 160 w 200"/>
                <a:gd name="T59" fmla="*/ 74 h 200"/>
                <a:gd name="T60" fmla="*/ 182 w 200"/>
                <a:gd name="T61" fmla="*/ 66 h 200"/>
                <a:gd name="T62" fmla="*/ 167 w 200"/>
                <a:gd name="T63" fmla="*/ 52 h 200"/>
                <a:gd name="T64" fmla="*/ 68 w 200"/>
                <a:gd name="T65" fmla="*/ 28 h 200"/>
                <a:gd name="T66" fmla="*/ 8 w 200"/>
                <a:gd name="T67" fmla="*/ 32 h 200"/>
                <a:gd name="T68" fmla="*/ 96 w 200"/>
                <a:gd name="T69" fmla="*/ 164 h 200"/>
                <a:gd name="T70" fmla="*/ 104 w 200"/>
                <a:gd name="T71" fmla="*/ 136 h 200"/>
                <a:gd name="T72" fmla="*/ 87 w 200"/>
                <a:gd name="T73" fmla="*/ 200 h 200"/>
                <a:gd name="T74" fmla="*/ 0 w 200"/>
                <a:gd name="T75" fmla="*/ 183 h 200"/>
                <a:gd name="T76" fmla="*/ 16 w 200"/>
                <a:gd name="T77" fmla="*/ 0 h 200"/>
                <a:gd name="T78" fmla="*/ 101 w 200"/>
                <a:gd name="T79" fmla="*/ 8 h 200"/>
                <a:gd name="T80" fmla="*/ 68 w 200"/>
                <a:gd name="T81" fmla="*/ 28 h 200"/>
                <a:gd name="T82" fmla="*/ 63 w 200"/>
                <a:gd name="T83" fmla="*/ 183 h 200"/>
                <a:gd name="T84" fmla="*/ 43 w 200"/>
                <a:gd name="T85" fmla="*/ 183 h 200"/>
                <a:gd name="T86" fmla="*/ 63 w 200"/>
                <a:gd name="T87" fmla="*/ 13 h 200"/>
                <a:gd name="T88" fmla="*/ 40 w 200"/>
                <a:gd name="T89" fmla="*/ 16 h 200"/>
                <a:gd name="T90" fmla="*/ 63 w 200"/>
                <a:gd name="T91" fmla="*/ 19 h 200"/>
                <a:gd name="T92" fmla="*/ 63 w 200"/>
                <a:gd name="T93" fmla="*/ 1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0" h="200">
                  <a:moveTo>
                    <a:pt x="180" y="100"/>
                  </a:moveTo>
                  <a:cubicBezTo>
                    <a:pt x="132" y="100"/>
                    <a:pt x="132" y="100"/>
                    <a:pt x="132" y="100"/>
                  </a:cubicBezTo>
                  <a:cubicBezTo>
                    <a:pt x="100" y="126"/>
                    <a:pt x="100" y="126"/>
                    <a:pt x="100" y="126"/>
                  </a:cubicBezTo>
                  <a:cubicBezTo>
                    <a:pt x="100" y="100"/>
                    <a:pt x="100" y="100"/>
                    <a:pt x="100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85" y="100"/>
                    <a:pt x="76" y="91"/>
                    <a:pt x="76" y="80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6" y="25"/>
                    <a:pt x="85" y="16"/>
                    <a:pt x="96" y="16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91" y="16"/>
                    <a:pt x="200" y="25"/>
                    <a:pt x="200" y="36"/>
                  </a:cubicBezTo>
                  <a:cubicBezTo>
                    <a:pt x="200" y="80"/>
                    <a:pt x="200" y="80"/>
                    <a:pt x="200" y="80"/>
                  </a:cubicBezTo>
                  <a:cubicBezTo>
                    <a:pt x="200" y="91"/>
                    <a:pt x="191" y="100"/>
                    <a:pt x="180" y="100"/>
                  </a:cubicBezTo>
                  <a:close/>
                  <a:moveTo>
                    <a:pt x="106" y="49"/>
                  </a:moveTo>
                  <a:cubicBezTo>
                    <a:pt x="109" y="49"/>
                    <a:pt x="111" y="50"/>
                    <a:pt x="112" y="50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12" y="44"/>
                    <a:pt x="109" y="43"/>
                    <a:pt x="106" y="43"/>
                  </a:cubicBezTo>
                  <a:cubicBezTo>
                    <a:pt x="98" y="43"/>
                    <a:pt x="93" y="47"/>
                    <a:pt x="93" y="53"/>
                  </a:cubicBezTo>
                  <a:cubicBezTo>
                    <a:pt x="93" y="57"/>
                    <a:pt x="97" y="60"/>
                    <a:pt x="102" y="62"/>
                  </a:cubicBezTo>
                  <a:cubicBezTo>
                    <a:pt x="106" y="64"/>
                    <a:pt x="108" y="65"/>
                    <a:pt x="108" y="67"/>
                  </a:cubicBezTo>
                  <a:cubicBezTo>
                    <a:pt x="108" y="69"/>
                    <a:pt x="106" y="70"/>
                    <a:pt x="103" y="70"/>
                  </a:cubicBezTo>
                  <a:cubicBezTo>
                    <a:pt x="100" y="70"/>
                    <a:pt x="96" y="69"/>
                    <a:pt x="95" y="68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5" y="75"/>
                    <a:pt x="99" y="76"/>
                    <a:pt x="102" y="76"/>
                  </a:cubicBezTo>
                  <a:cubicBezTo>
                    <a:pt x="111" y="76"/>
                    <a:pt x="115" y="72"/>
                    <a:pt x="115" y="66"/>
                  </a:cubicBezTo>
                  <a:cubicBezTo>
                    <a:pt x="115" y="62"/>
                    <a:pt x="113" y="59"/>
                    <a:pt x="107" y="57"/>
                  </a:cubicBezTo>
                  <a:cubicBezTo>
                    <a:pt x="103" y="55"/>
                    <a:pt x="101" y="54"/>
                    <a:pt x="101" y="52"/>
                  </a:cubicBezTo>
                  <a:cubicBezTo>
                    <a:pt x="101" y="50"/>
                    <a:pt x="102" y="49"/>
                    <a:pt x="106" y="49"/>
                  </a:cubicBezTo>
                  <a:close/>
                  <a:moveTo>
                    <a:pt x="153" y="43"/>
                  </a:moveTo>
                  <a:cubicBezTo>
                    <a:pt x="144" y="43"/>
                    <a:pt x="144" y="43"/>
                    <a:pt x="144" y="43"/>
                  </a:cubicBezTo>
                  <a:cubicBezTo>
                    <a:pt x="140" y="54"/>
                    <a:pt x="140" y="54"/>
                    <a:pt x="140" y="54"/>
                  </a:cubicBezTo>
                  <a:cubicBezTo>
                    <a:pt x="139" y="58"/>
                    <a:pt x="138" y="62"/>
                    <a:pt x="137" y="66"/>
                  </a:cubicBezTo>
                  <a:cubicBezTo>
                    <a:pt x="137" y="66"/>
                    <a:pt x="137" y="66"/>
                    <a:pt x="137" y="66"/>
                  </a:cubicBezTo>
                  <a:cubicBezTo>
                    <a:pt x="137" y="62"/>
                    <a:pt x="136" y="58"/>
                    <a:pt x="134" y="54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26" y="76"/>
                    <a:pt x="126" y="76"/>
                    <a:pt x="126" y="76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27" y="59"/>
                    <a:pt x="127" y="55"/>
                    <a:pt x="127" y="50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28" y="54"/>
                    <a:pt x="129" y="59"/>
                    <a:pt x="130" y="63"/>
                  </a:cubicBezTo>
                  <a:cubicBezTo>
                    <a:pt x="134" y="75"/>
                    <a:pt x="134" y="75"/>
                    <a:pt x="134" y="75"/>
                  </a:cubicBezTo>
                  <a:cubicBezTo>
                    <a:pt x="140" y="75"/>
                    <a:pt x="140" y="75"/>
                    <a:pt x="140" y="75"/>
                  </a:cubicBezTo>
                  <a:cubicBezTo>
                    <a:pt x="144" y="63"/>
                    <a:pt x="144" y="63"/>
                    <a:pt x="144" y="63"/>
                  </a:cubicBezTo>
                  <a:cubicBezTo>
                    <a:pt x="145" y="59"/>
                    <a:pt x="146" y="54"/>
                    <a:pt x="147" y="50"/>
                  </a:cubicBezTo>
                  <a:cubicBezTo>
                    <a:pt x="147" y="50"/>
                    <a:pt x="147" y="50"/>
                    <a:pt x="147" y="50"/>
                  </a:cubicBezTo>
                  <a:cubicBezTo>
                    <a:pt x="147" y="55"/>
                    <a:pt x="147" y="60"/>
                    <a:pt x="148" y="63"/>
                  </a:cubicBezTo>
                  <a:cubicBezTo>
                    <a:pt x="148" y="76"/>
                    <a:pt x="148" y="76"/>
                    <a:pt x="148" y="76"/>
                  </a:cubicBezTo>
                  <a:cubicBezTo>
                    <a:pt x="155" y="76"/>
                    <a:pt x="155" y="76"/>
                    <a:pt x="155" y="76"/>
                  </a:cubicBezTo>
                  <a:lnTo>
                    <a:pt x="153" y="43"/>
                  </a:lnTo>
                  <a:close/>
                  <a:moveTo>
                    <a:pt x="172" y="49"/>
                  </a:moveTo>
                  <a:cubicBezTo>
                    <a:pt x="175" y="49"/>
                    <a:pt x="178" y="50"/>
                    <a:pt x="179" y="50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79" y="44"/>
                    <a:pt x="176" y="43"/>
                    <a:pt x="172" y="43"/>
                  </a:cubicBezTo>
                  <a:cubicBezTo>
                    <a:pt x="165" y="43"/>
                    <a:pt x="160" y="47"/>
                    <a:pt x="160" y="53"/>
                  </a:cubicBezTo>
                  <a:cubicBezTo>
                    <a:pt x="160" y="57"/>
                    <a:pt x="164" y="60"/>
                    <a:pt x="169" y="62"/>
                  </a:cubicBezTo>
                  <a:cubicBezTo>
                    <a:pt x="173" y="64"/>
                    <a:pt x="174" y="65"/>
                    <a:pt x="174" y="67"/>
                  </a:cubicBezTo>
                  <a:cubicBezTo>
                    <a:pt x="174" y="69"/>
                    <a:pt x="173" y="70"/>
                    <a:pt x="169" y="70"/>
                  </a:cubicBezTo>
                  <a:cubicBezTo>
                    <a:pt x="166" y="70"/>
                    <a:pt x="163" y="69"/>
                    <a:pt x="161" y="68"/>
                  </a:cubicBezTo>
                  <a:cubicBezTo>
                    <a:pt x="160" y="74"/>
                    <a:pt x="160" y="74"/>
                    <a:pt x="160" y="74"/>
                  </a:cubicBezTo>
                  <a:cubicBezTo>
                    <a:pt x="161" y="75"/>
                    <a:pt x="165" y="76"/>
                    <a:pt x="169" y="76"/>
                  </a:cubicBezTo>
                  <a:cubicBezTo>
                    <a:pt x="178" y="76"/>
                    <a:pt x="182" y="72"/>
                    <a:pt x="182" y="66"/>
                  </a:cubicBezTo>
                  <a:cubicBezTo>
                    <a:pt x="182" y="62"/>
                    <a:pt x="179" y="59"/>
                    <a:pt x="173" y="57"/>
                  </a:cubicBezTo>
                  <a:cubicBezTo>
                    <a:pt x="169" y="55"/>
                    <a:pt x="167" y="54"/>
                    <a:pt x="167" y="52"/>
                  </a:cubicBezTo>
                  <a:cubicBezTo>
                    <a:pt x="167" y="50"/>
                    <a:pt x="169" y="49"/>
                    <a:pt x="172" y="49"/>
                  </a:cubicBezTo>
                  <a:close/>
                  <a:moveTo>
                    <a:pt x="68" y="28"/>
                  </a:moveTo>
                  <a:cubicBezTo>
                    <a:pt x="68" y="32"/>
                    <a:pt x="68" y="32"/>
                    <a:pt x="6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164"/>
                    <a:pt x="8" y="164"/>
                    <a:pt x="8" y="164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44"/>
                    <a:pt x="96" y="144"/>
                    <a:pt x="96" y="144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83"/>
                    <a:pt x="104" y="183"/>
                    <a:pt x="104" y="183"/>
                  </a:cubicBezTo>
                  <a:cubicBezTo>
                    <a:pt x="104" y="192"/>
                    <a:pt x="96" y="200"/>
                    <a:pt x="87" y="200"/>
                  </a:cubicBezTo>
                  <a:cubicBezTo>
                    <a:pt x="16" y="200"/>
                    <a:pt x="16" y="200"/>
                    <a:pt x="16" y="200"/>
                  </a:cubicBezTo>
                  <a:cubicBezTo>
                    <a:pt x="7" y="200"/>
                    <a:pt x="0" y="192"/>
                    <a:pt x="0" y="18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8" y="3"/>
                    <a:pt x="101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77" y="8"/>
                    <a:pt x="68" y="17"/>
                    <a:pt x="68" y="28"/>
                  </a:cubicBezTo>
                  <a:close/>
                  <a:moveTo>
                    <a:pt x="53" y="193"/>
                  </a:moveTo>
                  <a:cubicBezTo>
                    <a:pt x="58" y="193"/>
                    <a:pt x="63" y="188"/>
                    <a:pt x="63" y="183"/>
                  </a:cubicBezTo>
                  <a:cubicBezTo>
                    <a:pt x="63" y="177"/>
                    <a:pt x="58" y="173"/>
                    <a:pt x="53" y="173"/>
                  </a:cubicBezTo>
                  <a:cubicBezTo>
                    <a:pt x="47" y="173"/>
                    <a:pt x="43" y="177"/>
                    <a:pt x="43" y="183"/>
                  </a:cubicBezTo>
                  <a:cubicBezTo>
                    <a:pt x="43" y="188"/>
                    <a:pt x="47" y="193"/>
                    <a:pt x="53" y="193"/>
                  </a:cubicBezTo>
                  <a:close/>
                  <a:moveTo>
                    <a:pt x="63" y="13"/>
                  </a:moveTo>
                  <a:cubicBezTo>
                    <a:pt x="43" y="13"/>
                    <a:pt x="43" y="13"/>
                    <a:pt x="43" y="13"/>
                  </a:cubicBezTo>
                  <a:cubicBezTo>
                    <a:pt x="41" y="13"/>
                    <a:pt x="40" y="14"/>
                    <a:pt x="40" y="16"/>
                  </a:cubicBezTo>
                  <a:cubicBezTo>
                    <a:pt x="40" y="18"/>
                    <a:pt x="41" y="19"/>
                    <a:pt x="43" y="19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5" y="19"/>
                    <a:pt x="66" y="18"/>
                    <a:pt x="66" y="16"/>
                  </a:cubicBezTo>
                  <a:cubicBezTo>
                    <a:pt x="66" y="14"/>
                    <a:pt x="65" y="13"/>
                    <a:pt x="63" y="13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124"/>
            <p:cNvSpPr>
              <a:spLocks noEditPoints="1"/>
            </p:cNvSpPr>
            <p:nvPr userDrawn="1"/>
          </p:nvSpPr>
          <p:spPr bwMode="auto">
            <a:xfrm rot="2436245">
              <a:off x="8231733" y="92341"/>
              <a:ext cx="333677" cy="428626"/>
            </a:xfrm>
            <a:custGeom>
              <a:avLst/>
              <a:gdLst>
                <a:gd name="T0" fmla="*/ 12 w 156"/>
                <a:gd name="T1" fmla="*/ 200 h 200"/>
                <a:gd name="T2" fmla="*/ 0 w 156"/>
                <a:gd name="T3" fmla="*/ 37 h 200"/>
                <a:gd name="T4" fmla="*/ 12 w 156"/>
                <a:gd name="T5" fmla="*/ 175 h 200"/>
                <a:gd name="T6" fmla="*/ 50 w 156"/>
                <a:gd name="T7" fmla="*/ 187 h 200"/>
                <a:gd name="T8" fmla="*/ 64 w 156"/>
                <a:gd name="T9" fmla="*/ 24 h 200"/>
                <a:gd name="T10" fmla="*/ 156 w 156"/>
                <a:gd name="T11" fmla="*/ 37 h 200"/>
                <a:gd name="T12" fmla="*/ 144 w 156"/>
                <a:gd name="T13" fmla="*/ 200 h 200"/>
                <a:gd name="T14" fmla="*/ 128 w 156"/>
                <a:gd name="T15" fmla="*/ 180 h 200"/>
                <a:gd name="T16" fmla="*/ 116 w 156"/>
                <a:gd name="T17" fmla="*/ 168 h 200"/>
                <a:gd name="T18" fmla="*/ 116 w 156"/>
                <a:gd name="T19" fmla="*/ 164 h 200"/>
                <a:gd name="T20" fmla="*/ 128 w 156"/>
                <a:gd name="T21" fmla="*/ 152 h 200"/>
                <a:gd name="T22" fmla="*/ 116 w 156"/>
                <a:gd name="T23" fmla="*/ 164 h 200"/>
                <a:gd name="T24" fmla="*/ 128 w 156"/>
                <a:gd name="T25" fmla="*/ 148 h 200"/>
                <a:gd name="T26" fmla="*/ 116 w 156"/>
                <a:gd name="T27" fmla="*/ 136 h 200"/>
                <a:gd name="T28" fmla="*/ 116 w 156"/>
                <a:gd name="T29" fmla="*/ 132 h 200"/>
                <a:gd name="T30" fmla="*/ 128 w 156"/>
                <a:gd name="T31" fmla="*/ 120 h 200"/>
                <a:gd name="T32" fmla="*/ 116 w 156"/>
                <a:gd name="T33" fmla="*/ 132 h 200"/>
                <a:gd name="T34" fmla="*/ 112 w 156"/>
                <a:gd name="T35" fmla="*/ 180 h 200"/>
                <a:gd name="T36" fmla="*/ 100 w 156"/>
                <a:gd name="T37" fmla="*/ 168 h 200"/>
                <a:gd name="T38" fmla="*/ 100 w 156"/>
                <a:gd name="T39" fmla="*/ 164 h 200"/>
                <a:gd name="T40" fmla="*/ 112 w 156"/>
                <a:gd name="T41" fmla="*/ 152 h 200"/>
                <a:gd name="T42" fmla="*/ 100 w 156"/>
                <a:gd name="T43" fmla="*/ 164 h 200"/>
                <a:gd name="T44" fmla="*/ 112 w 156"/>
                <a:gd name="T45" fmla="*/ 148 h 200"/>
                <a:gd name="T46" fmla="*/ 100 w 156"/>
                <a:gd name="T47" fmla="*/ 136 h 200"/>
                <a:gd name="T48" fmla="*/ 100 w 156"/>
                <a:gd name="T49" fmla="*/ 132 h 200"/>
                <a:gd name="T50" fmla="*/ 112 w 156"/>
                <a:gd name="T51" fmla="*/ 120 h 200"/>
                <a:gd name="T52" fmla="*/ 100 w 156"/>
                <a:gd name="T53" fmla="*/ 132 h 200"/>
                <a:gd name="T54" fmla="*/ 96 w 156"/>
                <a:gd name="T55" fmla="*/ 180 h 200"/>
                <a:gd name="T56" fmla="*/ 84 w 156"/>
                <a:gd name="T57" fmla="*/ 168 h 200"/>
                <a:gd name="T58" fmla="*/ 84 w 156"/>
                <a:gd name="T59" fmla="*/ 164 h 200"/>
                <a:gd name="T60" fmla="*/ 96 w 156"/>
                <a:gd name="T61" fmla="*/ 152 h 200"/>
                <a:gd name="T62" fmla="*/ 84 w 156"/>
                <a:gd name="T63" fmla="*/ 164 h 200"/>
                <a:gd name="T64" fmla="*/ 96 w 156"/>
                <a:gd name="T65" fmla="*/ 148 h 200"/>
                <a:gd name="T66" fmla="*/ 84 w 156"/>
                <a:gd name="T67" fmla="*/ 136 h 200"/>
                <a:gd name="T68" fmla="*/ 84 w 156"/>
                <a:gd name="T69" fmla="*/ 132 h 200"/>
                <a:gd name="T70" fmla="*/ 96 w 156"/>
                <a:gd name="T71" fmla="*/ 120 h 200"/>
                <a:gd name="T72" fmla="*/ 84 w 156"/>
                <a:gd name="T73" fmla="*/ 132 h 200"/>
                <a:gd name="T74" fmla="*/ 137 w 156"/>
                <a:gd name="T75" fmla="*/ 35 h 200"/>
                <a:gd name="T76" fmla="*/ 76 w 156"/>
                <a:gd name="T77" fmla="*/ 42 h 200"/>
                <a:gd name="T78" fmla="*/ 82 w 156"/>
                <a:gd name="T79" fmla="*/ 76 h 200"/>
                <a:gd name="T80" fmla="*/ 144 w 156"/>
                <a:gd name="T81" fmla="*/ 69 h 200"/>
                <a:gd name="T82" fmla="*/ 144 w 156"/>
                <a:gd name="T83" fmla="*/ 120 h 200"/>
                <a:gd name="T84" fmla="*/ 132 w 156"/>
                <a:gd name="T85" fmla="*/ 132 h 200"/>
                <a:gd name="T86" fmla="*/ 144 w 156"/>
                <a:gd name="T87" fmla="*/ 120 h 200"/>
                <a:gd name="T88" fmla="*/ 132 w 156"/>
                <a:gd name="T89" fmla="*/ 136 h 200"/>
                <a:gd name="T90" fmla="*/ 144 w 156"/>
                <a:gd name="T91" fmla="*/ 148 h 200"/>
                <a:gd name="T92" fmla="*/ 144 w 156"/>
                <a:gd name="T93" fmla="*/ 152 h 200"/>
                <a:gd name="T94" fmla="*/ 132 w 156"/>
                <a:gd name="T95" fmla="*/ 164 h 200"/>
                <a:gd name="T96" fmla="*/ 144 w 156"/>
                <a:gd name="T97" fmla="*/ 152 h 200"/>
                <a:gd name="T98" fmla="*/ 132 w 156"/>
                <a:gd name="T99" fmla="*/ 168 h 200"/>
                <a:gd name="T100" fmla="*/ 144 w 156"/>
                <a:gd name="T101" fmla="*/ 180 h 200"/>
                <a:gd name="T102" fmla="*/ 50 w 156"/>
                <a:gd name="T103" fmla="*/ 180 h 200"/>
                <a:gd name="T104" fmla="*/ 20 w 156"/>
                <a:gd name="T105" fmla="*/ 173 h 200"/>
                <a:gd name="T106" fmla="*/ 26 w 156"/>
                <a:gd name="T107" fmla="*/ 12 h 200"/>
                <a:gd name="T108" fmla="*/ 36 w 156"/>
                <a:gd name="T109" fmla="*/ 0 h 200"/>
                <a:gd name="T110" fmla="*/ 44 w 156"/>
                <a:gd name="T111" fmla="*/ 12 h 200"/>
                <a:gd name="T112" fmla="*/ 56 w 156"/>
                <a:gd name="T113" fmla="*/ 18 h 200"/>
                <a:gd name="T114" fmla="*/ 50 w 156"/>
                <a:gd name="T115" fmla="*/ 18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6" h="200">
                  <a:moveTo>
                    <a:pt x="144" y="200"/>
                  </a:moveTo>
                  <a:cubicBezTo>
                    <a:pt x="12" y="200"/>
                    <a:pt x="12" y="200"/>
                    <a:pt x="12" y="200"/>
                  </a:cubicBezTo>
                  <a:cubicBezTo>
                    <a:pt x="5" y="200"/>
                    <a:pt x="0" y="194"/>
                    <a:pt x="0" y="18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0"/>
                    <a:pt x="5" y="25"/>
                    <a:pt x="12" y="25"/>
                  </a:cubicBezTo>
                  <a:cubicBezTo>
                    <a:pt x="12" y="175"/>
                    <a:pt x="12" y="175"/>
                    <a:pt x="12" y="175"/>
                  </a:cubicBezTo>
                  <a:cubicBezTo>
                    <a:pt x="12" y="182"/>
                    <a:pt x="18" y="187"/>
                    <a:pt x="25" y="187"/>
                  </a:cubicBezTo>
                  <a:cubicBezTo>
                    <a:pt x="50" y="187"/>
                    <a:pt x="50" y="187"/>
                    <a:pt x="50" y="187"/>
                  </a:cubicBezTo>
                  <a:cubicBezTo>
                    <a:pt x="57" y="187"/>
                    <a:pt x="64" y="182"/>
                    <a:pt x="64" y="175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51" y="24"/>
                    <a:pt x="156" y="30"/>
                    <a:pt x="156" y="37"/>
                  </a:cubicBezTo>
                  <a:cubicBezTo>
                    <a:pt x="156" y="187"/>
                    <a:pt x="156" y="187"/>
                    <a:pt x="156" y="187"/>
                  </a:cubicBezTo>
                  <a:cubicBezTo>
                    <a:pt x="156" y="194"/>
                    <a:pt x="151" y="200"/>
                    <a:pt x="144" y="200"/>
                  </a:cubicBezTo>
                  <a:close/>
                  <a:moveTo>
                    <a:pt x="116" y="180"/>
                  </a:moveTo>
                  <a:cubicBezTo>
                    <a:pt x="128" y="180"/>
                    <a:pt x="128" y="180"/>
                    <a:pt x="128" y="180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16" y="168"/>
                    <a:pt x="116" y="168"/>
                    <a:pt x="116" y="168"/>
                  </a:cubicBezTo>
                  <a:lnTo>
                    <a:pt x="116" y="180"/>
                  </a:lnTo>
                  <a:close/>
                  <a:moveTo>
                    <a:pt x="116" y="164"/>
                  </a:moveTo>
                  <a:cubicBezTo>
                    <a:pt x="128" y="164"/>
                    <a:pt x="128" y="164"/>
                    <a:pt x="128" y="164"/>
                  </a:cubicBezTo>
                  <a:cubicBezTo>
                    <a:pt x="128" y="152"/>
                    <a:pt x="128" y="152"/>
                    <a:pt x="128" y="152"/>
                  </a:cubicBezTo>
                  <a:cubicBezTo>
                    <a:pt x="116" y="152"/>
                    <a:pt x="116" y="152"/>
                    <a:pt x="116" y="152"/>
                  </a:cubicBezTo>
                  <a:lnTo>
                    <a:pt x="116" y="164"/>
                  </a:lnTo>
                  <a:close/>
                  <a:moveTo>
                    <a:pt x="116" y="148"/>
                  </a:moveTo>
                  <a:cubicBezTo>
                    <a:pt x="128" y="148"/>
                    <a:pt x="128" y="148"/>
                    <a:pt x="128" y="148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16" y="136"/>
                    <a:pt x="116" y="136"/>
                    <a:pt x="116" y="136"/>
                  </a:cubicBezTo>
                  <a:lnTo>
                    <a:pt x="116" y="148"/>
                  </a:lnTo>
                  <a:close/>
                  <a:moveTo>
                    <a:pt x="116" y="132"/>
                  </a:moveTo>
                  <a:cubicBezTo>
                    <a:pt x="128" y="132"/>
                    <a:pt x="128" y="132"/>
                    <a:pt x="128" y="132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16" y="120"/>
                    <a:pt x="116" y="120"/>
                    <a:pt x="116" y="120"/>
                  </a:cubicBezTo>
                  <a:lnTo>
                    <a:pt x="116" y="132"/>
                  </a:lnTo>
                  <a:close/>
                  <a:moveTo>
                    <a:pt x="100" y="180"/>
                  </a:moveTo>
                  <a:cubicBezTo>
                    <a:pt x="112" y="180"/>
                    <a:pt x="112" y="180"/>
                    <a:pt x="112" y="180"/>
                  </a:cubicBezTo>
                  <a:cubicBezTo>
                    <a:pt x="112" y="168"/>
                    <a:pt x="112" y="168"/>
                    <a:pt x="112" y="168"/>
                  </a:cubicBezTo>
                  <a:cubicBezTo>
                    <a:pt x="100" y="168"/>
                    <a:pt x="100" y="168"/>
                    <a:pt x="100" y="168"/>
                  </a:cubicBezTo>
                  <a:lnTo>
                    <a:pt x="100" y="180"/>
                  </a:lnTo>
                  <a:close/>
                  <a:moveTo>
                    <a:pt x="100" y="164"/>
                  </a:moveTo>
                  <a:cubicBezTo>
                    <a:pt x="112" y="164"/>
                    <a:pt x="112" y="164"/>
                    <a:pt x="112" y="164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00" y="152"/>
                    <a:pt x="100" y="152"/>
                    <a:pt x="100" y="152"/>
                  </a:cubicBezTo>
                  <a:lnTo>
                    <a:pt x="100" y="164"/>
                  </a:lnTo>
                  <a:close/>
                  <a:moveTo>
                    <a:pt x="100" y="148"/>
                  </a:moveTo>
                  <a:cubicBezTo>
                    <a:pt x="112" y="148"/>
                    <a:pt x="112" y="148"/>
                    <a:pt x="112" y="148"/>
                  </a:cubicBezTo>
                  <a:cubicBezTo>
                    <a:pt x="112" y="136"/>
                    <a:pt x="112" y="136"/>
                    <a:pt x="112" y="136"/>
                  </a:cubicBezTo>
                  <a:cubicBezTo>
                    <a:pt x="100" y="136"/>
                    <a:pt x="100" y="136"/>
                    <a:pt x="100" y="136"/>
                  </a:cubicBezTo>
                  <a:lnTo>
                    <a:pt x="100" y="148"/>
                  </a:lnTo>
                  <a:close/>
                  <a:moveTo>
                    <a:pt x="100" y="132"/>
                  </a:moveTo>
                  <a:cubicBezTo>
                    <a:pt x="112" y="132"/>
                    <a:pt x="112" y="132"/>
                    <a:pt x="112" y="132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00" y="120"/>
                    <a:pt x="100" y="120"/>
                    <a:pt x="100" y="120"/>
                  </a:cubicBezTo>
                  <a:lnTo>
                    <a:pt x="100" y="132"/>
                  </a:lnTo>
                  <a:close/>
                  <a:moveTo>
                    <a:pt x="84" y="180"/>
                  </a:moveTo>
                  <a:cubicBezTo>
                    <a:pt x="96" y="180"/>
                    <a:pt x="96" y="180"/>
                    <a:pt x="96" y="180"/>
                  </a:cubicBezTo>
                  <a:cubicBezTo>
                    <a:pt x="96" y="168"/>
                    <a:pt x="96" y="168"/>
                    <a:pt x="96" y="168"/>
                  </a:cubicBezTo>
                  <a:cubicBezTo>
                    <a:pt x="84" y="168"/>
                    <a:pt x="84" y="168"/>
                    <a:pt x="84" y="168"/>
                  </a:cubicBezTo>
                  <a:lnTo>
                    <a:pt x="84" y="180"/>
                  </a:lnTo>
                  <a:close/>
                  <a:moveTo>
                    <a:pt x="84" y="164"/>
                  </a:moveTo>
                  <a:cubicBezTo>
                    <a:pt x="96" y="164"/>
                    <a:pt x="96" y="164"/>
                    <a:pt x="96" y="164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84" y="152"/>
                    <a:pt x="84" y="152"/>
                    <a:pt x="84" y="152"/>
                  </a:cubicBezTo>
                  <a:lnTo>
                    <a:pt x="84" y="164"/>
                  </a:lnTo>
                  <a:close/>
                  <a:moveTo>
                    <a:pt x="84" y="148"/>
                  </a:moveTo>
                  <a:cubicBezTo>
                    <a:pt x="96" y="148"/>
                    <a:pt x="96" y="148"/>
                    <a:pt x="96" y="148"/>
                  </a:cubicBezTo>
                  <a:cubicBezTo>
                    <a:pt x="96" y="136"/>
                    <a:pt x="96" y="136"/>
                    <a:pt x="96" y="136"/>
                  </a:cubicBezTo>
                  <a:cubicBezTo>
                    <a:pt x="84" y="136"/>
                    <a:pt x="84" y="136"/>
                    <a:pt x="84" y="136"/>
                  </a:cubicBezTo>
                  <a:lnTo>
                    <a:pt x="84" y="148"/>
                  </a:lnTo>
                  <a:close/>
                  <a:moveTo>
                    <a:pt x="84" y="132"/>
                  </a:moveTo>
                  <a:cubicBezTo>
                    <a:pt x="96" y="132"/>
                    <a:pt x="96" y="132"/>
                    <a:pt x="96" y="132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84" y="120"/>
                    <a:pt x="84" y="120"/>
                    <a:pt x="84" y="120"/>
                  </a:cubicBezTo>
                  <a:lnTo>
                    <a:pt x="84" y="132"/>
                  </a:lnTo>
                  <a:close/>
                  <a:moveTo>
                    <a:pt x="144" y="42"/>
                  </a:moveTo>
                  <a:cubicBezTo>
                    <a:pt x="144" y="38"/>
                    <a:pt x="141" y="35"/>
                    <a:pt x="137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8" y="35"/>
                    <a:pt x="76" y="38"/>
                    <a:pt x="76" y="42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73"/>
                    <a:pt x="78" y="76"/>
                    <a:pt x="82" y="76"/>
                  </a:cubicBezTo>
                  <a:cubicBezTo>
                    <a:pt x="137" y="76"/>
                    <a:pt x="137" y="76"/>
                    <a:pt x="137" y="76"/>
                  </a:cubicBezTo>
                  <a:cubicBezTo>
                    <a:pt x="141" y="76"/>
                    <a:pt x="144" y="73"/>
                    <a:pt x="144" y="69"/>
                  </a:cubicBezTo>
                  <a:lnTo>
                    <a:pt x="144" y="42"/>
                  </a:lnTo>
                  <a:close/>
                  <a:moveTo>
                    <a:pt x="144" y="120"/>
                  </a:moveTo>
                  <a:cubicBezTo>
                    <a:pt x="132" y="120"/>
                    <a:pt x="132" y="120"/>
                    <a:pt x="132" y="120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44" y="132"/>
                    <a:pt x="144" y="132"/>
                    <a:pt x="144" y="132"/>
                  </a:cubicBezTo>
                  <a:lnTo>
                    <a:pt x="144" y="120"/>
                  </a:lnTo>
                  <a:close/>
                  <a:moveTo>
                    <a:pt x="144" y="136"/>
                  </a:moveTo>
                  <a:cubicBezTo>
                    <a:pt x="132" y="136"/>
                    <a:pt x="132" y="136"/>
                    <a:pt x="132" y="136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44" y="148"/>
                    <a:pt x="144" y="148"/>
                    <a:pt x="144" y="148"/>
                  </a:cubicBezTo>
                  <a:lnTo>
                    <a:pt x="144" y="136"/>
                  </a:lnTo>
                  <a:close/>
                  <a:moveTo>
                    <a:pt x="144" y="152"/>
                  </a:moveTo>
                  <a:cubicBezTo>
                    <a:pt x="132" y="152"/>
                    <a:pt x="132" y="152"/>
                    <a:pt x="132" y="152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44" y="164"/>
                    <a:pt x="144" y="164"/>
                    <a:pt x="144" y="164"/>
                  </a:cubicBezTo>
                  <a:lnTo>
                    <a:pt x="144" y="152"/>
                  </a:lnTo>
                  <a:close/>
                  <a:moveTo>
                    <a:pt x="144" y="168"/>
                  </a:moveTo>
                  <a:cubicBezTo>
                    <a:pt x="132" y="168"/>
                    <a:pt x="132" y="168"/>
                    <a:pt x="132" y="168"/>
                  </a:cubicBezTo>
                  <a:cubicBezTo>
                    <a:pt x="132" y="180"/>
                    <a:pt x="132" y="180"/>
                    <a:pt x="132" y="180"/>
                  </a:cubicBezTo>
                  <a:cubicBezTo>
                    <a:pt x="144" y="180"/>
                    <a:pt x="144" y="180"/>
                    <a:pt x="144" y="180"/>
                  </a:cubicBezTo>
                  <a:lnTo>
                    <a:pt x="144" y="168"/>
                  </a:lnTo>
                  <a:close/>
                  <a:moveTo>
                    <a:pt x="50" y="180"/>
                  </a:moveTo>
                  <a:cubicBezTo>
                    <a:pt x="26" y="180"/>
                    <a:pt x="26" y="180"/>
                    <a:pt x="26" y="180"/>
                  </a:cubicBezTo>
                  <a:cubicBezTo>
                    <a:pt x="22" y="180"/>
                    <a:pt x="20" y="177"/>
                    <a:pt x="20" y="173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5"/>
                    <a:pt x="22" y="12"/>
                    <a:pt x="2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3" y="12"/>
                    <a:pt x="56" y="15"/>
                    <a:pt x="56" y="18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77"/>
                    <a:pt x="53" y="180"/>
                    <a:pt x="50" y="18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125"/>
            <p:cNvSpPr>
              <a:spLocks noEditPoints="1"/>
            </p:cNvSpPr>
            <p:nvPr userDrawn="1"/>
          </p:nvSpPr>
          <p:spPr bwMode="auto">
            <a:xfrm rot="1463989">
              <a:off x="4762100" y="712581"/>
              <a:ext cx="487903" cy="718218"/>
            </a:xfrm>
            <a:custGeom>
              <a:avLst/>
              <a:gdLst>
                <a:gd name="T0" fmla="*/ 80 w 136"/>
                <a:gd name="T1" fmla="*/ 38 h 200"/>
                <a:gd name="T2" fmla="*/ 80 w 136"/>
                <a:gd name="T3" fmla="*/ 57 h 200"/>
                <a:gd name="T4" fmla="*/ 69 w 136"/>
                <a:gd name="T5" fmla="*/ 69 h 200"/>
                <a:gd name="T6" fmla="*/ 56 w 136"/>
                <a:gd name="T7" fmla="*/ 57 h 200"/>
                <a:gd name="T8" fmla="*/ 56 w 136"/>
                <a:gd name="T9" fmla="*/ 38 h 200"/>
                <a:gd name="T10" fmla="*/ 69 w 136"/>
                <a:gd name="T11" fmla="*/ 25 h 200"/>
                <a:gd name="T12" fmla="*/ 80 w 136"/>
                <a:gd name="T13" fmla="*/ 38 h 200"/>
                <a:gd name="T14" fmla="*/ 94 w 136"/>
                <a:gd name="T15" fmla="*/ 200 h 200"/>
                <a:gd name="T16" fmla="*/ 44 w 136"/>
                <a:gd name="T17" fmla="*/ 200 h 200"/>
                <a:gd name="T18" fmla="*/ 0 w 136"/>
                <a:gd name="T19" fmla="*/ 157 h 200"/>
                <a:gd name="T20" fmla="*/ 0 w 136"/>
                <a:gd name="T21" fmla="*/ 44 h 200"/>
                <a:gd name="T22" fmla="*/ 44 w 136"/>
                <a:gd name="T23" fmla="*/ 0 h 200"/>
                <a:gd name="T24" fmla="*/ 60 w 136"/>
                <a:gd name="T25" fmla="*/ 0 h 200"/>
                <a:gd name="T26" fmla="*/ 60 w 136"/>
                <a:gd name="T27" fmla="*/ 20 h 200"/>
                <a:gd name="T28" fmla="*/ 48 w 136"/>
                <a:gd name="T29" fmla="*/ 38 h 200"/>
                <a:gd name="T30" fmla="*/ 48 w 136"/>
                <a:gd name="T31" fmla="*/ 57 h 200"/>
                <a:gd name="T32" fmla="*/ 60 w 136"/>
                <a:gd name="T33" fmla="*/ 74 h 200"/>
                <a:gd name="T34" fmla="*/ 60 w 136"/>
                <a:gd name="T35" fmla="*/ 88 h 200"/>
                <a:gd name="T36" fmla="*/ 76 w 136"/>
                <a:gd name="T37" fmla="*/ 88 h 200"/>
                <a:gd name="T38" fmla="*/ 76 w 136"/>
                <a:gd name="T39" fmla="*/ 74 h 200"/>
                <a:gd name="T40" fmla="*/ 88 w 136"/>
                <a:gd name="T41" fmla="*/ 57 h 200"/>
                <a:gd name="T42" fmla="*/ 88 w 136"/>
                <a:gd name="T43" fmla="*/ 38 h 200"/>
                <a:gd name="T44" fmla="*/ 76 w 136"/>
                <a:gd name="T45" fmla="*/ 20 h 200"/>
                <a:gd name="T46" fmla="*/ 76 w 136"/>
                <a:gd name="T47" fmla="*/ 0 h 200"/>
                <a:gd name="T48" fmla="*/ 94 w 136"/>
                <a:gd name="T49" fmla="*/ 0 h 200"/>
                <a:gd name="T50" fmla="*/ 136 w 136"/>
                <a:gd name="T51" fmla="*/ 44 h 200"/>
                <a:gd name="T52" fmla="*/ 136 w 136"/>
                <a:gd name="T53" fmla="*/ 157 h 200"/>
                <a:gd name="T54" fmla="*/ 94 w 136"/>
                <a:gd name="T55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6" h="200">
                  <a:moveTo>
                    <a:pt x="80" y="38"/>
                  </a:moveTo>
                  <a:cubicBezTo>
                    <a:pt x="80" y="57"/>
                    <a:pt x="80" y="57"/>
                    <a:pt x="80" y="57"/>
                  </a:cubicBezTo>
                  <a:cubicBezTo>
                    <a:pt x="80" y="64"/>
                    <a:pt x="76" y="69"/>
                    <a:pt x="69" y="69"/>
                  </a:cubicBezTo>
                  <a:cubicBezTo>
                    <a:pt x="62" y="69"/>
                    <a:pt x="56" y="64"/>
                    <a:pt x="56" y="57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56" y="31"/>
                    <a:pt x="62" y="25"/>
                    <a:pt x="69" y="25"/>
                  </a:cubicBezTo>
                  <a:cubicBezTo>
                    <a:pt x="76" y="25"/>
                    <a:pt x="80" y="31"/>
                    <a:pt x="80" y="38"/>
                  </a:cubicBezTo>
                  <a:close/>
                  <a:moveTo>
                    <a:pt x="94" y="200"/>
                  </a:moveTo>
                  <a:cubicBezTo>
                    <a:pt x="44" y="200"/>
                    <a:pt x="44" y="200"/>
                    <a:pt x="44" y="200"/>
                  </a:cubicBezTo>
                  <a:cubicBezTo>
                    <a:pt x="20" y="200"/>
                    <a:pt x="0" y="181"/>
                    <a:pt x="0" y="15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3" y="23"/>
                    <a:pt x="48" y="30"/>
                    <a:pt x="48" y="38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65"/>
                    <a:pt x="53" y="72"/>
                    <a:pt x="60" y="74"/>
                  </a:cubicBezTo>
                  <a:cubicBezTo>
                    <a:pt x="60" y="88"/>
                    <a:pt x="60" y="88"/>
                    <a:pt x="60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83" y="72"/>
                    <a:pt x="88" y="65"/>
                    <a:pt x="88" y="57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8" y="30"/>
                    <a:pt x="83" y="23"/>
                    <a:pt x="76" y="2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118" y="0"/>
                    <a:pt x="136" y="20"/>
                    <a:pt x="136" y="44"/>
                  </a:cubicBezTo>
                  <a:cubicBezTo>
                    <a:pt x="136" y="157"/>
                    <a:pt x="136" y="157"/>
                    <a:pt x="136" y="157"/>
                  </a:cubicBezTo>
                  <a:cubicBezTo>
                    <a:pt x="136" y="181"/>
                    <a:pt x="118" y="200"/>
                    <a:pt x="94" y="20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28"/>
            <p:cNvSpPr>
              <a:spLocks noEditPoints="1"/>
            </p:cNvSpPr>
            <p:nvPr userDrawn="1"/>
          </p:nvSpPr>
          <p:spPr bwMode="auto">
            <a:xfrm rot="19968536">
              <a:off x="5220899" y="114873"/>
              <a:ext cx="720134" cy="676076"/>
            </a:xfrm>
            <a:custGeom>
              <a:avLst/>
              <a:gdLst>
                <a:gd name="T0" fmla="*/ 20 w 200"/>
                <a:gd name="T1" fmla="*/ 144 h 188"/>
                <a:gd name="T2" fmla="*/ 0 w 200"/>
                <a:gd name="T3" fmla="*/ 20 h 188"/>
                <a:gd name="T4" fmla="*/ 180 w 200"/>
                <a:gd name="T5" fmla="*/ 0 h 188"/>
                <a:gd name="T6" fmla="*/ 200 w 200"/>
                <a:gd name="T7" fmla="*/ 124 h 188"/>
                <a:gd name="T8" fmla="*/ 192 w 200"/>
                <a:gd name="T9" fmla="*/ 20 h 188"/>
                <a:gd name="T10" fmla="*/ 20 w 200"/>
                <a:gd name="T11" fmla="*/ 8 h 188"/>
                <a:gd name="T12" fmla="*/ 8 w 200"/>
                <a:gd name="T13" fmla="*/ 124 h 188"/>
                <a:gd name="T14" fmla="*/ 180 w 200"/>
                <a:gd name="T15" fmla="*/ 136 h 188"/>
                <a:gd name="T16" fmla="*/ 192 w 200"/>
                <a:gd name="T17" fmla="*/ 20 h 188"/>
                <a:gd name="T18" fmla="*/ 159 w 200"/>
                <a:gd name="T19" fmla="*/ 108 h 188"/>
                <a:gd name="T20" fmla="*/ 139 w 200"/>
                <a:gd name="T21" fmla="*/ 100 h 188"/>
                <a:gd name="T22" fmla="*/ 166 w 200"/>
                <a:gd name="T23" fmla="*/ 83 h 188"/>
                <a:gd name="T24" fmla="*/ 166 w 200"/>
                <a:gd name="T25" fmla="*/ 103 h 188"/>
                <a:gd name="T26" fmla="*/ 123 w 200"/>
                <a:gd name="T27" fmla="*/ 48 h 188"/>
                <a:gd name="T28" fmla="*/ 100 w 200"/>
                <a:gd name="T29" fmla="*/ 88 h 188"/>
                <a:gd name="T30" fmla="*/ 64 w 200"/>
                <a:gd name="T31" fmla="*/ 88 h 188"/>
                <a:gd name="T32" fmla="*/ 44 w 200"/>
                <a:gd name="T33" fmla="*/ 48 h 188"/>
                <a:gd name="T34" fmla="*/ 44 w 200"/>
                <a:gd name="T35" fmla="*/ 47 h 188"/>
                <a:gd name="T36" fmla="*/ 24 w 200"/>
                <a:gd name="T37" fmla="*/ 36 h 188"/>
                <a:gd name="T38" fmla="*/ 52 w 200"/>
                <a:gd name="T39" fmla="*/ 24 h 188"/>
                <a:gd name="T40" fmla="*/ 117 w 200"/>
                <a:gd name="T41" fmla="*/ 36 h 188"/>
                <a:gd name="T42" fmla="*/ 129 w 200"/>
                <a:gd name="T43" fmla="*/ 36 h 188"/>
                <a:gd name="T44" fmla="*/ 124 w 200"/>
                <a:gd name="T45" fmla="*/ 48 h 188"/>
                <a:gd name="T46" fmla="*/ 96 w 200"/>
                <a:gd name="T47" fmla="*/ 76 h 188"/>
                <a:gd name="T48" fmla="*/ 60 w 200"/>
                <a:gd name="T49" fmla="*/ 68 h 188"/>
                <a:gd name="T50" fmla="*/ 56 w 200"/>
                <a:gd name="T51" fmla="*/ 48 h 188"/>
                <a:gd name="T52" fmla="*/ 104 w 200"/>
                <a:gd name="T53" fmla="*/ 56 h 188"/>
                <a:gd name="T54" fmla="*/ 111 w 200"/>
                <a:gd name="T55" fmla="*/ 48 h 188"/>
                <a:gd name="T56" fmla="*/ 59 w 200"/>
                <a:gd name="T57" fmla="*/ 93 h 188"/>
                <a:gd name="T58" fmla="*/ 59 w 200"/>
                <a:gd name="T59" fmla="*/ 113 h 188"/>
                <a:gd name="T60" fmla="*/ 59 w 200"/>
                <a:gd name="T61" fmla="*/ 93 h 188"/>
                <a:gd name="T62" fmla="*/ 105 w 200"/>
                <a:gd name="T63" fmla="*/ 103 h 188"/>
                <a:gd name="T64" fmla="*/ 85 w 200"/>
                <a:gd name="T65" fmla="*/ 103 h 188"/>
                <a:gd name="T66" fmla="*/ 64 w 200"/>
                <a:gd name="T67" fmla="*/ 168 h 188"/>
                <a:gd name="T68" fmla="*/ 72 w 200"/>
                <a:gd name="T69" fmla="*/ 152 h 188"/>
                <a:gd name="T70" fmla="*/ 128 w 200"/>
                <a:gd name="T71" fmla="*/ 168 h 188"/>
                <a:gd name="T72" fmla="*/ 156 w 200"/>
                <a:gd name="T73" fmla="*/ 188 h 188"/>
                <a:gd name="T74" fmla="*/ 64 w 200"/>
                <a:gd name="T75" fmla="*/ 16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0" h="188">
                  <a:moveTo>
                    <a:pt x="180" y="144"/>
                  </a:moveTo>
                  <a:cubicBezTo>
                    <a:pt x="20" y="144"/>
                    <a:pt x="20" y="144"/>
                    <a:pt x="20" y="144"/>
                  </a:cubicBezTo>
                  <a:cubicBezTo>
                    <a:pt x="9" y="144"/>
                    <a:pt x="0" y="135"/>
                    <a:pt x="0" y="12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91" y="0"/>
                    <a:pt x="200" y="9"/>
                    <a:pt x="200" y="20"/>
                  </a:cubicBezTo>
                  <a:cubicBezTo>
                    <a:pt x="200" y="124"/>
                    <a:pt x="200" y="124"/>
                    <a:pt x="200" y="124"/>
                  </a:cubicBezTo>
                  <a:cubicBezTo>
                    <a:pt x="200" y="135"/>
                    <a:pt x="191" y="144"/>
                    <a:pt x="180" y="144"/>
                  </a:cubicBezTo>
                  <a:close/>
                  <a:moveTo>
                    <a:pt x="192" y="20"/>
                  </a:moveTo>
                  <a:cubicBezTo>
                    <a:pt x="192" y="13"/>
                    <a:pt x="186" y="8"/>
                    <a:pt x="18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31"/>
                    <a:pt x="13" y="136"/>
                    <a:pt x="20" y="136"/>
                  </a:cubicBezTo>
                  <a:cubicBezTo>
                    <a:pt x="180" y="136"/>
                    <a:pt x="180" y="136"/>
                    <a:pt x="180" y="136"/>
                  </a:cubicBezTo>
                  <a:cubicBezTo>
                    <a:pt x="186" y="136"/>
                    <a:pt x="192" y="131"/>
                    <a:pt x="192" y="124"/>
                  </a:cubicBezTo>
                  <a:lnTo>
                    <a:pt x="192" y="20"/>
                  </a:lnTo>
                  <a:close/>
                  <a:moveTo>
                    <a:pt x="166" y="103"/>
                  </a:moveTo>
                  <a:cubicBezTo>
                    <a:pt x="159" y="108"/>
                    <a:pt x="159" y="108"/>
                    <a:pt x="159" y="108"/>
                  </a:cubicBezTo>
                  <a:cubicBezTo>
                    <a:pt x="149" y="93"/>
                    <a:pt x="149" y="93"/>
                    <a:pt x="149" y="93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55" y="89"/>
                    <a:pt x="155" y="89"/>
                    <a:pt x="155" y="89"/>
                  </a:cubicBezTo>
                  <a:lnTo>
                    <a:pt x="166" y="103"/>
                  </a:lnTo>
                  <a:close/>
                  <a:moveTo>
                    <a:pt x="124" y="48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100" y="88"/>
                    <a:pt x="100" y="88"/>
                    <a:pt x="100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24" y="36"/>
                    <a:pt x="124" y="36"/>
                    <a:pt x="124" y="36"/>
                  </a:cubicBezTo>
                  <a:cubicBezTo>
                    <a:pt x="129" y="36"/>
                    <a:pt x="129" y="36"/>
                    <a:pt x="129" y="36"/>
                  </a:cubicBezTo>
                  <a:cubicBezTo>
                    <a:pt x="124" y="47"/>
                    <a:pt x="124" y="47"/>
                    <a:pt x="124" y="47"/>
                  </a:cubicBezTo>
                  <a:lnTo>
                    <a:pt x="124" y="48"/>
                  </a:lnTo>
                  <a:close/>
                  <a:moveTo>
                    <a:pt x="61" y="76"/>
                  </a:moveTo>
                  <a:cubicBezTo>
                    <a:pt x="96" y="76"/>
                    <a:pt x="96" y="76"/>
                    <a:pt x="96" y="76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60" y="68"/>
                    <a:pt x="60" y="68"/>
                    <a:pt x="60" y="68"/>
                  </a:cubicBezTo>
                  <a:lnTo>
                    <a:pt x="61" y="76"/>
                  </a:lnTo>
                  <a:close/>
                  <a:moveTo>
                    <a:pt x="56" y="48"/>
                  </a:moveTo>
                  <a:cubicBezTo>
                    <a:pt x="57" y="56"/>
                    <a:pt x="57" y="56"/>
                    <a:pt x="57" y="56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11" y="48"/>
                    <a:pt x="111" y="48"/>
                    <a:pt x="111" y="48"/>
                  </a:cubicBezTo>
                  <a:lnTo>
                    <a:pt x="56" y="48"/>
                  </a:lnTo>
                  <a:close/>
                  <a:moveTo>
                    <a:pt x="59" y="93"/>
                  </a:moveTo>
                  <a:cubicBezTo>
                    <a:pt x="65" y="93"/>
                    <a:pt x="69" y="97"/>
                    <a:pt x="69" y="103"/>
                  </a:cubicBezTo>
                  <a:cubicBezTo>
                    <a:pt x="69" y="109"/>
                    <a:pt x="65" y="113"/>
                    <a:pt x="59" y="113"/>
                  </a:cubicBezTo>
                  <a:cubicBezTo>
                    <a:pt x="53" y="113"/>
                    <a:pt x="49" y="109"/>
                    <a:pt x="49" y="103"/>
                  </a:cubicBezTo>
                  <a:cubicBezTo>
                    <a:pt x="49" y="97"/>
                    <a:pt x="53" y="93"/>
                    <a:pt x="59" y="93"/>
                  </a:cubicBezTo>
                  <a:close/>
                  <a:moveTo>
                    <a:pt x="95" y="93"/>
                  </a:moveTo>
                  <a:cubicBezTo>
                    <a:pt x="101" y="93"/>
                    <a:pt x="105" y="97"/>
                    <a:pt x="105" y="103"/>
                  </a:cubicBezTo>
                  <a:cubicBezTo>
                    <a:pt x="105" y="109"/>
                    <a:pt x="101" y="113"/>
                    <a:pt x="95" y="113"/>
                  </a:cubicBezTo>
                  <a:cubicBezTo>
                    <a:pt x="89" y="113"/>
                    <a:pt x="85" y="109"/>
                    <a:pt x="85" y="103"/>
                  </a:cubicBezTo>
                  <a:cubicBezTo>
                    <a:pt x="85" y="97"/>
                    <a:pt x="89" y="93"/>
                    <a:pt x="95" y="93"/>
                  </a:cubicBezTo>
                  <a:close/>
                  <a:moveTo>
                    <a:pt x="64" y="168"/>
                  </a:moveTo>
                  <a:cubicBezTo>
                    <a:pt x="72" y="168"/>
                    <a:pt x="72" y="168"/>
                    <a:pt x="72" y="168"/>
                  </a:cubicBezTo>
                  <a:cubicBezTo>
                    <a:pt x="72" y="152"/>
                    <a:pt x="72" y="152"/>
                    <a:pt x="72" y="152"/>
                  </a:cubicBezTo>
                  <a:cubicBezTo>
                    <a:pt x="128" y="152"/>
                    <a:pt x="128" y="152"/>
                    <a:pt x="128" y="152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36" y="168"/>
                    <a:pt x="136" y="168"/>
                    <a:pt x="136" y="168"/>
                  </a:cubicBezTo>
                  <a:cubicBezTo>
                    <a:pt x="147" y="168"/>
                    <a:pt x="156" y="177"/>
                    <a:pt x="156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77"/>
                    <a:pt x="53" y="168"/>
                    <a:pt x="64" y="168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38"/>
            <p:cNvSpPr>
              <a:spLocks/>
            </p:cNvSpPr>
            <p:nvPr userDrawn="1"/>
          </p:nvSpPr>
          <p:spPr bwMode="auto">
            <a:xfrm rot="6110587">
              <a:off x="6290490" y="-46456"/>
              <a:ext cx="519722" cy="715187"/>
            </a:xfrm>
            <a:custGeom>
              <a:avLst/>
              <a:gdLst>
                <a:gd name="T0" fmla="*/ 93 w 145"/>
                <a:gd name="T1" fmla="*/ 114 h 199"/>
                <a:gd name="T2" fmla="*/ 145 w 145"/>
                <a:gd name="T3" fmla="*/ 106 h 199"/>
                <a:gd name="T4" fmla="*/ 0 w 145"/>
                <a:gd name="T5" fmla="*/ 0 h 199"/>
                <a:gd name="T6" fmla="*/ 43 w 145"/>
                <a:gd name="T7" fmla="*/ 175 h 199"/>
                <a:gd name="T8" fmla="*/ 46 w 145"/>
                <a:gd name="T9" fmla="*/ 169 h 199"/>
                <a:gd name="T10" fmla="*/ 70 w 145"/>
                <a:gd name="T11" fmla="*/ 129 h 199"/>
                <a:gd name="T12" fmla="*/ 113 w 145"/>
                <a:gd name="T13" fmla="*/ 192 h 199"/>
                <a:gd name="T14" fmla="*/ 128 w 145"/>
                <a:gd name="T15" fmla="*/ 197 h 199"/>
                <a:gd name="T16" fmla="*/ 133 w 145"/>
                <a:gd name="T17" fmla="*/ 195 h 199"/>
                <a:gd name="T18" fmla="*/ 138 w 145"/>
                <a:gd name="T19" fmla="*/ 180 h 199"/>
                <a:gd name="T20" fmla="*/ 136 w 145"/>
                <a:gd name="T21" fmla="*/ 176 h 199"/>
                <a:gd name="T22" fmla="*/ 93 w 145"/>
                <a:gd name="T23" fmla="*/ 114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199">
                  <a:moveTo>
                    <a:pt x="93" y="114"/>
                  </a:moveTo>
                  <a:cubicBezTo>
                    <a:pt x="145" y="106"/>
                    <a:pt x="145" y="106"/>
                    <a:pt x="145" y="10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175"/>
                    <a:pt x="43" y="175"/>
                    <a:pt x="43" y="175"/>
                  </a:cubicBezTo>
                  <a:cubicBezTo>
                    <a:pt x="46" y="169"/>
                    <a:pt x="46" y="169"/>
                    <a:pt x="46" y="169"/>
                  </a:cubicBezTo>
                  <a:cubicBezTo>
                    <a:pt x="70" y="129"/>
                    <a:pt x="70" y="129"/>
                    <a:pt x="70" y="129"/>
                  </a:cubicBezTo>
                  <a:cubicBezTo>
                    <a:pt x="113" y="192"/>
                    <a:pt x="113" y="192"/>
                    <a:pt x="113" y="192"/>
                  </a:cubicBezTo>
                  <a:cubicBezTo>
                    <a:pt x="117" y="197"/>
                    <a:pt x="123" y="199"/>
                    <a:pt x="128" y="197"/>
                  </a:cubicBezTo>
                  <a:cubicBezTo>
                    <a:pt x="130" y="197"/>
                    <a:pt x="131" y="196"/>
                    <a:pt x="133" y="195"/>
                  </a:cubicBezTo>
                  <a:cubicBezTo>
                    <a:pt x="137" y="192"/>
                    <a:pt x="139" y="186"/>
                    <a:pt x="138" y="180"/>
                  </a:cubicBezTo>
                  <a:cubicBezTo>
                    <a:pt x="138" y="179"/>
                    <a:pt x="137" y="177"/>
                    <a:pt x="136" y="176"/>
                  </a:cubicBezTo>
                  <a:lnTo>
                    <a:pt x="93" y="114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84"/>
            <p:cNvSpPr>
              <a:spLocks noEditPoints="1"/>
            </p:cNvSpPr>
            <p:nvPr userDrawn="1"/>
          </p:nvSpPr>
          <p:spPr bwMode="auto">
            <a:xfrm rot="9109649">
              <a:off x="7324153" y="160110"/>
              <a:ext cx="553058" cy="707612"/>
            </a:xfrm>
            <a:custGeom>
              <a:avLst/>
              <a:gdLst>
                <a:gd name="T0" fmla="*/ 153 w 154"/>
                <a:gd name="T1" fmla="*/ 85 h 197"/>
                <a:gd name="T2" fmla="*/ 78 w 154"/>
                <a:gd name="T3" fmla="*/ 197 h 197"/>
                <a:gd name="T4" fmla="*/ 4 w 154"/>
                <a:gd name="T5" fmla="*/ 101 h 197"/>
                <a:gd name="T6" fmla="*/ 0 w 154"/>
                <a:gd name="T7" fmla="*/ 77 h 197"/>
                <a:gd name="T8" fmla="*/ 77 w 154"/>
                <a:gd name="T9" fmla="*/ 0 h 197"/>
                <a:gd name="T10" fmla="*/ 154 w 154"/>
                <a:gd name="T11" fmla="*/ 77 h 197"/>
                <a:gd name="T12" fmla="*/ 153 w 154"/>
                <a:gd name="T13" fmla="*/ 85 h 197"/>
                <a:gd name="T14" fmla="*/ 77 w 154"/>
                <a:gd name="T15" fmla="*/ 28 h 197"/>
                <a:gd name="T16" fmla="*/ 34 w 154"/>
                <a:gd name="T17" fmla="*/ 71 h 197"/>
                <a:gd name="T18" fmla="*/ 77 w 154"/>
                <a:gd name="T19" fmla="*/ 114 h 197"/>
                <a:gd name="T20" fmla="*/ 120 w 154"/>
                <a:gd name="T21" fmla="*/ 71 h 197"/>
                <a:gd name="T22" fmla="*/ 77 w 154"/>
                <a:gd name="T23" fmla="*/ 28 h 197"/>
                <a:gd name="T24" fmla="*/ 97 w 154"/>
                <a:gd name="T25" fmla="*/ 99 h 197"/>
                <a:gd name="T26" fmla="*/ 77 w 154"/>
                <a:gd name="T27" fmla="*/ 89 h 197"/>
                <a:gd name="T28" fmla="*/ 58 w 154"/>
                <a:gd name="T29" fmla="*/ 99 h 197"/>
                <a:gd name="T30" fmla="*/ 60 w 154"/>
                <a:gd name="T31" fmla="*/ 77 h 197"/>
                <a:gd name="T32" fmla="*/ 46 w 154"/>
                <a:gd name="T33" fmla="*/ 61 h 197"/>
                <a:gd name="T34" fmla="*/ 67 w 154"/>
                <a:gd name="T35" fmla="*/ 57 h 197"/>
                <a:gd name="T36" fmla="*/ 77 w 154"/>
                <a:gd name="T37" fmla="*/ 38 h 197"/>
                <a:gd name="T38" fmla="*/ 88 w 154"/>
                <a:gd name="T39" fmla="*/ 57 h 197"/>
                <a:gd name="T40" fmla="*/ 109 w 154"/>
                <a:gd name="T41" fmla="*/ 61 h 197"/>
                <a:gd name="T42" fmla="*/ 94 w 154"/>
                <a:gd name="T43" fmla="*/ 77 h 197"/>
                <a:gd name="T44" fmla="*/ 97 w 154"/>
                <a:gd name="T45" fmla="*/ 99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4" h="197">
                  <a:moveTo>
                    <a:pt x="153" y="85"/>
                  </a:moveTo>
                  <a:cubicBezTo>
                    <a:pt x="151" y="153"/>
                    <a:pt x="78" y="197"/>
                    <a:pt x="78" y="197"/>
                  </a:cubicBezTo>
                  <a:cubicBezTo>
                    <a:pt x="78" y="197"/>
                    <a:pt x="16" y="159"/>
                    <a:pt x="4" y="101"/>
                  </a:cubicBezTo>
                  <a:cubicBezTo>
                    <a:pt x="1" y="93"/>
                    <a:pt x="0" y="85"/>
                    <a:pt x="0" y="77"/>
                  </a:cubicBezTo>
                  <a:cubicBezTo>
                    <a:pt x="0" y="34"/>
                    <a:pt x="34" y="0"/>
                    <a:pt x="77" y="0"/>
                  </a:cubicBezTo>
                  <a:cubicBezTo>
                    <a:pt x="119" y="0"/>
                    <a:pt x="154" y="34"/>
                    <a:pt x="154" y="77"/>
                  </a:cubicBezTo>
                  <a:cubicBezTo>
                    <a:pt x="154" y="79"/>
                    <a:pt x="154" y="82"/>
                    <a:pt x="153" y="85"/>
                  </a:cubicBezTo>
                  <a:close/>
                  <a:moveTo>
                    <a:pt x="77" y="28"/>
                  </a:moveTo>
                  <a:cubicBezTo>
                    <a:pt x="53" y="28"/>
                    <a:pt x="34" y="47"/>
                    <a:pt x="34" y="71"/>
                  </a:cubicBezTo>
                  <a:cubicBezTo>
                    <a:pt x="34" y="94"/>
                    <a:pt x="53" y="114"/>
                    <a:pt x="77" y="114"/>
                  </a:cubicBezTo>
                  <a:cubicBezTo>
                    <a:pt x="101" y="114"/>
                    <a:pt x="120" y="94"/>
                    <a:pt x="120" y="71"/>
                  </a:cubicBezTo>
                  <a:cubicBezTo>
                    <a:pt x="120" y="47"/>
                    <a:pt x="101" y="28"/>
                    <a:pt x="77" y="28"/>
                  </a:cubicBezTo>
                  <a:close/>
                  <a:moveTo>
                    <a:pt x="97" y="99"/>
                  </a:moveTo>
                  <a:cubicBezTo>
                    <a:pt x="77" y="89"/>
                    <a:pt x="77" y="89"/>
                    <a:pt x="77" y="89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67" y="57"/>
                    <a:pt x="67" y="57"/>
                    <a:pt x="67" y="57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109" y="61"/>
                    <a:pt x="109" y="61"/>
                    <a:pt x="109" y="61"/>
                  </a:cubicBezTo>
                  <a:cubicBezTo>
                    <a:pt x="94" y="77"/>
                    <a:pt x="94" y="77"/>
                    <a:pt x="94" y="77"/>
                  </a:cubicBezTo>
                  <a:lnTo>
                    <a:pt x="97" y="99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36"/>
            <p:cNvSpPr>
              <a:spLocks noEditPoints="1"/>
            </p:cNvSpPr>
            <p:nvPr userDrawn="1"/>
          </p:nvSpPr>
          <p:spPr bwMode="auto">
            <a:xfrm rot="16859567">
              <a:off x="1310786" y="-79768"/>
              <a:ext cx="374739" cy="625445"/>
            </a:xfrm>
            <a:custGeom>
              <a:avLst/>
              <a:gdLst>
                <a:gd name="T0" fmla="*/ 198 w 284"/>
                <a:gd name="T1" fmla="*/ 332 h 474"/>
                <a:gd name="T2" fmla="*/ 170 w 284"/>
                <a:gd name="T3" fmla="*/ 303 h 474"/>
                <a:gd name="T4" fmla="*/ 198 w 284"/>
                <a:gd name="T5" fmla="*/ 275 h 474"/>
                <a:gd name="T6" fmla="*/ 255 w 284"/>
                <a:gd name="T7" fmla="*/ 247 h 474"/>
                <a:gd name="T8" fmla="*/ 284 w 284"/>
                <a:gd name="T9" fmla="*/ 275 h 474"/>
                <a:gd name="T10" fmla="*/ 198 w 284"/>
                <a:gd name="T11" fmla="*/ 303 h 474"/>
                <a:gd name="T12" fmla="*/ 227 w 284"/>
                <a:gd name="T13" fmla="*/ 389 h 474"/>
                <a:gd name="T14" fmla="*/ 198 w 284"/>
                <a:gd name="T15" fmla="*/ 360 h 474"/>
                <a:gd name="T16" fmla="*/ 227 w 284"/>
                <a:gd name="T17" fmla="*/ 332 h 474"/>
                <a:gd name="T18" fmla="*/ 255 w 284"/>
                <a:gd name="T19" fmla="*/ 417 h 474"/>
                <a:gd name="T20" fmla="*/ 227 w 284"/>
                <a:gd name="T21" fmla="*/ 446 h 474"/>
                <a:gd name="T22" fmla="*/ 227 w 284"/>
                <a:gd name="T23" fmla="*/ 389 h 474"/>
                <a:gd name="T24" fmla="*/ 255 w 284"/>
                <a:gd name="T25" fmla="*/ 417 h 474"/>
                <a:gd name="T26" fmla="*/ 170 w 284"/>
                <a:gd name="T27" fmla="*/ 474 h 474"/>
                <a:gd name="T28" fmla="*/ 198 w 284"/>
                <a:gd name="T29" fmla="*/ 446 h 474"/>
                <a:gd name="T30" fmla="*/ 227 w 284"/>
                <a:gd name="T31" fmla="*/ 474 h 474"/>
                <a:gd name="T32" fmla="*/ 142 w 284"/>
                <a:gd name="T33" fmla="*/ 417 h 474"/>
                <a:gd name="T34" fmla="*/ 170 w 284"/>
                <a:gd name="T35" fmla="*/ 389 h 474"/>
                <a:gd name="T36" fmla="*/ 170 w 284"/>
                <a:gd name="T37" fmla="*/ 446 h 474"/>
                <a:gd name="T38" fmla="*/ 142 w 284"/>
                <a:gd name="T39" fmla="*/ 417 h 474"/>
                <a:gd name="T40" fmla="*/ 113 w 284"/>
                <a:gd name="T41" fmla="*/ 332 h 474"/>
                <a:gd name="T42" fmla="*/ 142 w 284"/>
                <a:gd name="T43" fmla="*/ 360 h 474"/>
                <a:gd name="T44" fmla="*/ 113 w 284"/>
                <a:gd name="T45" fmla="*/ 389 h 474"/>
                <a:gd name="T46" fmla="*/ 56 w 284"/>
                <a:gd name="T47" fmla="*/ 360 h 474"/>
                <a:gd name="T48" fmla="*/ 28 w 284"/>
                <a:gd name="T49" fmla="*/ 389 h 474"/>
                <a:gd name="T50" fmla="*/ 0 w 284"/>
                <a:gd name="T51" fmla="*/ 417 h 474"/>
                <a:gd name="T52" fmla="*/ 28 w 284"/>
                <a:gd name="T53" fmla="*/ 0 h 474"/>
                <a:gd name="T54" fmla="*/ 56 w 284"/>
                <a:gd name="T55" fmla="*/ 17 h 474"/>
                <a:gd name="T56" fmla="*/ 28 w 284"/>
                <a:gd name="T57" fmla="*/ 45 h 474"/>
                <a:gd name="T58" fmla="*/ 56 w 284"/>
                <a:gd name="T59" fmla="*/ 360 h 474"/>
                <a:gd name="T60" fmla="*/ 85 w 284"/>
                <a:gd name="T61" fmla="*/ 332 h 474"/>
                <a:gd name="T62" fmla="*/ 56 w 284"/>
                <a:gd name="T63" fmla="*/ 360 h 474"/>
                <a:gd name="T64" fmla="*/ 56 w 284"/>
                <a:gd name="T65" fmla="*/ 74 h 474"/>
                <a:gd name="T66" fmla="*/ 85 w 284"/>
                <a:gd name="T67" fmla="*/ 45 h 474"/>
                <a:gd name="T68" fmla="*/ 113 w 284"/>
                <a:gd name="T69" fmla="*/ 102 h 474"/>
                <a:gd name="T70" fmla="*/ 85 w 284"/>
                <a:gd name="T71" fmla="*/ 74 h 474"/>
                <a:gd name="T72" fmla="*/ 113 w 284"/>
                <a:gd name="T73" fmla="*/ 102 h 474"/>
                <a:gd name="T74" fmla="*/ 113 w 284"/>
                <a:gd name="T75" fmla="*/ 303 h 474"/>
                <a:gd name="T76" fmla="*/ 85 w 284"/>
                <a:gd name="T77" fmla="*/ 332 h 474"/>
                <a:gd name="T78" fmla="*/ 227 w 284"/>
                <a:gd name="T79" fmla="*/ 218 h 474"/>
                <a:gd name="T80" fmla="*/ 255 w 284"/>
                <a:gd name="T81" fmla="*/ 247 h 474"/>
                <a:gd name="T82" fmla="*/ 227 w 284"/>
                <a:gd name="T83" fmla="*/ 218 h 474"/>
                <a:gd name="T84" fmla="*/ 227 w 284"/>
                <a:gd name="T85" fmla="*/ 190 h 474"/>
                <a:gd name="T86" fmla="*/ 198 w 284"/>
                <a:gd name="T87" fmla="*/ 218 h 474"/>
                <a:gd name="T88" fmla="*/ 170 w 284"/>
                <a:gd name="T89" fmla="*/ 161 h 474"/>
                <a:gd name="T90" fmla="*/ 198 w 284"/>
                <a:gd name="T91" fmla="*/ 190 h 474"/>
                <a:gd name="T92" fmla="*/ 170 w 284"/>
                <a:gd name="T93" fmla="*/ 161 h 474"/>
                <a:gd name="T94" fmla="*/ 113 w 284"/>
                <a:gd name="T95" fmla="*/ 133 h 474"/>
                <a:gd name="T96" fmla="*/ 142 w 284"/>
                <a:gd name="T97" fmla="*/ 104 h 474"/>
                <a:gd name="T98" fmla="*/ 170 w 284"/>
                <a:gd name="T99" fmla="*/ 133 h 474"/>
                <a:gd name="T100" fmla="*/ 142 w 284"/>
                <a:gd name="T101" fmla="*/ 161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4" h="474">
                  <a:moveTo>
                    <a:pt x="198" y="303"/>
                  </a:moveTo>
                  <a:lnTo>
                    <a:pt x="198" y="332"/>
                  </a:lnTo>
                  <a:lnTo>
                    <a:pt x="170" y="332"/>
                  </a:lnTo>
                  <a:lnTo>
                    <a:pt x="170" y="303"/>
                  </a:lnTo>
                  <a:lnTo>
                    <a:pt x="170" y="275"/>
                  </a:lnTo>
                  <a:lnTo>
                    <a:pt x="198" y="275"/>
                  </a:lnTo>
                  <a:lnTo>
                    <a:pt x="255" y="275"/>
                  </a:lnTo>
                  <a:lnTo>
                    <a:pt x="255" y="247"/>
                  </a:lnTo>
                  <a:lnTo>
                    <a:pt x="284" y="247"/>
                  </a:lnTo>
                  <a:lnTo>
                    <a:pt x="284" y="275"/>
                  </a:lnTo>
                  <a:lnTo>
                    <a:pt x="284" y="303"/>
                  </a:lnTo>
                  <a:lnTo>
                    <a:pt x="198" y="303"/>
                  </a:lnTo>
                  <a:close/>
                  <a:moveTo>
                    <a:pt x="227" y="360"/>
                  </a:moveTo>
                  <a:lnTo>
                    <a:pt x="227" y="389"/>
                  </a:lnTo>
                  <a:lnTo>
                    <a:pt x="198" y="389"/>
                  </a:lnTo>
                  <a:lnTo>
                    <a:pt x="198" y="360"/>
                  </a:lnTo>
                  <a:lnTo>
                    <a:pt x="198" y="332"/>
                  </a:lnTo>
                  <a:lnTo>
                    <a:pt x="227" y="332"/>
                  </a:lnTo>
                  <a:lnTo>
                    <a:pt x="227" y="360"/>
                  </a:lnTo>
                  <a:close/>
                  <a:moveTo>
                    <a:pt x="255" y="417"/>
                  </a:moveTo>
                  <a:lnTo>
                    <a:pt x="255" y="446"/>
                  </a:lnTo>
                  <a:lnTo>
                    <a:pt x="227" y="446"/>
                  </a:lnTo>
                  <a:lnTo>
                    <a:pt x="227" y="417"/>
                  </a:lnTo>
                  <a:lnTo>
                    <a:pt x="227" y="389"/>
                  </a:lnTo>
                  <a:lnTo>
                    <a:pt x="255" y="389"/>
                  </a:lnTo>
                  <a:lnTo>
                    <a:pt x="255" y="417"/>
                  </a:lnTo>
                  <a:close/>
                  <a:moveTo>
                    <a:pt x="198" y="474"/>
                  </a:moveTo>
                  <a:lnTo>
                    <a:pt x="170" y="474"/>
                  </a:lnTo>
                  <a:lnTo>
                    <a:pt x="170" y="446"/>
                  </a:lnTo>
                  <a:lnTo>
                    <a:pt x="198" y="446"/>
                  </a:lnTo>
                  <a:lnTo>
                    <a:pt x="227" y="446"/>
                  </a:lnTo>
                  <a:lnTo>
                    <a:pt x="227" y="474"/>
                  </a:lnTo>
                  <a:lnTo>
                    <a:pt x="198" y="474"/>
                  </a:lnTo>
                  <a:close/>
                  <a:moveTo>
                    <a:pt x="142" y="417"/>
                  </a:moveTo>
                  <a:lnTo>
                    <a:pt x="142" y="389"/>
                  </a:lnTo>
                  <a:lnTo>
                    <a:pt x="170" y="389"/>
                  </a:lnTo>
                  <a:lnTo>
                    <a:pt x="170" y="417"/>
                  </a:lnTo>
                  <a:lnTo>
                    <a:pt x="170" y="446"/>
                  </a:lnTo>
                  <a:lnTo>
                    <a:pt x="142" y="446"/>
                  </a:lnTo>
                  <a:lnTo>
                    <a:pt x="142" y="417"/>
                  </a:lnTo>
                  <a:close/>
                  <a:moveTo>
                    <a:pt x="113" y="360"/>
                  </a:moveTo>
                  <a:lnTo>
                    <a:pt x="113" y="332"/>
                  </a:lnTo>
                  <a:lnTo>
                    <a:pt x="142" y="332"/>
                  </a:lnTo>
                  <a:lnTo>
                    <a:pt x="142" y="360"/>
                  </a:lnTo>
                  <a:lnTo>
                    <a:pt x="142" y="389"/>
                  </a:lnTo>
                  <a:lnTo>
                    <a:pt x="113" y="389"/>
                  </a:lnTo>
                  <a:lnTo>
                    <a:pt x="113" y="360"/>
                  </a:lnTo>
                  <a:close/>
                  <a:moveTo>
                    <a:pt x="56" y="360"/>
                  </a:moveTo>
                  <a:lnTo>
                    <a:pt x="56" y="389"/>
                  </a:lnTo>
                  <a:lnTo>
                    <a:pt x="28" y="389"/>
                  </a:lnTo>
                  <a:lnTo>
                    <a:pt x="28" y="417"/>
                  </a:lnTo>
                  <a:lnTo>
                    <a:pt x="0" y="417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17"/>
                  </a:lnTo>
                  <a:lnTo>
                    <a:pt x="56" y="17"/>
                  </a:lnTo>
                  <a:lnTo>
                    <a:pt x="56" y="45"/>
                  </a:lnTo>
                  <a:lnTo>
                    <a:pt x="28" y="45"/>
                  </a:lnTo>
                  <a:lnTo>
                    <a:pt x="28" y="360"/>
                  </a:lnTo>
                  <a:lnTo>
                    <a:pt x="56" y="360"/>
                  </a:lnTo>
                  <a:lnTo>
                    <a:pt x="56" y="332"/>
                  </a:lnTo>
                  <a:lnTo>
                    <a:pt x="85" y="332"/>
                  </a:lnTo>
                  <a:lnTo>
                    <a:pt x="85" y="360"/>
                  </a:lnTo>
                  <a:lnTo>
                    <a:pt x="56" y="360"/>
                  </a:lnTo>
                  <a:close/>
                  <a:moveTo>
                    <a:pt x="85" y="74"/>
                  </a:moveTo>
                  <a:lnTo>
                    <a:pt x="56" y="74"/>
                  </a:lnTo>
                  <a:lnTo>
                    <a:pt x="56" y="45"/>
                  </a:lnTo>
                  <a:lnTo>
                    <a:pt x="85" y="45"/>
                  </a:lnTo>
                  <a:lnTo>
                    <a:pt x="85" y="74"/>
                  </a:lnTo>
                  <a:close/>
                  <a:moveTo>
                    <a:pt x="113" y="102"/>
                  </a:moveTo>
                  <a:lnTo>
                    <a:pt x="85" y="102"/>
                  </a:lnTo>
                  <a:lnTo>
                    <a:pt x="85" y="74"/>
                  </a:lnTo>
                  <a:lnTo>
                    <a:pt x="113" y="74"/>
                  </a:lnTo>
                  <a:lnTo>
                    <a:pt x="113" y="102"/>
                  </a:lnTo>
                  <a:close/>
                  <a:moveTo>
                    <a:pt x="85" y="303"/>
                  </a:moveTo>
                  <a:lnTo>
                    <a:pt x="113" y="303"/>
                  </a:lnTo>
                  <a:lnTo>
                    <a:pt x="113" y="332"/>
                  </a:lnTo>
                  <a:lnTo>
                    <a:pt x="85" y="332"/>
                  </a:lnTo>
                  <a:lnTo>
                    <a:pt x="85" y="303"/>
                  </a:lnTo>
                  <a:close/>
                  <a:moveTo>
                    <a:pt x="227" y="218"/>
                  </a:moveTo>
                  <a:lnTo>
                    <a:pt x="255" y="218"/>
                  </a:lnTo>
                  <a:lnTo>
                    <a:pt x="255" y="247"/>
                  </a:lnTo>
                  <a:lnTo>
                    <a:pt x="227" y="247"/>
                  </a:lnTo>
                  <a:lnTo>
                    <a:pt x="227" y="218"/>
                  </a:lnTo>
                  <a:close/>
                  <a:moveTo>
                    <a:pt x="198" y="190"/>
                  </a:moveTo>
                  <a:lnTo>
                    <a:pt x="227" y="190"/>
                  </a:lnTo>
                  <a:lnTo>
                    <a:pt x="227" y="218"/>
                  </a:lnTo>
                  <a:lnTo>
                    <a:pt x="198" y="218"/>
                  </a:lnTo>
                  <a:lnTo>
                    <a:pt x="198" y="190"/>
                  </a:lnTo>
                  <a:close/>
                  <a:moveTo>
                    <a:pt x="170" y="161"/>
                  </a:moveTo>
                  <a:lnTo>
                    <a:pt x="198" y="161"/>
                  </a:lnTo>
                  <a:lnTo>
                    <a:pt x="198" y="190"/>
                  </a:lnTo>
                  <a:lnTo>
                    <a:pt x="170" y="190"/>
                  </a:lnTo>
                  <a:lnTo>
                    <a:pt x="170" y="161"/>
                  </a:lnTo>
                  <a:close/>
                  <a:moveTo>
                    <a:pt x="142" y="133"/>
                  </a:moveTo>
                  <a:lnTo>
                    <a:pt x="113" y="133"/>
                  </a:lnTo>
                  <a:lnTo>
                    <a:pt x="113" y="104"/>
                  </a:lnTo>
                  <a:lnTo>
                    <a:pt x="142" y="104"/>
                  </a:lnTo>
                  <a:lnTo>
                    <a:pt x="142" y="133"/>
                  </a:lnTo>
                  <a:lnTo>
                    <a:pt x="170" y="133"/>
                  </a:lnTo>
                  <a:lnTo>
                    <a:pt x="170" y="161"/>
                  </a:lnTo>
                  <a:lnTo>
                    <a:pt x="142" y="161"/>
                  </a:lnTo>
                  <a:lnTo>
                    <a:pt x="142" y="133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88"/>
            <p:cNvSpPr>
              <a:spLocks noEditPoints="1"/>
            </p:cNvSpPr>
            <p:nvPr userDrawn="1"/>
          </p:nvSpPr>
          <p:spPr bwMode="auto">
            <a:xfrm rot="18080229">
              <a:off x="4456475" y="56461"/>
              <a:ext cx="566361" cy="541411"/>
            </a:xfrm>
            <a:custGeom>
              <a:avLst/>
              <a:gdLst>
                <a:gd name="T0" fmla="*/ 348 w 454"/>
                <a:gd name="T1" fmla="*/ 280 h 434"/>
                <a:gd name="T2" fmla="*/ 369 w 454"/>
                <a:gd name="T3" fmla="*/ 434 h 434"/>
                <a:gd name="T4" fmla="*/ 227 w 454"/>
                <a:gd name="T5" fmla="*/ 367 h 434"/>
                <a:gd name="T6" fmla="*/ 85 w 454"/>
                <a:gd name="T7" fmla="*/ 434 h 434"/>
                <a:gd name="T8" fmla="*/ 106 w 454"/>
                <a:gd name="T9" fmla="*/ 280 h 434"/>
                <a:gd name="T10" fmla="*/ 0 w 454"/>
                <a:gd name="T11" fmla="*/ 166 h 434"/>
                <a:gd name="T12" fmla="*/ 151 w 454"/>
                <a:gd name="T13" fmla="*/ 135 h 434"/>
                <a:gd name="T14" fmla="*/ 227 w 454"/>
                <a:gd name="T15" fmla="*/ 0 h 434"/>
                <a:gd name="T16" fmla="*/ 303 w 454"/>
                <a:gd name="T17" fmla="*/ 135 h 434"/>
                <a:gd name="T18" fmla="*/ 454 w 454"/>
                <a:gd name="T19" fmla="*/ 166 h 434"/>
                <a:gd name="T20" fmla="*/ 348 w 454"/>
                <a:gd name="T21" fmla="*/ 280 h 434"/>
                <a:gd name="T22" fmla="*/ 272 w 454"/>
                <a:gd name="T23" fmla="*/ 168 h 434"/>
                <a:gd name="T24" fmla="*/ 227 w 454"/>
                <a:gd name="T25" fmla="*/ 88 h 434"/>
                <a:gd name="T26" fmla="*/ 182 w 454"/>
                <a:gd name="T27" fmla="*/ 168 h 434"/>
                <a:gd name="T28" fmla="*/ 92 w 454"/>
                <a:gd name="T29" fmla="*/ 187 h 434"/>
                <a:gd name="T30" fmla="*/ 154 w 454"/>
                <a:gd name="T31" fmla="*/ 253 h 434"/>
                <a:gd name="T32" fmla="*/ 144 w 454"/>
                <a:gd name="T33" fmla="*/ 346 h 434"/>
                <a:gd name="T34" fmla="*/ 227 w 454"/>
                <a:gd name="T35" fmla="*/ 306 h 434"/>
                <a:gd name="T36" fmla="*/ 310 w 454"/>
                <a:gd name="T37" fmla="*/ 346 h 434"/>
                <a:gd name="T38" fmla="*/ 298 w 454"/>
                <a:gd name="T39" fmla="*/ 253 h 434"/>
                <a:gd name="T40" fmla="*/ 362 w 454"/>
                <a:gd name="T41" fmla="*/ 187 h 434"/>
                <a:gd name="T42" fmla="*/ 272 w 454"/>
                <a:gd name="T43" fmla="*/ 168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4" h="434">
                  <a:moveTo>
                    <a:pt x="348" y="280"/>
                  </a:moveTo>
                  <a:lnTo>
                    <a:pt x="369" y="434"/>
                  </a:lnTo>
                  <a:lnTo>
                    <a:pt x="227" y="367"/>
                  </a:lnTo>
                  <a:lnTo>
                    <a:pt x="85" y="434"/>
                  </a:lnTo>
                  <a:lnTo>
                    <a:pt x="106" y="280"/>
                  </a:lnTo>
                  <a:lnTo>
                    <a:pt x="0" y="166"/>
                  </a:lnTo>
                  <a:lnTo>
                    <a:pt x="151" y="135"/>
                  </a:lnTo>
                  <a:lnTo>
                    <a:pt x="227" y="0"/>
                  </a:lnTo>
                  <a:lnTo>
                    <a:pt x="303" y="135"/>
                  </a:lnTo>
                  <a:lnTo>
                    <a:pt x="454" y="166"/>
                  </a:lnTo>
                  <a:lnTo>
                    <a:pt x="348" y="280"/>
                  </a:lnTo>
                  <a:close/>
                  <a:moveTo>
                    <a:pt x="272" y="168"/>
                  </a:moveTo>
                  <a:lnTo>
                    <a:pt x="227" y="88"/>
                  </a:lnTo>
                  <a:lnTo>
                    <a:pt x="182" y="168"/>
                  </a:lnTo>
                  <a:lnTo>
                    <a:pt x="92" y="187"/>
                  </a:lnTo>
                  <a:lnTo>
                    <a:pt x="154" y="253"/>
                  </a:lnTo>
                  <a:lnTo>
                    <a:pt x="144" y="346"/>
                  </a:lnTo>
                  <a:lnTo>
                    <a:pt x="227" y="306"/>
                  </a:lnTo>
                  <a:lnTo>
                    <a:pt x="310" y="346"/>
                  </a:lnTo>
                  <a:lnTo>
                    <a:pt x="298" y="253"/>
                  </a:lnTo>
                  <a:lnTo>
                    <a:pt x="362" y="187"/>
                  </a:lnTo>
                  <a:lnTo>
                    <a:pt x="272" y="168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5"/>
            <p:cNvSpPr>
              <a:spLocks noEditPoints="1"/>
            </p:cNvSpPr>
            <p:nvPr userDrawn="1"/>
          </p:nvSpPr>
          <p:spPr bwMode="auto">
            <a:xfrm rot="2767775">
              <a:off x="8668824" y="249294"/>
              <a:ext cx="718218" cy="625788"/>
            </a:xfrm>
            <a:custGeom>
              <a:avLst/>
              <a:gdLst>
                <a:gd name="T0" fmla="*/ 60 w 200"/>
                <a:gd name="T1" fmla="*/ 106 h 174"/>
                <a:gd name="T2" fmla="*/ 62 w 200"/>
                <a:gd name="T3" fmla="*/ 114 h 174"/>
                <a:gd name="T4" fmla="*/ 192 w 200"/>
                <a:gd name="T5" fmla="*/ 126 h 174"/>
                <a:gd name="T6" fmla="*/ 53 w 200"/>
                <a:gd name="T7" fmla="*/ 98 h 174"/>
                <a:gd name="T8" fmla="*/ 20 w 200"/>
                <a:gd name="T9" fmla="*/ 16 h 174"/>
                <a:gd name="T10" fmla="*/ 10 w 200"/>
                <a:gd name="T11" fmla="*/ 0 h 174"/>
                <a:gd name="T12" fmla="*/ 33 w 200"/>
                <a:gd name="T13" fmla="*/ 8 h 174"/>
                <a:gd name="T14" fmla="*/ 191 w 200"/>
                <a:gd name="T15" fmla="*/ 28 h 174"/>
                <a:gd name="T16" fmla="*/ 191 w 200"/>
                <a:gd name="T17" fmla="*/ 39 h 174"/>
                <a:gd name="T18" fmla="*/ 191 w 200"/>
                <a:gd name="T19" fmla="*/ 36 h 174"/>
                <a:gd name="T20" fmla="*/ 191 w 200"/>
                <a:gd name="T21" fmla="*/ 41 h 174"/>
                <a:gd name="T22" fmla="*/ 200 w 200"/>
                <a:gd name="T23" fmla="*/ 39 h 174"/>
                <a:gd name="T24" fmla="*/ 200 w 200"/>
                <a:gd name="T25" fmla="*/ 91 h 174"/>
                <a:gd name="T26" fmla="*/ 76 w 200"/>
                <a:gd name="T27" fmla="*/ 98 h 174"/>
                <a:gd name="T28" fmla="*/ 62 w 200"/>
                <a:gd name="T29" fmla="*/ 98 h 174"/>
                <a:gd name="T30" fmla="*/ 72 w 200"/>
                <a:gd name="T31" fmla="*/ 73 h 174"/>
                <a:gd name="T32" fmla="*/ 65 w 200"/>
                <a:gd name="T33" fmla="*/ 31 h 174"/>
                <a:gd name="T34" fmla="*/ 66 w 200"/>
                <a:gd name="T35" fmla="*/ 41 h 174"/>
                <a:gd name="T36" fmla="*/ 47 w 200"/>
                <a:gd name="T37" fmla="*/ 47 h 174"/>
                <a:gd name="T38" fmla="*/ 67 w 200"/>
                <a:gd name="T39" fmla="*/ 47 h 174"/>
                <a:gd name="T40" fmla="*/ 53 w 200"/>
                <a:gd name="T41" fmla="*/ 67 h 174"/>
                <a:gd name="T42" fmla="*/ 96 w 200"/>
                <a:gd name="T43" fmla="*/ 32 h 174"/>
                <a:gd name="T44" fmla="*/ 96 w 200"/>
                <a:gd name="T45" fmla="*/ 41 h 174"/>
                <a:gd name="T46" fmla="*/ 74 w 200"/>
                <a:gd name="T47" fmla="*/ 47 h 174"/>
                <a:gd name="T48" fmla="*/ 97 w 200"/>
                <a:gd name="T49" fmla="*/ 47 h 174"/>
                <a:gd name="T50" fmla="*/ 77 w 200"/>
                <a:gd name="T51" fmla="*/ 67 h 174"/>
                <a:gd name="T52" fmla="*/ 98 w 200"/>
                <a:gd name="T53" fmla="*/ 73 h 174"/>
                <a:gd name="T54" fmla="*/ 99 w 200"/>
                <a:gd name="T55" fmla="*/ 79 h 174"/>
                <a:gd name="T56" fmla="*/ 80 w 200"/>
                <a:gd name="T57" fmla="*/ 85 h 174"/>
                <a:gd name="T58" fmla="*/ 99 w 200"/>
                <a:gd name="T59" fmla="*/ 85 h 174"/>
                <a:gd name="T60" fmla="*/ 103 w 200"/>
                <a:gd name="T61" fmla="*/ 41 h 174"/>
                <a:gd name="T62" fmla="*/ 129 w 200"/>
                <a:gd name="T63" fmla="*/ 47 h 174"/>
                <a:gd name="T64" fmla="*/ 129 w 200"/>
                <a:gd name="T65" fmla="*/ 54 h 174"/>
                <a:gd name="T66" fmla="*/ 104 w 200"/>
                <a:gd name="T67" fmla="*/ 60 h 174"/>
                <a:gd name="T68" fmla="*/ 129 w 200"/>
                <a:gd name="T69" fmla="*/ 60 h 174"/>
                <a:gd name="T70" fmla="*/ 105 w 200"/>
                <a:gd name="T71" fmla="*/ 79 h 174"/>
                <a:gd name="T72" fmla="*/ 131 w 200"/>
                <a:gd name="T73" fmla="*/ 85 h 174"/>
                <a:gd name="T74" fmla="*/ 131 w 200"/>
                <a:gd name="T75" fmla="*/ 96 h 174"/>
                <a:gd name="T76" fmla="*/ 134 w 200"/>
                <a:gd name="T77" fmla="*/ 34 h 174"/>
                <a:gd name="T78" fmla="*/ 163 w 200"/>
                <a:gd name="T79" fmla="*/ 35 h 174"/>
                <a:gd name="T80" fmla="*/ 135 w 200"/>
                <a:gd name="T81" fmla="*/ 54 h 174"/>
                <a:gd name="T82" fmla="*/ 163 w 200"/>
                <a:gd name="T83" fmla="*/ 60 h 174"/>
                <a:gd name="T84" fmla="*/ 163 w 200"/>
                <a:gd name="T85" fmla="*/ 67 h 174"/>
                <a:gd name="T86" fmla="*/ 136 w 200"/>
                <a:gd name="T87" fmla="*/ 73 h 174"/>
                <a:gd name="T88" fmla="*/ 163 w 200"/>
                <a:gd name="T89" fmla="*/ 73 h 174"/>
                <a:gd name="T90" fmla="*/ 137 w 200"/>
                <a:gd name="T91" fmla="*/ 96 h 174"/>
                <a:gd name="T92" fmla="*/ 191 w 200"/>
                <a:gd name="T93" fmla="*/ 47 h 174"/>
                <a:gd name="T94" fmla="*/ 191 w 200"/>
                <a:gd name="T95" fmla="*/ 54 h 174"/>
                <a:gd name="T96" fmla="*/ 169 w 200"/>
                <a:gd name="T97" fmla="*/ 60 h 174"/>
                <a:gd name="T98" fmla="*/ 191 w 200"/>
                <a:gd name="T99" fmla="*/ 60 h 174"/>
                <a:gd name="T100" fmla="*/ 169 w 200"/>
                <a:gd name="T101" fmla="*/ 79 h 174"/>
                <a:gd name="T102" fmla="*/ 191 w 200"/>
                <a:gd name="T103" fmla="*/ 85 h 174"/>
                <a:gd name="T104" fmla="*/ 191 w 200"/>
                <a:gd name="T105" fmla="*/ 95 h 174"/>
                <a:gd name="T106" fmla="*/ 191 w 200"/>
                <a:gd name="T107" fmla="*/ 85 h 174"/>
                <a:gd name="T108" fmla="*/ 85 w 200"/>
                <a:gd name="T109" fmla="*/ 174 h 174"/>
                <a:gd name="T110" fmla="*/ 85 w 200"/>
                <a:gd name="T111" fmla="*/ 163 h 174"/>
                <a:gd name="T112" fmla="*/ 76 w 200"/>
                <a:gd name="T113" fmla="*/ 153 h 174"/>
                <a:gd name="T114" fmla="*/ 191 w 200"/>
                <a:gd name="T115" fmla="*/ 153 h 174"/>
                <a:gd name="T116" fmla="*/ 171 w 200"/>
                <a:gd name="T117" fmla="*/ 133 h 174"/>
                <a:gd name="T118" fmla="*/ 171 w 200"/>
                <a:gd name="T119" fmla="*/ 14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" h="174">
                  <a:moveTo>
                    <a:pt x="191" y="102"/>
                  </a:moveTo>
                  <a:cubicBezTo>
                    <a:pt x="191" y="102"/>
                    <a:pt x="191" y="102"/>
                    <a:pt x="191" y="102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4" y="106"/>
                    <a:pt x="53" y="114"/>
                    <a:pt x="61" y="114"/>
                  </a:cubicBezTo>
                  <a:cubicBezTo>
                    <a:pt x="61" y="114"/>
                    <a:pt x="61" y="114"/>
                    <a:pt x="62" y="114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5" y="114"/>
                    <a:pt x="197" y="116"/>
                    <a:pt x="197" y="118"/>
                  </a:cubicBezTo>
                  <a:cubicBezTo>
                    <a:pt x="197" y="121"/>
                    <a:pt x="195" y="126"/>
                    <a:pt x="192" y="126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40" y="126"/>
                    <a:pt x="42" y="98"/>
                    <a:pt x="53" y="98"/>
                  </a:cubicBezTo>
                  <a:cubicBezTo>
                    <a:pt x="53" y="98"/>
                    <a:pt x="53" y="98"/>
                    <a:pt x="54" y="98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9"/>
                    <a:pt x="15" y="22"/>
                    <a:pt x="10" y="22"/>
                  </a:cubicBezTo>
                  <a:cubicBezTo>
                    <a:pt x="4" y="22"/>
                    <a:pt x="0" y="17"/>
                    <a:pt x="0" y="11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19" y="4"/>
                    <a:pt x="20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191" y="28"/>
                    <a:pt x="191" y="28"/>
                    <a:pt x="191" y="28"/>
                  </a:cubicBezTo>
                  <a:cubicBezTo>
                    <a:pt x="191" y="28"/>
                    <a:pt x="191" y="28"/>
                    <a:pt x="191" y="28"/>
                  </a:cubicBezTo>
                  <a:cubicBezTo>
                    <a:pt x="191" y="28"/>
                    <a:pt x="200" y="29"/>
                    <a:pt x="200" y="39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6"/>
                    <a:pt x="191" y="36"/>
                    <a:pt x="191" y="36"/>
                  </a:cubicBezTo>
                  <a:cubicBezTo>
                    <a:pt x="191" y="36"/>
                    <a:pt x="191" y="36"/>
                    <a:pt x="191" y="36"/>
                  </a:cubicBezTo>
                  <a:cubicBezTo>
                    <a:pt x="169" y="35"/>
                    <a:pt x="169" y="35"/>
                    <a:pt x="169" y="35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191" y="41"/>
                    <a:pt x="191" y="41"/>
                    <a:pt x="191" y="41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9"/>
                    <a:pt x="199" y="39"/>
                    <a:pt x="200" y="39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102"/>
                    <a:pt x="191" y="102"/>
                    <a:pt x="191" y="102"/>
                  </a:cubicBezTo>
                  <a:close/>
                  <a:moveTo>
                    <a:pt x="62" y="98"/>
                  </a:moveTo>
                  <a:cubicBezTo>
                    <a:pt x="76" y="98"/>
                    <a:pt x="76" y="98"/>
                    <a:pt x="76" y="98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58" y="85"/>
                    <a:pt x="58" y="85"/>
                    <a:pt x="58" y="85"/>
                  </a:cubicBezTo>
                  <a:lnTo>
                    <a:pt x="62" y="98"/>
                  </a:lnTo>
                  <a:close/>
                  <a:moveTo>
                    <a:pt x="57" y="79"/>
                  </a:moveTo>
                  <a:cubicBezTo>
                    <a:pt x="73" y="79"/>
                    <a:pt x="73" y="79"/>
                    <a:pt x="73" y="79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54" y="73"/>
                    <a:pt x="54" y="73"/>
                    <a:pt x="54" y="73"/>
                  </a:cubicBezTo>
                  <a:lnTo>
                    <a:pt x="57" y="79"/>
                  </a:lnTo>
                  <a:close/>
                  <a:moveTo>
                    <a:pt x="65" y="31"/>
                  </a:moveTo>
                  <a:cubicBezTo>
                    <a:pt x="42" y="30"/>
                    <a:pt x="42" y="30"/>
                    <a:pt x="42" y="30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66" y="41"/>
                    <a:pt x="66" y="41"/>
                    <a:pt x="66" y="41"/>
                  </a:cubicBezTo>
                  <a:lnTo>
                    <a:pt x="65" y="31"/>
                  </a:lnTo>
                  <a:close/>
                  <a:moveTo>
                    <a:pt x="67" y="47"/>
                  </a:moveTo>
                  <a:cubicBezTo>
                    <a:pt x="47" y="47"/>
                    <a:pt x="47" y="47"/>
                    <a:pt x="47" y="47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68" y="54"/>
                    <a:pt x="68" y="54"/>
                    <a:pt x="68" y="54"/>
                  </a:cubicBezTo>
                  <a:lnTo>
                    <a:pt x="67" y="47"/>
                  </a:lnTo>
                  <a:close/>
                  <a:moveTo>
                    <a:pt x="69" y="60"/>
                  </a:moveTo>
                  <a:cubicBezTo>
                    <a:pt x="50" y="60"/>
                    <a:pt x="50" y="60"/>
                    <a:pt x="50" y="60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71" y="67"/>
                    <a:pt x="71" y="67"/>
                    <a:pt x="71" y="67"/>
                  </a:cubicBezTo>
                  <a:lnTo>
                    <a:pt x="69" y="60"/>
                  </a:lnTo>
                  <a:close/>
                  <a:moveTo>
                    <a:pt x="96" y="32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96" y="41"/>
                    <a:pt x="96" y="41"/>
                    <a:pt x="96" y="41"/>
                  </a:cubicBezTo>
                  <a:lnTo>
                    <a:pt x="96" y="32"/>
                  </a:lnTo>
                  <a:close/>
                  <a:moveTo>
                    <a:pt x="97" y="47"/>
                  </a:moveTo>
                  <a:cubicBezTo>
                    <a:pt x="74" y="47"/>
                    <a:pt x="74" y="47"/>
                    <a:pt x="74" y="47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97" y="54"/>
                    <a:pt x="97" y="54"/>
                    <a:pt x="97" y="54"/>
                  </a:cubicBezTo>
                  <a:lnTo>
                    <a:pt x="97" y="47"/>
                  </a:lnTo>
                  <a:close/>
                  <a:moveTo>
                    <a:pt x="97" y="60"/>
                  </a:moveTo>
                  <a:cubicBezTo>
                    <a:pt x="76" y="60"/>
                    <a:pt x="76" y="60"/>
                    <a:pt x="76" y="60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98" y="67"/>
                    <a:pt x="98" y="67"/>
                    <a:pt x="98" y="67"/>
                  </a:cubicBezTo>
                  <a:lnTo>
                    <a:pt x="97" y="60"/>
                  </a:lnTo>
                  <a:close/>
                  <a:moveTo>
                    <a:pt x="98" y="73"/>
                  </a:moveTo>
                  <a:cubicBezTo>
                    <a:pt x="78" y="73"/>
                    <a:pt x="78" y="73"/>
                    <a:pt x="78" y="73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99" y="79"/>
                    <a:pt x="99" y="79"/>
                    <a:pt x="99" y="79"/>
                  </a:cubicBezTo>
                  <a:lnTo>
                    <a:pt x="98" y="73"/>
                  </a:lnTo>
                  <a:close/>
                  <a:moveTo>
                    <a:pt x="99" y="85"/>
                  </a:moveTo>
                  <a:cubicBezTo>
                    <a:pt x="80" y="85"/>
                    <a:pt x="80" y="85"/>
                    <a:pt x="80" y="85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99" y="97"/>
                    <a:pt x="99" y="97"/>
                    <a:pt x="99" y="97"/>
                  </a:cubicBezTo>
                  <a:lnTo>
                    <a:pt x="99" y="85"/>
                  </a:lnTo>
                  <a:close/>
                  <a:moveTo>
                    <a:pt x="128" y="33"/>
                  </a:moveTo>
                  <a:cubicBezTo>
                    <a:pt x="102" y="32"/>
                    <a:pt x="102" y="32"/>
                    <a:pt x="102" y="32"/>
                  </a:cubicBezTo>
                  <a:cubicBezTo>
                    <a:pt x="103" y="41"/>
                    <a:pt x="103" y="41"/>
                    <a:pt x="103" y="41"/>
                  </a:cubicBezTo>
                  <a:cubicBezTo>
                    <a:pt x="129" y="41"/>
                    <a:pt x="129" y="41"/>
                    <a:pt x="129" y="41"/>
                  </a:cubicBezTo>
                  <a:lnTo>
                    <a:pt x="128" y="33"/>
                  </a:lnTo>
                  <a:close/>
                  <a:moveTo>
                    <a:pt x="129" y="47"/>
                  </a:moveTo>
                  <a:cubicBezTo>
                    <a:pt x="103" y="47"/>
                    <a:pt x="103" y="47"/>
                    <a:pt x="103" y="47"/>
                  </a:cubicBezTo>
                  <a:cubicBezTo>
                    <a:pt x="103" y="54"/>
                    <a:pt x="103" y="54"/>
                    <a:pt x="103" y="54"/>
                  </a:cubicBezTo>
                  <a:cubicBezTo>
                    <a:pt x="129" y="54"/>
                    <a:pt x="129" y="54"/>
                    <a:pt x="129" y="54"/>
                  </a:cubicBezTo>
                  <a:lnTo>
                    <a:pt x="129" y="47"/>
                  </a:lnTo>
                  <a:close/>
                  <a:moveTo>
                    <a:pt x="129" y="60"/>
                  </a:moveTo>
                  <a:cubicBezTo>
                    <a:pt x="104" y="60"/>
                    <a:pt x="104" y="60"/>
                    <a:pt x="104" y="60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30" y="67"/>
                    <a:pt x="130" y="67"/>
                    <a:pt x="130" y="67"/>
                  </a:cubicBezTo>
                  <a:lnTo>
                    <a:pt x="129" y="60"/>
                  </a:lnTo>
                  <a:close/>
                  <a:moveTo>
                    <a:pt x="130" y="73"/>
                  </a:moveTo>
                  <a:cubicBezTo>
                    <a:pt x="104" y="73"/>
                    <a:pt x="104" y="73"/>
                    <a:pt x="104" y="73"/>
                  </a:cubicBezTo>
                  <a:cubicBezTo>
                    <a:pt x="105" y="79"/>
                    <a:pt x="105" y="79"/>
                    <a:pt x="105" y="79"/>
                  </a:cubicBezTo>
                  <a:cubicBezTo>
                    <a:pt x="130" y="79"/>
                    <a:pt x="130" y="79"/>
                    <a:pt x="130" y="79"/>
                  </a:cubicBezTo>
                  <a:lnTo>
                    <a:pt x="130" y="73"/>
                  </a:lnTo>
                  <a:close/>
                  <a:moveTo>
                    <a:pt x="131" y="85"/>
                  </a:moveTo>
                  <a:cubicBezTo>
                    <a:pt x="105" y="85"/>
                    <a:pt x="105" y="85"/>
                    <a:pt x="105" y="85"/>
                  </a:cubicBezTo>
                  <a:cubicBezTo>
                    <a:pt x="106" y="97"/>
                    <a:pt x="106" y="97"/>
                    <a:pt x="106" y="97"/>
                  </a:cubicBezTo>
                  <a:cubicBezTo>
                    <a:pt x="131" y="96"/>
                    <a:pt x="131" y="96"/>
                    <a:pt x="131" y="96"/>
                  </a:cubicBezTo>
                  <a:lnTo>
                    <a:pt x="131" y="85"/>
                  </a:lnTo>
                  <a:close/>
                  <a:moveTo>
                    <a:pt x="163" y="35"/>
                  </a:moveTo>
                  <a:cubicBezTo>
                    <a:pt x="134" y="34"/>
                    <a:pt x="134" y="34"/>
                    <a:pt x="134" y="34"/>
                  </a:cubicBezTo>
                  <a:cubicBezTo>
                    <a:pt x="135" y="41"/>
                    <a:pt x="135" y="41"/>
                    <a:pt x="135" y="41"/>
                  </a:cubicBezTo>
                  <a:cubicBezTo>
                    <a:pt x="163" y="41"/>
                    <a:pt x="163" y="41"/>
                    <a:pt x="163" y="41"/>
                  </a:cubicBezTo>
                  <a:lnTo>
                    <a:pt x="163" y="35"/>
                  </a:lnTo>
                  <a:close/>
                  <a:moveTo>
                    <a:pt x="163" y="47"/>
                  </a:moveTo>
                  <a:cubicBezTo>
                    <a:pt x="135" y="47"/>
                    <a:pt x="135" y="47"/>
                    <a:pt x="135" y="47"/>
                  </a:cubicBezTo>
                  <a:cubicBezTo>
                    <a:pt x="135" y="54"/>
                    <a:pt x="135" y="54"/>
                    <a:pt x="135" y="54"/>
                  </a:cubicBezTo>
                  <a:cubicBezTo>
                    <a:pt x="163" y="54"/>
                    <a:pt x="163" y="54"/>
                    <a:pt x="163" y="54"/>
                  </a:cubicBezTo>
                  <a:lnTo>
                    <a:pt x="163" y="47"/>
                  </a:lnTo>
                  <a:close/>
                  <a:moveTo>
                    <a:pt x="163" y="60"/>
                  </a:moveTo>
                  <a:cubicBezTo>
                    <a:pt x="136" y="60"/>
                    <a:pt x="136" y="60"/>
                    <a:pt x="136" y="60"/>
                  </a:cubicBezTo>
                  <a:cubicBezTo>
                    <a:pt x="136" y="67"/>
                    <a:pt x="136" y="67"/>
                    <a:pt x="136" y="67"/>
                  </a:cubicBezTo>
                  <a:cubicBezTo>
                    <a:pt x="163" y="67"/>
                    <a:pt x="163" y="67"/>
                    <a:pt x="163" y="67"/>
                  </a:cubicBezTo>
                  <a:lnTo>
                    <a:pt x="163" y="60"/>
                  </a:lnTo>
                  <a:close/>
                  <a:moveTo>
                    <a:pt x="163" y="73"/>
                  </a:moveTo>
                  <a:cubicBezTo>
                    <a:pt x="136" y="73"/>
                    <a:pt x="136" y="73"/>
                    <a:pt x="136" y="73"/>
                  </a:cubicBezTo>
                  <a:cubicBezTo>
                    <a:pt x="137" y="79"/>
                    <a:pt x="137" y="79"/>
                    <a:pt x="137" y="79"/>
                  </a:cubicBezTo>
                  <a:cubicBezTo>
                    <a:pt x="163" y="79"/>
                    <a:pt x="163" y="79"/>
                    <a:pt x="163" y="79"/>
                  </a:cubicBezTo>
                  <a:lnTo>
                    <a:pt x="163" y="73"/>
                  </a:lnTo>
                  <a:close/>
                  <a:moveTo>
                    <a:pt x="163" y="85"/>
                  </a:moveTo>
                  <a:cubicBezTo>
                    <a:pt x="137" y="85"/>
                    <a:pt x="137" y="85"/>
                    <a:pt x="137" y="85"/>
                  </a:cubicBezTo>
                  <a:cubicBezTo>
                    <a:pt x="137" y="96"/>
                    <a:pt x="137" y="96"/>
                    <a:pt x="137" y="96"/>
                  </a:cubicBezTo>
                  <a:cubicBezTo>
                    <a:pt x="163" y="96"/>
                    <a:pt x="163" y="96"/>
                    <a:pt x="163" y="96"/>
                  </a:cubicBezTo>
                  <a:lnTo>
                    <a:pt x="163" y="85"/>
                  </a:lnTo>
                  <a:close/>
                  <a:moveTo>
                    <a:pt x="191" y="47"/>
                  </a:moveTo>
                  <a:cubicBezTo>
                    <a:pt x="169" y="47"/>
                    <a:pt x="169" y="47"/>
                    <a:pt x="169" y="47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91" y="54"/>
                    <a:pt x="191" y="54"/>
                    <a:pt x="191" y="54"/>
                  </a:cubicBezTo>
                  <a:lnTo>
                    <a:pt x="191" y="47"/>
                  </a:lnTo>
                  <a:close/>
                  <a:moveTo>
                    <a:pt x="191" y="60"/>
                  </a:moveTo>
                  <a:cubicBezTo>
                    <a:pt x="169" y="60"/>
                    <a:pt x="169" y="60"/>
                    <a:pt x="169" y="60"/>
                  </a:cubicBezTo>
                  <a:cubicBezTo>
                    <a:pt x="169" y="67"/>
                    <a:pt x="169" y="67"/>
                    <a:pt x="169" y="67"/>
                  </a:cubicBezTo>
                  <a:cubicBezTo>
                    <a:pt x="191" y="67"/>
                    <a:pt x="191" y="67"/>
                    <a:pt x="191" y="67"/>
                  </a:cubicBezTo>
                  <a:lnTo>
                    <a:pt x="191" y="60"/>
                  </a:lnTo>
                  <a:close/>
                  <a:moveTo>
                    <a:pt x="191" y="73"/>
                  </a:moveTo>
                  <a:cubicBezTo>
                    <a:pt x="169" y="73"/>
                    <a:pt x="169" y="73"/>
                    <a:pt x="169" y="73"/>
                  </a:cubicBezTo>
                  <a:cubicBezTo>
                    <a:pt x="169" y="79"/>
                    <a:pt x="169" y="79"/>
                    <a:pt x="169" y="79"/>
                  </a:cubicBezTo>
                  <a:cubicBezTo>
                    <a:pt x="191" y="79"/>
                    <a:pt x="191" y="79"/>
                    <a:pt x="191" y="79"/>
                  </a:cubicBezTo>
                  <a:lnTo>
                    <a:pt x="191" y="73"/>
                  </a:lnTo>
                  <a:close/>
                  <a:moveTo>
                    <a:pt x="191" y="85"/>
                  </a:moveTo>
                  <a:cubicBezTo>
                    <a:pt x="169" y="85"/>
                    <a:pt x="169" y="85"/>
                    <a:pt x="169" y="85"/>
                  </a:cubicBezTo>
                  <a:cubicBezTo>
                    <a:pt x="169" y="95"/>
                    <a:pt x="169" y="95"/>
                    <a:pt x="169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1"/>
                    <a:pt x="191" y="91"/>
                    <a:pt x="191" y="91"/>
                  </a:cubicBezTo>
                  <a:lnTo>
                    <a:pt x="191" y="85"/>
                  </a:lnTo>
                  <a:close/>
                  <a:moveTo>
                    <a:pt x="85" y="133"/>
                  </a:moveTo>
                  <a:cubicBezTo>
                    <a:pt x="97" y="133"/>
                    <a:pt x="106" y="142"/>
                    <a:pt x="106" y="153"/>
                  </a:cubicBezTo>
                  <a:cubicBezTo>
                    <a:pt x="106" y="164"/>
                    <a:pt x="97" y="174"/>
                    <a:pt x="85" y="174"/>
                  </a:cubicBezTo>
                  <a:cubicBezTo>
                    <a:pt x="74" y="174"/>
                    <a:pt x="65" y="164"/>
                    <a:pt x="65" y="153"/>
                  </a:cubicBezTo>
                  <a:cubicBezTo>
                    <a:pt x="65" y="142"/>
                    <a:pt x="74" y="133"/>
                    <a:pt x="85" y="133"/>
                  </a:cubicBezTo>
                  <a:close/>
                  <a:moveTo>
                    <a:pt x="85" y="163"/>
                  </a:moveTo>
                  <a:cubicBezTo>
                    <a:pt x="90" y="163"/>
                    <a:pt x="95" y="158"/>
                    <a:pt x="95" y="153"/>
                  </a:cubicBezTo>
                  <a:cubicBezTo>
                    <a:pt x="95" y="148"/>
                    <a:pt x="90" y="144"/>
                    <a:pt x="85" y="144"/>
                  </a:cubicBezTo>
                  <a:cubicBezTo>
                    <a:pt x="80" y="144"/>
                    <a:pt x="76" y="148"/>
                    <a:pt x="76" y="153"/>
                  </a:cubicBezTo>
                  <a:cubicBezTo>
                    <a:pt x="76" y="158"/>
                    <a:pt x="80" y="163"/>
                    <a:pt x="85" y="163"/>
                  </a:cubicBezTo>
                  <a:close/>
                  <a:moveTo>
                    <a:pt x="171" y="133"/>
                  </a:moveTo>
                  <a:cubicBezTo>
                    <a:pt x="182" y="133"/>
                    <a:pt x="191" y="142"/>
                    <a:pt x="191" y="153"/>
                  </a:cubicBezTo>
                  <a:cubicBezTo>
                    <a:pt x="191" y="164"/>
                    <a:pt x="182" y="174"/>
                    <a:pt x="171" y="174"/>
                  </a:cubicBezTo>
                  <a:cubicBezTo>
                    <a:pt x="159" y="174"/>
                    <a:pt x="150" y="164"/>
                    <a:pt x="150" y="153"/>
                  </a:cubicBezTo>
                  <a:cubicBezTo>
                    <a:pt x="150" y="142"/>
                    <a:pt x="159" y="133"/>
                    <a:pt x="171" y="133"/>
                  </a:cubicBezTo>
                  <a:close/>
                  <a:moveTo>
                    <a:pt x="171" y="163"/>
                  </a:moveTo>
                  <a:cubicBezTo>
                    <a:pt x="176" y="163"/>
                    <a:pt x="180" y="158"/>
                    <a:pt x="180" y="153"/>
                  </a:cubicBezTo>
                  <a:cubicBezTo>
                    <a:pt x="180" y="148"/>
                    <a:pt x="176" y="144"/>
                    <a:pt x="171" y="144"/>
                  </a:cubicBezTo>
                  <a:cubicBezTo>
                    <a:pt x="165" y="144"/>
                    <a:pt x="161" y="148"/>
                    <a:pt x="161" y="153"/>
                  </a:cubicBezTo>
                  <a:cubicBezTo>
                    <a:pt x="161" y="158"/>
                    <a:pt x="165" y="163"/>
                    <a:pt x="171" y="163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6"/>
            <p:cNvSpPr>
              <a:spLocks noEditPoints="1"/>
            </p:cNvSpPr>
            <p:nvPr userDrawn="1"/>
          </p:nvSpPr>
          <p:spPr bwMode="auto">
            <a:xfrm rot="5145695">
              <a:off x="9511371" y="649263"/>
              <a:ext cx="706096" cy="578817"/>
            </a:xfrm>
            <a:custGeom>
              <a:avLst/>
              <a:gdLst>
                <a:gd name="T0" fmla="*/ 186 w 197"/>
                <a:gd name="T1" fmla="*/ 92 h 161"/>
                <a:gd name="T2" fmla="*/ 185 w 197"/>
                <a:gd name="T3" fmla="*/ 98 h 161"/>
                <a:gd name="T4" fmla="*/ 173 w 197"/>
                <a:gd name="T5" fmla="*/ 141 h 161"/>
                <a:gd name="T6" fmla="*/ 144 w 197"/>
                <a:gd name="T7" fmla="*/ 161 h 161"/>
                <a:gd name="T8" fmla="*/ 55 w 197"/>
                <a:gd name="T9" fmla="*/ 161 h 161"/>
                <a:gd name="T10" fmla="*/ 26 w 197"/>
                <a:gd name="T11" fmla="*/ 141 h 161"/>
                <a:gd name="T12" fmla="*/ 15 w 197"/>
                <a:gd name="T13" fmla="*/ 98 h 161"/>
                <a:gd name="T14" fmla="*/ 14 w 197"/>
                <a:gd name="T15" fmla="*/ 93 h 161"/>
                <a:gd name="T16" fmla="*/ 0 w 197"/>
                <a:gd name="T17" fmla="*/ 76 h 161"/>
                <a:gd name="T18" fmla="*/ 16 w 197"/>
                <a:gd name="T19" fmla="*/ 61 h 161"/>
                <a:gd name="T20" fmla="*/ 38 w 197"/>
                <a:gd name="T21" fmla="*/ 61 h 161"/>
                <a:gd name="T22" fmla="*/ 38 w 197"/>
                <a:gd name="T23" fmla="*/ 60 h 161"/>
                <a:gd name="T24" fmla="*/ 68 w 197"/>
                <a:gd name="T25" fmla="*/ 7 h 161"/>
                <a:gd name="T26" fmla="*/ 83 w 197"/>
                <a:gd name="T27" fmla="*/ 3 h 161"/>
                <a:gd name="T28" fmla="*/ 87 w 197"/>
                <a:gd name="T29" fmla="*/ 17 h 161"/>
                <a:gd name="T30" fmla="*/ 63 w 197"/>
                <a:gd name="T31" fmla="*/ 61 h 161"/>
                <a:gd name="T32" fmla="*/ 132 w 197"/>
                <a:gd name="T33" fmla="*/ 61 h 161"/>
                <a:gd name="T34" fmla="*/ 108 w 197"/>
                <a:gd name="T35" fmla="*/ 17 h 161"/>
                <a:gd name="T36" fmla="*/ 112 w 197"/>
                <a:gd name="T37" fmla="*/ 3 h 161"/>
                <a:gd name="T38" fmla="*/ 126 w 197"/>
                <a:gd name="T39" fmla="*/ 7 h 161"/>
                <a:gd name="T40" fmla="*/ 156 w 197"/>
                <a:gd name="T41" fmla="*/ 60 h 161"/>
                <a:gd name="T42" fmla="*/ 157 w 197"/>
                <a:gd name="T43" fmla="*/ 61 h 161"/>
                <a:gd name="T44" fmla="*/ 181 w 197"/>
                <a:gd name="T45" fmla="*/ 61 h 161"/>
                <a:gd name="T46" fmla="*/ 197 w 197"/>
                <a:gd name="T47" fmla="*/ 76 h 161"/>
                <a:gd name="T48" fmla="*/ 186 w 197"/>
                <a:gd name="T49" fmla="*/ 92 h 161"/>
                <a:gd name="T50" fmla="*/ 69 w 197"/>
                <a:gd name="T51" fmla="*/ 133 h 161"/>
                <a:gd name="T52" fmla="*/ 60 w 197"/>
                <a:gd name="T53" fmla="*/ 98 h 161"/>
                <a:gd name="T54" fmla="*/ 49 w 197"/>
                <a:gd name="T55" fmla="*/ 92 h 161"/>
                <a:gd name="T56" fmla="*/ 43 w 197"/>
                <a:gd name="T57" fmla="*/ 102 h 161"/>
                <a:gd name="T58" fmla="*/ 53 w 197"/>
                <a:gd name="T59" fmla="*/ 137 h 161"/>
                <a:gd name="T60" fmla="*/ 63 w 197"/>
                <a:gd name="T61" fmla="*/ 143 h 161"/>
                <a:gd name="T62" fmla="*/ 69 w 197"/>
                <a:gd name="T63" fmla="*/ 133 h 161"/>
                <a:gd name="T64" fmla="*/ 107 w 197"/>
                <a:gd name="T65" fmla="*/ 99 h 161"/>
                <a:gd name="T66" fmla="*/ 99 w 197"/>
                <a:gd name="T67" fmla="*/ 91 h 161"/>
                <a:gd name="T68" fmla="*/ 90 w 197"/>
                <a:gd name="T69" fmla="*/ 99 h 161"/>
                <a:gd name="T70" fmla="*/ 90 w 197"/>
                <a:gd name="T71" fmla="*/ 135 h 161"/>
                <a:gd name="T72" fmla="*/ 99 w 197"/>
                <a:gd name="T73" fmla="*/ 143 h 161"/>
                <a:gd name="T74" fmla="*/ 107 w 197"/>
                <a:gd name="T75" fmla="*/ 135 h 161"/>
                <a:gd name="T76" fmla="*/ 107 w 197"/>
                <a:gd name="T77" fmla="*/ 99 h 161"/>
                <a:gd name="T78" fmla="*/ 135 w 197"/>
                <a:gd name="T79" fmla="*/ 143 h 161"/>
                <a:gd name="T80" fmla="*/ 145 w 197"/>
                <a:gd name="T81" fmla="*/ 137 h 161"/>
                <a:gd name="T82" fmla="*/ 155 w 197"/>
                <a:gd name="T83" fmla="*/ 102 h 161"/>
                <a:gd name="T84" fmla="*/ 149 w 197"/>
                <a:gd name="T85" fmla="*/ 92 h 161"/>
                <a:gd name="T86" fmla="*/ 138 w 197"/>
                <a:gd name="T87" fmla="*/ 98 h 161"/>
                <a:gd name="T88" fmla="*/ 128 w 197"/>
                <a:gd name="T89" fmla="*/ 133 h 161"/>
                <a:gd name="T90" fmla="*/ 135 w 197"/>
                <a:gd name="T91" fmla="*/ 14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7" h="161">
                  <a:moveTo>
                    <a:pt x="186" y="92"/>
                  </a:moveTo>
                  <a:cubicBezTo>
                    <a:pt x="186" y="94"/>
                    <a:pt x="186" y="96"/>
                    <a:pt x="185" y="98"/>
                  </a:cubicBezTo>
                  <a:cubicBezTo>
                    <a:pt x="173" y="141"/>
                    <a:pt x="173" y="141"/>
                    <a:pt x="173" y="141"/>
                  </a:cubicBezTo>
                  <a:cubicBezTo>
                    <a:pt x="170" y="153"/>
                    <a:pt x="157" y="161"/>
                    <a:pt x="144" y="161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42" y="161"/>
                    <a:pt x="29" y="153"/>
                    <a:pt x="26" y="141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4" y="96"/>
                    <a:pt x="14" y="95"/>
                    <a:pt x="14" y="93"/>
                  </a:cubicBezTo>
                  <a:cubicBezTo>
                    <a:pt x="6" y="92"/>
                    <a:pt x="0" y="85"/>
                    <a:pt x="0" y="76"/>
                  </a:cubicBezTo>
                  <a:cubicBezTo>
                    <a:pt x="0" y="67"/>
                    <a:pt x="8" y="61"/>
                    <a:pt x="16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0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71" y="2"/>
                    <a:pt x="78" y="0"/>
                    <a:pt x="83" y="3"/>
                  </a:cubicBezTo>
                  <a:cubicBezTo>
                    <a:pt x="88" y="6"/>
                    <a:pt x="90" y="12"/>
                    <a:pt x="87" y="17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132" y="61"/>
                    <a:pt x="132" y="61"/>
                    <a:pt x="132" y="61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5" y="12"/>
                    <a:pt x="107" y="6"/>
                    <a:pt x="112" y="3"/>
                  </a:cubicBezTo>
                  <a:cubicBezTo>
                    <a:pt x="117" y="0"/>
                    <a:pt x="123" y="2"/>
                    <a:pt x="126" y="7"/>
                  </a:cubicBezTo>
                  <a:cubicBezTo>
                    <a:pt x="156" y="60"/>
                    <a:pt x="156" y="60"/>
                    <a:pt x="156" y="60"/>
                  </a:cubicBezTo>
                  <a:cubicBezTo>
                    <a:pt x="156" y="61"/>
                    <a:pt x="156" y="61"/>
                    <a:pt x="157" y="61"/>
                  </a:cubicBezTo>
                  <a:cubicBezTo>
                    <a:pt x="181" y="61"/>
                    <a:pt x="181" y="61"/>
                    <a:pt x="181" y="61"/>
                  </a:cubicBezTo>
                  <a:cubicBezTo>
                    <a:pt x="190" y="61"/>
                    <a:pt x="197" y="67"/>
                    <a:pt x="197" y="76"/>
                  </a:cubicBezTo>
                  <a:cubicBezTo>
                    <a:pt x="197" y="84"/>
                    <a:pt x="192" y="90"/>
                    <a:pt x="186" y="92"/>
                  </a:cubicBezTo>
                  <a:close/>
                  <a:moveTo>
                    <a:pt x="69" y="133"/>
                  </a:moveTo>
                  <a:cubicBezTo>
                    <a:pt x="60" y="98"/>
                    <a:pt x="60" y="98"/>
                    <a:pt x="60" y="98"/>
                  </a:cubicBezTo>
                  <a:cubicBezTo>
                    <a:pt x="58" y="94"/>
                    <a:pt x="54" y="91"/>
                    <a:pt x="49" y="92"/>
                  </a:cubicBezTo>
                  <a:cubicBezTo>
                    <a:pt x="44" y="93"/>
                    <a:pt x="42" y="98"/>
                    <a:pt x="43" y="102"/>
                  </a:cubicBezTo>
                  <a:cubicBezTo>
                    <a:pt x="53" y="137"/>
                    <a:pt x="53" y="137"/>
                    <a:pt x="53" y="137"/>
                  </a:cubicBezTo>
                  <a:cubicBezTo>
                    <a:pt x="54" y="141"/>
                    <a:pt x="59" y="144"/>
                    <a:pt x="63" y="143"/>
                  </a:cubicBezTo>
                  <a:cubicBezTo>
                    <a:pt x="68" y="141"/>
                    <a:pt x="71" y="137"/>
                    <a:pt x="69" y="133"/>
                  </a:cubicBezTo>
                  <a:close/>
                  <a:moveTo>
                    <a:pt x="107" y="99"/>
                  </a:moveTo>
                  <a:cubicBezTo>
                    <a:pt x="107" y="95"/>
                    <a:pt x="103" y="91"/>
                    <a:pt x="99" y="91"/>
                  </a:cubicBezTo>
                  <a:cubicBezTo>
                    <a:pt x="94" y="91"/>
                    <a:pt x="90" y="95"/>
                    <a:pt x="90" y="99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90" y="140"/>
                    <a:pt x="94" y="143"/>
                    <a:pt x="99" y="143"/>
                  </a:cubicBezTo>
                  <a:cubicBezTo>
                    <a:pt x="103" y="143"/>
                    <a:pt x="107" y="140"/>
                    <a:pt x="107" y="135"/>
                  </a:cubicBezTo>
                  <a:lnTo>
                    <a:pt x="107" y="99"/>
                  </a:lnTo>
                  <a:close/>
                  <a:moveTo>
                    <a:pt x="135" y="143"/>
                  </a:moveTo>
                  <a:cubicBezTo>
                    <a:pt x="139" y="144"/>
                    <a:pt x="144" y="141"/>
                    <a:pt x="145" y="137"/>
                  </a:cubicBezTo>
                  <a:cubicBezTo>
                    <a:pt x="155" y="102"/>
                    <a:pt x="155" y="102"/>
                    <a:pt x="155" y="102"/>
                  </a:cubicBezTo>
                  <a:cubicBezTo>
                    <a:pt x="156" y="98"/>
                    <a:pt x="154" y="93"/>
                    <a:pt x="149" y="92"/>
                  </a:cubicBezTo>
                  <a:cubicBezTo>
                    <a:pt x="144" y="91"/>
                    <a:pt x="140" y="94"/>
                    <a:pt x="138" y="98"/>
                  </a:cubicBezTo>
                  <a:cubicBezTo>
                    <a:pt x="128" y="133"/>
                    <a:pt x="128" y="133"/>
                    <a:pt x="128" y="133"/>
                  </a:cubicBezTo>
                  <a:cubicBezTo>
                    <a:pt x="127" y="137"/>
                    <a:pt x="130" y="141"/>
                    <a:pt x="135" y="143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7"/>
            <p:cNvSpPr>
              <a:spLocks noEditPoints="1"/>
            </p:cNvSpPr>
            <p:nvPr userDrawn="1"/>
          </p:nvSpPr>
          <p:spPr bwMode="auto">
            <a:xfrm rot="20058153">
              <a:off x="8602335" y="2304018"/>
              <a:ext cx="656094" cy="689428"/>
            </a:xfrm>
            <a:custGeom>
              <a:avLst/>
              <a:gdLst>
                <a:gd name="T0" fmla="*/ 164 w 183"/>
                <a:gd name="T1" fmla="*/ 192 h 192"/>
                <a:gd name="T2" fmla="*/ 19 w 183"/>
                <a:gd name="T3" fmla="*/ 192 h 192"/>
                <a:gd name="T4" fmla="*/ 2 w 183"/>
                <a:gd name="T5" fmla="*/ 170 h 192"/>
                <a:gd name="T6" fmla="*/ 18 w 183"/>
                <a:gd name="T7" fmla="*/ 58 h 192"/>
                <a:gd name="T8" fmla="*/ 36 w 183"/>
                <a:gd name="T9" fmla="*/ 44 h 192"/>
                <a:gd name="T10" fmla="*/ 45 w 183"/>
                <a:gd name="T11" fmla="*/ 44 h 192"/>
                <a:gd name="T12" fmla="*/ 91 w 183"/>
                <a:gd name="T13" fmla="*/ 0 h 192"/>
                <a:gd name="T14" fmla="*/ 137 w 183"/>
                <a:gd name="T15" fmla="*/ 44 h 192"/>
                <a:gd name="T16" fmla="*/ 147 w 183"/>
                <a:gd name="T17" fmla="*/ 44 h 192"/>
                <a:gd name="T18" fmla="*/ 165 w 183"/>
                <a:gd name="T19" fmla="*/ 58 h 192"/>
                <a:gd name="T20" fmla="*/ 181 w 183"/>
                <a:gd name="T21" fmla="*/ 170 h 192"/>
                <a:gd name="T22" fmla="*/ 164 w 183"/>
                <a:gd name="T23" fmla="*/ 192 h 192"/>
                <a:gd name="T24" fmla="*/ 39 w 183"/>
                <a:gd name="T25" fmla="*/ 76 h 192"/>
                <a:gd name="T26" fmla="*/ 50 w 183"/>
                <a:gd name="T27" fmla="*/ 88 h 192"/>
                <a:gd name="T28" fmla="*/ 61 w 183"/>
                <a:gd name="T29" fmla="*/ 76 h 192"/>
                <a:gd name="T30" fmla="*/ 50 w 183"/>
                <a:gd name="T31" fmla="*/ 65 h 192"/>
                <a:gd name="T32" fmla="*/ 39 w 183"/>
                <a:gd name="T33" fmla="*/ 76 h 192"/>
                <a:gd name="T34" fmla="*/ 91 w 183"/>
                <a:gd name="T35" fmla="*/ 8 h 192"/>
                <a:gd name="T36" fmla="*/ 52 w 183"/>
                <a:gd name="T37" fmla="*/ 44 h 192"/>
                <a:gd name="T38" fmla="*/ 130 w 183"/>
                <a:gd name="T39" fmla="*/ 44 h 192"/>
                <a:gd name="T40" fmla="*/ 91 w 183"/>
                <a:gd name="T41" fmla="*/ 8 h 192"/>
                <a:gd name="T42" fmla="*/ 134 w 183"/>
                <a:gd name="T43" fmla="*/ 65 h 192"/>
                <a:gd name="T44" fmla="*/ 122 w 183"/>
                <a:gd name="T45" fmla="*/ 76 h 192"/>
                <a:gd name="T46" fmla="*/ 134 w 183"/>
                <a:gd name="T47" fmla="*/ 88 h 192"/>
                <a:gd name="T48" fmla="*/ 145 w 183"/>
                <a:gd name="T49" fmla="*/ 76 h 192"/>
                <a:gd name="T50" fmla="*/ 134 w 183"/>
                <a:gd name="T51" fmla="*/ 6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3" h="192">
                  <a:moveTo>
                    <a:pt x="164" y="192"/>
                  </a:moveTo>
                  <a:cubicBezTo>
                    <a:pt x="19" y="192"/>
                    <a:pt x="19" y="192"/>
                    <a:pt x="19" y="192"/>
                  </a:cubicBezTo>
                  <a:cubicBezTo>
                    <a:pt x="8" y="192"/>
                    <a:pt x="0" y="182"/>
                    <a:pt x="2" y="170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9" y="50"/>
                    <a:pt x="27" y="44"/>
                    <a:pt x="36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6" y="15"/>
                    <a:pt x="66" y="0"/>
                    <a:pt x="91" y="0"/>
                  </a:cubicBezTo>
                  <a:cubicBezTo>
                    <a:pt x="116" y="0"/>
                    <a:pt x="136" y="15"/>
                    <a:pt x="137" y="44"/>
                  </a:cubicBezTo>
                  <a:cubicBezTo>
                    <a:pt x="147" y="44"/>
                    <a:pt x="147" y="44"/>
                    <a:pt x="147" y="44"/>
                  </a:cubicBezTo>
                  <a:cubicBezTo>
                    <a:pt x="156" y="44"/>
                    <a:pt x="164" y="50"/>
                    <a:pt x="165" y="58"/>
                  </a:cubicBezTo>
                  <a:cubicBezTo>
                    <a:pt x="181" y="170"/>
                    <a:pt x="181" y="170"/>
                    <a:pt x="181" y="170"/>
                  </a:cubicBezTo>
                  <a:cubicBezTo>
                    <a:pt x="183" y="182"/>
                    <a:pt x="175" y="192"/>
                    <a:pt x="164" y="192"/>
                  </a:cubicBezTo>
                  <a:close/>
                  <a:moveTo>
                    <a:pt x="39" y="76"/>
                  </a:moveTo>
                  <a:cubicBezTo>
                    <a:pt x="39" y="82"/>
                    <a:pt x="44" y="88"/>
                    <a:pt x="50" y="88"/>
                  </a:cubicBezTo>
                  <a:cubicBezTo>
                    <a:pt x="56" y="88"/>
                    <a:pt x="61" y="82"/>
                    <a:pt x="61" y="76"/>
                  </a:cubicBezTo>
                  <a:cubicBezTo>
                    <a:pt x="61" y="70"/>
                    <a:pt x="56" y="65"/>
                    <a:pt x="50" y="65"/>
                  </a:cubicBezTo>
                  <a:cubicBezTo>
                    <a:pt x="44" y="65"/>
                    <a:pt x="39" y="70"/>
                    <a:pt x="39" y="76"/>
                  </a:cubicBezTo>
                  <a:close/>
                  <a:moveTo>
                    <a:pt x="91" y="8"/>
                  </a:moveTo>
                  <a:cubicBezTo>
                    <a:pt x="70" y="8"/>
                    <a:pt x="54" y="20"/>
                    <a:pt x="52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29" y="20"/>
                    <a:pt x="112" y="8"/>
                    <a:pt x="91" y="8"/>
                  </a:cubicBezTo>
                  <a:close/>
                  <a:moveTo>
                    <a:pt x="134" y="65"/>
                  </a:moveTo>
                  <a:cubicBezTo>
                    <a:pt x="128" y="65"/>
                    <a:pt x="122" y="70"/>
                    <a:pt x="122" y="76"/>
                  </a:cubicBezTo>
                  <a:cubicBezTo>
                    <a:pt x="122" y="82"/>
                    <a:pt x="128" y="88"/>
                    <a:pt x="134" y="88"/>
                  </a:cubicBezTo>
                  <a:cubicBezTo>
                    <a:pt x="140" y="88"/>
                    <a:pt x="145" y="82"/>
                    <a:pt x="145" y="76"/>
                  </a:cubicBezTo>
                  <a:cubicBezTo>
                    <a:pt x="145" y="70"/>
                    <a:pt x="140" y="65"/>
                    <a:pt x="134" y="65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8"/>
            <p:cNvSpPr>
              <a:spLocks noEditPoints="1"/>
            </p:cNvSpPr>
            <p:nvPr userDrawn="1"/>
          </p:nvSpPr>
          <p:spPr bwMode="auto">
            <a:xfrm rot="1164480">
              <a:off x="10406806" y="263362"/>
              <a:ext cx="687913" cy="663670"/>
            </a:xfrm>
            <a:custGeom>
              <a:avLst/>
              <a:gdLst>
                <a:gd name="T0" fmla="*/ 165 w 192"/>
                <a:gd name="T1" fmla="*/ 65 h 185"/>
                <a:gd name="T2" fmla="*/ 192 w 192"/>
                <a:gd name="T3" fmla="*/ 137 h 185"/>
                <a:gd name="T4" fmla="*/ 0 w 192"/>
                <a:gd name="T5" fmla="*/ 185 h 185"/>
                <a:gd name="T6" fmla="*/ 11 w 192"/>
                <a:gd name="T7" fmla="*/ 137 h 185"/>
                <a:gd name="T8" fmla="*/ 43 w 192"/>
                <a:gd name="T9" fmla="*/ 49 h 185"/>
                <a:gd name="T10" fmla="*/ 105 w 192"/>
                <a:gd name="T11" fmla="*/ 49 h 185"/>
                <a:gd name="T12" fmla="*/ 112 w 192"/>
                <a:gd name="T13" fmla="*/ 36 h 185"/>
                <a:gd name="T14" fmla="*/ 83 w 192"/>
                <a:gd name="T15" fmla="*/ 0 h 185"/>
                <a:gd name="T16" fmla="*/ 164 w 192"/>
                <a:gd name="T17" fmla="*/ 36 h 185"/>
                <a:gd name="T18" fmla="*/ 136 w 192"/>
                <a:gd name="T19" fmla="*/ 49 h 185"/>
                <a:gd name="T20" fmla="*/ 148 w 192"/>
                <a:gd name="T21" fmla="*/ 28 h 185"/>
                <a:gd name="T22" fmla="*/ 100 w 192"/>
                <a:gd name="T23" fmla="*/ 9 h 185"/>
                <a:gd name="T24" fmla="*/ 148 w 192"/>
                <a:gd name="T25" fmla="*/ 28 h 185"/>
                <a:gd name="T26" fmla="*/ 148 w 192"/>
                <a:gd name="T27" fmla="*/ 104 h 185"/>
                <a:gd name="T28" fmla="*/ 136 w 192"/>
                <a:gd name="T29" fmla="*/ 92 h 185"/>
                <a:gd name="T30" fmla="*/ 136 w 192"/>
                <a:gd name="T31" fmla="*/ 116 h 185"/>
                <a:gd name="T32" fmla="*/ 148 w 192"/>
                <a:gd name="T33" fmla="*/ 128 h 185"/>
                <a:gd name="T34" fmla="*/ 136 w 192"/>
                <a:gd name="T35" fmla="*/ 116 h 185"/>
                <a:gd name="T36" fmla="*/ 124 w 192"/>
                <a:gd name="T37" fmla="*/ 104 h 185"/>
                <a:gd name="T38" fmla="*/ 112 w 192"/>
                <a:gd name="T39" fmla="*/ 92 h 185"/>
                <a:gd name="T40" fmla="*/ 112 w 192"/>
                <a:gd name="T41" fmla="*/ 116 h 185"/>
                <a:gd name="T42" fmla="*/ 124 w 192"/>
                <a:gd name="T43" fmla="*/ 128 h 185"/>
                <a:gd name="T44" fmla="*/ 112 w 192"/>
                <a:gd name="T45" fmla="*/ 116 h 185"/>
                <a:gd name="T46" fmla="*/ 124 w 192"/>
                <a:gd name="T47" fmla="*/ 80 h 185"/>
                <a:gd name="T48" fmla="*/ 112 w 192"/>
                <a:gd name="T49" fmla="*/ 68 h 185"/>
                <a:gd name="T50" fmla="*/ 136 w 192"/>
                <a:gd name="T51" fmla="*/ 68 h 185"/>
                <a:gd name="T52" fmla="*/ 148 w 192"/>
                <a:gd name="T53" fmla="*/ 80 h 185"/>
                <a:gd name="T54" fmla="*/ 136 w 192"/>
                <a:gd name="T55" fmla="*/ 68 h 185"/>
                <a:gd name="T56" fmla="*/ 12 w 192"/>
                <a:gd name="T57" fmla="*/ 168 h 185"/>
                <a:gd name="T58" fmla="*/ 179 w 192"/>
                <a:gd name="T59" fmla="*/ 148 h 185"/>
                <a:gd name="T60" fmla="*/ 96 w 192"/>
                <a:gd name="T61" fmla="*/ 68 h 185"/>
                <a:gd name="T62" fmla="*/ 36 w 192"/>
                <a:gd name="T63" fmla="*/ 96 h 185"/>
                <a:gd name="T64" fmla="*/ 96 w 192"/>
                <a:gd name="T65" fmla="*/ 6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2" h="185">
                  <a:moveTo>
                    <a:pt x="147" y="49"/>
                  </a:moveTo>
                  <a:cubicBezTo>
                    <a:pt x="157" y="49"/>
                    <a:pt x="165" y="57"/>
                    <a:pt x="165" y="65"/>
                  </a:cubicBezTo>
                  <a:cubicBezTo>
                    <a:pt x="180" y="137"/>
                    <a:pt x="180" y="137"/>
                    <a:pt x="180" y="137"/>
                  </a:cubicBezTo>
                  <a:cubicBezTo>
                    <a:pt x="192" y="137"/>
                    <a:pt x="192" y="137"/>
                    <a:pt x="192" y="137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1" y="137"/>
                    <a:pt x="11" y="137"/>
                    <a:pt x="11" y="137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25" y="57"/>
                    <a:pt x="33" y="49"/>
                    <a:pt x="43" y="49"/>
                  </a:cubicBezTo>
                  <a:cubicBezTo>
                    <a:pt x="43" y="49"/>
                    <a:pt x="70" y="49"/>
                    <a:pt x="95" y="49"/>
                  </a:cubicBezTo>
                  <a:cubicBezTo>
                    <a:pt x="98" y="49"/>
                    <a:pt x="101" y="49"/>
                    <a:pt x="105" y="49"/>
                  </a:cubicBezTo>
                  <a:cubicBezTo>
                    <a:pt x="107" y="49"/>
                    <a:pt x="110" y="49"/>
                    <a:pt x="112" y="49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83" y="36"/>
                    <a:pt x="83" y="36"/>
                    <a:pt x="83" y="36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36" y="36"/>
                    <a:pt x="136" y="36"/>
                    <a:pt x="136" y="36"/>
                  </a:cubicBezTo>
                  <a:cubicBezTo>
                    <a:pt x="136" y="49"/>
                    <a:pt x="136" y="49"/>
                    <a:pt x="136" y="49"/>
                  </a:cubicBezTo>
                  <a:cubicBezTo>
                    <a:pt x="142" y="49"/>
                    <a:pt x="147" y="49"/>
                    <a:pt x="147" y="49"/>
                  </a:cubicBezTo>
                  <a:close/>
                  <a:moveTo>
                    <a:pt x="148" y="28"/>
                  </a:moveTo>
                  <a:cubicBezTo>
                    <a:pt x="148" y="9"/>
                    <a:pt x="148" y="9"/>
                    <a:pt x="148" y="9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100" y="28"/>
                    <a:pt x="100" y="28"/>
                    <a:pt x="100" y="28"/>
                  </a:cubicBezTo>
                  <a:lnTo>
                    <a:pt x="148" y="28"/>
                  </a:lnTo>
                  <a:close/>
                  <a:moveTo>
                    <a:pt x="136" y="104"/>
                  </a:moveTo>
                  <a:cubicBezTo>
                    <a:pt x="148" y="104"/>
                    <a:pt x="148" y="104"/>
                    <a:pt x="148" y="104"/>
                  </a:cubicBezTo>
                  <a:cubicBezTo>
                    <a:pt x="148" y="92"/>
                    <a:pt x="148" y="92"/>
                    <a:pt x="148" y="92"/>
                  </a:cubicBezTo>
                  <a:cubicBezTo>
                    <a:pt x="136" y="92"/>
                    <a:pt x="136" y="92"/>
                    <a:pt x="136" y="92"/>
                  </a:cubicBezTo>
                  <a:lnTo>
                    <a:pt x="136" y="104"/>
                  </a:lnTo>
                  <a:close/>
                  <a:moveTo>
                    <a:pt x="136" y="116"/>
                  </a:moveTo>
                  <a:cubicBezTo>
                    <a:pt x="136" y="128"/>
                    <a:pt x="136" y="128"/>
                    <a:pt x="136" y="128"/>
                  </a:cubicBezTo>
                  <a:cubicBezTo>
                    <a:pt x="140" y="128"/>
                    <a:pt x="142" y="128"/>
                    <a:pt x="148" y="128"/>
                  </a:cubicBezTo>
                  <a:cubicBezTo>
                    <a:pt x="148" y="116"/>
                    <a:pt x="148" y="116"/>
                    <a:pt x="148" y="116"/>
                  </a:cubicBezTo>
                  <a:lnTo>
                    <a:pt x="136" y="116"/>
                  </a:lnTo>
                  <a:close/>
                  <a:moveTo>
                    <a:pt x="112" y="104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24" y="92"/>
                    <a:pt x="124" y="92"/>
                    <a:pt x="124" y="92"/>
                  </a:cubicBezTo>
                  <a:cubicBezTo>
                    <a:pt x="112" y="92"/>
                    <a:pt x="112" y="92"/>
                    <a:pt x="112" y="92"/>
                  </a:cubicBezTo>
                  <a:lnTo>
                    <a:pt x="112" y="104"/>
                  </a:lnTo>
                  <a:close/>
                  <a:moveTo>
                    <a:pt x="112" y="116"/>
                  </a:moveTo>
                  <a:cubicBezTo>
                    <a:pt x="112" y="128"/>
                    <a:pt x="112" y="128"/>
                    <a:pt x="112" y="128"/>
                  </a:cubicBezTo>
                  <a:cubicBezTo>
                    <a:pt x="117" y="128"/>
                    <a:pt x="120" y="128"/>
                    <a:pt x="124" y="128"/>
                  </a:cubicBezTo>
                  <a:cubicBezTo>
                    <a:pt x="124" y="116"/>
                    <a:pt x="124" y="116"/>
                    <a:pt x="124" y="116"/>
                  </a:cubicBezTo>
                  <a:lnTo>
                    <a:pt x="112" y="116"/>
                  </a:lnTo>
                  <a:close/>
                  <a:moveTo>
                    <a:pt x="112" y="80"/>
                  </a:moveTo>
                  <a:cubicBezTo>
                    <a:pt x="124" y="80"/>
                    <a:pt x="124" y="80"/>
                    <a:pt x="124" y="80"/>
                  </a:cubicBezTo>
                  <a:cubicBezTo>
                    <a:pt x="124" y="68"/>
                    <a:pt x="124" y="68"/>
                    <a:pt x="124" y="68"/>
                  </a:cubicBezTo>
                  <a:cubicBezTo>
                    <a:pt x="120" y="68"/>
                    <a:pt x="117" y="68"/>
                    <a:pt x="112" y="68"/>
                  </a:cubicBezTo>
                  <a:lnTo>
                    <a:pt x="112" y="80"/>
                  </a:lnTo>
                  <a:close/>
                  <a:moveTo>
                    <a:pt x="136" y="68"/>
                  </a:moveTo>
                  <a:cubicBezTo>
                    <a:pt x="136" y="80"/>
                    <a:pt x="136" y="80"/>
                    <a:pt x="136" y="80"/>
                  </a:cubicBezTo>
                  <a:cubicBezTo>
                    <a:pt x="148" y="80"/>
                    <a:pt x="148" y="80"/>
                    <a:pt x="148" y="80"/>
                  </a:cubicBezTo>
                  <a:cubicBezTo>
                    <a:pt x="148" y="68"/>
                    <a:pt x="148" y="68"/>
                    <a:pt x="148" y="68"/>
                  </a:cubicBezTo>
                  <a:cubicBezTo>
                    <a:pt x="138" y="68"/>
                    <a:pt x="142" y="68"/>
                    <a:pt x="136" y="68"/>
                  </a:cubicBezTo>
                  <a:close/>
                  <a:moveTo>
                    <a:pt x="12" y="148"/>
                  </a:moveTo>
                  <a:cubicBezTo>
                    <a:pt x="12" y="168"/>
                    <a:pt x="12" y="168"/>
                    <a:pt x="12" y="168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79" y="148"/>
                    <a:pt x="179" y="148"/>
                    <a:pt x="179" y="148"/>
                  </a:cubicBezTo>
                  <a:lnTo>
                    <a:pt x="12" y="148"/>
                  </a:lnTo>
                  <a:close/>
                  <a:moveTo>
                    <a:pt x="96" y="68"/>
                  </a:moveTo>
                  <a:cubicBezTo>
                    <a:pt x="57" y="68"/>
                    <a:pt x="52" y="68"/>
                    <a:pt x="36" y="68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51" y="96"/>
                    <a:pt x="75" y="96"/>
                    <a:pt x="96" y="96"/>
                  </a:cubicBezTo>
                  <a:lnTo>
                    <a:pt x="96" y="68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10"/>
            <p:cNvSpPr>
              <a:spLocks noEditPoints="1"/>
            </p:cNvSpPr>
            <p:nvPr userDrawn="1"/>
          </p:nvSpPr>
          <p:spPr bwMode="auto">
            <a:xfrm rot="18356885">
              <a:off x="9404329" y="4625340"/>
              <a:ext cx="540937" cy="718218"/>
            </a:xfrm>
            <a:custGeom>
              <a:avLst/>
              <a:gdLst>
                <a:gd name="T0" fmla="*/ 9 w 151"/>
                <a:gd name="T1" fmla="*/ 0 h 200"/>
                <a:gd name="T2" fmla="*/ 0 w 151"/>
                <a:gd name="T3" fmla="*/ 191 h 200"/>
                <a:gd name="T4" fmla="*/ 142 w 151"/>
                <a:gd name="T5" fmla="*/ 200 h 200"/>
                <a:gd name="T6" fmla="*/ 151 w 151"/>
                <a:gd name="T7" fmla="*/ 10 h 200"/>
                <a:gd name="T8" fmla="*/ 50 w 151"/>
                <a:gd name="T9" fmla="*/ 161 h 200"/>
                <a:gd name="T10" fmla="*/ 29 w 151"/>
                <a:gd name="T11" fmla="*/ 165 h 200"/>
                <a:gd name="T12" fmla="*/ 24 w 151"/>
                <a:gd name="T13" fmla="*/ 152 h 200"/>
                <a:gd name="T14" fmla="*/ 46 w 151"/>
                <a:gd name="T15" fmla="*/ 148 h 200"/>
                <a:gd name="T16" fmla="*/ 50 w 151"/>
                <a:gd name="T17" fmla="*/ 161 h 200"/>
                <a:gd name="T18" fmla="*/ 46 w 151"/>
                <a:gd name="T19" fmla="*/ 137 h 200"/>
                <a:gd name="T20" fmla="*/ 24 w 151"/>
                <a:gd name="T21" fmla="*/ 133 h 200"/>
                <a:gd name="T22" fmla="*/ 29 w 151"/>
                <a:gd name="T23" fmla="*/ 120 h 200"/>
                <a:gd name="T24" fmla="*/ 50 w 151"/>
                <a:gd name="T25" fmla="*/ 124 h 200"/>
                <a:gd name="T26" fmla="*/ 50 w 151"/>
                <a:gd name="T27" fmla="*/ 105 h 200"/>
                <a:gd name="T28" fmla="*/ 29 w 151"/>
                <a:gd name="T29" fmla="*/ 109 h 200"/>
                <a:gd name="T30" fmla="*/ 24 w 151"/>
                <a:gd name="T31" fmla="*/ 96 h 200"/>
                <a:gd name="T32" fmla="*/ 46 w 151"/>
                <a:gd name="T33" fmla="*/ 92 h 200"/>
                <a:gd name="T34" fmla="*/ 50 w 151"/>
                <a:gd name="T35" fmla="*/ 105 h 200"/>
                <a:gd name="T36" fmla="*/ 83 w 151"/>
                <a:gd name="T37" fmla="*/ 165 h 200"/>
                <a:gd name="T38" fmla="*/ 63 w 151"/>
                <a:gd name="T39" fmla="*/ 161 h 200"/>
                <a:gd name="T40" fmla="*/ 67 w 151"/>
                <a:gd name="T41" fmla="*/ 148 h 200"/>
                <a:gd name="T42" fmla="*/ 88 w 151"/>
                <a:gd name="T43" fmla="*/ 152 h 200"/>
                <a:gd name="T44" fmla="*/ 88 w 151"/>
                <a:gd name="T45" fmla="*/ 133 h 200"/>
                <a:gd name="T46" fmla="*/ 67 w 151"/>
                <a:gd name="T47" fmla="*/ 137 h 200"/>
                <a:gd name="T48" fmla="*/ 63 w 151"/>
                <a:gd name="T49" fmla="*/ 124 h 200"/>
                <a:gd name="T50" fmla="*/ 83 w 151"/>
                <a:gd name="T51" fmla="*/ 120 h 200"/>
                <a:gd name="T52" fmla="*/ 88 w 151"/>
                <a:gd name="T53" fmla="*/ 133 h 200"/>
                <a:gd name="T54" fmla="*/ 83 w 151"/>
                <a:gd name="T55" fmla="*/ 109 h 200"/>
                <a:gd name="T56" fmla="*/ 63 w 151"/>
                <a:gd name="T57" fmla="*/ 105 h 200"/>
                <a:gd name="T58" fmla="*/ 67 w 151"/>
                <a:gd name="T59" fmla="*/ 92 h 200"/>
                <a:gd name="T60" fmla="*/ 88 w 151"/>
                <a:gd name="T61" fmla="*/ 96 h 200"/>
                <a:gd name="T62" fmla="*/ 128 w 151"/>
                <a:gd name="T63" fmla="*/ 161 h 200"/>
                <a:gd name="T64" fmla="*/ 104 w 151"/>
                <a:gd name="T65" fmla="*/ 164 h 200"/>
                <a:gd name="T66" fmla="*/ 99 w 151"/>
                <a:gd name="T67" fmla="*/ 152 h 200"/>
                <a:gd name="T68" fmla="*/ 123 w 151"/>
                <a:gd name="T69" fmla="*/ 148 h 200"/>
                <a:gd name="T70" fmla="*/ 128 w 151"/>
                <a:gd name="T71" fmla="*/ 161 h 200"/>
                <a:gd name="T72" fmla="*/ 123 w 151"/>
                <a:gd name="T73" fmla="*/ 136 h 200"/>
                <a:gd name="T74" fmla="*/ 99 w 151"/>
                <a:gd name="T75" fmla="*/ 133 h 200"/>
                <a:gd name="T76" fmla="*/ 104 w 151"/>
                <a:gd name="T77" fmla="*/ 120 h 200"/>
                <a:gd name="T78" fmla="*/ 128 w 151"/>
                <a:gd name="T79" fmla="*/ 124 h 200"/>
                <a:gd name="T80" fmla="*/ 128 w 151"/>
                <a:gd name="T81" fmla="*/ 105 h 200"/>
                <a:gd name="T82" fmla="*/ 104 w 151"/>
                <a:gd name="T83" fmla="*/ 108 h 200"/>
                <a:gd name="T84" fmla="*/ 99 w 151"/>
                <a:gd name="T85" fmla="*/ 96 h 200"/>
                <a:gd name="T86" fmla="*/ 123 w 151"/>
                <a:gd name="T87" fmla="*/ 92 h 200"/>
                <a:gd name="T88" fmla="*/ 128 w 151"/>
                <a:gd name="T89" fmla="*/ 105 h 200"/>
                <a:gd name="T90" fmla="*/ 103 w 151"/>
                <a:gd name="T91" fmla="*/ 72 h 200"/>
                <a:gd name="T92" fmla="*/ 103 w 151"/>
                <a:gd name="T93" fmla="*/ 56 h 200"/>
                <a:gd name="T94" fmla="*/ 130 w 151"/>
                <a:gd name="T95" fmla="*/ 63 h 200"/>
                <a:gd name="T96" fmla="*/ 136 w 151"/>
                <a:gd name="T97" fmla="*/ 42 h 200"/>
                <a:gd name="T98" fmla="*/ 22 w 151"/>
                <a:gd name="T99" fmla="*/ 48 h 200"/>
                <a:gd name="T100" fmla="*/ 16 w 151"/>
                <a:gd name="T101" fmla="*/ 23 h 200"/>
                <a:gd name="T102" fmla="*/ 129 w 151"/>
                <a:gd name="T103" fmla="*/ 16 h 200"/>
                <a:gd name="T104" fmla="*/ 136 w 151"/>
                <a:gd name="T105" fmla="*/ 42 h 200"/>
                <a:gd name="T106" fmla="*/ 120 w 151"/>
                <a:gd name="T107" fmla="*/ 23 h 200"/>
                <a:gd name="T108" fmla="*/ 124 w 151"/>
                <a:gd name="T109" fmla="*/ 45 h 200"/>
                <a:gd name="T110" fmla="*/ 127 w 151"/>
                <a:gd name="T111" fmla="*/ 2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1" h="200">
                  <a:moveTo>
                    <a:pt x="14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6"/>
                    <a:pt x="4" y="200"/>
                    <a:pt x="9" y="200"/>
                  </a:cubicBezTo>
                  <a:cubicBezTo>
                    <a:pt x="142" y="200"/>
                    <a:pt x="142" y="200"/>
                    <a:pt x="142" y="200"/>
                  </a:cubicBezTo>
                  <a:cubicBezTo>
                    <a:pt x="147" y="200"/>
                    <a:pt x="151" y="196"/>
                    <a:pt x="151" y="191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1" y="4"/>
                    <a:pt x="147" y="0"/>
                    <a:pt x="142" y="0"/>
                  </a:cubicBezTo>
                  <a:close/>
                  <a:moveTo>
                    <a:pt x="50" y="161"/>
                  </a:moveTo>
                  <a:cubicBezTo>
                    <a:pt x="50" y="163"/>
                    <a:pt x="48" y="165"/>
                    <a:pt x="46" y="165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26" y="165"/>
                    <a:pt x="24" y="163"/>
                    <a:pt x="24" y="161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4" y="150"/>
                    <a:pt x="26" y="148"/>
                    <a:pt x="29" y="148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8" y="148"/>
                    <a:pt x="50" y="150"/>
                    <a:pt x="50" y="152"/>
                  </a:cubicBezTo>
                  <a:lnTo>
                    <a:pt x="50" y="161"/>
                  </a:lnTo>
                  <a:close/>
                  <a:moveTo>
                    <a:pt x="50" y="133"/>
                  </a:moveTo>
                  <a:cubicBezTo>
                    <a:pt x="50" y="135"/>
                    <a:pt x="48" y="137"/>
                    <a:pt x="46" y="137"/>
                  </a:cubicBezTo>
                  <a:cubicBezTo>
                    <a:pt x="29" y="137"/>
                    <a:pt x="29" y="137"/>
                    <a:pt x="29" y="137"/>
                  </a:cubicBezTo>
                  <a:cubicBezTo>
                    <a:pt x="26" y="137"/>
                    <a:pt x="24" y="135"/>
                    <a:pt x="24" y="133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2"/>
                    <a:pt x="26" y="120"/>
                    <a:pt x="29" y="12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8" y="120"/>
                    <a:pt x="50" y="122"/>
                    <a:pt x="50" y="124"/>
                  </a:cubicBezTo>
                  <a:lnTo>
                    <a:pt x="50" y="133"/>
                  </a:lnTo>
                  <a:close/>
                  <a:moveTo>
                    <a:pt x="50" y="105"/>
                  </a:moveTo>
                  <a:cubicBezTo>
                    <a:pt x="50" y="107"/>
                    <a:pt x="48" y="109"/>
                    <a:pt x="46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6" y="109"/>
                    <a:pt x="24" y="107"/>
                    <a:pt x="24" y="105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4" y="94"/>
                    <a:pt x="26" y="92"/>
                    <a:pt x="29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8" y="92"/>
                    <a:pt x="50" y="94"/>
                    <a:pt x="50" y="96"/>
                  </a:cubicBezTo>
                  <a:lnTo>
                    <a:pt x="50" y="105"/>
                  </a:lnTo>
                  <a:close/>
                  <a:moveTo>
                    <a:pt x="88" y="161"/>
                  </a:moveTo>
                  <a:cubicBezTo>
                    <a:pt x="88" y="163"/>
                    <a:pt x="86" y="165"/>
                    <a:pt x="83" y="165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65" y="165"/>
                    <a:pt x="63" y="163"/>
                    <a:pt x="63" y="161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63" y="150"/>
                    <a:pt x="65" y="148"/>
                    <a:pt x="67" y="148"/>
                  </a:cubicBezTo>
                  <a:cubicBezTo>
                    <a:pt x="83" y="148"/>
                    <a:pt x="83" y="148"/>
                    <a:pt x="83" y="148"/>
                  </a:cubicBezTo>
                  <a:cubicBezTo>
                    <a:pt x="86" y="148"/>
                    <a:pt x="88" y="150"/>
                    <a:pt x="88" y="152"/>
                  </a:cubicBezTo>
                  <a:lnTo>
                    <a:pt x="88" y="161"/>
                  </a:lnTo>
                  <a:close/>
                  <a:moveTo>
                    <a:pt x="88" y="133"/>
                  </a:moveTo>
                  <a:cubicBezTo>
                    <a:pt x="88" y="135"/>
                    <a:pt x="86" y="137"/>
                    <a:pt x="83" y="137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65" y="137"/>
                    <a:pt x="63" y="135"/>
                    <a:pt x="63" y="133"/>
                  </a:cubicBezTo>
                  <a:cubicBezTo>
                    <a:pt x="63" y="124"/>
                    <a:pt x="63" y="124"/>
                    <a:pt x="63" y="124"/>
                  </a:cubicBezTo>
                  <a:cubicBezTo>
                    <a:pt x="63" y="122"/>
                    <a:pt x="65" y="120"/>
                    <a:pt x="67" y="120"/>
                  </a:cubicBezTo>
                  <a:cubicBezTo>
                    <a:pt x="83" y="120"/>
                    <a:pt x="83" y="120"/>
                    <a:pt x="83" y="120"/>
                  </a:cubicBezTo>
                  <a:cubicBezTo>
                    <a:pt x="86" y="120"/>
                    <a:pt x="88" y="122"/>
                    <a:pt x="88" y="124"/>
                  </a:cubicBezTo>
                  <a:lnTo>
                    <a:pt x="88" y="133"/>
                  </a:lnTo>
                  <a:close/>
                  <a:moveTo>
                    <a:pt x="88" y="105"/>
                  </a:moveTo>
                  <a:cubicBezTo>
                    <a:pt x="88" y="107"/>
                    <a:pt x="86" y="109"/>
                    <a:pt x="83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5" y="109"/>
                    <a:pt x="63" y="107"/>
                    <a:pt x="63" y="105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3" y="94"/>
                    <a:pt x="65" y="92"/>
                    <a:pt x="67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6" y="92"/>
                    <a:pt x="88" y="94"/>
                    <a:pt x="88" y="96"/>
                  </a:cubicBezTo>
                  <a:lnTo>
                    <a:pt x="88" y="105"/>
                  </a:lnTo>
                  <a:close/>
                  <a:moveTo>
                    <a:pt x="128" y="161"/>
                  </a:moveTo>
                  <a:cubicBezTo>
                    <a:pt x="128" y="163"/>
                    <a:pt x="125" y="164"/>
                    <a:pt x="123" y="164"/>
                  </a:cubicBezTo>
                  <a:cubicBezTo>
                    <a:pt x="104" y="164"/>
                    <a:pt x="104" y="164"/>
                    <a:pt x="104" y="164"/>
                  </a:cubicBezTo>
                  <a:cubicBezTo>
                    <a:pt x="102" y="164"/>
                    <a:pt x="99" y="163"/>
                    <a:pt x="99" y="161"/>
                  </a:cubicBezTo>
                  <a:cubicBezTo>
                    <a:pt x="99" y="152"/>
                    <a:pt x="99" y="152"/>
                    <a:pt x="99" y="152"/>
                  </a:cubicBezTo>
                  <a:cubicBezTo>
                    <a:pt x="99" y="150"/>
                    <a:pt x="102" y="148"/>
                    <a:pt x="104" y="148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5" y="148"/>
                    <a:pt x="128" y="150"/>
                    <a:pt x="128" y="152"/>
                  </a:cubicBezTo>
                  <a:lnTo>
                    <a:pt x="128" y="161"/>
                  </a:lnTo>
                  <a:close/>
                  <a:moveTo>
                    <a:pt x="128" y="133"/>
                  </a:moveTo>
                  <a:cubicBezTo>
                    <a:pt x="128" y="135"/>
                    <a:pt x="125" y="136"/>
                    <a:pt x="123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2" y="136"/>
                    <a:pt x="99" y="135"/>
                    <a:pt x="99" y="133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22"/>
                    <a:pt x="102" y="120"/>
                    <a:pt x="104" y="120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25" y="120"/>
                    <a:pt x="128" y="122"/>
                    <a:pt x="128" y="124"/>
                  </a:cubicBezTo>
                  <a:lnTo>
                    <a:pt x="128" y="133"/>
                  </a:lnTo>
                  <a:close/>
                  <a:moveTo>
                    <a:pt x="128" y="105"/>
                  </a:moveTo>
                  <a:cubicBezTo>
                    <a:pt x="128" y="107"/>
                    <a:pt x="125" y="108"/>
                    <a:pt x="123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2" y="108"/>
                    <a:pt x="99" y="107"/>
                    <a:pt x="99" y="105"/>
                  </a:cubicBezTo>
                  <a:cubicBezTo>
                    <a:pt x="99" y="96"/>
                    <a:pt x="99" y="96"/>
                    <a:pt x="99" y="96"/>
                  </a:cubicBezTo>
                  <a:cubicBezTo>
                    <a:pt x="99" y="94"/>
                    <a:pt x="102" y="92"/>
                    <a:pt x="104" y="92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5" y="92"/>
                    <a:pt x="128" y="94"/>
                    <a:pt x="128" y="96"/>
                  </a:cubicBezTo>
                  <a:lnTo>
                    <a:pt x="128" y="105"/>
                  </a:lnTo>
                  <a:close/>
                  <a:moveTo>
                    <a:pt x="126" y="72"/>
                  </a:moveTo>
                  <a:cubicBezTo>
                    <a:pt x="103" y="72"/>
                    <a:pt x="103" y="72"/>
                    <a:pt x="103" y="72"/>
                  </a:cubicBezTo>
                  <a:cubicBezTo>
                    <a:pt x="100" y="72"/>
                    <a:pt x="99" y="67"/>
                    <a:pt x="99" y="63"/>
                  </a:cubicBezTo>
                  <a:cubicBezTo>
                    <a:pt x="99" y="60"/>
                    <a:pt x="100" y="56"/>
                    <a:pt x="103" y="56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56"/>
                    <a:pt x="130" y="60"/>
                    <a:pt x="130" y="63"/>
                  </a:cubicBezTo>
                  <a:cubicBezTo>
                    <a:pt x="130" y="67"/>
                    <a:pt x="128" y="72"/>
                    <a:pt x="126" y="72"/>
                  </a:cubicBezTo>
                  <a:close/>
                  <a:moveTo>
                    <a:pt x="136" y="42"/>
                  </a:moveTo>
                  <a:cubicBezTo>
                    <a:pt x="136" y="45"/>
                    <a:pt x="133" y="48"/>
                    <a:pt x="129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19" y="48"/>
                    <a:pt x="16" y="45"/>
                    <a:pt x="16" y="4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19"/>
                    <a:pt x="19" y="16"/>
                    <a:pt x="22" y="16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33" y="16"/>
                    <a:pt x="136" y="19"/>
                    <a:pt x="136" y="23"/>
                  </a:cubicBezTo>
                  <a:lnTo>
                    <a:pt x="136" y="42"/>
                  </a:lnTo>
                  <a:close/>
                  <a:moveTo>
                    <a:pt x="124" y="20"/>
                  </a:moveTo>
                  <a:cubicBezTo>
                    <a:pt x="122" y="20"/>
                    <a:pt x="120" y="21"/>
                    <a:pt x="120" y="23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4"/>
                    <a:pt x="122" y="45"/>
                    <a:pt x="124" y="45"/>
                  </a:cubicBezTo>
                  <a:cubicBezTo>
                    <a:pt x="126" y="45"/>
                    <a:pt x="127" y="44"/>
                    <a:pt x="127" y="42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7" y="21"/>
                    <a:pt x="126" y="20"/>
                    <a:pt x="124" y="2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11"/>
            <p:cNvSpPr>
              <a:spLocks noEditPoints="1"/>
            </p:cNvSpPr>
            <p:nvPr userDrawn="1"/>
          </p:nvSpPr>
          <p:spPr bwMode="auto">
            <a:xfrm rot="20567118">
              <a:off x="9999530" y="5141931"/>
              <a:ext cx="716703" cy="718218"/>
            </a:xfrm>
            <a:custGeom>
              <a:avLst/>
              <a:gdLst>
                <a:gd name="T0" fmla="*/ 193 w 200"/>
                <a:gd name="T1" fmla="*/ 148 h 200"/>
                <a:gd name="T2" fmla="*/ 158 w 200"/>
                <a:gd name="T3" fmla="*/ 148 h 200"/>
                <a:gd name="T4" fmla="*/ 134 w 200"/>
                <a:gd name="T5" fmla="*/ 126 h 200"/>
                <a:gd name="T6" fmla="*/ 159 w 200"/>
                <a:gd name="T7" fmla="*/ 104 h 200"/>
                <a:gd name="T8" fmla="*/ 193 w 200"/>
                <a:gd name="T9" fmla="*/ 104 h 200"/>
                <a:gd name="T10" fmla="*/ 200 w 200"/>
                <a:gd name="T11" fmla="*/ 110 h 200"/>
                <a:gd name="T12" fmla="*/ 200 w 200"/>
                <a:gd name="T13" fmla="*/ 141 h 200"/>
                <a:gd name="T14" fmla="*/ 193 w 200"/>
                <a:gd name="T15" fmla="*/ 148 h 200"/>
                <a:gd name="T16" fmla="*/ 152 w 200"/>
                <a:gd name="T17" fmla="*/ 117 h 200"/>
                <a:gd name="T18" fmla="*/ 143 w 200"/>
                <a:gd name="T19" fmla="*/ 126 h 200"/>
                <a:gd name="T20" fmla="*/ 152 w 200"/>
                <a:gd name="T21" fmla="*/ 136 h 200"/>
                <a:gd name="T22" fmla="*/ 162 w 200"/>
                <a:gd name="T23" fmla="*/ 126 h 200"/>
                <a:gd name="T24" fmla="*/ 152 w 200"/>
                <a:gd name="T25" fmla="*/ 117 h 200"/>
                <a:gd name="T26" fmla="*/ 134 w 200"/>
                <a:gd name="T27" fmla="*/ 152 h 200"/>
                <a:gd name="T28" fmla="*/ 192 w 200"/>
                <a:gd name="T29" fmla="*/ 152 h 200"/>
                <a:gd name="T30" fmla="*/ 192 w 200"/>
                <a:gd name="T31" fmla="*/ 166 h 200"/>
                <a:gd name="T32" fmla="*/ 160 w 200"/>
                <a:gd name="T33" fmla="*/ 200 h 200"/>
                <a:gd name="T34" fmla="*/ 33 w 200"/>
                <a:gd name="T35" fmla="*/ 200 h 200"/>
                <a:gd name="T36" fmla="*/ 0 w 200"/>
                <a:gd name="T37" fmla="*/ 166 h 200"/>
                <a:gd name="T38" fmla="*/ 0 w 200"/>
                <a:gd name="T39" fmla="*/ 87 h 200"/>
                <a:gd name="T40" fmla="*/ 33 w 200"/>
                <a:gd name="T41" fmla="*/ 52 h 200"/>
                <a:gd name="T42" fmla="*/ 160 w 200"/>
                <a:gd name="T43" fmla="*/ 52 h 200"/>
                <a:gd name="T44" fmla="*/ 192 w 200"/>
                <a:gd name="T45" fmla="*/ 87 h 200"/>
                <a:gd name="T46" fmla="*/ 192 w 200"/>
                <a:gd name="T47" fmla="*/ 100 h 200"/>
                <a:gd name="T48" fmla="*/ 133 w 200"/>
                <a:gd name="T49" fmla="*/ 100 h 200"/>
                <a:gd name="T50" fmla="*/ 134 w 200"/>
                <a:gd name="T51" fmla="*/ 152 h 200"/>
                <a:gd name="T52" fmla="*/ 117 w 200"/>
                <a:gd name="T53" fmla="*/ 21 h 200"/>
                <a:gd name="T54" fmla="*/ 60 w 200"/>
                <a:gd name="T55" fmla="*/ 44 h 200"/>
                <a:gd name="T56" fmla="*/ 27 w 200"/>
                <a:gd name="T57" fmla="*/ 44 h 200"/>
                <a:gd name="T58" fmla="*/ 121 w 200"/>
                <a:gd name="T59" fmla="*/ 0 h 200"/>
                <a:gd name="T60" fmla="*/ 155 w 200"/>
                <a:gd name="T61" fmla="*/ 44 h 200"/>
                <a:gd name="T62" fmla="*/ 134 w 200"/>
                <a:gd name="T63" fmla="*/ 44 h 200"/>
                <a:gd name="T64" fmla="*/ 117 w 200"/>
                <a:gd name="T65" fmla="*/ 2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0" h="200">
                  <a:moveTo>
                    <a:pt x="193" y="148"/>
                  </a:moveTo>
                  <a:cubicBezTo>
                    <a:pt x="193" y="148"/>
                    <a:pt x="177" y="148"/>
                    <a:pt x="158" y="148"/>
                  </a:cubicBezTo>
                  <a:cubicBezTo>
                    <a:pt x="144" y="148"/>
                    <a:pt x="134" y="144"/>
                    <a:pt x="134" y="126"/>
                  </a:cubicBezTo>
                  <a:cubicBezTo>
                    <a:pt x="134" y="110"/>
                    <a:pt x="144" y="104"/>
                    <a:pt x="159" y="104"/>
                  </a:cubicBezTo>
                  <a:cubicBezTo>
                    <a:pt x="193" y="104"/>
                    <a:pt x="193" y="104"/>
                    <a:pt x="193" y="104"/>
                  </a:cubicBezTo>
                  <a:cubicBezTo>
                    <a:pt x="197" y="104"/>
                    <a:pt x="200" y="107"/>
                    <a:pt x="200" y="110"/>
                  </a:cubicBezTo>
                  <a:cubicBezTo>
                    <a:pt x="200" y="141"/>
                    <a:pt x="200" y="141"/>
                    <a:pt x="200" y="141"/>
                  </a:cubicBezTo>
                  <a:cubicBezTo>
                    <a:pt x="200" y="145"/>
                    <a:pt x="197" y="148"/>
                    <a:pt x="193" y="148"/>
                  </a:cubicBezTo>
                  <a:close/>
                  <a:moveTo>
                    <a:pt x="152" y="117"/>
                  </a:moveTo>
                  <a:cubicBezTo>
                    <a:pt x="147" y="117"/>
                    <a:pt x="143" y="121"/>
                    <a:pt x="143" y="126"/>
                  </a:cubicBezTo>
                  <a:cubicBezTo>
                    <a:pt x="143" y="132"/>
                    <a:pt x="147" y="136"/>
                    <a:pt x="152" y="136"/>
                  </a:cubicBezTo>
                  <a:cubicBezTo>
                    <a:pt x="158" y="136"/>
                    <a:pt x="162" y="132"/>
                    <a:pt x="162" y="126"/>
                  </a:cubicBezTo>
                  <a:cubicBezTo>
                    <a:pt x="162" y="121"/>
                    <a:pt x="158" y="117"/>
                    <a:pt x="152" y="117"/>
                  </a:cubicBezTo>
                  <a:close/>
                  <a:moveTo>
                    <a:pt x="134" y="152"/>
                  </a:moveTo>
                  <a:cubicBezTo>
                    <a:pt x="135" y="152"/>
                    <a:pt x="180" y="152"/>
                    <a:pt x="192" y="152"/>
                  </a:cubicBezTo>
                  <a:cubicBezTo>
                    <a:pt x="192" y="160"/>
                    <a:pt x="192" y="166"/>
                    <a:pt x="192" y="166"/>
                  </a:cubicBezTo>
                  <a:cubicBezTo>
                    <a:pt x="192" y="185"/>
                    <a:pt x="178" y="200"/>
                    <a:pt x="160" y="200"/>
                  </a:cubicBezTo>
                  <a:cubicBezTo>
                    <a:pt x="33" y="200"/>
                    <a:pt x="33" y="200"/>
                    <a:pt x="33" y="200"/>
                  </a:cubicBezTo>
                  <a:cubicBezTo>
                    <a:pt x="15" y="200"/>
                    <a:pt x="0" y="185"/>
                    <a:pt x="0" y="16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68"/>
                    <a:pt x="15" y="52"/>
                    <a:pt x="33" y="52"/>
                  </a:cubicBezTo>
                  <a:cubicBezTo>
                    <a:pt x="160" y="52"/>
                    <a:pt x="160" y="52"/>
                    <a:pt x="160" y="52"/>
                  </a:cubicBezTo>
                  <a:cubicBezTo>
                    <a:pt x="178" y="52"/>
                    <a:pt x="192" y="68"/>
                    <a:pt x="192" y="87"/>
                  </a:cubicBezTo>
                  <a:cubicBezTo>
                    <a:pt x="192" y="87"/>
                    <a:pt x="192" y="92"/>
                    <a:pt x="192" y="100"/>
                  </a:cubicBezTo>
                  <a:cubicBezTo>
                    <a:pt x="179" y="100"/>
                    <a:pt x="150" y="100"/>
                    <a:pt x="133" y="100"/>
                  </a:cubicBezTo>
                  <a:cubicBezTo>
                    <a:pt x="120" y="100"/>
                    <a:pt x="120" y="152"/>
                    <a:pt x="134" y="152"/>
                  </a:cubicBezTo>
                  <a:close/>
                  <a:moveTo>
                    <a:pt x="117" y="21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55" y="44"/>
                    <a:pt x="155" y="44"/>
                    <a:pt x="155" y="44"/>
                  </a:cubicBezTo>
                  <a:cubicBezTo>
                    <a:pt x="134" y="44"/>
                    <a:pt x="134" y="44"/>
                    <a:pt x="134" y="44"/>
                  </a:cubicBezTo>
                  <a:lnTo>
                    <a:pt x="117" y="21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12"/>
            <p:cNvSpPr>
              <a:spLocks noEditPoints="1"/>
            </p:cNvSpPr>
            <p:nvPr userDrawn="1"/>
          </p:nvSpPr>
          <p:spPr bwMode="auto">
            <a:xfrm rot="19786341">
              <a:off x="8696925" y="1209990"/>
              <a:ext cx="903378" cy="813802"/>
            </a:xfrm>
            <a:custGeom>
              <a:avLst/>
              <a:gdLst>
                <a:gd name="T0" fmla="*/ 8 w 200"/>
                <a:gd name="T1" fmla="*/ 180 h 180"/>
                <a:gd name="T2" fmla="*/ 8 w 200"/>
                <a:gd name="T3" fmla="*/ 164 h 180"/>
                <a:gd name="T4" fmla="*/ 20 w 200"/>
                <a:gd name="T5" fmla="*/ 100 h 180"/>
                <a:gd name="T6" fmla="*/ 32 w 200"/>
                <a:gd name="T7" fmla="*/ 164 h 180"/>
                <a:gd name="T8" fmla="*/ 80 w 200"/>
                <a:gd name="T9" fmla="*/ 96 h 180"/>
                <a:gd name="T10" fmla="*/ 88 w 200"/>
                <a:gd name="T11" fmla="*/ 164 h 180"/>
                <a:gd name="T12" fmla="*/ 172 w 200"/>
                <a:gd name="T13" fmla="*/ 100 h 180"/>
                <a:gd name="T14" fmla="*/ 184 w 200"/>
                <a:gd name="T15" fmla="*/ 164 h 180"/>
                <a:gd name="T16" fmla="*/ 200 w 200"/>
                <a:gd name="T17" fmla="*/ 172 h 180"/>
                <a:gd name="T18" fmla="*/ 96 w 200"/>
                <a:gd name="T19" fmla="*/ 129 h 180"/>
                <a:gd name="T20" fmla="*/ 129 w 200"/>
                <a:gd name="T21" fmla="*/ 102 h 180"/>
                <a:gd name="T22" fmla="*/ 96 w 200"/>
                <a:gd name="T23" fmla="*/ 129 h 180"/>
                <a:gd name="T24" fmla="*/ 131 w 200"/>
                <a:gd name="T25" fmla="*/ 152 h 180"/>
                <a:gd name="T26" fmla="*/ 158 w 200"/>
                <a:gd name="T27" fmla="*/ 119 h 180"/>
                <a:gd name="T28" fmla="*/ 100 w 200"/>
                <a:gd name="T29" fmla="*/ 149 h 180"/>
                <a:gd name="T30" fmla="*/ 151 w 200"/>
                <a:gd name="T31" fmla="*/ 104 h 180"/>
                <a:gd name="T32" fmla="*/ 100 w 200"/>
                <a:gd name="T33" fmla="*/ 149 h 180"/>
                <a:gd name="T34" fmla="*/ 64 w 200"/>
                <a:gd name="T35" fmla="*/ 102 h 180"/>
                <a:gd name="T36" fmla="*/ 68 w 200"/>
                <a:gd name="T37" fmla="*/ 116 h 180"/>
                <a:gd name="T38" fmla="*/ 71 w 200"/>
                <a:gd name="T39" fmla="*/ 146 h 180"/>
                <a:gd name="T40" fmla="*/ 57 w 200"/>
                <a:gd name="T41" fmla="*/ 146 h 180"/>
                <a:gd name="T42" fmla="*/ 60 w 200"/>
                <a:gd name="T43" fmla="*/ 115 h 180"/>
                <a:gd name="T44" fmla="*/ 181 w 200"/>
                <a:gd name="T45" fmla="*/ 92 h 180"/>
                <a:gd name="T46" fmla="*/ 163 w 200"/>
                <a:gd name="T47" fmla="*/ 76 h 180"/>
                <a:gd name="T48" fmla="*/ 134 w 200"/>
                <a:gd name="T49" fmla="*/ 76 h 180"/>
                <a:gd name="T50" fmla="*/ 116 w 200"/>
                <a:gd name="T51" fmla="*/ 92 h 180"/>
                <a:gd name="T52" fmla="*/ 99 w 200"/>
                <a:gd name="T53" fmla="*/ 76 h 180"/>
                <a:gd name="T54" fmla="*/ 69 w 200"/>
                <a:gd name="T55" fmla="*/ 76 h 180"/>
                <a:gd name="T56" fmla="*/ 51 w 200"/>
                <a:gd name="T57" fmla="*/ 92 h 180"/>
                <a:gd name="T58" fmla="*/ 34 w 200"/>
                <a:gd name="T59" fmla="*/ 76 h 180"/>
                <a:gd name="T60" fmla="*/ 4 w 200"/>
                <a:gd name="T61" fmla="*/ 76 h 180"/>
                <a:gd name="T62" fmla="*/ 4 w 200"/>
                <a:gd name="T63" fmla="*/ 72 h 180"/>
                <a:gd name="T64" fmla="*/ 196 w 200"/>
                <a:gd name="T65" fmla="*/ 76 h 180"/>
                <a:gd name="T66" fmla="*/ 181 w 200"/>
                <a:gd name="T67" fmla="*/ 92 h 180"/>
                <a:gd name="T68" fmla="*/ 177 w 200"/>
                <a:gd name="T69" fmla="*/ 12 h 180"/>
                <a:gd name="T70" fmla="*/ 4 w 200"/>
                <a:gd name="T71" fmla="*/ 68 h 180"/>
                <a:gd name="T72" fmla="*/ 164 w 200"/>
                <a:gd name="T73" fmla="*/ 64 h 180"/>
                <a:gd name="T74" fmla="*/ 160 w 200"/>
                <a:gd name="T75" fmla="*/ 16 h 180"/>
                <a:gd name="T76" fmla="*/ 164 w 200"/>
                <a:gd name="T77" fmla="*/ 64 h 180"/>
                <a:gd name="T78" fmla="*/ 140 w 200"/>
                <a:gd name="T79" fmla="*/ 64 h 180"/>
                <a:gd name="T80" fmla="*/ 124 w 200"/>
                <a:gd name="T81" fmla="*/ 16 h 180"/>
                <a:gd name="T82" fmla="*/ 96 w 200"/>
                <a:gd name="T83" fmla="*/ 64 h 180"/>
                <a:gd name="T84" fmla="*/ 104 w 200"/>
                <a:gd name="T85" fmla="*/ 16 h 180"/>
                <a:gd name="T86" fmla="*/ 96 w 200"/>
                <a:gd name="T87" fmla="*/ 64 h 180"/>
                <a:gd name="T88" fmla="*/ 76 w 200"/>
                <a:gd name="T89" fmla="*/ 16 h 180"/>
                <a:gd name="T90" fmla="*/ 60 w 200"/>
                <a:gd name="T91" fmla="*/ 64 h 180"/>
                <a:gd name="T92" fmla="*/ 36 w 200"/>
                <a:gd name="T93" fmla="*/ 64 h 180"/>
                <a:gd name="T94" fmla="*/ 40 w 200"/>
                <a:gd name="T95" fmla="*/ 16 h 180"/>
                <a:gd name="T96" fmla="*/ 36 w 200"/>
                <a:gd name="T97" fmla="*/ 64 h 180"/>
                <a:gd name="T98" fmla="*/ 180 w 200"/>
                <a:gd name="T99" fmla="*/ 0 h 180"/>
                <a:gd name="T100" fmla="*/ 20 w 200"/>
                <a:gd name="T101" fmla="*/ 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0" h="180">
                  <a:moveTo>
                    <a:pt x="192" y="180"/>
                  </a:moveTo>
                  <a:cubicBezTo>
                    <a:pt x="8" y="180"/>
                    <a:pt x="8" y="180"/>
                    <a:pt x="8" y="180"/>
                  </a:cubicBezTo>
                  <a:cubicBezTo>
                    <a:pt x="3" y="180"/>
                    <a:pt x="0" y="177"/>
                    <a:pt x="0" y="172"/>
                  </a:cubicBezTo>
                  <a:cubicBezTo>
                    <a:pt x="0" y="168"/>
                    <a:pt x="3" y="164"/>
                    <a:pt x="8" y="164"/>
                  </a:cubicBezTo>
                  <a:cubicBezTo>
                    <a:pt x="20" y="164"/>
                    <a:pt x="20" y="164"/>
                    <a:pt x="20" y="164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32" y="100"/>
                    <a:pt x="32" y="100"/>
                    <a:pt x="32" y="100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80" y="164"/>
                    <a:pt x="80" y="164"/>
                    <a:pt x="80" y="164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8" y="96"/>
                    <a:pt x="88" y="96"/>
                    <a:pt x="88" y="96"/>
                  </a:cubicBezTo>
                  <a:cubicBezTo>
                    <a:pt x="88" y="164"/>
                    <a:pt x="88" y="164"/>
                    <a:pt x="88" y="164"/>
                  </a:cubicBezTo>
                  <a:cubicBezTo>
                    <a:pt x="172" y="164"/>
                    <a:pt x="172" y="164"/>
                    <a:pt x="172" y="164"/>
                  </a:cubicBezTo>
                  <a:cubicBezTo>
                    <a:pt x="172" y="100"/>
                    <a:pt x="172" y="100"/>
                    <a:pt x="172" y="100"/>
                  </a:cubicBezTo>
                  <a:cubicBezTo>
                    <a:pt x="184" y="100"/>
                    <a:pt x="184" y="100"/>
                    <a:pt x="184" y="100"/>
                  </a:cubicBezTo>
                  <a:cubicBezTo>
                    <a:pt x="184" y="164"/>
                    <a:pt x="184" y="164"/>
                    <a:pt x="184" y="164"/>
                  </a:cubicBezTo>
                  <a:cubicBezTo>
                    <a:pt x="192" y="164"/>
                    <a:pt x="192" y="164"/>
                    <a:pt x="192" y="164"/>
                  </a:cubicBezTo>
                  <a:cubicBezTo>
                    <a:pt x="196" y="164"/>
                    <a:pt x="200" y="168"/>
                    <a:pt x="200" y="172"/>
                  </a:cubicBezTo>
                  <a:cubicBezTo>
                    <a:pt x="200" y="177"/>
                    <a:pt x="196" y="180"/>
                    <a:pt x="192" y="180"/>
                  </a:cubicBezTo>
                  <a:close/>
                  <a:moveTo>
                    <a:pt x="96" y="129"/>
                  </a:moveTo>
                  <a:cubicBezTo>
                    <a:pt x="126" y="99"/>
                    <a:pt x="126" y="99"/>
                    <a:pt x="126" y="99"/>
                  </a:cubicBezTo>
                  <a:cubicBezTo>
                    <a:pt x="129" y="102"/>
                    <a:pt x="129" y="102"/>
                    <a:pt x="129" y="102"/>
                  </a:cubicBezTo>
                  <a:cubicBezTo>
                    <a:pt x="99" y="132"/>
                    <a:pt x="99" y="132"/>
                    <a:pt x="99" y="132"/>
                  </a:cubicBezTo>
                  <a:lnTo>
                    <a:pt x="96" y="129"/>
                  </a:lnTo>
                  <a:close/>
                  <a:moveTo>
                    <a:pt x="161" y="122"/>
                  </a:moveTo>
                  <a:cubicBezTo>
                    <a:pt x="131" y="152"/>
                    <a:pt x="131" y="152"/>
                    <a:pt x="131" y="152"/>
                  </a:cubicBezTo>
                  <a:cubicBezTo>
                    <a:pt x="128" y="149"/>
                    <a:pt x="128" y="149"/>
                    <a:pt x="128" y="149"/>
                  </a:cubicBezTo>
                  <a:cubicBezTo>
                    <a:pt x="158" y="119"/>
                    <a:pt x="158" y="119"/>
                    <a:pt x="158" y="119"/>
                  </a:cubicBezTo>
                  <a:lnTo>
                    <a:pt x="161" y="122"/>
                  </a:lnTo>
                  <a:close/>
                  <a:moveTo>
                    <a:pt x="100" y="149"/>
                  </a:moveTo>
                  <a:cubicBezTo>
                    <a:pt x="148" y="101"/>
                    <a:pt x="148" y="101"/>
                    <a:pt x="148" y="101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03" y="152"/>
                    <a:pt x="103" y="152"/>
                    <a:pt x="103" y="152"/>
                  </a:cubicBezTo>
                  <a:lnTo>
                    <a:pt x="100" y="149"/>
                  </a:lnTo>
                  <a:close/>
                  <a:moveTo>
                    <a:pt x="57" y="110"/>
                  </a:moveTo>
                  <a:cubicBezTo>
                    <a:pt x="57" y="106"/>
                    <a:pt x="60" y="102"/>
                    <a:pt x="64" y="102"/>
                  </a:cubicBezTo>
                  <a:cubicBezTo>
                    <a:pt x="68" y="102"/>
                    <a:pt x="71" y="106"/>
                    <a:pt x="71" y="110"/>
                  </a:cubicBezTo>
                  <a:cubicBezTo>
                    <a:pt x="71" y="112"/>
                    <a:pt x="70" y="114"/>
                    <a:pt x="68" y="116"/>
                  </a:cubicBezTo>
                  <a:cubicBezTo>
                    <a:pt x="68" y="140"/>
                    <a:pt x="68" y="140"/>
                    <a:pt x="68" y="140"/>
                  </a:cubicBezTo>
                  <a:cubicBezTo>
                    <a:pt x="70" y="141"/>
                    <a:pt x="71" y="143"/>
                    <a:pt x="71" y="146"/>
                  </a:cubicBezTo>
                  <a:cubicBezTo>
                    <a:pt x="71" y="150"/>
                    <a:pt x="68" y="153"/>
                    <a:pt x="64" y="153"/>
                  </a:cubicBezTo>
                  <a:cubicBezTo>
                    <a:pt x="60" y="153"/>
                    <a:pt x="57" y="150"/>
                    <a:pt x="57" y="146"/>
                  </a:cubicBezTo>
                  <a:cubicBezTo>
                    <a:pt x="57" y="143"/>
                    <a:pt x="58" y="141"/>
                    <a:pt x="60" y="140"/>
                  </a:cubicBezTo>
                  <a:cubicBezTo>
                    <a:pt x="60" y="115"/>
                    <a:pt x="60" y="115"/>
                    <a:pt x="60" y="115"/>
                  </a:cubicBezTo>
                  <a:cubicBezTo>
                    <a:pt x="58" y="114"/>
                    <a:pt x="57" y="112"/>
                    <a:pt x="57" y="110"/>
                  </a:cubicBezTo>
                  <a:close/>
                  <a:moveTo>
                    <a:pt x="181" y="92"/>
                  </a:moveTo>
                  <a:cubicBezTo>
                    <a:pt x="173" y="92"/>
                    <a:pt x="167" y="85"/>
                    <a:pt x="166" y="76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3" y="85"/>
                    <a:pt x="156" y="92"/>
                    <a:pt x="148" y="92"/>
                  </a:cubicBezTo>
                  <a:cubicBezTo>
                    <a:pt x="141" y="92"/>
                    <a:pt x="134" y="85"/>
                    <a:pt x="134" y="76"/>
                  </a:cubicBezTo>
                  <a:cubicBezTo>
                    <a:pt x="131" y="76"/>
                    <a:pt x="131" y="76"/>
                    <a:pt x="131" y="76"/>
                  </a:cubicBezTo>
                  <a:cubicBezTo>
                    <a:pt x="130" y="85"/>
                    <a:pt x="124" y="92"/>
                    <a:pt x="116" y="92"/>
                  </a:cubicBezTo>
                  <a:cubicBezTo>
                    <a:pt x="108" y="92"/>
                    <a:pt x="102" y="85"/>
                    <a:pt x="101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8" y="85"/>
                    <a:pt x="92" y="92"/>
                    <a:pt x="84" y="92"/>
                  </a:cubicBezTo>
                  <a:cubicBezTo>
                    <a:pt x="76" y="92"/>
                    <a:pt x="69" y="85"/>
                    <a:pt x="69" y="76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66" y="85"/>
                    <a:pt x="59" y="92"/>
                    <a:pt x="51" y="92"/>
                  </a:cubicBezTo>
                  <a:cubicBezTo>
                    <a:pt x="44" y="92"/>
                    <a:pt x="37" y="85"/>
                    <a:pt x="37" y="76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3" y="85"/>
                    <a:pt x="27" y="92"/>
                    <a:pt x="19" y="92"/>
                  </a:cubicBezTo>
                  <a:cubicBezTo>
                    <a:pt x="11" y="92"/>
                    <a:pt x="5" y="85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196" y="72"/>
                    <a:pt x="196" y="72"/>
                    <a:pt x="196" y="72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95" y="85"/>
                    <a:pt x="189" y="92"/>
                    <a:pt x="181" y="92"/>
                  </a:cubicBezTo>
                  <a:close/>
                  <a:moveTo>
                    <a:pt x="22" y="12"/>
                  </a:moveTo>
                  <a:cubicBezTo>
                    <a:pt x="177" y="12"/>
                    <a:pt x="177" y="12"/>
                    <a:pt x="177" y="12"/>
                  </a:cubicBezTo>
                  <a:cubicBezTo>
                    <a:pt x="196" y="68"/>
                    <a:pt x="196" y="68"/>
                    <a:pt x="196" y="68"/>
                  </a:cubicBezTo>
                  <a:cubicBezTo>
                    <a:pt x="4" y="68"/>
                    <a:pt x="4" y="68"/>
                    <a:pt x="4" y="68"/>
                  </a:cubicBezTo>
                  <a:lnTo>
                    <a:pt x="22" y="12"/>
                  </a:lnTo>
                  <a:close/>
                  <a:moveTo>
                    <a:pt x="164" y="64"/>
                  </a:moveTo>
                  <a:cubicBezTo>
                    <a:pt x="172" y="64"/>
                    <a:pt x="172" y="64"/>
                    <a:pt x="172" y="64"/>
                  </a:cubicBezTo>
                  <a:cubicBezTo>
                    <a:pt x="160" y="16"/>
                    <a:pt x="160" y="16"/>
                    <a:pt x="160" y="16"/>
                  </a:cubicBezTo>
                  <a:cubicBezTo>
                    <a:pt x="152" y="16"/>
                    <a:pt x="152" y="16"/>
                    <a:pt x="152" y="16"/>
                  </a:cubicBezTo>
                  <a:lnTo>
                    <a:pt x="164" y="64"/>
                  </a:lnTo>
                  <a:close/>
                  <a:moveTo>
                    <a:pt x="132" y="64"/>
                  </a:moveTo>
                  <a:cubicBezTo>
                    <a:pt x="140" y="64"/>
                    <a:pt x="140" y="64"/>
                    <a:pt x="140" y="64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24" y="16"/>
                    <a:pt x="124" y="16"/>
                    <a:pt x="124" y="16"/>
                  </a:cubicBezTo>
                  <a:lnTo>
                    <a:pt x="132" y="64"/>
                  </a:lnTo>
                  <a:close/>
                  <a:moveTo>
                    <a:pt x="96" y="64"/>
                  </a:moveTo>
                  <a:cubicBezTo>
                    <a:pt x="104" y="64"/>
                    <a:pt x="104" y="64"/>
                    <a:pt x="104" y="64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96" y="16"/>
                    <a:pt x="96" y="16"/>
                    <a:pt x="96" y="16"/>
                  </a:cubicBezTo>
                  <a:lnTo>
                    <a:pt x="96" y="64"/>
                  </a:lnTo>
                  <a:close/>
                  <a:moveTo>
                    <a:pt x="68" y="64"/>
                  </a:moveTo>
                  <a:cubicBezTo>
                    <a:pt x="76" y="16"/>
                    <a:pt x="76" y="16"/>
                    <a:pt x="76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0" y="64"/>
                    <a:pt x="60" y="64"/>
                    <a:pt x="60" y="64"/>
                  </a:cubicBezTo>
                  <a:lnTo>
                    <a:pt x="68" y="64"/>
                  </a:lnTo>
                  <a:close/>
                  <a:moveTo>
                    <a:pt x="36" y="64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28" y="64"/>
                    <a:pt x="28" y="64"/>
                    <a:pt x="28" y="64"/>
                  </a:cubicBezTo>
                  <a:lnTo>
                    <a:pt x="36" y="64"/>
                  </a:lnTo>
                  <a:close/>
                  <a:moveTo>
                    <a:pt x="20" y="0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80" y="8"/>
                    <a:pt x="180" y="8"/>
                    <a:pt x="180" y="8"/>
                  </a:cubicBezTo>
                  <a:cubicBezTo>
                    <a:pt x="20" y="8"/>
                    <a:pt x="20" y="8"/>
                    <a:pt x="20" y="8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14"/>
            <p:cNvSpPr>
              <a:spLocks noEditPoints="1"/>
            </p:cNvSpPr>
            <p:nvPr userDrawn="1"/>
          </p:nvSpPr>
          <p:spPr bwMode="auto">
            <a:xfrm>
              <a:off x="9364500" y="3676399"/>
              <a:ext cx="787672" cy="787672"/>
            </a:xfrm>
            <a:custGeom>
              <a:avLst/>
              <a:gdLst>
                <a:gd name="T0" fmla="*/ 99 w 197"/>
                <a:gd name="T1" fmla="*/ 197 h 197"/>
                <a:gd name="T2" fmla="*/ 197 w 197"/>
                <a:gd name="T3" fmla="*/ 98 h 197"/>
                <a:gd name="T4" fmla="*/ 99 w 197"/>
                <a:gd name="T5" fmla="*/ 0 h 197"/>
                <a:gd name="T6" fmla="*/ 29 w 197"/>
                <a:gd name="T7" fmla="*/ 29 h 197"/>
                <a:gd name="T8" fmla="*/ 29 w 197"/>
                <a:gd name="T9" fmla="*/ 169 h 197"/>
                <a:gd name="T10" fmla="*/ 99 w 197"/>
                <a:gd name="T11" fmla="*/ 17 h 197"/>
                <a:gd name="T12" fmla="*/ 180 w 197"/>
                <a:gd name="T13" fmla="*/ 98 h 197"/>
                <a:gd name="T14" fmla="*/ 99 w 197"/>
                <a:gd name="T15" fmla="*/ 181 h 197"/>
                <a:gd name="T16" fmla="*/ 17 w 197"/>
                <a:gd name="T17" fmla="*/ 99 h 197"/>
                <a:gd name="T18" fmla="*/ 36 w 197"/>
                <a:gd name="T19" fmla="*/ 118 h 197"/>
                <a:gd name="T20" fmla="*/ 56 w 197"/>
                <a:gd name="T21" fmla="*/ 145 h 197"/>
                <a:gd name="T22" fmla="*/ 41 w 197"/>
                <a:gd name="T23" fmla="*/ 117 h 197"/>
                <a:gd name="T24" fmla="*/ 39 w 197"/>
                <a:gd name="T25" fmla="*/ 95 h 197"/>
                <a:gd name="T26" fmla="*/ 99 w 197"/>
                <a:gd name="T27" fmla="*/ 39 h 197"/>
                <a:gd name="T28" fmla="*/ 143 w 197"/>
                <a:gd name="T29" fmla="*/ 59 h 197"/>
                <a:gd name="T30" fmla="*/ 150 w 197"/>
                <a:gd name="T31" fmla="*/ 71 h 197"/>
                <a:gd name="T32" fmla="*/ 158 w 197"/>
                <a:gd name="T33" fmla="*/ 92 h 197"/>
                <a:gd name="T34" fmla="*/ 157 w 197"/>
                <a:gd name="T35" fmla="*/ 114 h 197"/>
                <a:gd name="T36" fmla="*/ 136 w 197"/>
                <a:gd name="T37" fmla="*/ 125 h 197"/>
                <a:gd name="T38" fmla="*/ 131 w 197"/>
                <a:gd name="T39" fmla="*/ 67 h 197"/>
                <a:gd name="T40" fmla="*/ 117 w 197"/>
                <a:gd name="T41" fmla="*/ 57 h 197"/>
                <a:gd name="T42" fmla="*/ 95 w 197"/>
                <a:gd name="T43" fmla="*/ 54 h 197"/>
                <a:gd name="T44" fmla="*/ 53 w 197"/>
                <a:gd name="T45" fmla="*/ 99 h 197"/>
                <a:gd name="T46" fmla="*/ 71 w 197"/>
                <a:gd name="T47" fmla="*/ 131 h 197"/>
                <a:gd name="T48" fmla="*/ 59 w 197"/>
                <a:gd name="T49" fmla="*/ 99 h 197"/>
                <a:gd name="T50" fmla="*/ 94 w 197"/>
                <a:gd name="T51" fmla="*/ 59 h 197"/>
                <a:gd name="T52" fmla="*/ 115 w 197"/>
                <a:gd name="T53" fmla="*/ 63 h 197"/>
                <a:gd name="T54" fmla="*/ 138 w 197"/>
                <a:gd name="T55" fmla="*/ 99 h 197"/>
                <a:gd name="T56" fmla="*/ 111 w 197"/>
                <a:gd name="T57" fmla="*/ 99 h 197"/>
                <a:gd name="T58" fmla="*/ 99 w 197"/>
                <a:gd name="T59" fmla="*/ 88 h 197"/>
                <a:gd name="T60" fmla="*/ 98 w 197"/>
                <a:gd name="T61" fmla="*/ 111 h 197"/>
                <a:gd name="T62" fmla="*/ 152 w 197"/>
                <a:gd name="T63" fmla="*/ 153 h 197"/>
                <a:gd name="T64" fmla="*/ 150 w 197"/>
                <a:gd name="T65" fmla="*/ 139 h 197"/>
                <a:gd name="T66" fmla="*/ 172 w 197"/>
                <a:gd name="T67" fmla="*/ 103 h 197"/>
                <a:gd name="T68" fmla="*/ 156 w 197"/>
                <a:gd name="T69" fmla="*/ 67 h 197"/>
                <a:gd name="T70" fmla="*/ 150 w 197"/>
                <a:gd name="T71" fmla="*/ 55 h 197"/>
                <a:gd name="T72" fmla="*/ 145 w 197"/>
                <a:gd name="T73" fmla="*/ 52 h 197"/>
                <a:gd name="T74" fmla="*/ 52 w 197"/>
                <a:gd name="T75" fmla="*/ 52 h 197"/>
                <a:gd name="T76" fmla="*/ 25 w 197"/>
                <a:gd name="T77" fmla="*/ 10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7" h="197">
                  <a:moveTo>
                    <a:pt x="29" y="169"/>
                  </a:moveTo>
                  <a:cubicBezTo>
                    <a:pt x="48" y="188"/>
                    <a:pt x="73" y="197"/>
                    <a:pt x="99" y="197"/>
                  </a:cubicBezTo>
                  <a:cubicBezTo>
                    <a:pt x="124" y="197"/>
                    <a:pt x="149" y="188"/>
                    <a:pt x="168" y="169"/>
                  </a:cubicBezTo>
                  <a:cubicBezTo>
                    <a:pt x="188" y="149"/>
                    <a:pt x="197" y="124"/>
                    <a:pt x="197" y="98"/>
                  </a:cubicBezTo>
                  <a:cubicBezTo>
                    <a:pt x="197" y="73"/>
                    <a:pt x="187" y="48"/>
                    <a:pt x="168" y="29"/>
                  </a:cubicBezTo>
                  <a:cubicBezTo>
                    <a:pt x="149" y="10"/>
                    <a:pt x="12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73" y="0"/>
                    <a:pt x="48" y="10"/>
                    <a:pt x="29" y="29"/>
                  </a:cubicBezTo>
                  <a:cubicBezTo>
                    <a:pt x="10" y="48"/>
                    <a:pt x="0" y="74"/>
                    <a:pt x="0" y="99"/>
                  </a:cubicBezTo>
                  <a:cubicBezTo>
                    <a:pt x="0" y="124"/>
                    <a:pt x="10" y="149"/>
                    <a:pt x="29" y="169"/>
                  </a:cubicBezTo>
                  <a:close/>
                  <a:moveTo>
                    <a:pt x="41" y="41"/>
                  </a:moveTo>
                  <a:cubicBezTo>
                    <a:pt x="57" y="25"/>
                    <a:pt x="78" y="17"/>
                    <a:pt x="99" y="17"/>
                  </a:cubicBezTo>
                  <a:cubicBezTo>
                    <a:pt x="120" y="17"/>
                    <a:pt x="140" y="25"/>
                    <a:pt x="156" y="41"/>
                  </a:cubicBezTo>
                  <a:cubicBezTo>
                    <a:pt x="172" y="57"/>
                    <a:pt x="180" y="78"/>
                    <a:pt x="180" y="98"/>
                  </a:cubicBezTo>
                  <a:cubicBezTo>
                    <a:pt x="180" y="119"/>
                    <a:pt x="173" y="141"/>
                    <a:pt x="156" y="157"/>
                  </a:cubicBezTo>
                  <a:cubicBezTo>
                    <a:pt x="140" y="173"/>
                    <a:pt x="120" y="181"/>
                    <a:pt x="99" y="181"/>
                  </a:cubicBezTo>
                  <a:cubicBezTo>
                    <a:pt x="78" y="181"/>
                    <a:pt x="57" y="173"/>
                    <a:pt x="41" y="157"/>
                  </a:cubicBezTo>
                  <a:cubicBezTo>
                    <a:pt x="25" y="141"/>
                    <a:pt x="17" y="120"/>
                    <a:pt x="17" y="99"/>
                  </a:cubicBezTo>
                  <a:cubicBezTo>
                    <a:pt x="17" y="78"/>
                    <a:pt x="25" y="57"/>
                    <a:pt x="41" y="41"/>
                  </a:cubicBezTo>
                  <a:close/>
                  <a:moveTo>
                    <a:pt x="36" y="118"/>
                  </a:moveTo>
                  <a:cubicBezTo>
                    <a:pt x="39" y="128"/>
                    <a:pt x="44" y="137"/>
                    <a:pt x="52" y="145"/>
                  </a:cubicBezTo>
                  <a:cubicBezTo>
                    <a:pt x="53" y="146"/>
                    <a:pt x="55" y="146"/>
                    <a:pt x="56" y="145"/>
                  </a:cubicBezTo>
                  <a:cubicBezTo>
                    <a:pt x="57" y="144"/>
                    <a:pt x="57" y="142"/>
                    <a:pt x="56" y="141"/>
                  </a:cubicBezTo>
                  <a:cubicBezTo>
                    <a:pt x="49" y="134"/>
                    <a:pt x="44" y="126"/>
                    <a:pt x="41" y="117"/>
                  </a:cubicBezTo>
                  <a:cubicBezTo>
                    <a:pt x="45" y="115"/>
                    <a:pt x="48" y="111"/>
                    <a:pt x="48" y="106"/>
                  </a:cubicBezTo>
                  <a:cubicBezTo>
                    <a:pt x="48" y="101"/>
                    <a:pt x="44" y="96"/>
                    <a:pt x="39" y="95"/>
                  </a:cubicBezTo>
                  <a:cubicBezTo>
                    <a:pt x="40" y="81"/>
                    <a:pt x="46" y="67"/>
                    <a:pt x="56" y="57"/>
                  </a:cubicBezTo>
                  <a:cubicBezTo>
                    <a:pt x="68" y="45"/>
                    <a:pt x="83" y="39"/>
                    <a:pt x="99" y="39"/>
                  </a:cubicBezTo>
                  <a:cubicBezTo>
                    <a:pt x="114" y="39"/>
                    <a:pt x="129" y="45"/>
                    <a:pt x="141" y="57"/>
                  </a:cubicBezTo>
                  <a:cubicBezTo>
                    <a:pt x="142" y="57"/>
                    <a:pt x="142" y="58"/>
                    <a:pt x="143" y="59"/>
                  </a:cubicBezTo>
                  <a:cubicBezTo>
                    <a:pt x="142" y="60"/>
                    <a:pt x="142" y="61"/>
                    <a:pt x="142" y="63"/>
                  </a:cubicBezTo>
                  <a:cubicBezTo>
                    <a:pt x="142" y="67"/>
                    <a:pt x="145" y="71"/>
                    <a:pt x="150" y="71"/>
                  </a:cubicBezTo>
                  <a:cubicBezTo>
                    <a:pt x="150" y="71"/>
                    <a:pt x="151" y="71"/>
                    <a:pt x="151" y="71"/>
                  </a:cubicBezTo>
                  <a:cubicBezTo>
                    <a:pt x="155" y="77"/>
                    <a:pt x="157" y="85"/>
                    <a:pt x="158" y="92"/>
                  </a:cubicBezTo>
                  <a:cubicBezTo>
                    <a:pt x="153" y="93"/>
                    <a:pt x="149" y="98"/>
                    <a:pt x="149" y="103"/>
                  </a:cubicBezTo>
                  <a:cubicBezTo>
                    <a:pt x="149" y="108"/>
                    <a:pt x="152" y="112"/>
                    <a:pt x="157" y="114"/>
                  </a:cubicBezTo>
                  <a:cubicBezTo>
                    <a:pt x="155" y="121"/>
                    <a:pt x="151" y="129"/>
                    <a:pt x="146" y="135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41" y="117"/>
                    <a:pt x="144" y="108"/>
                    <a:pt x="144" y="99"/>
                  </a:cubicBezTo>
                  <a:cubicBezTo>
                    <a:pt x="144" y="87"/>
                    <a:pt x="140" y="76"/>
                    <a:pt x="131" y="67"/>
                  </a:cubicBezTo>
                  <a:cubicBezTo>
                    <a:pt x="127" y="63"/>
                    <a:pt x="122" y="60"/>
                    <a:pt x="117" y="57"/>
                  </a:cubicBezTo>
                  <a:cubicBezTo>
                    <a:pt x="117" y="57"/>
                    <a:pt x="117" y="57"/>
                    <a:pt x="117" y="57"/>
                  </a:cubicBezTo>
                  <a:cubicBezTo>
                    <a:pt x="117" y="51"/>
                    <a:pt x="112" y="45"/>
                    <a:pt x="106" y="45"/>
                  </a:cubicBezTo>
                  <a:cubicBezTo>
                    <a:pt x="100" y="45"/>
                    <a:pt x="96" y="49"/>
                    <a:pt x="95" y="54"/>
                  </a:cubicBezTo>
                  <a:cubicBezTo>
                    <a:pt x="84" y="55"/>
                    <a:pt x="74" y="59"/>
                    <a:pt x="66" y="67"/>
                  </a:cubicBezTo>
                  <a:cubicBezTo>
                    <a:pt x="58" y="76"/>
                    <a:pt x="53" y="87"/>
                    <a:pt x="53" y="99"/>
                  </a:cubicBezTo>
                  <a:cubicBezTo>
                    <a:pt x="53" y="111"/>
                    <a:pt x="58" y="122"/>
                    <a:pt x="66" y="131"/>
                  </a:cubicBezTo>
                  <a:cubicBezTo>
                    <a:pt x="68" y="132"/>
                    <a:pt x="69" y="132"/>
                    <a:pt x="71" y="131"/>
                  </a:cubicBezTo>
                  <a:cubicBezTo>
                    <a:pt x="72" y="130"/>
                    <a:pt x="72" y="128"/>
                    <a:pt x="71" y="127"/>
                  </a:cubicBezTo>
                  <a:cubicBezTo>
                    <a:pt x="63" y="119"/>
                    <a:pt x="59" y="109"/>
                    <a:pt x="59" y="99"/>
                  </a:cubicBezTo>
                  <a:cubicBezTo>
                    <a:pt x="59" y="89"/>
                    <a:pt x="63" y="79"/>
                    <a:pt x="71" y="71"/>
                  </a:cubicBezTo>
                  <a:cubicBezTo>
                    <a:pt x="77" y="64"/>
                    <a:pt x="86" y="60"/>
                    <a:pt x="94" y="59"/>
                  </a:cubicBezTo>
                  <a:cubicBezTo>
                    <a:pt x="96" y="65"/>
                    <a:pt x="100" y="68"/>
                    <a:pt x="106" y="68"/>
                  </a:cubicBezTo>
                  <a:cubicBezTo>
                    <a:pt x="110" y="68"/>
                    <a:pt x="113" y="66"/>
                    <a:pt x="115" y="63"/>
                  </a:cubicBezTo>
                  <a:cubicBezTo>
                    <a:pt x="119" y="65"/>
                    <a:pt x="123" y="67"/>
                    <a:pt x="127" y="71"/>
                  </a:cubicBezTo>
                  <a:cubicBezTo>
                    <a:pt x="134" y="79"/>
                    <a:pt x="138" y="89"/>
                    <a:pt x="138" y="99"/>
                  </a:cubicBezTo>
                  <a:cubicBezTo>
                    <a:pt x="138" y="106"/>
                    <a:pt x="136" y="114"/>
                    <a:pt x="132" y="120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93"/>
                    <a:pt x="105" y="88"/>
                    <a:pt x="99" y="88"/>
                  </a:cubicBezTo>
                  <a:cubicBezTo>
                    <a:pt x="93" y="88"/>
                    <a:pt x="88" y="93"/>
                    <a:pt x="88" y="99"/>
                  </a:cubicBezTo>
                  <a:cubicBezTo>
                    <a:pt x="88" y="105"/>
                    <a:pt x="92" y="110"/>
                    <a:pt x="98" y="111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4" y="156"/>
                    <a:pt x="149" y="156"/>
                    <a:pt x="152" y="153"/>
                  </a:cubicBezTo>
                  <a:cubicBezTo>
                    <a:pt x="155" y="149"/>
                    <a:pt x="155" y="144"/>
                    <a:pt x="152" y="141"/>
                  </a:cubicBezTo>
                  <a:cubicBezTo>
                    <a:pt x="150" y="139"/>
                    <a:pt x="150" y="139"/>
                    <a:pt x="150" y="139"/>
                  </a:cubicBezTo>
                  <a:cubicBezTo>
                    <a:pt x="156" y="132"/>
                    <a:pt x="160" y="123"/>
                    <a:pt x="162" y="115"/>
                  </a:cubicBezTo>
                  <a:cubicBezTo>
                    <a:pt x="168" y="114"/>
                    <a:pt x="172" y="109"/>
                    <a:pt x="172" y="103"/>
                  </a:cubicBezTo>
                  <a:cubicBezTo>
                    <a:pt x="172" y="98"/>
                    <a:pt x="169" y="93"/>
                    <a:pt x="164" y="92"/>
                  </a:cubicBezTo>
                  <a:cubicBezTo>
                    <a:pt x="163" y="84"/>
                    <a:pt x="160" y="75"/>
                    <a:pt x="156" y="67"/>
                  </a:cubicBezTo>
                  <a:cubicBezTo>
                    <a:pt x="157" y="66"/>
                    <a:pt x="158" y="65"/>
                    <a:pt x="158" y="63"/>
                  </a:cubicBezTo>
                  <a:cubicBezTo>
                    <a:pt x="158" y="58"/>
                    <a:pt x="154" y="55"/>
                    <a:pt x="150" y="55"/>
                  </a:cubicBezTo>
                  <a:cubicBezTo>
                    <a:pt x="149" y="55"/>
                    <a:pt x="148" y="55"/>
                    <a:pt x="148" y="55"/>
                  </a:cubicBezTo>
                  <a:cubicBezTo>
                    <a:pt x="147" y="54"/>
                    <a:pt x="146" y="53"/>
                    <a:pt x="145" y="52"/>
                  </a:cubicBezTo>
                  <a:cubicBezTo>
                    <a:pt x="132" y="40"/>
                    <a:pt x="115" y="33"/>
                    <a:pt x="99" y="33"/>
                  </a:cubicBezTo>
                  <a:cubicBezTo>
                    <a:pt x="82" y="33"/>
                    <a:pt x="65" y="40"/>
                    <a:pt x="52" y="52"/>
                  </a:cubicBezTo>
                  <a:cubicBezTo>
                    <a:pt x="40" y="64"/>
                    <a:pt x="34" y="80"/>
                    <a:pt x="33" y="95"/>
                  </a:cubicBezTo>
                  <a:cubicBezTo>
                    <a:pt x="28" y="97"/>
                    <a:pt x="25" y="101"/>
                    <a:pt x="25" y="106"/>
                  </a:cubicBezTo>
                  <a:cubicBezTo>
                    <a:pt x="25" y="112"/>
                    <a:pt x="30" y="117"/>
                    <a:pt x="36" y="118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15"/>
            <p:cNvSpPr>
              <a:spLocks noEditPoints="1"/>
            </p:cNvSpPr>
            <p:nvPr userDrawn="1"/>
          </p:nvSpPr>
          <p:spPr bwMode="auto">
            <a:xfrm rot="18638115">
              <a:off x="9217480" y="5637490"/>
              <a:ext cx="751553" cy="754583"/>
            </a:xfrm>
            <a:custGeom>
              <a:avLst/>
              <a:gdLst>
                <a:gd name="T0" fmla="*/ 114 w 210"/>
                <a:gd name="T1" fmla="*/ 113 h 210"/>
                <a:gd name="T2" fmla="*/ 114 w 210"/>
                <a:gd name="T3" fmla="*/ 143 h 210"/>
                <a:gd name="T4" fmla="*/ 121 w 210"/>
                <a:gd name="T5" fmla="*/ 137 h 210"/>
                <a:gd name="T6" fmla="*/ 125 w 210"/>
                <a:gd name="T7" fmla="*/ 127 h 210"/>
                <a:gd name="T8" fmla="*/ 122 w 210"/>
                <a:gd name="T9" fmla="*/ 118 h 210"/>
                <a:gd name="T10" fmla="*/ 114 w 210"/>
                <a:gd name="T11" fmla="*/ 113 h 210"/>
                <a:gd name="T12" fmla="*/ 94 w 210"/>
                <a:gd name="T13" fmla="*/ 66 h 210"/>
                <a:gd name="T14" fmla="*/ 91 w 210"/>
                <a:gd name="T15" fmla="*/ 74 h 210"/>
                <a:gd name="T16" fmla="*/ 93 w 210"/>
                <a:gd name="T17" fmla="*/ 82 h 210"/>
                <a:gd name="T18" fmla="*/ 100 w 210"/>
                <a:gd name="T19" fmla="*/ 88 h 210"/>
                <a:gd name="T20" fmla="*/ 100 w 210"/>
                <a:gd name="T21" fmla="*/ 61 h 210"/>
                <a:gd name="T22" fmla="*/ 94 w 210"/>
                <a:gd name="T23" fmla="*/ 66 h 210"/>
                <a:gd name="T24" fmla="*/ 172 w 210"/>
                <a:gd name="T25" fmla="*/ 37 h 210"/>
                <a:gd name="T26" fmla="*/ 38 w 210"/>
                <a:gd name="T27" fmla="*/ 37 h 210"/>
                <a:gd name="T28" fmla="*/ 37 w 210"/>
                <a:gd name="T29" fmla="*/ 172 h 210"/>
                <a:gd name="T30" fmla="*/ 173 w 210"/>
                <a:gd name="T31" fmla="*/ 172 h 210"/>
                <a:gd name="T32" fmla="*/ 172 w 210"/>
                <a:gd name="T33" fmla="*/ 37 h 210"/>
                <a:gd name="T34" fmla="*/ 135 w 210"/>
                <a:gd name="T35" fmla="*/ 148 h 210"/>
                <a:gd name="T36" fmla="*/ 114 w 210"/>
                <a:gd name="T37" fmla="*/ 160 h 210"/>
                <a:gd name="T38" fmla="*/ 114 w 210"/>
                <a:gd name="T39" fmla="*/ 178 h 210"/>
                <a:gd name="T40" fmla="*/ 100 w 210"/>
                <a:gd name="T41" fmla="*/ 178 h 210"/>
                <a:gd name="T42" fmla="*/ 100 w 210"/>
                <a:gd name="T43" fmla="*/ 160 h 210"/>
                <a:gd name="T44" fmla="*/ 79 w 210"/>
                <a:gd name="T45" fmla="*/ 150 h 210"/>
                <a:gd name="T46" fmla="*/ 69 w 210"/>
                <a:gd name="T47" fmla="*/ 127 h 210"/>
                <a:gd name="T48" fmla="*/ 89 w 210"/>
                <a:gd name="T49" fmla="*/ 125 h 210"/>
                <a:gd name="T50" fmla="*/ 93 w 210"/>
                <a:gd name="T51" fmla="*/ 135 h 210"/>
                <a:gd name="T52" fmla="*/ 100 w 210"/>
                <a:gd name="T53" fmla="*/ 142 h 210"/>
                <a:gd name="T54" fmla="*/ 100 w 210"/>
                <a:gd name="T55" fmla="*/ 109 h 210"/>
                <a:gd name="T56" fmla="*/ 79 w 210"/>
                <a:gd name="T57" fmla="*/ 96 h 210"/>
                <a:gd name="T58" fmla="*/ 72 w 210"/>
                <a:gd name="T59" fmla="*/ 75 h 210"/>
                <a:gd name="T60" fmla="*/ 80 w 210"/>
                <a:gd name="T61" fmla="*/ 54 h 210"/>
                <a:gd name="T62" fmla="*/ 100 w 210"/>
                <a:gd name="T63" fmla="*/ 44 h 210"/>
                <a:gd name="T64" fmla="*/ 100 w 210"/>
                <a:gd name="T65" fmla="*/ 34 h 210"/>
                <a:gd name="T66" fmla="*/ 114 w 210"/>
                <a:gd name="T67" fmla="*/ 34 h 210"/>
                <a:gd name="T68" fmla="*/ 114 w 210"/>
                <a:gd name="T69" fmla="*/ 44 h 210"/>
                <a:gd name="T70" fmla="*/ 131 w 210"/>
                <a:gd name="T71" fmla="*/ 53 h 210"/>
                <a:gd name="T72" fmla="*/ 140 w 210"/>
                <a:gd name="T73" fmla="*/ 71 h 210"/>
                <a:gd name="T74" fmla="*/ 121 w 210"/>
                <a:gd name="T75" fmla="*/ 74 h 210"/>
                <a:gd name="T76" fmla="*/ 114 w 210"/>
                <a:gd name="T77" fmla="*/ 61 h 210"/>
                <a:gd name="T78" fmla="*/ 114 w 210"/>
                <a:gd name="T79" fmla="*/ 91 h 210"/>
                <a:gd name="T80" fmla="*/ 137 w 210"/>
                <a:gd name="T81" fmla="*/ 104 h 210"/>
                <a:gd name="T82" fmla="*/ 144 w 210"/>
                <a:gd name="T83" fmla="*/ 125 h 210"/>
                <a:gd name="T84" fmla="*/ 135 w 210"/>
                <a:gd name="T85" fmla="*/ 14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0" h="210">
                  <a:moveTo>
                    <a:pt x="114" y="113"/>
                  </a:moveTo>
                  <a:cubicBezTo>
                    <a:pt x="114" y="143"/>
                    <a:pt x="114" y="143"/>
                    <a:pt x="114" y="143"/>
                  </a:cubicBezTo>
                  <a:cubicBezTo>
                    <a:pt x="117" y="142"/>
                    <a:pt x="119" y="140"/>
                    <a:pt x="121" y="137"/>
                  </a:cubicBezTo>
                  <a:cubicBezTo>
                    <a:pt x="124" y="134"/>
                    <a:pt x="125" y="131"/>
                    <a:pt x="125" y="127"/>
                  </a:cubicBezTo>
                  <a:cubicBezTo>
                    <a:pt x="125" y="124"/>
                    <a:pt x="124" y="121"/>
                    <a:pt x="122" y="118"/>
                  </a:cubicBezTo>
                  <a:cubicBezTo>
                    <a:pt x="120" y="116"/>
                    <a:pt x="118" y="114"/>
                    <a:pt x="114" y="113"/>
                  </a:cubicBezTo>
                  <a:close/>
                  <a:moveTo>
                    <a:pt x="94" y="66"/>
                  </a:moveTo>
                  <a:cubicBezTo>
                    <a:pt x="92" y="69"/>
                    <a:pt x="91" y="71"/>
                    <a:pt x="91" y="74"/>
                  </a:cubicBezTo>
                  <a:cubicBezTo>
                    <a:pt x="91" y="77"/>
                    <a:pt x="92" y="80"/>
                    <a:pt x="93" y="82"/>
                  </a:cubicBezTo>
                  <a:cubicBezTo>
                    <a:pt x="95" y="84"/>
                    <a:pt x="97" y="86"/>
                    <a:pt x="100" y="88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97" y="62"/>
                    <a:pt x="95" y="64"/>
                    <a:pt x="94" y="66"/>
                  </a:cubicBezTo>
                  <a:close/>
                  <a:moveTo>
                    <a:pt x="172" y="37"/>
                  </a:moveTo>
                  <a:cubicBezTo>
                    <a:pt x="135" y="0"/>
                    <a:pt x="75" y="0"/>
                    <a:pt x="38" y="37"/>
                  </a:cubicBezTo>
                  <a:cubicBezTo>
                    <a:pt x="0" y="75"/>
                    <a:pt x="0" y="135"/>
                    <a:pt x="37" y="172"/>
                  </a:cubicBezTo>
                  <a:cubicBezTo>
                    <a:pt x="75" y="210"/>
                    <a:pt x="135" y="210"/>
                    <a:pt x="173" y="172"/>
                  </a:cubicBezTo>
                  <a:cubicBezTo>
                    <a:pt x="210" y="135"/>
                    <a:pt x="210" y="75"/>
                    <a:pt x="172" y="37"/>
                  </a:cubicBezTo>
                  <a:close/>
                  <a:moveTo>
                    <a:pt x="135" y="148"/>
                  </a:moveTo>
                  <a:cubicBezTo>
                    <a:pt x="130" y="154"/>
                    <a:pt x="123" y="158"/>
                    <a:pt x="114" y="160"/>
                  </a:cubicBezTo>
                  <a:cubicBezTo>
                    <a:pt x="114" y="178"/>
                    <a:pt x="114" y="178"/>
                    <a:pt x="114" y="178"/>
                  </a:cubicBezTo>
                  <a:cubicBezTo>
                    <a:pt x="100" y="178"/>
                    <a:pt x="100" y="178"/>
                    <a:pt x="100" y="178"/>
                  </a:cubicBezTo>
                  <a:cubicBezTo>
                    <a:pt x="100" y="160"/>
                    <a:pt x="100" y="160"/>
                    <a:pt x="100" y="160"/>
                  </a:cubicBezTo>
                  <a:cubicBezTo>
                    <a:pt x="91" y="159"/>
                    <a:pt x="85" y="156"/>
                    <a:pt x="79" y="150"/>
                  </a:cubicBezTo>
                  <a:cubicBezTo>
                    <a:pt x="74" y="145"/>
                    <a:pt x="70" y="137"/>
                    <a:pt x="69" y="127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9"/>
                    <a:pt x="91" y="132"/>
                    <a:pt x="93" y="135"/>
                  </a:cubicBezTo>
                  <a:cubicBezTo>
                    <a:pt x="95" y="138"/>
                    <a:pt x="97" y="140"/>
                    <a:pt x="100" y="142"/>
                  </a:cubicBezTo>
                  <a:cubicBezTo>
                    <a:pt x="100" y="109"/>
                    <a:pt x="100" y="109"/>
                    <a:pt x="100" y="109"/>
                  </a:cubicBezTo>
                  <a:cubicBezTo>
                    <a:pt x="90" y="107"/>
                    <a:pt x="83" y="102"/>
                    <a:pt x="79" y="96"/>
                  </a:cubicBezTo>
                  <a:cubicBezTo>
                    <a:pt x="74" y="91"/>
                    <a:pt x="72" y="84"/>
                    <a:pt x="72" y="75"/>
                  </a:cubicBezTo>
                  <a:cubicBezTo>
                    <a:pt x="72" y="67"/>
                    <a:pt x="74" y="60"/>
                    <a:pt x="80" y="54"/>
                  </a:cubicBezTo>
                  <a:cubicBezTo>
                    <a:pt x="85" y="49"/>
                    <a:pt x="91" y="45"/>
                    <a:pt x="100" y="4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22" y="45"/>
                    <a:pt x="126" y="48"/>
                    <a:pt x="131" y="53"/>
                  </a:cubicBezTo>
                  <a:cubicBezTo>
                    <a:pt x="136" y="57"/>
                    <a:pt x="139" y="63"/>
                    <a:pt x="140" y="71"/>
                  </a:cubicBezTo>
                  <a:cubicBezTo>
                    <a:pt x="121" y="74"/>
                    <a:pt x="121" y="74"/>
                    <a:pt x="121" y="74"/>
                  </a:cubicBezTo>
                  <a:cubicBezTo>
                    <a:pt x="120" y="68"/>
                    <a:pt x="118" y="63"/>
                    <a:pt x="114" y="61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126" y="95"/>
                    <a:pt x="132" y="99"/>
                    <a:pt x="137" y="104"/>
                  </a:cubicBezTo>
                  <a:cubicBezTo>
                    <a:pt x="141" y="109"/>
                    <a:pt x="144" y="116"/>
                    <a:pt x="144" y="125"/>
                  </a:cubicBezTo>
                  <a:cubicBezTo>
                    <a:pt x="144" y="134"/>
                    <a:pt x="141" y="142"/>
                    <a:pt x="135" y="148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16"/>
            <p:cNvSpPr>
              <a:spLocks noEditPoints="1"/>
            </p:cNvSpPr>
            <p:nvPr userDrawn="1"/>
          </p:nvSpPr>
          <p:spPr bwMode="auto">
            <a:xfrm rot="19377329">
              <a:off x="11068806" y="2843779"/>
              <a:ext cx="750038" cy="750037"/>
            </a:xfrm>
            <a:custGeom>
              <a:avLst/>
              <a:gdLst>
                <a:gd name="T0" fmla="*/ 172 w 209"/>
                <a:gd name="T1" fmla="*/ 37 h 209"/>
                <a:gd name="T2" fmla="*/ 37 w 209"/>
                <a:gd name="T3" fmla="*/ 37 h 209"/>
                <a:gd name="T4" fmla="*/ 37 w 209"/>
                <a:gd name="T5" fmla="*/ 172 h 209"/>
                <a:gd name="T6" fmla="*/ 172 w 209"/>
                <a:gd name="T7" fmla="*/ 172 h 209"/>
                <a:gd name="T8" fmla="*/ 172 w 209"/>
                <a:gd name="T9" fmla="*/ 37 h 209"/>
                <a:gd name="T10" fmla="*/ 140 w 209"/>
                <a:gd name="T11" fmla="*/ 159 h 209"/>
                <a:gd name="T12" fmla="*/ 113 w 209"/>
                <a:gd name="T13" fmla="*/ 164 h 209"/>
                <a:gd name="T14" fmla="*/ 76 w 209"/>
                <a:gd name="T15" fmla="*/ 148 h 209"/>
                <a:gd name="T16" fmla="*/ 63 w 209"/>
                <a:gd name="T17" fmla="*/ 124 h 209"/>
                <a:gd name="T18" fmla="*/ 52 w 209"/>
                <a:gd name="T19" fmla="*/ 124 h 209"/>
                <a:gd name="T20" fmla="*/ 55 w 209"/>
                <a:gd name="T21" fmla="*/ 110 h 209"/>
                <a:gd name="T22" fmla="*/ 62 w 209"/>
                <a:gd name="T23" fmla="*/ 110 h 209"/>
                <a:gd name="T24" fmla="*/ 62 w 209"/>
                <a:gd name="T25" fmla="*/ 107 h 209"/>
                <a:gd name="T26" fmla="*/ 62 w 209"/>
                <a:gd name="T27" fmla="*/ 98 h 209"/>
                <a:gd name="T28" fmla="*/ 52 w 209"/>
                <a:gd name="T29" fmla="*/ 98 h 209"/>
                <a:gd name="T30" fmla="*/ 55 w 209"/>
                <a:gd name="T31" fmla="*/ 84 h 209"/>
                <a:gd name="T32" fmla="*/ 64 w 209"/>
                <a:gd name="T33" fmla="*/ 84 h 209"/>
                <a:gd name="T34" fmla="*/ 76 w 209"/>
                <a:gd name="T35" fmla="*/ 63 h 209"/>
                <a:gd name="T36" fmla="*/ 115 w 209"/>
                <a:gd name="T37" fmla="*/ 47 h 209"/>
                <a:gd name="T38" fmla="*/ 137 w 209"/>
                <a:gd name="T39" fmla="*/ 52 h 209"/>
                <a:gd name="T40" fmla="*/ 132 w 209"/>
                <a:gd name="T41" fmla="*/ 73 h 209"/>
                <a:gd name="T42" fmla="*/ 113 w 209"/>
                <a:gd name="T43" fmla="*/ 67 h 209"/>
                <a:gd name="T44" fmla="*/ 93 w 209"/>
                <a:gd name="T45" fmla="*/ 76 h 209"/>
                <a:gd name="T46" fmla="*/ 87 w 209"/>
                <a:gd name="T47" fmla="*/ 84 h 209"/>
                <a:gd name="T48" fmla="*/ 129 w 209"/>
                <a:gd name="T49" fmla="*/ 84 h 209"/>
                <a:gd name="T50" fmla="*/ 127 w 209"/>
                <a:gd name="T51" fmla="*/ 98 h 209"/>
                <a:gd name="T52" fmla="*/ 88 w 209"/>
                <a:gd name="T53" fmla="*/ 98 h 209"/>
                <a:gd name="T54" fmla="*/ 88 w 209"/>
                <a:gd name="T55" fmla="*/ 105 h 209"/>
                <a:gd name="T56" fmla="*/ 88 w 209"/>
                <a:gd name="T57" fmla="*/ 110 h 209"/>
                <a:gd name="T58" fmla="*/ 125 w 209"/>
                <a:gd name="T59" fmla="*/ 110 h 209"/>
                <a:gd name="T60" fmla="*/ 122 w 209"/>
                <a:gd name="T61" fmla="*/ 124 h 209"/>
                <a:gd name="T62" fmla="*/ 87 w 209"/>
                <a:gd name="T63" fmla="*/ 124 h 209"/>
                <a:gd name="T64" fmla="*/ 93 w 209"/>
                <a:gd name="T65" fmla="*/ 135 h 209"/>
                <a:gd name="T66" fmla="*/ 113 w 209"/>
                <a:gd name="T67" fmla="*/ 144 h 209"/>
                <a:gd name="T68" fmla="*/ 140 w 209"/>
                <a:gd name="T69" fmla="*/ 135 h 209"/>
                <a:gd name="T70" fmla="*/ 140 w 209"/>
                <a:gd name="T71" fmla="*/ 15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9" h="209">
                  <a:moveTo>
                    <a:pt x="172" y="37"/>
                  </a:moveTo>
                  <a:cubicBezTo>
                    <a:pt x="135" y="0"/>
                    <a:pt x="74" y="0"/>
                    <a:pt x="37" y="37"/>
                  </a:cubicBezTo>
                  <a:cubicBezTo>
                    <a:pt x="0" y="75"/>
                    <a:pt x="0" y="135"/>
                    <a:pt x="37" y="172"/>
                  </a:cubicBezTo>
                  <a:cubicBezTo>
                    <a:pt x="74" y="209"/>
                    <a:pt x="135" y="209"/>
                    <a:pt x="172" y="172"/>
                  </a:cubicBezTo>
                  <a:cubicBezTo>
                    <a:pt x="209" y="135"/>
                    <a:pt x="209" y="75"/>
                    <a:pt x="172" y="37"/>
                  </a:cubicBezTo>
                  <a:close/>
                  <a:moveTo>
                    <a:pt x="140" y="159"/>
                  </a:moveTo>
                  <a:cubicBezTo>
                    <a:pt x="133" y="162"/>
                    <a:pt x="122" y="164"/>
                    <a:pt x="113" y="164"/>
                  </a:cubicBezTo>
                  <a:cubicBezTo>
                    <a:pt x="98" y="164"/>
                    <a:pt x="86" y="159"/>
                    <a:pt x="76" y="148"/>
                  </a:cubicBezTo>
                  <a:cubicBezTo>
                    <a:pt x="70" y="141"/>
                    <a:pt x="66" y="134"/>
                    <a:pt x="63" y="124"/>
                  </a:cubicBezTo>
                  <a:cubicBezTo>
                    <a:pt x="52" y="124"/>
                    <a:pt x="52" y="124"/>
                    <a:pt x="52" y="124"/>
                  </a:cubicBezTo>
                  <a:cubicBezTo>
                    <a:pt x="55" y="110"/>
                    <a:pt x="55" y="110"/>
                    <a:pt x="55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2" y="104"/>
                    <a:pt x="62" y="100"/>
                    <a:pt x="62" y="98"/>
                  </a:cubicBezTo>
                  <a:cubicBezTo>
                    <a:pt x="52" y="98"/>
                    <a:pt x="52" y="98"/>
                    <a:pt x="52" y="98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6" y="74"/>
                    <a:pt x="70" y="70"/>
                    <a:pt x="76" y="63"/>
                  </a:cubicBezTo>
                  <a:cubicBezTo>
                    <a:pt x="86" y="53"/>
                    <a:pt x="99" y="47"/>
                    <a:pt x="115" y="47"/>
                  </a:cubicBezTo>
                  <a:cubicBezTo>
                    <a:pt x="123" y="47"/>
                    <a:pt x="131" y="49"/>
                    <a:pt x="137" y="52"/>
                  </a:cubicBezTo>
                  <a:cubicBezTo>
                    <a:pt x="132" y="73"/>
                    <a:pt x="132" y="73"/>
                    <a:pt x="132" y="73"/>
                  </a:cubicBezTo>
                  <a:cubicBezTo>
                    <a:pt x="128" y="69"/>
                    <a:pt x="122" y="67"/>
                    <a:pt x="113" y="67"/>
                  </a:cubicBezTo>
                  <a:cubicBezTo>
                    <a:pt x="105" y="67"/>
                    <a:pt x="98" y="70"/>
                    <a:pt x="93" y="76"/>
                  </a:cubicBezTo>
                  <a:cubicBezTo>
                    <a:pt x="90" y="79"/>
                    <a:pt x="88" y="79"/>
                    <a:pt x="87" y="84"/>
                  </a:cubicBezTo>
                  <a:cubicBezTo>
                    <a:pt x="129" y="84"/>
                    <a:pt x="129" y="84"/>
                    <a:pt x="129" y="84"/>
                  </a:cubicBezTo>
                  <a:cubicBezTo>
                    <a:pt x="127" y="98"/>
                    <a:pt x="127" y="98"/>
                    <a:pt x="127" y="98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8" y="99"/>
                    <a:pt x="88" y="103"/>
                    <a:pt x="88" y="105"/>
                  </a:cubicBezTo>
                  <a:cubicBezTo>
                    <a:pt x="88" y="107"/>
                    <a:pt x="88" y="109"/>
                    <a:pt x="88" y="110"/>
                  </a:cubicBezTo>
                  <a:cubicBezTo>
                    <a:pt x="125" y="110"/>
                    <a:pt x="125" y="110"/>
                    <a:pt x="125" y="110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87" y="124"/>
                    <a:pt x="87" y="124"/>
                    <a:pt x="87" y="124"/>
                  </a:cubicBezTo>
                  <a:cubicBezTo>
                    <a:pt x="88" y="129"/>
                    <a:pt x="90" y="132"/>
                    <a:pt x="93" y="135"/>
                  </a:cubicBezTo>
                  <a:cubicBezTo>
                    <a:pt x="98" y="141"/>
                    <a:pt x="105" y="144"/>
                    <a:pt x="113" y="144"/>
                  </a:cubicBezTo>
                  <a:cubicBezTo>
                    <a:pt x="123" y="144"/>
                    <a:pt x="134" y="141"/>
                    <a:pt x="140" y="135"/>
                  </a:cubicBezTo>
                  <a:lnTo>
                    <a:pt x="140" y="159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17"/>
            <p:cNvSpPr>
              <a:spLocks noEditPoints="1"/>
            </p:cNvSpPr>
            <p:nvPr userDrawn="1"/>
          </p:nvSpPr>
          <p:spPr bwMode="auto">
            <a:xfrm rot="2491482">
              <a:off x="9999530" y="6014782"/>
              <a:ext cx="851619" cy="858515"/>
            </a:xfrm>
            <a:custGeom>
              <a:avLst/>
              <a:gdLst>
                <a:gd name="T0" fmla="*/ 172 w 209"/>
                <a:gd name="T1" fmla="*/ 37 h 210"/>
                <a:gd name="T2" fmla="*/ 37 w 209"/>
                <a:gd name="T3" fmla="*/ 37 h 210"/>
                <a:gd name="T4" fmla="*/ 37 w 209"/>
                <a:gd name="T5" fmla="*/ 172 h 210"/>
                <a:gd name="T6" fmla="*/ 172 w 209"/>
                <a:gd name="T7" fmla="*/ 172 h 210"/>
                <a:gd name="T8" fmla="*/ 172 w 209"/>
                <a:gd name="T9" fmla="*/ 37 h 210"/>
                <a:gd name="T10" fmla="*/ 135 w 209"/>
                <a:gd name="T11" fmla="*/ 158 h 210"/>
                <a:gd name="T12" fmla="*/ 124 w 209"/>
                <a:gd name="T13" fmla="*/ 160 h 210"/>
                <a:gd name="T14" fmla="*/ 105 w 209"/>
                <a:gd name="T15" fmla="*/ 157 h 210"/>
                <a:gd name="T16" fmla="*/ 88 w 209"/>
                <a:gd name="T17" fmla="*/ 153 h 210"/>
                <a:gd name="T18" fmla="*/ 69 w 209"/>
                <a:gd name="T19" fmla="*/ 160 h 210"/>
                <a:gd name="T20" fmla="*/ 61 w 209"/>
                <a:gd name="T21" fmla="*/ 142 h 210"/>
                <a:gd name="T22" fmla="*/ 73 w 209"/>
                <a:gd name="T23" fmla="*/ 128 h 210"/>
                <a:gd name="T24" fmla="*/ 77 w 209"/>
                <a:gd name="T25" fmla="*/ 115 h 210"/>
                <a:gd name="T26" fmla="*/ 77 w 209"/>
                <a:gd name="T27" fmla="*/ 112 h 210"/>
                <a:gd name="T28" fmla="*/ 61 w 209"/>
                <a:gd name="T29" fmla="*/ 112 h 210"/>
                <a:gd name="T30" fmla="*/ 61 w 209"/>
                <a:gd name="T31" fmla="*/ 93 h 210"/>
                <a:gd name="T32" fmla="*/ 73 w 209"/>
                <a:gd name="T33" fmla="*/ 93 h 210"/>
                <a:gd name="T34" fmla="*/ 70 w 209"/>
                <a:gd name="T35" fmla="*/ 75 h 210"/>
                <a:gd name="T36" fmla="*/ 74 w 209"/>
                <a:gd name="T37" fmla="*/ 59 h 210"/>
                <a:gd name="T38" fmla="*/ 87 w 209"/>
                <a:gd name="T39" fmla="*/ 48 h 210"/>
                <a:gd name="T40" fmla="*/ 106 w 209"/>
                <a:gd name="T41" fmla="*/ 44 h 210"/>
                <a:gd name="T42" fmla="*/ 130 w 209"/>
                <a:gd name="T43" fmla="*/ 52 h 210"/>
                <a:gd name="T44" fmla="*/ 141 w 209"/>
                <a:gd name="T45" fmla="*/ 73 h 210"/>
                <a:gd name="T46" fmla="*/ 120 w 209"/>
                <a:gd name="T47" fmla="*/ 76 h 210"/>
                <a:gd name="T48" fmla="*/ 114 w 209"/>
                <a:gd name="T49" fmla="*/ 65 h 210"/>
                <a:gd name="T50" fmla="*/ 105 w 209"/>
                <a:gd name="T51" fmla="*/ 61 h 210"/>
                <a:gd name="T52" fmla="*/ 95 w 209"/>
                <a:gd name="T53" fmla="*/ 65 h 210"/>
                <a:gd name="T54" fmla="*/ 91 w 209"/>
                <a:gd name="T55" fmla="*/ 75 h 210"/>
                <a:gd name="T56" fmla="*/ 92 w 209"/>
                <a:gd name="T57" fmla="*/ 84 h 210"/>
                <a:gd name="T58" fmla="*/ 94 w 209"/>
                <a:gd name="T59" fmla="*/ 93 h 210"/>
                <a:gd name="T60" fmla="*/ 120 w 209"/>
                <a:gd name="T61" fmla="*/ 93 h 210"/>
                <a:gd name="T62" fmla="*/ 120 w 209"/>
                <a:gd name="T63" fmla="*/ 112 h 210"/>
                <a:gd name="T64" fmla="*/ 98 w 209"/>
                <a:gd name="T65" fmla="*/ 112 h 210"/>
                <a:gd name="T66" fmla="*/ 98 w 209"/>
                <a:gd name="T67" fmla="*/ 114 h 210"/>
                <a:gd name="T68" fmla="*/ 96 w 209"/>
                <a:gd name="T69" fmla="*/ 125 h 210"/>
                <a:gd name="T70" fmla="*/ 87 w 209"/>
                <a:gd name="T71" fmla="*/ 139 h 210"/>
                <a:gd name="T72" fmla="*/ 97 w 209"/>
                <a:gd name="T73" fmla="*/ 136 h 210"/>
                <a:gd name="T74" fmla="*/ 102 w 209"/>
                <a:gd name="T75" fmla="*/ 137 h 210"/>
                <a:gd name="T76" fmla="*/ 108 w 209"/>
                <a:gd name="T77" fmla="*/ 138 h 210"/>
                <a:gd name="T78" fmla="*/ 121 w 209"/>
                <a:gd name="T79" fmla="*/ 141 h 210"/>
                <a:gd name="T80" fmla="*/ 136 w 209"/>
                <a:gd name="T81" fmla="*/ 136 h 210"/>
                <a:gd name="T82" fmla="*/ 145 w 209"/>
                <a:gd name="T83" fmla="*/ 155 h 210"/>
                <a:gd name="T84" fmla="*/ 135 w 209"/>
                <a:gd name="T85" fmla="*/ 15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9" h="210">
                  <a:moveTo>
                    <a:pt x="172" y="37"/>
                  </a:moveTo>
                  <a:cubicBezTo>
                    <a:pt x="135" y="0"/>
                    <a:pt x="74" y="0"/>
                    <a:pt x="37" y="37"/>
                  </a:cubicBezTo>
                  <a:cubicBezTo>
                    <a:pt x="0" y="75"/>
                    <a:pt x="0" y="135"/>
                    <a:pt x="37" y="172"/>
                  </a:cubicBezTo>
                  <a:cubicBezTo>
                    <a:pt x="74" y="210"/>
                    <a:pt x="135" y="210"/>
                    <a:pt x="172" y="172"/>
                  </a:cubicBezTo>
                  <a:cubicBezTo>
                    <a:pt x="209" y="135"/>
                    <a:pt x="209" y="75"/>
                    <a:pt x="172" y="37"/>
                  </a:cubicBezTo>
                  <a:close/>
                  <a:moveTo>
                    <a:pt x="135" y="158"/>
                  </a:moveTo>
                  <a:cubicBezTo>
                    <a:pt x="131" y="159"/>
                    <a:pt x="127" y="160"/>
                    <a:pt x="124" y="160"/>
                  </a:cubicBezTo>
                  <a:cubicBezTo>
                    <a:pt x="119" y="160"/>
                    <a:pt x="113" y="159"/>
                    <a:pt x="105" y="157"/>
                  </a:cubicBezTo>
                  <a:cubicBezTo>
                    <a:pt x="98" y="154"/>
                    <a:pt x="92" y="153"/>
                    <a:pt x="88" y="153"/>
                  </a:cubicBezTo>
                  <a:cubicBezTo>
                    <a:pt x="82" y="153"/>
                    <a:pt x="76" y="156"/>
                    <a:pt x="69" y="160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67" y="137"/>
                    <a:pt x="71" y="133"/>
                    <a:pt x="73" y="128"/>
                  </a:cubicBezTo>
                  <a:cubicBezTo>
                    <a:pt x="76" y="124"/>
                    <a:pt x="77" y="119"/>
                    <a:pt x="77" y="115"/>
                  </a:cubicBezTo>
                  <a:cubicBezTo>
                    <a:pt x="77" y="114"/>
                    <a:pt x="77" y="114"/>
                    <a:pt x="77" y="112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73" y="93"/>
                    <a:pt x="73" y="93"/>
                    <a:pt x="73" y="93"/>
                  </a:cubicBezTo>
                  <a:cubicBezTo>
                    <a:pt x="71" y="87"/>
                    <a:pt x="70" y="81"/>
                    <a:pt x="70" y="75"/>
                  </a:cubicBezTo>
                  <a:cubicBezTo>
                    <a:pt x="70" y="70"/>
                    <a:pt x="71" y="64"/>
                    <a:pt x="74" y="59"/>
                  </a:cubicBezTo>
                  <a:cubicBezTo>
                    <a:pt x="77" y="54"/>
                    <a:pt x="82" y="50"/>
                    <a:pt x="87" y="48"/>
                  </a:cubicBezTo>
                  <a:cubicBezTo>
                    <a:pt x="93" y="45"/>
                    <a:pt x="99" y="44"/>
                    <a:pt x="106" y="44"/>
                  </a:cubicBezTo>
                  <a:cubicBezTo>
                    <a:pt x="116" y="44"/>
                    <a:pt x="124" y="46"/>
                    <a:pt x="130" y="52"/>
                  </a:cubicBezTo>
                  <a:cubicBezTo>
                    <a:pt x="136" y="57"/>
                    <a:pt x="139" y="64"/>
                    <a:pt x="141" y="73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19" y="71"/>
                    <a:pt x="117" y="67"/>
                    <a:pt x="114" y="65"/>
                  </a:cubicBezTo>
                  <a:cubicBezTo>
                    <a:pt x="112" y="62"/>
                    <a:pt x="109" y="61"/>
                    <a:pt x="105" y="61"/>
                  </a:cubicBezTo>
                  <a:cubicBezTo>
                    <a:pt x="101" y="61"/>
                    <a:pt x="97" y="62"/>
                    <a:pt x="95" y="65"/>
                  </a:cubicBezTo>
                  <a:cubicBezTo>
                    <a:pt x="92" y="68"/>
                    <a:pt x="91" y="71"/>
                    <a:pt x="91" y="75"/>
                  </a:cubicBezTo>
                  <a:cubicBezTo>
                    <a:pt x="91" y="78"/>
                    <a:pt x="91" y="80"/>
                    <a:pt x="92" y="84"/>
                  </a:cubicBezTo>
                  <a:cubicBezTo>
                    <a:pt x="93" y="87"/>
                    <a:pt x="93" y="90"/>
                    <a:pt x="94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112"/>
                    <a:pt x="120" y="112"/>
                    <a:pt x="120" y="112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8" y="114"/>
                    <a:pt x="98" y="113"/>
                    <a:pt x="98" y="114"/>
                  </a:cubicBezTo>
                  <a:cubicBezTo>
                    <a:pt x="98" y="118"/>
                    <a:pt x="97" y="122"/>
                    <a:pt x="96" y="125"/>
                  </a:cubicBezTo>
                  <a:cubicBezTo>
                    <a:pt x="94" y="129"/>
                    <a:pt x="91" y="133"/>
                    <a:pt x="87" y="139"/>
                  </a:cubicBezTo>
                  <a:cubicBezTo>
                    <a:pt x="89" y="137"/>
                    <a:pt x="93" y="136"/>
                    <a:pt x="97" y="136"/>
                  </a:cubicBezTo>
                  <a:cubicBezTo>
                    <a:pt x="99" y="136"/>
                    <a:pt x="100" y="137"/>
                    <a:pt x="102" y="137"/>
                  </a:cubicBezTo>
                  <a:cubicBezTo>
                    <a:pt x="103" y="137"/>
                    <a:pt x="105" y="137"/>
                    <a:pt x="108" y="138"/>
                  </a:cubicBezTo>
                  <a:cubicBezTo>
                    <a:pt x="114" y="140"/>
                    <a:pt x="119" y="141"/>
                    <a:pt x="121" y="141"/>
                  </a:cubicBezTo>
                  <a:cubicBezTo>
                    <a:pt x="125" y="141"/>
                    <a:pt x="130" y="139"/>
                    <a:pt x="136" y="136"/>
                  </a:cubicBezTo>
                  <a:cubicBezTo>
                    <a:pt x="145" y="155"/>
                    <a:pt x="145" y="155"/>
                    <a:pt x="145" y="155"/>
                  </a:cubicBezTo>
                  <a:cubicBezTo>
                    <a:pt x="142" y="156"/>
                    <a:pt x="138" y="157"/>
                    <a:pt x="135" y="158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18"/>
            <p:cNvSpPr>
              <a:spLocks noEditPoints="1"/>
            </p:cNvSpPr>
            <p:nvPr userDrawn="1"/>
          </p:nvSpPr>
          <p:spPr bwMode="auto">
            <a:xfrm>
              <a:off x="11299097" y="690260"/>
              <a:ext cx="842817" cy="839424"/>
            </a:xfrm>
            <a:custGeom>
              <a:avLst/>
              <a:gdLst>
                <a:gd name="T0" fmla="*/ 172 w 210"/>
                <a:gd name="T1" fmla="*/ 37 h 209"/>
                <a:gd name="T2" fmla="*/ 38 w 210"/>
                <a:gd name="T3" fmla="*/ 37 h 209"/>
                <a:gd name="T4" fmla="*/ 37 w 210"/>
                <a:gd name="T5" fmla="*/ 172 h 209"/>
                <a:gd name="T6" fmla="*/ 173 w 210"/>
                <a:gd name="T7" fmla="*/ 172 h 209"/>
                <a:gd name="T8" fmla="*/ 172 w 210"/>
                <a:gd name="T9" fmla="*/ 37 h 209"/>
                <a:gd name="T10" fmla="*/ 140 w 210"/>
                <a:gd name="T11" fmla="*/ 99 h 209"/>
                <a:gd name="T12" fmla="*/ 140 w 210"/>
                <a:gd name="T13" fmla="*/ 118 h 209"/>
                <a:gd name="T14" fmla="*/ 114 w 210"/>
                <a:gd name="T15" fmla="*/ 118 h 209"/>
                <a:gd name="T16" fmla="*/ 114 w 210"/>
                <a:gd name="T17" fmla="*/ 126 h 209"/>
                <a:gd name="T18" fmla="*/ 140 w 210"/>
                <a:gd name="T19" fmla="*/ 126 h 209"/>
                <a:gd name="T20" fmla="*/ 140 w 210"/>
                <a:gd name="T21" fmla="*/ 144 h 209"/>
                <a:gd name="T22" fmla="*/ 114 w 210"/>
                <a:gd name="T23" fmla="*/ 144 h 209"/>
                <a:gd name="T24" fmla="*/ 114 w 210"/>
                <a:gd name="T25" fmla="*/ 164 h 209"/>
                <a:gd name="T26" fmla="*/ 94 w 210"/>
                <a:gd name="T27" fmla="*/ 164 h 209"/>
                <a:gd name="T28" fmla="*/ 94 w 210"/>
                <a:gd name="T29" fmla="*/ 144 h 209"/>
                <a:gd name="T30" fmla="*/ 68 w 210"/>
                <a:gd name="T31" fmla="*/ 144 h 209"/>
                <a:gd name="T32" fmla="*/ 68 w 210"/>
                <a:gd name="T33" fmla="*/ 126 h 209"/>
                <a:gd name="T34" fmla="*/ 94 w 210"/>
                <a:gd name="T35" fmla="*/ 126 h 209"/>
                <a:gd name="T36" fmla="*/ 94 w 210"/>
                <a:gd name="T37" fmla="*/ 118 h 209"/>
                <a:gd name="T38" fmla="*/ 68 w 210"/>
                <a:gd name="T39" fmla="*/ 118 h 209"/>
                <a:gd name="T40" fmla="*/ 68 w 210"/>
                <a:gd name="T41" fmla="*/ 99 h 209"/>
                <a:gd name="T42" fmla="*/ 84 w 210"/>
                <a:gd name="T43" fmla="*/ 99 h 209"/>
                <a:gd name="T44" fmla="*/ 60 w 210"/>
                <a:gd name="T45" fmla="*/ 53 h 209"/>
                <a:gd name="T46" fmla="*/ 83 w 210"/>
                <a:gd name="T47" fmla="*/ 53 h 209"/>
                <a:gd name="T48" fmla="*/ 99 w 210"/>
                <a:gd name="T49" fmla="*/ 85 h 209"/>
                <a:gd name="T50" fmla="*/ 103 w 210"/>
                <a:gd name="T51" fmla="*/ 94 h 209"/>
                <a:gd name="T52" fmla="*/ 107 w 210"/>
                <a:gd name="T53" fmla="*/ 85 h 209"/>
                <a:gd name="T54" fmla="*/ 123 w 210"/>
                <a:gd name="T55" fmla="*/ 53 h 209"/>
                <a:gd name="T56" fmla="*/ 146 w 210"/>
                <a:gd name="T57" fmla="*/ 53 h 209"/>
                <a:gd name="T58" fmla="*/ 122 w 210"/>
                <a:gd name="T59" fmla="*/ 99 h 209"/>
                <a:gd name="T60" fmla="*/ 140 w 210"/>
                <a:gd name="T61" fmla="*/ 9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0" h="209">
                  <a:moveTo>
                    <a:pt x="172" y="37"/>
                  </a:moveTo>
                  <a:cubicBezTo>
                    <a:pt x="135" y="0"/>
                    <a:pt x="75" y="0"/>
                    <a:pt x="38" y="37"/>
                  </a:cubicBezTo>
                  <a:cubicBezTo>
                    <a:pt x="0" y="74"/>
                    <a:pt x="0" y="135"/>
                    <a:pt x="37" y="172"/>
                  </a:cubicBezTo>
                  <a:cubicBezTo>
                    <a:pt x="75" y="209"/>
                    <a:pt x="135" y="209"/>
                    <a:pt x="173" y="172"/>
                  </a:cubicBezTo>
                  <a:cubicBezTo>
                    <a:pt x="210" y="135"/>
                    <a:pt x="210" y="74"/>
                    <a:pt x="172" y="37"/>
                  </a:cubicBezTo>
                  <a:close/>
                  <a:moveTo>
                    <a:pt x="140" y="99"/>
                  </a:moveTo>
                  <a:cubicBezTo>
                    <a:pt x="140" y="118"/>
                    <a:pt x="140" y="118"/>
                    <a:pt x="140" y="118"/>
                  </a:cubicBezTo>
                  <a:cubicBezTo>
                    <a:pt x="114" y="118"/>
                    <a:pt x="114" y="118"/>
                    <a:pt x="114" y="118"/>
                  </a:cubicBezTo>
                  <a:cubicBezTo>
                    <a:pt x="114" y="126"/>
                    <a:pt x="114" y="126"/>
                    <a:pt x="114" y="126"/>
                  </a:cubicBezTo>
                  <a:cubicBezTo>
                    <a:pt x="140" y="126"/>
                    <a:pt x="140" y="126"/>
                    <a:pt x="140" y="126"/>
                  </a:cubicBezTo>
                  <a:cubicBezTo>
                    <a:pt x="140" y="144"/>
                    <a:pt x="140" y="144"/>
                    <a:pt x="140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94" y="164"/>
                    <a:pt x="94" y="164"/>
                    <a:pt x="94" y="164"/>
                  </a:cubicBezTo>
                  <a:cubicBezTo>
                    <a:pt x="94" y="144"/>
                    <a:pt x="94" y="144"/>
                    <a:pt x="94" y="144"/>
                  </a:cubicBezTo>
                  <a:cubicBezTo>
                    <a:pt x="68" y="144"/>
                    <a:pt x="68" y="144"/>
                    <a:pt x="68" y="144"/>
                  </a:cubicBezTo>
                  <a:cubicBezTo>
                    <a:pt x="68" y="126"/>
                    <a:pt x="68" y="126"/>
                    <a:pt x="68" y="126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99" y="85"/>
                    <a:pt x="99" y="85"/>
                    <a:pt x="99" y="85"/>
                  </a:cubicBezTo>
                  <a:cubicBezTo>
                    <a:pt x="101" y="89"/>
                    <a:pt x="102" y="91"/>
                    <a:pt x="103" y="94"/>
                  </a:cubicBezTo>
                  <a:cubicBezTo>
                    <a:pt x="104" y="91"/>
                    <a:pt x="105" y="89"/>
                    <a:pt x="107" y="85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46" y="53"/>
                    <a:pt x="146" y="53"/>
                    <a:pt x="146" y="53"/>
                  </a:cubicBezTo>
                  <a:cubicBezTo>
                    <a:pt x="122" y="99"/>
                    <a:pt x="122" y="99"/>
                    <a:pt x="122" y="99"/>
                  </a:cubicBezTo>
                  <a:lnTo>
                    <a:pt x="140" y="99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19"/>
            <p:cNvSpPr>
              <a:spLocks noEditPoints="1"/>
            </p:cNvSpPr>
            <p:nvPr userDrawn="1"/>
          </p:nvSpPr>
          <p:spPr bwMode="auto">
            <a:xfrm>
              <a:off x="9364500" y="1989379"/>
              <a:ext cx="852967" cy="852966"/>
            </a:xfrm>
            <a:custGeom>
              <a:avLst/>
              <a:gdLst>
                <a:gd name="T0" fmla="*/ 169 w 199"/>
                <a:gd name="T1" fmla="*/ 149 h 199"/>
                <a:gd name="T2" fmla="*/ 160 w 199"/>
                <a:gd name="T3" fmla="*/ 178 h 199"/>
                <a:gd name="T4" fmla="*/ 130 w 199"/>
                <a:gd name="T5" fmla="*/ 179 h 199"/>
                <a:gd name="T6" fmla="*/ 106 w 199"/>
                <a:gd name="T7" fmla="*/ 199 h 199"/>
                <a:gd name="T8" fmla="*/ 80 w 199"/>
                <a:gd name="T9" fmla="*/ 183 h 199"/>
                <a:gd name="T10" fmla="*/ 50 w 199"/>
                <a:gd name="T11" fmla="*/ 185 h 199"/>
                <a:gd name="T12" fmla="*/ 37 w 199"/>
                <a:gd name="T13" fmla="*/ 158 h 199"/>
                <a:gd name="T14" fmla="*/ 10 w 199"/>
                <a:gd name="T15" fmla="*/ 143 h 199"/>
                <a:gd name="T16" fmla="*/ 15 w 199"/>
                <a:gd name="T17" fmla="*/ 113 h 199"/>
                <a:gd name="T18" fmla="*/ 1 w 199"/>
                <a:gd name="T19" fmla="*/ 87 h 199"/>
                <a:gd name="T20" fmla="*/ 22 w 199"/>
                <a:gd name="T21" fmla="*/ 64 h 199"/>
                <a:gd name="T22" fmla="*/ 25 w 199"/>
                <a:gd name="T23" fmla="*/ 34 h 199"/>
                <a:gd name="T24" fmla="*/ 55 w 199"/>
                <a:gd name="T25" fmla="*/ 27 h 199"/>
                <a:gd name="T26" fmla="*/ 74 w 199"/>
                <a:gd name="T27" fmla="*/ 4 h 199"/>
                <a:gd name="T28" fmla="*/ 102 w 199"/>
                <a:gd name="T29" fmla="*/ 14 h 199"/>
                <a:gd name="T30" fmla="*/ 131 w 199"/>
                <a:gd name="T31" fmla="*/ 5 h 199"/>
                <a:gd name="T32" fmla="*/ 149 w 199"/>
                <a:gd name="T33" fmla="*/ 30 h 199"/>
                <a:gd name="T34" fmla="*/ 178 w 199"/>
                <a:gd name="T35" fmla="*/ 39 h 199"/>
                <a:gd name="T36" fmla="*/ 179 w 199"/>
                <a:gd name="T37" fmla="*/ 69 h 199"/>
                <a:gd name="T38" fmla="*/ 199 w 199"/>
                <a:gd name="T39" fmla="*/ 93 h 199"/>
                <a:gd name="T40" fmla="*/ 183 w 199"/>
                <a:gd name="T41" fmla="*/ 119 h 199"/>
                <a:gd name="T42" fmla="*/ 64 w 199"/>
                <a:gd name="T43" fmla="*/ 89 h 199"/>
                <a:gd name="T44" fmla="*/ 54 w 199"/>
                <a:gd name="T45" fmla="*/ 78 h 199"/>
                <a:gd name="T46" fmla="*/ 27 w 199"/>
                <a:gd name="T47" fmla="*/ 123 h 199"/>
                <a:gd name="T48" fmla="*/ 60 w 199"/>
                <a:gd name="T49" fmla="*/ 121 h 199"/>
                <a:gd name="T50" fmla="*/ 64 w 199"/>
                <a:gd name="T51" fmla="*/ 103 h 199"/>
                <a:gd name="T52" fmla="*/ 64 w 199"/>
                <a:gd name="T53" fmla="*/ 89 h 199"/>
                <a:gd name="T54" fmla="*/ 100 w 199"/>
                <a:gd name="T55" fmla="*/ 103 h 199"/>
                <a:gd name="T56" fmla="*/ 91 w 199"/>
                <a:gd name="T57" fmla="*/ 116 h 199"/>
                <a:gd name="T58" fmla="*/ 82 w 199"/>
                <a:gd name="T59" fmla="*/ 102 h 199"/>
                <a:gd name="T60" fmla="*/ 73 w 199"/>
                <a:gd name="T61" fmla="*/ 102 h 199"/>
                <a:gd name="T62" fmla="*/ 82 w 199"/>
                <a:gd name="T63" fmla="*/ 122 h 199"/>
                <a:gd name="T64" fmla="*/ 106 w 199"/>
                <a:gd name="T65" fmla="*/ 119 h 199"/>
                <a:gd name="T66" fmla="*/ 109 w 199"/>
                <a:gd name="T67" fmla="*/ 77 h 199"/>
                <a:gd name="T68" fmla="*/ 136 w 199"/>
                <a:gd name="T69" fmla="*/ 95 h 199"/>
                <a:gd name="T70" fmla="*/ 131 w 199"/>
                <a:gd name="T71" fmla="*/ 104 h 199"/>
                <a:gd name="T72" fmla="*/ 140 w 199"/>
                <a:gd name="T73" fmla="*/ 104 h 199"/>
                <a:gd name="T74" fmla="*/ 171 w 199"/>
                <a:gd name="T75" fmla="*/ 77 h 199"/>
                <a:gd name="T76" fmla="*/ 164 w 199"/>
                <a:gd name="T77" fmla="*/ 111 h 199"/>
                <a:gd name="T78" fmla="*/ 171 w 199"/>
                <a:gd name="T79" fmla="*/ 114 h 199"/>
                <a:gd name="T80" fmla="*/ 171 w 199"/>
                <a:gd name="T81" fmla="*/ 123 h 199"/>
                <a:gd name="T82" fmla="*/ 56 w 199"/>
                <a:gd name="T83" fmla="*/ 109 h 199"/>
                <a:gd name="T84" fmla="*/ 45 w 199"/>
                <a:gd name="T85" fmla="*/ 115 h 199"/>
                <a:gd name="T86" fmla="*/ 44 w 199"/>
                <a:gd name="T87" fmla="*/ 103 h 199"/>
                <a:gd name="T88" fmla="*/ 49 w 199"/>
                <a:gd name="T89" fmla="*/ 95 h 199"/>
                <a:gd name="T90" fmla="*/ 37 w 199"/>
                <a:gd name="T91" fmla="*/ 85 h 199"/>
                <a:gd name="T92" fmla="*/ 53 w 199"/>
                <a:gd name="T93" fmla="*/ 87 h 199"/>
                <a:gd name="T94" fmla="*/ 49 w 199"/>
                <a:gd name="T95" fmla="*/ 9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9" h="199">
                  <a:moveTo>
                    <a:pt x="177" y="135"/>
                  </a:moveTo>
                  <a:cubicBezTo>
                    <a:pt x="186" y="149"/>
                    <a:pt x="186" y="149"/>
                    <a:pt x="186" y="149"/>
                  </a:cubicBezTo>
                  <a:cubicBezTo>
                    <a:pt x="169" y="149"/>
                    <a:pt x="169" y="149"/>
                    <a:pt x="169" y="149"/>
                  </a:cubicBezTo>
                  <a:cubicBezTo>
                    <a:pt x="174" y="165"/>
                    <a:pt x="174" y="165"/>
                    <a:pt x="174" y="165"/>
                  </a:cubicBezTo>
                  <a:cubicBezTo>
                    <a:pt x="158" y="162"/>
                    <a:pt x="158" y="162"/>
                    <a:pt x="158" y="162"/>
                  </a:cubicBezTo>
                  <a:cubicBezTo>
                    <a:pt x="160" y="178"/>
                    <a:pt x="160" y="178"/>
                    <a:pt x="160" y="178"/>
                  </a:cubicBezTo>
                  <a:cubicBezTo>
                    <a:pt x="145" y="172"/>
                    <a:pt x="145" y="172"/>
                    <a:pt x="145" y="172"/>
                  </a:cubicBezTo>
                  <a:cubicBezTo>
                    <a:pt x="143" y="189"/>
                    <a:pt x="143" y="189"/>
                    <a:pt x="143" y="189"/>
                  </a:cubicBezTo>
                  <a:cubicBezTo>
                    <a:pt x="130" y="179"/>
                    <a:pt x="130" y="179"/>
                    <a:pt x="130" y="179"/>
                  </a:cubicBezTo>
                  <a:cubicBezTo>
                    <a:pt x="125" y="195"/>
                    <a:pt x="125" y="195"/>
                    <a:pt x="125" y="195"/>
                  </a:cubicBezTo>
                  <a:cubicBezTo>
                    <a:pt x="113" y="184"/>
                    <a:pt x="113" y="184"/>
                    <a:pt x="113" y="184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97" y="185"/>
                    <a:pt x="97" y="185"/>
                    <a:pt x="97" y="185"/>
                  </a:cubicBezTo>
                  <a:cubicBezTo>
                    <a:pt x="87" y="198"/>
                    <a:pt x="87" y="198"/>
                    <a:pt x="87" y="198"/>
                  </a:cubicBezTo>
                  <a:cubicBezTo>
                    <a:pt x="80" y="183"/>
                    <a:pt x="80" y="183"/>
                    <a:pt x="80" y="183"/>
                  </a:cubicBezTo>
                  <a:cubicBezTo>
                    <a:pt x="68" y="194"/>
                    <a:pt x="68" y="194"/>
                    <a:pt x="68" y="194"/>
                  </a:cubicBezTo>
                  <a:cubicBezTo>
                    <a:pt x="64" y="177"/>
                    <a:pt x="64" y="177"/>
                    <a:pt x="64" y="177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21" y="160"/>
                    <a:pt x="21" y="160"/>
                    <a:pt x="21" y="160"/>
                  </a:cubicBezTo>
                  <a:cubicBezTo>
                    <a:pt x="27" y="144"/>
                    <a:pt x="27" y="144"/>
                    <a:pt x="27" y="144"/>
                  </a:cubicBezTo>
                  <a:cubicBezTo>
                    <a:pt x="10" y="143"/>
                    <a:pt x="10" y="143"/>
                    <a:pt x="10" y="143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4" y="125"/>
                    <a:pt x="4" y="125"/>
                    <a:pt x="4" y="125"/>
                  </a:cubicBezTo>
                  <a:cubicBezTo>
                    <a:pt x="15" y="113"/>
                    <a:pt x="15" y="113"/>
                    <a:pt x="15" y="113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49" y="13"/>
                    <a:pt x="149" y="13"/>
                    <a:pt x="149" y="13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2" y="41"/>
                    <a:pt x="162" y="41"/>
                    <a:pt x="162" y="41"/>
                  </a:cubicBezTo>
                  <a:cubicBezTo>
                    <a:pt x="178" y="39"/>
                    <a:pt x="178" y="39"/>
                    <a:pt x="178" y="39"/>
                  </a:cubicBezTo>
                  <a:cubicBezTo>
                    <a:pt x="172" y="54"/>
                    <a:pt x="172" y="54"/>
                    <a:pt x="172" y="54"/>
                  </a:cubicBezTo>
                  <a:cubicBezTo>
                    <a:pt x="189" y="56"/>
                    <a:pt x="189" y="56"/>
                    <a:pt x="189" y="56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96" y="74"/>
                    <a:pt x="196" y="74"/>
                    <a:pt x="196" y="74"/>
                  </a:cubicBezTo>
                  <a:cubicBezTo>
                    <a:pt x="184" y="86"/>
                    <a:pt x="184" y="86"/>
                    <a:pt x="184" y="86"/>
                  </a:cubicBezTo>
                  <a:cubicBezTo>
                    <a:pt x="199" y="93"/>
                    <a:pt x="199" y="93"/>
                    <a:pt x="199" y="93"/>
                  </a:cubicBezTo>
                  <a:cubicBezTo>
                    <a:pt x="185" y="102"/>
                    <a:pt x="185" y="102"/>
                    <a:pt x="185" y="102"/>
                  </a:cubicBezTo>
                  <a:cubicBezTo>
                    <a:pt x="198" y="112"/>
                    <a:pt x="198" y="112"/>
                    <a:pt x="198" y="112"/>
                  </a:cubicBezTo>
                  <a:cubicBezTo>
                    <a:pt x="183" y="119"/>
                    <a:pt x="183" y="119"/>
                    <a:pt x="183" y="119"/>
                  </a:cubicBezTo>
                  <a:cubicBezTo>
                    <a:pt x="194" y="131"/>
                    <a:pt x="194" y="131"/>
                    <a:pt x="194" y="131"/>
                  </a:cubicBezTo>
                  <a:lnTo>
                    <a:pt x="177" y="135"/>
                  </a:lnTo>
                  <a:close/>
                  <a:moveTo>
                    <a:pt x="64" y="89"/>
                  </a:moveTo>
                  <a:cubicBezTo>
                    <a:pt x="64" y="87"/>
                    <a:pt x="63" y="85"/>
                    <a:pt x="62" y="84"/>
                  </a:cubicBezTo>
                  <a:cubicBezTo>
                    <a:pt x="61" y="82"/>
                    <a:pt x="60" y="81"/>
                    <a:pt x="59" y="80"/>
                  </a:cubicBezTo>
                  <a:cubicBezTo>
                    <a:pt x="57" y="79"/>
                    <a:pt x="56" y="78"/>
                    <a:pt x="54" y="78"/>
                  </a:cubicBezTo>
                  <a:cubicBezTo>
                    <a:pt x="52" y="77"/>
                    <a:pt x="49" y="77"/>
                    <a:pt x="46" y="77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123"/>
                    <a:pt x="27" y="123"/>
                    <a:pt x="27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9" y="123"/>
                    <a:pt x="53" y="123"/>
                    <a:pt x="54" y="123"/>
                  </a:cubicBezTo>
                  <a:cubicBezTo>
                    <a:pt x="57" y="123"/>
                    <a:pt x="59" y="122"/>
                    <a:pt x="60" y="121"/>
                  </a:cubicBezTo>
                  <a:cubicBezTo>
                    <a:pt x="62" y="120"/>
                    <a:pt x="63" y="118"/>
                    <a:pt x="64" y="116"/>
                  </a:cubicBezTo>
                  <a:cubicBezTo>
                    <a:pt x="65" y="114"/>
                    <a:pt x="66" y="112"/>
                    <a:pt x="66" y="110"/>
                  </a:cubicBezTo>
                  <a:cubicBezTo>
                    <a:pt x="66" y="107"/>
                    <a:pt x="65" y="105"/>
                    <a:pt x="64" y="103"/>
                  </a:cubicBezTo>
                  <a:cubicBezTo>
                    <a:pt x="62" y="101"/>
                    <a:pt x="60" y="100"/>
                    <a:pt x="57" y="99"/>
                  </a:cubicBezTo>
                  <a:cubicBezTo>
                    <a:pt x="59" y="98"/>
                    <a:pt x="61" y="97"/>
                    <a:pt x="62" y="95"/>
                  </a:cubicBezTo>
                  <a:cubicBezTo>
                    <a:pt x="63" y="93"/>
                    <a:pt x="64" y="91"/>
                    <a:pt x="64" y="89"/>
                  </a:cubicBezTo>
                  <a:close/>
                  <a:moveTo>
                    <a:pt x="109" y="77"/>
                  </a:moveTo>
                  <a:cubicBezTo>
                    <a:pt x="100" y="77"/>
                    <a:pt x="100" y="77"/>
                    <a:pt x="100" y="77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6"/>
                    <a:pt x="100" y="109"/>
                    <a:pt x="100" y="110"/>
                  </a:cubicBezTo>
                  <a:cubicBezTo>
                    <a:pt x="100" y="112"/>
                    <a:pt x="99" y="113"/>
                    <a:pt x="97" y="114"/>
                  </a:cubicBezTo>
                  <a:cubicBezTo>
                    <a:pt x="96" y="116"/>
                    <a:pt x="94" y="116"/>
                    <a:pt x="91" y="116"/>
                  </a:cubicBezTo>
                  <a:cubicBezTo>
                    <a:pt x="89" y="116"/>
                    <a:pt x="87" y="115"/>
                    <a:pt x="85" y="114"/>
                  </a:cubicBezTo>
                  <a:cubicBezTo>
                    <a:pt x="84" y="113"/>
                    <a:pt x="83" y="112"/>
                    <a:pt x="83" y="110"/>
                  </a:cubicBezTo>
                  <a:cubicBezTo>
                    <a:pt x="82" y="109"/>
                    <a:pt x="82" y="106"/>
                    <a:pt x="82" y="102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3" y="107"/>
                    <a:pt x="73" y="111"/>
                    <a:pt x="74" y="113"/>
                  </a:cubicBezTo>
                  <a:cubicBezTo>
                    <a:pt x="74" y="115"/>
                    <a:pt x="75" y="117"/>
                    <a:pt x="76" y="119"/>
                  </a:cubicBezTo>
                  <a:cubicBezTo>
                    <a:pt x="78" y="120"/>
                    <a:pt x="80" y="121"/>
                    <a:pt x="82" y="122"/>
                  </a:cubicBezTo>
                  <a:cubicBezTo>
                    <a:pt x="84" y="123"/>
                    <a:pt x="87" y="124"/>
                    <a:pt x="92" y="124"/>
                  </a:cubicBezTo>
                  <a:cubicBezTo>
                    <a:pt x="95" y="124"/>
                    <a:pt x="98" y="124"/>
                    <a:pt x="101" y="123"/>
                  </a:cubicBezTo>
                  <a:cubicBezTo>
                    <a:pt x="103" y="122"/>
                    <a:pt x="105" y="120"/>
                    <a:pt x="106" y="119"/>
                  </a:cubicBezTo>
                  <a:cubicBezTo>
                    <a:pt x="107" y="117"/>
                    <a:pt x="108" y="115"/>
                    <a:pt x="109" y="113"/>
                  </a:cubicBezTo>
                  <a:cubicBezTo>
                    <a:pt x="109" y="111"/>
                    <a:pt x="109" y="107"/>
                    <a:pt x="109" y="101"/>
                  </a:cubicBezTo>
                  <a:lnTo>
                    <a:pt x="109" y="77"/>
                  </a:lnTo>
                  <a:close/>
                  <a:moveTo>
                    <a:pt x="157" y="77"/>
                  </a:moveTo>
                  <a:cubicBezTo>
                    <a:pt x="146" y="77"/>
                    <a:pt x="146" y="77"/>
                    <a:pt x="146" y="77"/>
                  </a:cubicBezTo>
                  <a:cubicBezTo>
                    <a:pt x="136" y="95"/>
                    <a:pt x="136" y="95"/>
                    <a:pt x="136" y="95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14" y="77"/>
                    <a:pt x="114" y="77"/>
                    <a:pt x="114" y="77"/>
                  </a:cubicBezTo>
                  <a:cubicBezTo>
                    <a:pt x="131" y="104"/>
                    <a:pt x="131" y="104"/>
                    <a:pt x="131" y="104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40" y="123"/>
                    <a:pt x="140" y="123"/>
                    <a:pt x="140" y="123"/>
                  </a:cubicBezTo>
                  <a:cubicBezTo>
                    <a:pt x="140" y="104"/>
                    <a:pt x="140" y="104"/>
                    <a:pt x="140" y="104"/>
                  </a:cubicBezTo>
                  <a:lnTo>
                    <a:pt x="157" y="77"/>
                  </a:lnTo>
                  <a:close/>
                  <a:moveTo>
                    <a:pt x="171" y="88"/>
                  </a:moveTo>
                  <a:cubicBezTo>
                    <a:pt x="171" y="77"/>
                    <a:pt x="171" y="77"/>
                    <a:pt x="171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164" y="111"/>
                    <a:pt x="164" y="111"/>
                    <a:pt x="164" y="111"/>
                  </a:cubicBezTo>
                  <a:cubicBezTo>
                    <a:pt x="169" y="111"/>
                    <a:pt x="169" y="111"/>
                    <a:pt x="169" y="111"/>
                  </a:cubicBezTo>
                  <a:lnTo>
                    <a:pt x="171" y="88"/>
                  </a:lnTo>
                  <a:close/>
                  <a:moveTo>
                    <a:pt x="171" y="114"/>
                  </a:moveTo>
                  <a:cubicBezTo>
                    <a:pt x="162" y="114"/>
                    <a:pt x="162" y="114"/>
                    <a:pt x="162" y="114"/>
                  </a:cubicBezTo>
                  <a:cubicBezTo>
                    <a:pt x="162" y="123"/>
                    <a:pt x="162" y="123"/>
                    <a:pt x="162" y="123"/>
                  </a:cubicBezTo>
                  <a:cubicBezTo>
                    <a:pt x="171" y="123"/>
                    <a:pt x="171" y="123"/>
                    <a:pt x="171" y="123"/>
                  </a:cubicBezTo>
                  <a:lnTo>
                    <a:pt x="171" y="114"/>
                  </a:lnTo>
                  <a:close/>
                  <a:moveTo>
                    <a:pt x="55" y="106"/>
                  </a:moveTo>
                  <a:cubicBezTo>
                    <a:pt x="56" y="107"/>
                    <a:pt x="56" y="108"/>
                    <a:pt x="56" y="109"/>
                  </a:cubicBezTo>
                  <a:cubicBezTo>
                    <a:pt x="56" y="111"/>
                    <a:pt x="56" y="112"/>
                    <a:pt x="55" y="113"/>
                  </a:cubicBezTo>
                  <a:cubicBezTo>
                    <a:pt x="54" y="114"/>
                    <a:pt x="53" y="115"/>
                    <a:pt x="52" y="115"/>
                  </a:cubicBezTo>
                  <a:cubicBezTo>
                    <a:pt x="51" y="115"/>
                    <a:pt x="49" y="115"/>
                    <a:pt x="45" y="115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8" y="103"/>
                    <a:pt x="51" y="103"/>
                    <a:pt x="52" y="104"/>
                  </a:cubicBezTo>
                  <a:cubicBezTo>
                    <a:pt x="54" y="104"/>
                    <a:pt x="55" y="105"/>
                    <a:pt x="55" y="106"/>
                  </a:cubicBezTo>
                  <a:close/>
                  <a:moveTo>
                    <a:pt x="49" y="95"/>
                  </a:moveTo>
                  <a:cubicBezTo>
                    <a:pt x="49" y="96"/>
                    <a:pt x="46" y="96"/>
                    <a:pt x="43" y="96"/>
                  </a:cubicBezTo>
                  <a:cubicBezTo>
                    <a:pt x="37" y="96"/>
                    <a:pt x="37" y="96"/>
                    <a:pt x="37" y="96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6" y="85"/>
                    <a:pt x="49" y="85"/>
                    <a:pt x="50" y="85"/>
                  </a:cubicBezTo>
                  <a:cubicBezTo>
                    <a:pt x="51" y="85"/>
                    <a:pt x="53" y="86"/>
                    <a:pt x="53" y="87"/>
                  </a:cubicBezTo>
                  <a:cubicBezTo>
                    <a:pt x="54" y="88"/>
                    <a:pt x="55" y="89"/>
                    <a:pt x="55" y="90"/>
                  </a:cubicBezTo>
                  <a:cubicBezTo>
                    <a:pt x="55" y="92"/>
                    <a:pt x="54" y="93"/>
                    <a:pt x="53" y="94"/>
                  </a:cubicBezTo>
                  <a:cubicBezTo>
                    <a:pt x="52" y="95"/>
                    <a:pt x="51" y="95"/>
                    <a:pt x="49" y="95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20"/>
            <p:cNvSpPr>
              <a:spLocks noEditPoints="1"/>
            </p:cNvSpPr>
            <p:nvPr userDrawn="1"/>
          </p:nvSpPr>
          <p:spPr bwMode="auto">
            <a:xfrm>
              <a:off x="8665980" y="3218797"/>
              <a:ext cx="698520" cy="697005"/>
            </a:xfrm>
            <a:custGeom>
              <a:avLst/>
              <a:gdLst>
                <a:gd name="T0" fmla="*/ 414 w 461"/>
                <a:gd name="T1" fmla="*/ 211 h 460"/>
                <a:gd name="T2" fmla="*/ 442 w 461"/>
                <a:gd name="T3" fmla="*/ 116 h 460"/>
                <a:gd name="T4" fmla="*/ 348 w 461"/>
                <a:gd name="T5" fmla="*/ 88 h 460"/>
                <a:gd name="T6" fmla="*/ 301 w 461"/>
                <a:gd name="T7" fmla="*/ 0 h 460"/>
                <a:gd name="T8" fmla="*/ 213 w 461"/>
                <a:gd name="T9" fmla="*/ 48 h 460"/>
                <a:gd name="T10" fmla="*/ 116 w 461"/>
                <a:gd name="T11" fmla="*/ 19 h 460"/>
                <a:gd name="T12" fmla="*/ 88 w 461"/>
                <a:gd name="T13" fmla="*/ 114 h 460"/>
                <a:gd name="T14" fmla="*/ 0 w 461"/>
                <a:gd name="T15" fmla="*/ 161 h 460"/>
                <a:gd name="T16" fmla="*/ 47 w 461"/>
                <a:gd name="T17" fmla="*/ 249 h 460"/>
                <a:gd name="T18" fmla="*/ 19 w 461"/>
                <a:gd name="T19" fmla="*/ 344 h 460"/>
                <a:gd name="T20" fmla="*/ 114 w 461"/>
                <a:gd name="T21" fmla="*/ 372 h 460"/>
                <a:gd name="T22" fmla="*/ 161 w 461"/>
                <a:gd name="T23" fmla="*/ 460 h 460"/>
                <a:gd name="T24" fmla="*/ 248 w 461"/>
                <a:gd name="T25" fmla="*/ 413 h 460"/>
                <a:gd name="T26" fmla="*/ 345 w 461"/>
                <a:gd name="T27" fmla="*/ 441 h 460"/>
                <a:gd name="T28" fmla="*/ 374 w 461"/>
                <a:gd name="T29" fmla="*/ 346 h 460"/>
                <a:gd name="T30" fmla="*/ 461 w 461"/>
                <a:gd name="T31" fmla="*/ 299 h 460"/>
                <a:gd name="T32" fmla="*/ 414 w 461"/>
                <a:gd name="T33" fmla="*/ 211 h 460"/>
                <a:gd name="T34" fmla="*/ 156 w 461"/>
                <a:gd name="T35" fmla="*/ 294 h 460"/>
                <a:gd name="T36" fmla="*/ 133 w 461"/>
                <a:gd name="T37" fmla="*/ 294 h 460"/>
                <a:gd name="T38" fmla="*/ 92 w 461"/>
                <a:gd name="T39" fmla="*/ 225 h 460"/>
                <a:gd name="T40" fmla="*/ 92 w 461"/>
                <a:gd name="T41" fmla="*/ 294 h 460"/>
                <a:gd name="T42" fmla="*/ 69 w 461"/>
                <a:gd name="T43" fmla="*/ 294 h 460"/>
                <a:gd name="T44" fmla="*/ 69 w 461"/>
                <a:gd name="T45" fmla="*/ 195 h 460"/>
                <a:gd name="T46" fmla="*/ 99 w 461"/>
                <a:gd name="T47" fmla="*/ 195 h 460"/>
                <a:gd name="T48" fmla="*/ 133 w 461"/>
                <a:gd name="T49" fmla="*/ 251 h 460"/>
                <a:gd name="T50" fmla="*/ 133 w 461"/>
                <a:gd name="T51" fmla="*/ 195 h 460"/>
                <a:gd name="T52" fmla="*/ 156 w 461"/>
                <a:gd name="T53" fmla="*/ 195 h 460"/>
                <a:gd name="T54" fmla="*/ 156 w 461"/>
                <a:gd name="T55" fmla="*/ 294 h 460"/>
                <a:gd name="T56" fmla="*/ 246 w 461"/>
                <a:gd name="T57" fmla="*/ 213 h 460"/>
                <a:gd name="T58" fmla="*/ 203 w 461"/>
                <a:gd name="T59" fmla="*/ 213 h 460"/>
                <a:gd name="T60" fmla="*/ 203 w 461"/>
                <a:gd name="T61" fmla="*/ 230 h 460"/>
                <a:gd name="T62" fmla="*/ 244 w 461"/>
                <a:gd name="T63" fmla="*/ 230 h 460"/>
                <a:gd name="T64" fmla="*/ 244 w 461"/>
                <a:gd name="T65" fmla="*/ 251 h 460"/>
                <a:gd name="T66" fmla="*/ 203 w 461"/>
                <a:gd name="T67" fmla="*/ 251 h 460"/>
                <a:gd name="T68" fmla="*/ 203 w 461"/>
                <a:gd name="T69" fmla="*/ 275 h 460"/>
                <a:gd name="T70" fmla="*/ 246 w 461"/>
                <a:gd name="T71" fmla="*/ 275 h 460"/>
                <a:gd name="T72" fmla="*/ 246 w 461"/>
                <a:gd name="T73" fmla="*/ 294 h 460"/>
                <a:gd name="T74" fmla="*/ 177 w 461"/>
                <a:gd name="T75" fmla="*/ 294 h 460"/>
                <a:gd name="T76" fmla="*/ 177 w 461"/>
                <a:gd name="T77" fmla="*/ 195 h 460"/>
                <a:gd name="T78" fmla="*/ 246 w 461"/>
                <a:gd name="T79" fmla="*/ 195 h 460"/>
                <a:gd name="T80" fmla="*/ 246 w 461"/>
                <a:gd name="T81" fmla="*/ 213 h 460"/>
                <a:gd name="T82" fmla="*/ 374 w 461"/>
                <a:gd name="T83" fmla="*/ 294 h 460"/>
                <a:gd name="T84" fmla="*/ 345 w 461"/>
                <a:gd name="T85" fmla="*/ 294 h 460"/>
                <a:gd name="T86" fmla="*/ 329 w 461"/>
                <a:gd name="T87" fmla="*/ 232 h 460"/>
                <a:gd name="T88" fmla="*/ 312 w 461"/>
                <a:gd name="T89" fmla="*/ 294 h 460"/>
                <a:gd name="T90" fmla="*/ 284 w 461"/>
                <a:gd name="T91" fmla="*/ 294 h 460"/>
                <a:gd name="T92" fmla="*/ 260 w 461"/>
                <a:gd name="T93" fmla="*/ 195 h 460"/>
                <a:gd name="T94" fmla="*/ 286 w 461"/>
                <a:gd name="T95" fmla="*/ 195 h 460"/>
                <a:gd name="T96" fmla="*/ 301 w 461"/>
                <a:gd name="T97" fmla="*/ 261 h 460"/>
                <a:gd name="T98" fmla="*/ 317 w 461"/>
                <a:gd name="T99" fmla="*/ 195 h 460"/>
                <a:gd name="T100" fmla="*/ 341 w 461"/>
                <a:gd name="T101" fmla="*/ 195 h 460"/>
                <a:gd name="T102" fmla="*/ 357 w 461"/>
                <a:gd name="T103" fmla="*/ 261 h 460"/>
                <a:gd name="T104" fmla="*/ 371 w 461"/>
                <a:gd name="T105" fmla="*/ 195 h 460"/>
                <a:gd name="T106" fmla="*/ 398 w 461"/>
                <a:gd name="T107" fmla="*/ 195 h 460"/>
                <a:gd name="T108" fmla="*/ 374 w 461"/>
                <a:gd name="T109" fmla="*/ 294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1" h="460">
                  <a:moveTo>
                    <a:pt x="414" y="211"/>
                  </a:moveTo>
                  <a:lnTo>
                    <a:pt x="442" y="116"/>
                  </a:lnTo>
                  <a:lnTo>
                    <a:pt x="348" y="88"/>
                  </a:lnTo>
                  <a:lnTo>
                    <a:pt x="301" y="0"/>
                  </a:lnTo>
                  <a:lnTo>
                    <a:pt x="213" y="48"/>
                  </a:lnTo>
                  <a:lnTo>
                    <a:pt x="116" y="19"/>
                  </a:lnTo>
                  <a:lnTo>
                    <a:pt x="88" y="114"/>
                  </a:lnTo>
                  <a:lnTo>
                    <a:pt x="0" y="161"/>
                  </a:lnTo>
                  <a:lnTo>
                    <a:pt x="47" y="249"/>
                  </a:lnTo>
                  <a:lnTo>
                    <a:pt x="19" y="344"/>
                  </a:lnTo>
                  <a:lnTo>
                    <a:pt x="114" y="372"/>
                  </a:lnTo>
                  <a:lnTo>
                    <a:pt x="161" y="460"/>
                  </a:lnTo>
                  <a:lnTo>
                    <a:pt x="248" y="413"/>
                  </a:lnTo>
                  <a:lnTo>
                    <a:pt x="345" y="441"/>
                  </a:lnTo>
                  <a:lnTo>
                    <a:pt x="374" y="346"/>
                  </a:lnTo>
                  <a:lnTo>
                    <a:pt x="461" y="299"/>
                  </a:lnTo>
                  <a:lnTo>
                    <a:pt x="414" y="211"/>
                  </a:lnTo>
                  <a:close/>
                  <a:moveTo>
                    <a:pt x="156" y="294"/>
                  </a:moveTo>
                  <a:lnTo>
                    <a:pt x="133" y="294"/>
                  </a:lnTo>
                  <a:lnTo>
                    <a:pt x="92" y="225"/>
                  </a:lnTo>
                  <a:lnTo>
                    <a:pt x="92" y="294"/>
                  </a:lnTo>
                  <a:lnTo>
                    <a:pt x="69" y="294"/>
                  </a:lnTo>
                  <a:lnTo>
                    <a:pt x="69" y="195"/>
                  </a:lnTo>
                  <a:lnTo>
                    <a:pt x="99" y="195"/>
                  </a:lnTo>
                  <a:lnTo>
                    <a:pt x="133" y="251"/>
                  </a:lnTo>
                  <a:lnTo>
                    <a:pt x="133" y="195"/>
                  </a:lnTo>
                  <a:lnTo>
                    <a:pt x="156" y="195"/>
                  </a:lnTo>
                  <a:lnTo>
                    <a:pt x="156" y="294"/>
                  </a:lnTo>
                  <a:close/>
                  <a:moveTo>
                    <a:pt x="246" y="213"/>
                  </a:moveTo>
                  <a:lnTo>
                    <a:pt x="203" y="213"/>
                  </a:lnTo>
                  <a:lnTo>
                    <a:pt x="203" y="230"/>
                  </a:lnTo>
                  <a:lnTo>
                    <a:pt x="244" y="230"/>
                  </a:lnTo>
                  <a:lnTo>
                    <a:pt x="244" y="251"/>
                  </a:lnTo>
                  <a:lnTo>
                    <a:pt x="203" y="251"/>
                  </a:lnTo>
                  <a:lnTo>
                    <a:pt x="203" y="275"/>
                  </a:lnTo>
                  <a:lnTo>
                    <a:pt x="246" y="275"/>
                  </a:lnTo>
                  <a:lnTo>
                    <a:pt x="246" y="294"/>
                  </a:lnTo>
                  <a:lnTo>
                    <a:pt x="177" y="294"/>
                  </a:lnTo>
                  <a:lnTo>
                    <a:pt x="177" y="195"/>
                  </a:lnTo>
                  <a:lnTo>
                    <a:pt x="246" y="195"/>
                  </a:lnTo>
                  <a:lnTo>
                    <a:pt x="246" y="213"/>
                  </a:lnTo>
                  <a:close/>
                  <a:moveTo>
                    <a:pt x="374" y="294"/>
                  </a:moveTo>
                  <a:lnTo>
                    <a:pt x="345" y="294"/>
                  </a:lnTo>
                  <a:lnTo>
                    <a:pt x="329" y="232"/>
                  </a:lnTo>
                  <a:lnTo>
                    <a:pt x="312" y="294"/>
                  </a:lnTo>
                  <a:lnTo>
                    <a:pt x="284" y="294"/>
                  </a:lnTo>
                  <a:lnTo>
                    <a:pt x="260" y="195"/>
                  </a:lnTo>
                  <a:lnTo>
                    <a:pt x="286" y="195"/>
                  </a:lnTo>
                  <a:lnTo>
                    <a:pt x="301" y="261"/>
                  </a:lnTo>
                  <a:lnTo>
                    <a:pt x="317" y="195"/>
                  </a:lnTo>
                  <a:lnTo>
                    <a:pt x="341" y="195"/>
                  </a:lnTo>
                  <a:lnTo>
                    <a:pt x="357" y="261"/>
                  </a:lnTo>
                  <a:lnTo>
                    <a:pt x="371" y="195"/>
                  </a:lnTo>
                  <a:lnTo>
                    <a:pt x="398" y="195"/>
                  </a:lnTo>
                  <a:lnTo>
                    <a:pt x="374" y="294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21"/>
            <p:cNvSpPr>
              <a:spLocks noEditPoints="1"/>
            </p:cNvSpPr>
            <p:nvPr userDrawn="1"/>
          </p:nvSpPr>
          <p:spPr bwMode="auto">
            <a:xfrm>
              <a:off x="8540710" y="4108750"/>
              <a:ext cx="706096" cy="710641"/>
            </a:xfrm>
            <a:custGeom>
              <a:avLst/>
              <a:gdLst>
                <a:gd name="T0" fmla="*/ 99 w 197"/>
                <a:gd name="T1" fmla="*/ 198 h 198"/>
                <a:gd name="T2" fmla="*/ 0 w 197"/>
                <a:gd name="T3" fmla="*/ 99 h 198"/>
                <a:gd name="T4" fmla="*/ 99 w 197"/>
                <a:gd name="T5" fmla="*/ 0 h 198"/>
                <a:gd name="T6" fmla="*/ 197 w 197"/>
                <a:gd name="T7" fmla="*/ 99 h 198"/>
                <a:gd name="T8" fmla="*/ 99 w 197"/>
                <a:gd name="T9" fmla="*/ 198 h 198"/>
                <a:gd name="T10" fmla="*/ 74 w 197"/>
                <a:gd name="T11" fmla="*/ 80 h 198"/>
                <a:gd name="T12" fmla="*/ 62 w 197"/>
                <a:gd name="T13" fmla="*/ 95 h 198"/>
                <a:gd name="T14" fmla="*/ 65 w 197"/>
                <a:gd name="T15" fmla="*/ 98 h 198"/>
                <a:gd name="T16" fmla="*/ 87 w 197"/>
                <a:gd name="T17" fmla="*/ 79 h 198"/>
                <a:gd name="T18" fmla="*/ 89 w 197"/>
                <a:gd name="T19" fmla="*/ 85 h 198"/>
                <a:gd name="T20" fmla="*/ 74 w 197"/>
                <a:gd name="T21" fmla="*/ 122 h 198"/>
                <a:gd name="T22" fmla="*/ 65 w 197"/>
                <a:gd name="T23" fmla="*/ 153 h 198"/>
                <a:gd name="T24" fmla="*/ 78 w 197"/>
                <a:gd name="T25" fmla="*/ 165 h 198"/>
                <a:gd name="T26" fmla="*/ 124 w 197"/>
                <a:gd name="T27" fmla="*/ 132 h 198"/>
                <a:gd name="T28" fmla="*/ 122 w 197"/>
                <a:gd name="T29" fmla="*/ 129 h 198"/>
                <a:gd name="T30" fmla="*/ 101 w 197"/>
                <a:gd name="T31" fmla="*/ 147 h 198"/>
                <a:gd name="T32" fmla="*/ 98 w 197"/>
                <a:gd name="T33" fmla="*/ 144 h 198"/>
                <a:gd name="T34" fmla="*/ 102 w 197"/>
                <a:gd name="T35" fmla="*/ 132 h 198"/>
                <a:gd name="T36" fmla="*/ 117 w 197"/>
                <a:gd name="T37" fmla="*/ 91 h 198"/>
                <a:gd name="T38" fmla="*/ 106 w 197"/>
                <a:gd name="T39" fmla="*/ 65 h 198"/>
                <a:gd name="T40" fmla="*/ 74 w 197"/>
                <a:gd name="T41" fmla="*/ 80 h 198"/>
                <a:gd name="T42" fmla="*/ 118 w 197"/>
                <a:gd name="T43" fmla="*/ 27 h 198"/>
                <a:gd name="T44" fmla="*/ 100 w 197"/>
                <a:gd name="T45" fmla="*/ 44 h 198"/>
                <a:gd name="T46" fmla="*/ 115 w 197"/>
                <a:gd name="T47" fmla="*/ 58 h 198"/>
                <a:gd name="T48" fmla="*/ 132 w 197"/>
                <a:gd name="T49" fmla="*/ 41 h 198"/>
                <a:gd name="T50" fmla="*/ 118 w 197"/>
                <a:gd name="T51" fmla="*/ 27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7" h="198">
                  <a:moveTo>
                    <a:pt x="99" y="198"/>
                  </a:moveTo>
                  <a:cubicBezTo>
                    <a:pt x="44" y="198"/>
                    <a:pt x="0" y="154"/>
                    <a:pt x="0" y="99"/>
                  </a:cubicBezTo>
                  <a:cubicBezTo>
                    <a:pt x="0" y="45"/>
                    <a:pt x="44" y="0"/>
                    <a:pt x="99" y="0"/>
                  </a:cubicBezTo>
                  <a:cubicBezTo>
                    <a:pt x="153" y="0"/>
                    <a:pt x="197" y="45"/>
                    <a:pt x="197" y="99"/>
                  </a:cubicBezTo>
                  <a:cubicBezTo>
                    <a:pt x="197" y="154"/>
                    <a:pt x="153" y="198"/>
                    <a:pt x="99" y="198"/>
                  </a:cubicBezTo>
                  <a:close/>
                  <a:moveTo>
                    <a:pt x="74" y="80"/>
                  </a:moveTo>
                  <a:cubicBezTo>
                    <a:pt x="72" y="82"/>
                    <a:pt x="62" y="91"/>
                    <a:pt x="62" y="95"/>
                  </a:cubicBezTo>
                  <a:cubicBezTo>
                    <a:pt x="62" y="96"/>
                    <a:pt x="64" y="98"/>
                    <a:pt x="65" y="98"/>
                  </a:cubicBezTo>
                  <a:cubicBezTo>
                    <a:pt x="69" y="98"/>
                    <a:pt x="79" y="79"/>
                    <a:pt x="87" y="79"/>
                  </a:cubicBezTo>
                  <a:cubicBezTo>
                    <a:pt x="88" y="79"/>
                    <a:pt x="90" y="81"/>
                    <a:pt x="89" y="85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73" y="126"/>
                    <a:pt x="65" y="143"/>
                    <a:pt x="65" y="153"/>
                  </a:cubicBezTo>
                  <a:cubicBezTo>
                    <a:pt x="65" y="161"/>
                    <a:pt x="71" y="165"/>
                    <a:pt x="78" y="165"/>
                  </a:cubicBezTo>
                  <a:cubicBezTo>
                    <a:pt x="100" y="165"/>
                    <a:pt x="124" y="139"/>
                    <a:pt x="124" y="132"/>
                  </a:cubicBezTo>
                  <a:cubicBezTo>
                    <a:pt x="124" y="131"/>
                    <a:pt x="123" y="129"/>
                    <a:pt x="122" y="129"/>
                  </a:cubicBezTo>
                  <a:cubicBezTo>
                    <a:pt x="119" y="129"/>
                    <a:pt x="107" y="147"/>
                    <a:pt x="101" y="147"/>
                  </a:cubicBezTo>
                  <a:cubicBezTo>
                    <a:pt x="99" y="147"/>
                    <a:pt x="98" y="146"/>
                    <a:pt x="98" y="144"/>
                  </a:cubicBezTo>
                  <a:cubicBezTo>
                    <a:pt x="98" y="141"/>
                    <a:pt x="101" y="136"/>
                    <a:pt x="102" y="132"/>
                  </a:cubicBezTo>
                  <a:cubicBezTo>
                    <a:pt x="117" y="91"/>
                    <a:pt x="117" y="91"/>
                    <a:pt x="117" y="91"/>
                  </a:cubicBezTo>
                  <a:cubicBezTo>
                    <a:pt x="125" y="71"/>
                    <a:pt x="115" y="65"/>
                    <a:pt x="106" y="65"/>
                  </a:cubicBezTo>
                  <a:cubicBezTo>
                    <a:pt x="94" y="65"/>
                    <a:pt x="83" y="72"/>
                    <a:pt x="74" y="80"/>
                  </a:cubicBezTo>
                  <a:close/>
                  <a:moveTo>
                    <a:pt x="118" y="27"/>
                  </a:moveTo>
                  <a:cubicBezTo>
                    <a:pt x="108" y="27"/>
                    <a:pt x="100" y="34"/>
                    <a:pt x="100" y="44"/>
                  </a:cubicBezTo>
                  <a:cubicBezTo>
                    <a:pt x="100" y="52"/>
                    <a:pt x="106" y="58"/>
                    <a:pt x="115" y="58"/>
                  </a:cubicBezTo>
                  <a:cubicBezTo>
                    <a:pt x="124" y="58"/>
                    <a:pt x="132" y="51"/>
                    <a:pt x="132" y="41"/>
                  </a:cubicBezTo>
                  <a:cubicBezTo>
                    <a:pt x="132" y="32"/>
                    <a:pt x="126" y="27"/>
                    <a:pt x="118" y="27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22"/>
            <p:cNvSpPr>
              <a:spLocks noEditPoints="1"/>
            </p:cNvSpPr>
            <p:nvPr userDrawn="1"/>
          </p:nvSpPr>
          <p:spPr bwMode="auto">
            <a:xfrm>
              <a:off x="10139285" y="4013941"/>
              <a:ext cx="1037901" cy="1069217"/>
            </a:xfrm>
            <a:custGeom>
              <a:avLst/>
              <a:gdLst>
                <a:gd name="T0" fmla="*/ 65 w 196"/>
                <a:gd name="T1" fmla="*/ 90 h 202"/>
                <a:gd name="T2" fmla="*/ 60 w 196"/>
                <a:gd name="T3" fmla="*/ 84 h 202"/>
                <a:gd name="T4" fmla="*/ 53 w 196"/>
                <a:gd name="T5" fmla="*/ 86 h 202"/>
                <a:gd name="T6" fmla="*/ 51 w 196"/>
                <a:gd name="T7" fmla="*/ 94 h 202"/>
                <a:gd name="T8" fmla="*/ 54 w 196"/>
                <a:gd name="T9" fmla="*/ 105 h 202"/>
                <a:gd name="T10" fmla="*/ 59 w 196"/>
                <a:gd name="T11" fmla="*/ 111 h 202"/>
                <a:gd name="T12" fmla="*/ 67 w 196"/>
                <a:gd name="T13" fmla="*/ 109 h 202"/>
                <a:gd name="T14" fmla="*/ 68 w 196"/>
                <a:gd name="T15" fmla="*/ 101 h 202"/>
                <a:gd name="T16" fmla="*/ 142 w 196"/>
                <a:gd name="T17" fmla="*/ 106 h 202"/>
                <a:gd name="T18" fmla="*/ 138 w 196"/>
                <a:gd name="T19" fmla="*/ 96 h 202"/>
                <a:gd name="T20" fmla="*/ 131 w 196"/>
                <a:gd name="T21" fmla="*/ 94 h 202"/>
                <a:gd name="T22" fmla="*/ 126 w 196"/>
                <a:gd name="T23" fmla="*/ 99 h 202"/>
                <a:gd name="T24" fmla="*/ 128 w 196"/>
                <a:gd name="T25" fmla="*/ 110 h 202"/>
                <a:gd name="T26" fmla="*/ 132 w 196"/>
                <a:gd name="T27" fmla="*/ 119 h 202"/>
                <a:gd name="T28" fmla="*/ 138 w 196"/>
                <a:gd name="T29" fmla="*/ 121 h 202"/>
                <a:gd name="T30" fmla="*/ 143 w 196"/>
                <a:gd name="T31" fmla="*/ 116 h 202"/>
                <a:gd name="T32" fmla="*/ 142 w 196"/>
                <a:gd name="T33" fmla="*/ 106 h 202"/>
                <a:gd name="T34" fmla="*/ 176 w 196"/>
                <a:gd name="T35" fmla="*/ 68 h 202"/>
                <a:gd name="T36" fmla="*/ 154 w 196"/>
                <a:gd name="T37" fmla="*/ 35 h 202"/>
                <a:gd name="T38" fmla="*/ 119 w 196"/>
                <a:gd name="T39" fmla="*/ 18 h 202"/>
                <a:gd name="T40" fmla="*/ 81 w 196"/>
                <a:gd name="T41" fmla="*/ 16 h 202"/>
                <a:gd name="T42" fmla="*/ 47 w 196"/>
                <a:gd name="T43" fmla="*/ 33 h 202"/>
                <a:gd name="T44" fmla="*/ 21 w 196"/>
                <a:gd name="T45" fmla="*/ 63 h 202"/>
                <a:gd name="T46" fmla="*/ 11 w 196"/>
                <a:gd name="T47" fmla="*/ 97 h 202"/>
                <a:gd name="T48" fmla="*/ 19 w 196"/>
                <a:gd name="T49" fmla="*/ 135 h 202"/>
                <a:gd name="T50" fmla="*/ 42 w 196"/>
                <a:gd name="T51" fmla="*/ 167 h 202"/>
                <a:gd name="T52" fmla="*/ 74 w 196"/>
                <a:gd name="T53" fmla="*/ 185 h 202"/>
                <a:gd name="T54" fmla="*/ 113 w 196"/>
                <a:gd name="T55" fmla="*/ 186 h 202"/>
                <a:gd name="T56" fmla="*/ 147 w 196"/>
                <a:gd name="T57" fmla="*/ 173 h 202"/>
                <a:gd name="T58" fmla="*/ 173 w 196"/>
                <a:gd name="T59" fmla="*/ 141 h 202"/>
                <a:gd name="T60" fmla="*/ 184 w 196"/>
                <a:gd name="T61" fmla="*/ 103 h 202"/>
                <a:gd name="T62" fmla="*/ 66 w 196"/>
                <a:gd name="T63" fmla="*/ 121 h 202"/>
                <a:gd name="T64" fmla="*/ 38 w 196"/>
                <a:gd name="T65" fmla="*/ 103 h 202"/>
                <a:gd name="T66" fmla="*/ 53 w 196"/>
                <a:gd name="T67" fmla="*/ 74 h 202"/>
                <a:gd name="T68" fmla="*/ 81 w 196"/>
                <a:gd name="T69" fmla="*/ 92 h 202"/>
                <a:gd name="T70" fmla="*/ 66 w 196"/>
                <a:gd name="T71" fmla="*/ 121 h 202"/>
                <a:gd name="T72" fmla="*/ 100 w 196"/>
                <a:gd name="T73" fmla="*/ 63 h 202"/>
                <a:gd name="T74" fmla="*/ 94 w 196"/>
                <a:gd name="T75" fmla="*/ 143 h 202"/>
                <a:gd name="T76" fmla="*/ 155 w 196"/>
                <a:gd name="T77" fmla="*/ 122 h 202"/>
                <a:gd name="T78" fmla="*/ 124 w 196"/>
                <a:gd name="T79" fmla="*/ 130 h 202"/>
                <a:gd name="T80" fmla="*/ 114 w 196"/>
                <a:gd name="T81" fmla="*/ 94 h 202"/>
                <a:gd name="T82" fmla="*/ 146 w 196"/>
                <a:gd name="T83" fmla="*/ 86 h 202"/>
                <a:gd name="T84" fmla="*/ 155 w 196"/>
                <a:gd name="T85" fmla="*/ 12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6" h="202">
                  <a:moveTo>
                    <a:pt x="67" y="96"/>
                  </a:moveTo>
                  <a:cubicBezTo>
                    <a:pt x="66" y="93"/>
                    <a:pt x="66" y="92"/>
                    <a:pt x="65" y="90"/>
                  </a:cubicBezTo>
                  <a:cubicBezTo>
                    <a:pt x="65" y="88"/>
                    <a:pt x="64" y="87"/>
                    <a:pt x="63" y="86"/>
                  </a:cubicBezTo>
                  <a:cubicBezTo>
                    <a:pt x="62" y="85"/>
                    <a:pt x="61" y="84"/>
                    <a:pt x="60" y="84"/>
                  </a:cubicBezTo>
                  <a:cubicBezTo>
                    <a:pt x="59" y="84"/>
                    <a:pt x="58" y="84"/>
                    <a:pt x="56" y="84"/>
                  </a:cubicBezTo>
                  <a:cubicBezTo>
                    <a:pt x="55" y="84"/>
                    <a:pt x="54" y="85"/>
                    <a:pt x="53" y="86"/>
                  </a:cubicBezTo>
                  <a:cubicBezTo>
                    <a:pt x="52" y="87"/>
                    <a:pt x="52" y="88"/>
                    <a:pt x="51" y="89"/>
                  </a:cubicBezTo>
                  <a:cubicBezTo>
                    <a:pt x="51" y="90"/>
                    <a:pt x="51" y="92"/>
                    <a:pt x="51" y="94"/>
                  </a:cubicBezTo>
                  <a:cubicBezTo>
                    <a:pt x="52" y="96"/>
                    <a:pt x="52" y="97"/>
                    <a:pt x="53" y="99"/>
                  </a:cubicBezTo>
                  <a:cubicBezTo>
                    <a:pt x="53" y="102"/>
                    <a:pt x="54" y="104"/>
                    <a:pt x="54" y="105"/>
                  </a:cubicBezTo>
                  <a:cubicBezTo>
                    <a:pt x="55" y="107"/>
                    <a:pt x="56" y="108"/>
                    <a:pt x="57" y="109"/>
                  </a:cubicBezTo>
                  <a:cubicBezTo>
                    <a:pt x="57" y="110"/>
                    <a:pt x="58" y="111"/>
                    <a:pt x="59" y="111"/>
                  </a:cubicBezTo>
                  <a:cubicBezTo>
                    <a:pt x="61" y="111"/>
                    <a:pt x="62" y="111"/>
                    <a:pt x="63" y="111"/>
                  </a:cubicBezTo>
                  <a:cubicBezTo>
                    <a:pt x="65" y="111"/>
                    <a:pt x="66" y="110"/>
                    <a:pt x="67" y="109"/>
                  </a:cubicBezTo>
                  <a:cubicBezTo>
                    <a:pt x="68" y="108"/>
                    <a:pt x="68" y="107"/>
                    <a:pt x="68" y="106"/>
                  </a:cubicBezTo>
                  <a:cubicBezTo>
                    <a:pt x="68" y="105"/>
                    <a:pt x="68" y="103"/>
                    <a:pt x="68" y="101"/>
                  </a:cubicBezTo>
                  <a:cubicBezTo>
                    <a:pt x="68" y="100"/>
                    <a:pt x="68" y="98"/>
                    <a:pt x="67" y="96"/>
                  </a:cubicBezTo>
                  <a:close/>
                  <a:moveTo>
                    <a:pt x="142" y="106"/>
                  </a:moveTo>
                  <a:cubicBezTo>
                    <a:pt x="141" y="104"/>
                    <a:pt x="141" y="102"/>
                    <a:pt x="140" y="100"/>
                  </a:cubicBezTo>
                  <a:cubicBezTo>
                    <a:pt x="140" y="99"/>
                    <a:pt x="139" y="97"/>
                    <a:pt x="138" y="96"/>
                  </a:cubicBezTo>
                  <a:cubicBezTo>
                    <a:pt x="137" y="95"/>
                    <a:pt x="136" y="95"/>
                    <a:pt x="135" y="94"/>
                  </a:cubicBezTo>
                  <a:cubicBezTo>
                    <a:pt x="134" y="94"/>
                    <a:pt x="133" y="94"/>
                    <a:pt x="131" y="94"/>
                  </a:cubicBezTo>
                  <a:cubicBezTo>
                    <a:pt x="130" y="95"/>
                    <a:pt x="129" y="95"/>
                    <a:pt x="128" y="96"/>
                  </a:cubicBezTo>
                  <a:cubicBezTo>
                    <a:pt x="127" y="97"/>
                    <a:pt x="127" y="98"/>
                    <a:pt x="126" y="99"/>
                  </a:cubicBezTo>
                  <a:cubicBezTo>
                    <a:pt x="126" y="101"/>
                    <a:pt x="126" y="102"/>
                    <a:pt x="126" y="104"/>
                  </a:cubicBezTo>
                  <a:cubicBezTo>
                    <a:pt x="127" y="106"/>
                    <a:pt x="127" y="108"/>
                    <a:pt x="128" y="110"/>
                  </a:cubicBezTo>
                  <a:cubicBezTo>
                    <a:pt x="128" y="112"/>
                    <a:pt x="129" y="114"/>
                    <a:pt x="129" y="115"/>
                  </a:cubicBezTo>
                  <a:cubicBezTo>
                    <a:pt x="130" y="117"/>
                    <a:pt x="131" y="118"/>
                    <a:pt x="132" y="119"/>
                  </a:cubicBezTo>
                  <a:cubicBezTo>
                    <a:pt x="132" y="120"/>
                    <a:pt x="133" y="121"/>
                    <a:pt x="134" y="121"/>
                  </a:cubicBezTo>
                  <a:cubicBezTo>
                    <a:pt x="136" y="122"/>
                    <a:pt x="137" y="122"/>
                    <a:pt x="138" y="121"/>
                  </a:cubicBezTo>
                  <a:cubicBezTo>
                    <a:pt x="140" y="121"/>
                    <a:pt x="141" y="120"/>
                    <a:pt x="142" y="119"/>
                  </a:cubicBezTo>
                  <a:cubicBezTo>
                    <a:pt x="143" y="119"/>
                    <a:pt x="143" y="117"/>
                    <a:pt x="143" y="116"/>
                  </a:cubicBezTo>
                  <a:cubicBezTo>
                    <a:pt x="144" y="115"/>
                    <a:pt x="144" y="114"/>
                    <a:pt x="143" y="112"/>
                  </a:cubicBezTo>
                  <a:cubicBezTo>
                    <a:pt x="143" y="110"/>
                    <a:pt x="143" y="108"/>
                    <a:pt x="142" y="106"/>
                  </a:cubicBezTo>
                  <a:close/>
                  <a:moveTo>
                    <a:pt x="196" y="83"/>
                  </a:moveTo>
                  <a:cubicBezTo>
                    <a:pt x="176" y="68"/>
                    <a:pt x="176" y="68"/>
                    <a:pt x="176" y="68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45" y="12"/>
                    <a:pt x="145" y="12"/>
                    <a:pt x="145" y="12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1" y="97"/>
                    <a:pt x="11" y="97"/>
                    <a:pt x="11" y="97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19" y="135"/>
                    <a:pt x="19" y="135"/>
                    <a:pt x="19" y="135"/>
                  </a:cubicBezTo>
                  <a:cubicBezTo>
                    <a:pt x="17" y="160"/>
                    <a:pt x="17" y="160"/>
                    <a:pt x="17" y="160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50" y="190"/>
                    <a:pt x="50" y="190"/>
                    <a:pt x="50" y="190"/>
                  </a:cubicBezTo>
                  <a:cubicBezTo>
                    <a:pt x="74" y="185"/>
                    <a:pt x="74" y="185"/>
                    <a:pt x="74" y="185"/>
                  </a:cubicBezTo>
                  <a:cubicBezTo>
                    <a:pt x="93" y="202"/>
                    <a:pt x="93" y="202"/>
                    <a:pt x="93" y="202"/>
                  </a:cubicBezTo>
                  <a:cubicBezTo>
                    <a:pt x="113" y="186"/>
                    <a:pt x="113" y="186"/>
                    <a:pt x="113" y="186"/>
                  </a:cubicBezTo>
                  <a:cubicBezTo>
                    <a:pt x="139" y="193"/>
                    <a:pt x="139" y="193"/>
                    <a:pt x="139" y="193"/>
                  </a:cubicBezTo>
                  <a:cubicBezTo>
                    <a:pt x="147" y="173"/>
                    <a:pt x="147" y="173"/>
                    <a:pt x="147" y="173"/>
                  </a:cubicBezTo>
                  <a:cubicBezTo>
                    <a:pt x="172" y="169"/>
                    <a:pt x="172" y="169"/>
                    <a:pt x="172" y="169"/>
                  </a:cubicBezTo>
                  <a:cubicBezTo>
                    <a:pt x="173" y="141"/>
                    <a:pt x="173" y="141"/>
                    <a:pt x="173" y="141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84" y="103"/>
                    <a:pt x="184" y="103"/>
                    <a:pt x="184" y="103"/>
                  </a:cubicBezTo>
                  <a:lnTo>
                    <a:pt x="196" y="83"/>
                  </a:lnTo>
                  <a:close/>
                  <a:moveTo>
                    <a:pt x="66" y="121"/>
                  </a:moveTo>
                  <a:cubicBezTo>
                    <a:pt x="59" y="123"/>
                    <a:pt x="53" y="123"/>
                    <a:pt x="49" y="120"/>
                  </a:cubicBezTo>
                  <a:cubicBezTo>
                    <a:pt x="44" y="117"/>
                    <a:pt x="41" y="111"/>
                    <a:pt x="38" y="103"/>
                  </a:cubicBezTo>
                  <a:cubicBezTo>
                    <a:pt x="36" y="95"/>
                    <a:pt x="36" y="89"/>
                    <a:pt x="39" y="84"/>
                  </a:cubicBezTo>
                  <a:cubicBezTo>
                    <a:pt x="42" y="79"/>
                    <a:pt x="46" y="75"/>
                    <a:pt x="53" y="74"/>
                  </a:cubicBezTo>
                  <a:cubicBezTo>
                    <a:pt x="60" y="72"/>
                    <a:pt x="66" y="72"/>
                    <a:pt x="71" y="75"/>
                  </a:cubicBezTo>
                  <a:cubicBezTo>
                    <a:pt x="75" y="78"/>
                    <a:pt x="79" y="84"/>
                    <a:pt x="81" y="92"/>
                  </a:cubicBezTo>
                  <a:cubicBezTo>
                    <a:pt x="83" y="100"/>
                    <a:pt x="83" y="106"/>
                    <a:pt x="80" y="111"/>
                  </a:cubicBezTo>
                  <a:cubicBezTo>
                    <a:pt x="78" y="116"/>
                    <a:pt x="73" y="119"/>
                    <a:pt x="66" y="121"/>
                  </a:cubicBezTo>
                  <a:close/>
                  <a:moveTo>
                    <a:pt x="81" y="146"/>
                  </a:moveTo>
                  <a:cubicBezTo>
                    <a:pt x="100" y="63"/>
                    <a:pt x="100" y="63"/>
                    <a:pt x="100" y="63"/>
                  </a:cubicBezTo>
                  <a:cubicBezTo>
                    <a:pt x="113" y="59"/>
                    <a:pt x="113" y="59"/>
                    <a:pt x="113" y="59"/>
                  </a:cubicBezTo>
                  <a:cubicBezTo>
                    <a:pt x="94" y="143"/>
                    <a:pt x="94" y="143"/>
                    <a:pt x="94" y="143"/>
                  </a:cubicBezTo>
                  <a:lnTo>
                    <a:pt x="81" y="146"/>
                  </a:lnTo>
                  <a:close/>
                  <a:moveTo>
                    <a:pt x="155" y="122"/>
                  </a:moveTo>
                  <a:cubicBezTo>
                    <a:pt x="153" y="126"/>
                    <a:pt x="148" y="130"/>
                    <a:pt x="141" y="132"/>
                  </a:cubicBezTo>
                  <a:cubicBezTo>
                    <a:pt x="134" y="134"/>
                    <a:pt x="128" y="133"/>
                    <a:pt x="124" y="130"/>
                  </a:cubicBezTo>
                  <a:cubicBezTo>
                    <a:pt x="119" y="127"/>
                    <a:pt x="116" y="122"/>
                    <a:pt x="113" y="114"/>
                  </a:cubicBezTo>
                  <a:cubicBezTo>
                    <a:pt x="111" y="106"/>
                    <a:pt x="112" y="99"/>
                    <a:pt x="114" y="94"/>
                  </a:cubicBezTo>
                  <a:cubicBezTo>
                    <a:pt x="117" y="89"/>
                    <a:pt x="122" y="86"/>
                    <a:pt x="128" y="84"/>
                  </a:cubicBezTo>
                  <a:cubicBezTo>
                    <a:pt x="136" y="82"/>
                    <a:pt x="141" y="83"/>
                    <a:pt x="146" y="86"/>
                  </a:cubicBezTo>
                  <a:cubicBezTo>
                    <a:pt x="151" y="89"/>
                    <a:pt x="154" y="94"/>
                    <a:pt x="156" y="102"/>
                  </a:cubicBezTo>
                  <a:cubicBezTo>
                    <a:pt x="158" y="110"/>
                    <a:pt x="158" y="117"/>
                    <a:pt x="155" y="122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23"/>
            <p:cNvSpPr>
              <a:spLocks noEditPoints="1"/>
            </p:cNvSpPr>
            <p:nvPr userDrawn="1"/>
          </p:nvSpPr>
          <p:spPr bwMode="auto">
            <a:xfrm rot="17877841">
              <a:off x="10710665" y="5358356"/>
              <a:ext cx="960654" cy="710641"/>
            </a:xfrm>
            <a:custGeom>
              <a:avLst/>
              <a:gdLst>
                <a:gd name="T0" fmla="*/ 163 w 268"/>
                <a:gd name="T1" fmla="*/ 36 h 198"/>
                <a:gd name="T2" fmla="*/ 151 w 268"/>
                <a:gd name="T3" fmla="*/ 87 h 198"/>
                <a:gd name="T4" fmla="*/ 146 w 268"/>
                <a:gd name="T5" fmla="*/ 0 h 198"/>
                <a:gd name="T6" fmla="*/ 97 w 268"/>
                <a:gd name="T7" fmla="*/ 32 h 198"/>
                <a:gd name="T8" fmla="*/ 82 w 268"/>
                <a:gd name="T9" fmla="*/ 105 h 198"/>
                <a:gd name="T10" fmla="*/ 73 w 268"/>
                <a:gd name="T11" fmla="*/ 63 h 198"/>
                <a:gd name="T12" fmla="*/ 138 w 268"/>
                <a:gd name="T13" fmla="*/ 198 h 198"/>
                <a:gd name="T14" fmla="*/ 163 w 268"/>
                <a:gd name="T15" fmla="*/ 36 h 198"/>
                <a:gd name="T16" fmla="*/ 116 w 268"/>
                <a:gd name="T17" fmla="*/ 168 h 198"/>
                <a:gd name="T18" fmla="*/ 103 w 268"/>
                <a:gd name="T19" fmla="*/ 168 h 198"/>
                <a:gd name="T20" fmla="*/ 103 w 268"/>
                <a:gd name="T21" fmla="*/ 144 h 198"/>
                <a:gd name="T22" fmla="*/ 87 w 268"/>
                <a:gd name="T23" fmla="*/ 144 h 198"/>
                <a:gd name="T24" fmla="*/ 87 w 268"/>
                <a:gd name="T25" fmla="*/ 168 h 198"/>
                <a:gd name="T26" fmla="*/ 75 w 268"/>
                <a:gd name="T27" fmla="*/ 168 h 198"/>
                <a:gd name="T28" fmla="*/ 75 w 268"/>
                <a:gd name="T29" fmla="*/ 115 h 198"/>
                <a:gd name="T30" fmla="*/ 87 w 268"/>
                <a:gd name="T31" fmla="*/ 115 h 198"/>
                <a:gd name="T32" fmla="*/ 87 w 268"/>
                <a:gd name="T33" fmla="*/ 136 h 198"/>
                <a:gd name="T34" fmla="*/ 103 w 268"/>
                <a:gd name="T35" fmla="*/ 136 h 198"/>
                <a:gd name="T36" fmla="*/ 103 w 268"/>
                <a:gd name="T37" fmla="*/ 115 h 198"/>
                <a:gd name="T38" fmla="*/ 116 w 268"/>
                <a:gd name="T39" fmla="*/ 115 h 198"/>
                <a:gd name="T40" fmla="*/ 116 w 268"/>
                <a:gd name="T41" fmla="*/ 168 h 198"/>
                <a:gd name="T42" fmla="*/ 158 w 268"/>
                <a:gd name="T43" fmla="*/ 160 h 198"/>
                <a:gd name="T44" fmla="*/ 141 w 268"/>
                <a:gd name="T45" fmla="*/ 166 h 198"/>
                <a:gd name="T46" fmla="*/ 124 w 268"/>
                <a:gd name="T47" fmla="*/ 159 h 198"/>
                <a:gd name="T48" fmla="*/ 118 w 268"/>
                <a:gd name="T49" fmla="*/ 141 h 198"/>
                <a:gd name="T50" fmla="*/ 124 w 268"/>
                <a:gd name="T51" fmla="*/ 123 h 198"/>
                <a:gd name="T52" fmla="*/ 141 w 268"/>
                <a:gd name="T53" fmla="*/ 117 h 198"/>
                <a:gd name="T54" fmla="*/ 158 w 268"/>
                <a:gd name="T55" fmla="*/ 123 h 198"/>
                <a:gd name="T56" fmla="*/ 164 w 268"/>
                <a:gd name="T57" fmla="*/ 141 h 198"/>
                <a:gd name="T58" fmla="*/ 158 w 268"/>
                <a:gd name="T59" fmla="*/ 160 h 198"/>
                <a:gd name="T60" fmla="*/ 187 w 268"/>
                <a:gd name="T61" fmla="*/ 128 h 198"/>
                <a:gd name="T62" fmla="*/ 187 w 268"/>
                <a:gd name="T63" fmla="*/ 168 h 198"/>
                <a:gd name="T64" fmla="*/ 175 w 268"/>
                <a:gd name="T65" fmla="*/ 168 h 198"/>
                <a:gd name="T66" fmla="*/ 175 w 268"/>
                <a:gd name="T67" fmla="*/ 128 h 198"/>
                <a:gd name="T68" fmla="*/ 161 w 268"/>
                <a:gd name="T69" fmla="*/ 128 h 198"/>
                <a:gd name="T70" fmla="*/ 161 w 268"/>
                <a:gd name="T71" fmla="*/ 115 h 198"/>
                <a:gd name="T72" fmla="*/ 201 w 268"/>
                <a:gd name="T73" fmla="*/ 115 h 198"/>
                <a:gd name="T74" fmla="*/ 201 w 268"/>
                <a:gd name="T75" fmla="*/ 128 h 198"/>
                <a:gd name="T76" fmla="*/ 187 w 268"/>
                <a:gd name="T77" fmla="*/ 128 h 198"/>
                <a:gd name="T78" fmla="*/ 148 w 268"/>
                <a:gd name="T79" fmla="*/ 129 h 198"/>
                <a:gd name="T80" fmla="*/ 145 w 268"/>
                <a:gd name="T81" fmla="*/ 127 h 198"/>
                <a:gd name="T82" fmla="*/ 141 w 268"/>
                <a:gd name="T83" fmla="*/ 126 h 198"/>
                <a:gd name="T84" fmla="*/ 137 w 268"/>
                <a:gd name="T85" fmla="*/ 126 h 198"/>
                <a:gd name="T86" fmla="*/ 133 w 268"/>
                <a:gd name="T87" fmla="*/ 129 h 198"/>
                <a:gd name="T88" fmla="*/ 131 w 268"/>
                <a:gd name="T89" fmla="*/ 134 h 198"/>
                <a:gd name="T90" fmla="*/ 130 w 268"/>
                <a:gd name="T91" fmla="*/ 141 h 198"/>
                <a:gd name="T92" fmla="*/ 131 w 268"/>
                <a:gd name="T93" fmla="*/ 149 h 198"/>
                <a:gd name="T94" fmla="*/ 133 w 268"/>
                <a:gd name="T95" fmla="*/ 153 h 198"/>
                <a:gd name="T96" fmla="*/ 137 w 268"/>
                <a:gd name="T97" fmla="*/ 156 h 198"/>
                <a:gd name="T98" fmla="*/ 141 w 268"/>
                <a:gd name="T99" fmla="*/ 157 h 198"/>
                <a:gd name="T100" fmla="*/ 145 w 268"/>
                <a:gd name="T101" fmla="*/ 156 h 198"/>
                <a:gd name="T102" fmla="*/ 148 w 268"/>
                <a:gd name="T103" fmla="*/ 153 h 198"/>
                <a:gd name="T104" fmla="*/ 151 w 268"/>
                <a:gd name="T105" fmla="*/ 149 h 198"/>
                <a:gd name="T106" fmla="*/ 151 w 268"/>
                <a:gd name="T107" fmla="*/ 141 h 198"/>
                <a:gd name="T108" fmla="*/ 151 w 268"/>
                <a:gd name="T109" fmla="*/ 134 h 198"/>
                <a:gd name="T110" fmla="*/ 148 w 268"/>
                <a:gd name="T111" fmla="*/ 12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8" h="198">
                  <a:moveTo>
                    <a:pt x="163" y="36"/>
                  </a:moveTo>
                  <a:cubicBezTo>
                    <a:pt x="184" y="83"/>
                    <a:pt x="155" y="87"/>
                    <a:pt x="151" y="87"/>
                  </a:cubicBezTo>
                  <a:cubicBezTo>
                    <a:pt x="112" y="88"/>
                    <a:pt x="138" y="4"/>
                    <a:pt x="146" y="0"/>
                  </a:cubicBezTo>
                  <a:cubicBezTo>
                    <a:pt x="142" y="0"/>
                    <a:pt x="116" y="0"/>
                    <a:pt x="97" y="32"/>
                  </a:cubicBezTo>
                  <a:cubicBezTo>
                    <a:pt x="77" y="66"/>
                    <a:pt x="106" y="98"/>
                    <a:pt x="82" y="105"/>
                  </a:cubicBezTo>
                  <a:cubicBezTo>
                    <a:pt x="64" y="113"/>
                    <a:pt x="71" y="71"/>
                    <a:pt x="73" y="63"/>
                  </a:cubicBezTo>
                  <a:cubicBezTo>
                    <a:pt x="63" y="62"/>
                    <a:pt x="0" y="198"/>
                    <a:pt x="138" y="198"/>
                  </a:cubicBezTo>
                  <a:cubicBezTo>
                    <a:pt x="268" y="198"/>
                    <a:pt x="204" y="38"/>
                    <a:pt x="163" y="36"/>
                  </a:cubicBezTo>
                  <a:close/>
                  <a:moveTo>
                    <a:pt x="116" y="168"/>
                  </a:moveTo>
                  <a:cubicBezTo>
                    <a:pt x="103" y="168"/>
                    <a:pt x="103" y="168"/>
                    <a:pt x="103" y="168"/>
                  </a:cubicBezTo>
                  <a:cubicBezTo>
                    <a:pt x="103" y="144"/>
                    <a:pt x="103" y="144"/>
                    <a:pt x="103" y="144"/>
                  </a:cubicBezTo>
                  <a:cubicBezTo>
                    <a:pt x="87" y="144"/>
                    <a:pt x="87" y="144"/>
                    <a:pt x="87" y="144"/>
                  </a:cubicBezTo>
                  <a:cubicBezTo>
                    <a:pt x="87" y="168"/>
                    <a:pt x="87" y="168"/>
                    <a:pt x="87" y="168"/>
                  </a:cubicBezTo>
                  <a:cubicBezTo>
                    <a:pt x="75" y="168"/>
                    <a:pt x="75" y="168"/>
                    <a:pt x="75" y="168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87" y="115"/>
                    <a:pt x="87" y="115"/>
                    <a:pt x="87" y="115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16" y="115"/>
                    <a:pt x="116" y="115"/>
                    <a:pt x="116" y="115"/>
                  </a:cubicBezTo>
                  <a:lnTo>
                    <a:pt x="116" y="168"/>
                  </a:lnTo>
                  <a:close/>
                  <a:moveTo>
                    <a:pt x="158" y="160"/>
                  </a:moveTo>
                  <a:cubicBezTo>
                    <a:pt x="154" y="164"/>
                    <a:pt x="148" y="166"/>
                    <a:pt x="141" y="166"/>
                  </a:cubicBezTo>
                  <a:cubicBezTo>
                    <a:pt x="134" y="166"/>
                    <a:pt x="128" y="164"/>
                    <a:pt x="124" y="159"/>
                  </a:cubicBezTo>
                  <a:cubicBezTo>
                    <a:pt x="120" y="155"/>
                    <a:pt x="118" y="149"/>
                    <a:pt x="118" y="141"/>
                  </a:cubicBezTo>
                  <a:cubicBezTo>
                    <a:pt x="118" y="134"/>
                    <a:pt x="120" y="128"/>
                    <a:pt x="124" y="123"/>
                  </a:cubicBezTo>
                  <a:cubicBezTo>
                    <a:pt x="128" y="119"/>
                    <a:pt x="134" y="117"/>
                    <a:pt x="141" y="117"/>
                  </a:cubicBezTo>
                  <a:cubicBezTo>
                    <a:pt x="148" y="117"/>
                    <a:pt x="154" y="119"/>
                    <a:pt x="158" y="123"/>
                  </a:cubicBezTo>
                  <a:cubicBezTo>
                    <a:pt x="162" y="128"/>
                    <a:pt x="164" y="134"/>
                    <a:pt x="164" y="141"/>
                  </a:cubicBezTo>
                  <a:cubicBezTo>
                    <a:pt x="164" y="149"/>
                    <a:pt x="162" y="155"/>
                    <a:pt x="158" y="160"/>
                  </a:cubicBezTo>
                  <a:close/>
                  <a:moveTo>
                    <a:pt x="187" y="128"/>
                  </a:moveTo>
                  <a:cubicBezTo>
                    <a:pt x="187" y="168"/>
                    <a:pt x="187" y="168"/>
                    <a:pt x="187" y="168"/>
                  </a:cubicBezTo>
                  <a:cubicBezTo>
                    <a:pt x="175" y="168"/>
                    <a:pt x="175" y="168"/>
                    <a:pt x="175" y="168"/>
                  </a:cubicBezTo>
                  <a:cubicBezTo>
                    <a:pt x="175" y="128"/>
                    <a:pt x="175" y="128"/>
                    <a:pt x="175" y="128"/>
                  </a:cubicBezTo>
                  <a:cubicBezTo>
                    <a:pt x="161" y="128"/>
                    <a:pt x="161" y="128"/>
                    <a:pt x="161" y="128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201" y="115"/>
                    <a:pt x="201" y="115"/>
                    <a:pt x="201" y="115"/>
                  </a:cubicBezTo>
                  <a:cubicBezTo>
                    <a:pt x="201" y="128"/>
                    <a:pt x="201" y="128"/>
                    <a:pt x="201" y="128"/>
                  </a:cubicBezTo>
                  <a:lnTo>
                    <a:pt x="187" y="128"/>
                  </a:lnTo>
                  <a:close/>
                  <a:moveTo>
                    <a:pt x="148" y="129"/>
                  </a:moveTo>
                  <a:cubicBezTo>
                    <a:pt x="147" y="128"/>
                    <a:pt x="146" y="127"/>
                    <a:pt x="145" y="127"/>
                  </a:cubicBezTo>
                  <a:cubicBezTo>
                    <a:pt x="144" y="126"/>
                    <a:pt x="142" y="126"/>
                    <a:pt x="141" y="126"/>
                  </a:cubicBezTo>
                  <a:cubicBezTo>
                    <a:pt x="139" y="126"/>
                    <a:pt x="138" y="126"/>
                    <a:pt x="137" y="126"/>
                  </a:cubicBezTo>
                  <a:cubicBezTo>
                    <a:pt x="136" y="127"/>
                    <a:pt x="135" y="128"/>
                    <a:pt x="133" y="129"/>
                  </a:cubicBezTo>
                  <a:cubicBezTo>
                    <a:pt x="132" y="130"/>
                    <a:pt x="132" y="132"/>
                    <a:pt x="131" y="134"/>
                  </a:cubicBezTo>
                  <a:cubicBezTo>
                    <a:pt x="130" y="136"/>
                    <a:pt x="130" y="139"/>
                    <a:pt x="130" y="141"/>
                  </a:cubicBezTo>
                  <a:cubicBezTo>
                    <a:pt x="130" y="144"/>
                    <a:pt x="130" y="147"/>
                    <a:pt x="131" y="149"/>
                  </a:cubicBezTo>
                  <a:cubicBezTo>
                    <a:pt x="132" y="151"/>
                    <a:pt x="132" y="152"/>
                    <a:pt x="133" y="153"/>
                  </a:cubicBezTo>
                  <a:cubicBezTo>
                    <a:pt x="134" y="155"/>
                    <a:pt x="136" y="156"/>
                    <a:pt x="137" y="156"/>
                  </a:cubicBezTo>
                  <a:cubicBezTo>
                    <a:pt x="138" y="157"/>
                    <a:pt x="139" y="157"/>
                    <a:pt x="141" y="157"/>
                  </a:cubicBezTo>
                  <a:cubicBezTo>
                    <a:pt x="142" y="157"/>
                    <a:pt x="144" y="157"/>
                    <a:pt x="145" y="156"/>
                  </a:cubicBezTo>
                  <a:cubicBezTo>
                    <a:pt x="146" y="156"/>
                    <a:pt x="147" y="155"/>
                    <a:pt x="148" y="153"/>
                  </a:cubicBezTo>
                  <a:cubicBezTo>
                    <a:pt x="149" y="152"/>
                    <a:pt x="150" y="150"/>
                    <a:pt x="151" y="149"/>
                  </a:cubicBezTo>
                  <a:cubicBezTo>
                    <a:pt x="151" y="147"/>
                    <a:pt x="151" y="144"/>
                    <a:pt x="151" y="141"/>
                  </a:cubicBezTo>
                  <a:cubicBezTo>
                    <a:pt x="151" y="139"/>
                    <a:pt x="151" y="136"/>
                    <a:pt x="151" y="134"/>
                  </a:cubicBezTo>
                  <a:cubicBezTo>
                    <a:pt x="150" y="132"/>
                    <a:pt x="149" y="131"/>
                    <a:pt x="148" y="129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24"/>
            <p:cNvSpPr>
              <a:spLocks noEditPoints="1"/>
            </p:cNvSpPr>
            <p:nvPr userDrawn="1"/>
          </p:nvSpPr>
          <p:spPr bwMode="auto">
            <a:xfrm>
              <a:off x="8672612" y="5047083"/>
              <a:ext cx="710642" cy="718218"/>
            </a:xfrm>
            <a:custGeom>
              <a:avLst/>
              <a:gdLst>
                <a:gd name="T0" fmla="*/ 89 w 198"/>
                <a:gd name="T1" fmla="*/ 104 h 200"/>
                <a:gd name="T2" fmla="*/ 81 w 198"/>
                <a:gd name="T3" fmla="*/ 104 h 200"/>
                <a:gd name="T4" fmla="*/ 191 w 198"/>
                <a:gd name="T5" fmla="*/ 63 h 200"/>
                <a:gd name="T6" fmla="*/ 149 w 198"/>
                <a:gd name="T7" fmla="*/ 14 h 200"/>
                <a:gd name="T8" fmla="*/ 89 w 198"/>
                <a:gd name="T9" fmla="*/ 1 h 200"/>
                <a:gd name="T10" fmla="*/ 33 w 198"/>
                <a:gd name="T11" fmla="*/ 26 h 200"/>
                <a:gd name="T12" fmla="*/ 2 w 198"/>
                <a:gd name="T13" fmla="*/ 78 h 200"/>
                <a:gd name="T14" fmla="*/ 8 w 198"/>
                <a:gd name="T15" fmla="*/ 139 h 200"/>
                <a:gd name="T16" fmla="*/ 48 w 198"/>
                <a:gd name="T17" fmla="*/ 185 h 200"/>
                <a:gd name="T18" fmla="*/ 107 w 198"/>
                <a:gd name="T19" fmla="*/ 199 h 200"/>
                <a:gd name="T20" fmla="*/ 163 w 198"/>
                <a:gd name="T21" fmla="*/ 176 h 200"/>
                <a:gd name="T22" fmla="*/ 195 w 198"/>
                <a:gd name="T23" fmla="*/ 124 h 200"/>
                <a:gd name="T24" fmla="*/ 62 w 198"/>
                <a:gd name="T25" fmla="*/ 116 h 200"/>
                <a:gd name="T26" fmla="*/ 43 w 198"/>
                <a:gd name="T27" fmla="*/ 119 h 200"/>
                <a:gd name="T28" fmla="*/ 37 w 198"/>
                <a:gd name="T29" fmla="*/ 107 h 200"/>
                <a:gd name="T30" fmla="*/ 44 w 198"/>
                <a:gd name="T31" fmla="*/ 111 h 200"/>
                <a:gd name="T32" fmla="*/ 53 w 198"/>
                <a:gd name="T33" fmla="*/ 112 h 200"/>
                <a:gd name="T34" fmla="*/ 56 w 198"/>
                <a:gd name="T35" fmla="*/ 111 h 200"/>
                <a:gd name="T36" fmla="*/ 56 w 198"/>
                <a:gd name="T37" fmla="*/ 106 h 200"/>
                <a:gd name="T38" fmla="*/ 49 w 198"/>
                <a:gd name="T39" fmla="*/ 104 h 200"/>
                <a:gd name="T40" fmla="*/ 39 w 198"/>
                <a:gd name="T41" fmla="*/ 99 h 200"/>
                <a:gd name="T42" fmla="*/ 41 w 198"/>
                <a:gd name="T43" fmla="*/ 83 h 200"/>
                <a:gd name="T44" fmla="*/ 59 w 198"/>
                <a:gd name="T45" fmla="*/ 81 h 200"/>
                <a:gd name="T46" fmla="*/ 65 w 198"/>
                <a:gd name="T47" fmla="*/ 91 h 200"/>
                <a:gd name="T48" fmla="*/ 59 w 198"/>
                <a:gd name="T49" fmla="*/ 88 h 200"/>
                <a:gd name="T50" fmla="*/ 51 w 198"/>
                <a:gd name="T51" fmla="*/ 87 h 200"/>
                <a:gd name="T52" fmla="*/ 47 w 198"/>
                <a:gd name="T53" fmla="*/ 89 h 200"/>
                <a:gd name="T54" fmla="*/ 48 w 198"/>
                <a:gd name="T55" fmla="*/ 93 h 200"/>
                <a:gd name="T56" fmla="*/ 55 w 198"/>
                <a:gd name="T57" fmla="*/ 96 h 200"/>
                <a:gd name="T58" fmla="*/ 65 w 198"/>
                <a:gd name="T59" fmla="*/ 100 h 200"/>
                <a:gd name="T60" fmla="*/ 62 w 198"/>
                <a:gd name="T61" fmla="*/ 116 h 200"/>
                <a:gd name="T62" fmla="*/ 91 w 198"/>
                <a:gd name="T63" fmla="*/ 111 h 200"/>
                <a:gd name="T64" fmla="*/ 77 w 198"/>
                <a:gd name="T65" fmla="*/ 119 h 200"/>
                <a:gd name="T66" fmla="*/ 80 w 198"/>
                <a:gd name="T67" fmla="*/ 81 h 200"/>
                <a:gd name="T68" fmla="*/ 103 w 198"/>
                <a:gd name="T69" fmla="*/ 119 h 200"/>
                <a:gd name="T70" fmla="*/ 133 w 198"/>
                <a:gd name="T71" fmla="*/ 119 h 200"/>
                <a:gd name="T72" fmla="*/ 107 w 198"/>
                <a:gd name="T73" fmla="*/ 81 h 200"/>
                <a:gd name="T74" fmla="*/ 117 w 198"/>
                <a:gd name="T75" fmla="*/ 111 h 200"/>
                <a:gd name="T76" fmla="*/ 133 w 198"/>
                <a:gd name="T77" fmla="*/ 119 h 200"/>
                <a:gd name="T78" fmla="*/ 146 w 198"/>
                <a:gd name="T79" fmla="*/ 88 h 200"/>
                <a:gd name="T80" fmla="*/ 161 w 198"/>
                <a:gd name="T81" fmla="*/ 95 h 200"/>
                <a:gd name="T82" fmla="*/ 146 w 198"/>
                <a:gd name="T83" fmla="*/ 102 h 200"/>
                <a:gd name="T84" fmla="*/ 162 w 198"/>
                <a:gd name="T85" fmla="*/ 111 h 200"/>
                <a:gd name="T86" fmla="*/ 137 w 198"/>
                <a:gd name="T87" fmla="*/ 119 h 200"/>
                <a:gd name="T88" fmla="*/ 162 w 198"/>
                <a:gd name="T89" fmla="*/ 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8" h="200">
                  <a:moveTo>
                    <a:pt x="81" y="104"/>
                  </a:moveTo>
                  <a:cubicBezTo>
                    <a:pt x="89" y="104"/>
                    <a:pt x="89" y="104"/>
                    <a:pt x="89" y="104"/>
                  </a:cubicBezTo>
                  <a:cubicBezTo>
                    <a:pt x="85" y="92"/>
                    <a:pt x="85" y="92"/>
                    <a:pt x="85" y="92"/>
                  </a:cubicBezTo>
                  <a:lnTo>
                    <a:pt x="81" y="104"/>
                  </a:lnTo>
                  <a:close/>
                  <a:moveTo>
                    <a:pt x="186" y="94"/>
                  </a:moveTo>
                  <a:cubicBezTo>
                    <a:pt x="193" y="85"/>
                    <a:pt x="195" y="74"/>
                    <a:pt x="191" y="63"/>
                  </a:cubicBezTo>
                  <a:cubicBezTo>
                    <a:pt x="186" y="51"/>
                    <a:pt x="175" y="44"/>
                    <a:pt x="164" y="44"/>
                  </a:cubicBezTo>
                  <a:cubicBezTo>
                    <a:pt x="165" y="32"/>
                    <a:pt x="159" y="20"/>
                    <a:pt x="149" y="14"/>
                  </a:cubicBezTo>
                  <a:cubicBezTo>
                    <a:pt x="139" y="8"/>
                    <a:pt x="127" y="9"/>
                    <a:pt x="117" y="15"/>
                  </a:cubicBezTo>
                  <a:cubicBezTo>
                    <a:pt x="111" y="6"/>
                    <a:pt x="101" y="0"/>
                    <a:pt x="89" y="1"/>
                  </a:cubicBezTo>
                  <a:cubicBezTo>
                    <a:pt x="77" y="2"/>
                    <a:pt x="68" y="10"/>
                    <a:pt x="64" y="20"/>
                  </a:cubicBezTo>
                  <a:cubicBezTo>
                    <a:pt x="54" y="16"/>
                    <a:pt x="42" y="18"/>
                    <a:pt x="33" y="26"/>
                  </a:cubicBezTo>
                  <a:cubicBezTo>
                    <a:pt x="25" y="33"/>
                    <a:pt x="21" y="45"/>
                    <a:pt x="24" y="56"/>
                  </a:cubicBezTo>
                  <a:cubicBezTo>
                    <a:pt x="13" y="59"/>
                    <a:pt x="5" y="67"/>
                    <a:pt x="2" y="78"/>
                  </a:cubicBezTo>
                  <a:cubicBezTo>
                    <a:pt x="0" y="90"/>
                    <a:pt x="4" y="101"/>
                    <a:pt x="12" y="108"/>
                  </a:cubicBezTo>
                  <a:cubicBezTo>
                    <a:pt x="5" y="116"/>
                    <a:pt x="3" y="128"/>
                    <a:pt x="8" y="139"/>
                  </a:cubicBezTo>
                  <a:cubicBezTo>
                    <a:pt x="12" y="150"/>
                    <a:pt x="22" y="156"/>
                    <a:pt x="33" y="157"/>
                  </a:cubicBezTo>
                  <a:cubicBezTo>
                    <a:pt x="33" y="168"/>
                    <a:pt x="38" y="179"/>
                    <a:pt x="48" y="185"/>
                  </a:cubicBezTo>
                  <a:cubicBezTo>
                    <a:pt x="58" y="191"/>
                    <a:pt x="70" y="191"/>
                    <a:pt x="79" y="185"/>
                  </a:cubicBezTo>
                  <a:cubicBezTo>
                    <a:pt x="85" y="194"/>
                    <a:pt x="95" y="200"/>
                    <a:pt x="107" y="199"/>
                  </a:cubicBezTo>
                  <a:cubicBezTo>
                    <a:pt x="119" y="198"/>
                    <a:pt x="128" y="191"/>
                    <a:pt x="133" y="181"/>
                  </a:cubicBezTo>
                  <a:cubicBezTo>
                    <a:pt x="143" y="185"/>
                    <a:pt x="154" y="183"/>
                    <a:pt x="163" y="176"/>
                  </a:cubicBezTo>
                  <a:cubicBezTo>
                    <a:pt x="172" y="168"/>
                    <a:pt x="176" y="157"/>
                    <a:pt x="173" y="146"/>
                  </a:cubicBezTo>
                  <a:cubicBezTo>
                    <a:pt x="184" y="143"/>
                    <a:pt x="193" y="135"/>
                    <a:pt x="195" y="124"/>
                  </a:cubicBezTo>
                  <a:cubicBezTo>
                    <a:pt x="198" y="112"/>
                    <a:pt x="194" y="101"/>
                    <a:pt x="186" y="94"/>
                  </a:cubicBezTo>
                  <a:close/>
                  <a:moveTo>
                    <a:pt x="62" y="116"/>
                  </a:moveTo>
                  <a:cubicBezTo>
                    <a:pt x="59" y="118"/>
                    <a:pt x="55" y="119"/>
                    <a:pt x="50" y="119"/>
                  </a:cubicBezTo>
                  <a:cubicBezTo>
                    <a:pt x="47" y="119"/>
                    <a:pt x="45" y="119"/>
                    <a:pt x="43" y="119"/>
                  </a:cubicBezTo>
                  <a:cubicBezTo>
                    <a:pt x="41" y="118"/>
                    <a:pt x="38" y="117"/>
                    <a:pt x="37" y="116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39" y="109"/>
                    <a:pt x="41" y="110"/>
                    <a:pt x="44" y="111"/>
                  </a:cubicBezTo>
                  <a:cubicBezTo>
                    <a:pt x="46" y="112"/>
                    <a:pt x="48" y="112"/>
                    <a:pt x="50" y="112"/>
                  </a:cubicBezTo>
                  <a:cubicBezTo>
                    <a:pt x="51" y="112"/>
                    <a:pt x="52" y="112"/>
                    <a:pt x="53" y="112"/>
                  </a:cubicBezTo>
                  <a:cubicBezTo>
                    <a:pt x="53" y="112"/>
                    <a:pt x="54" y="112"/>
                    <a:pt x="55" y="112"/>
                  </a:cubicBezTo>
                  <a:cubicBezTo>
                    <a:pt x="55" y="111"/>
                    <a:pt x="56" y="111"/>
                    <a:pt x="56" y="111"/>
                  </a:cubicBezTo>
                  <a:cubicBezTo>
                    <a:pt x="57" y="110"/>
                    <a:pt x="57" y="109"/>
                    <a:pt x="57" y="108"/>
                  </a:cubicBezTo>
                  <a:cubicBezTo>
                    <a:pt x="57" y="107"/>
                    <a:pt x="57" y="107"/>
                    <a:pt x="56" y="106"/>
                  </a:cubicBezTo>
                  <a:cubicBezTo>
                    <a:pt x="55" y="106"/>
                    <a:pt x="54" y="105"/>
                    <a:pt x="53" y="105"/>
                  </a:cubicBezTo>
                  <a:cubicBezTo>
                    <a:pt x="52" y="104"/>
                    <a:pt x="51" y="104"/>
                    <a:pt x="49" y="104"/>
                  </a:cubicBezTo>
                  <a:cubicBezTo>
                    <a:pt x="48" y="104"/>
                    <a:pt x="46" y="103"/>
                    <a:pt x="45" y="103"/>
                  </a:cubicBezTo>
                  <a:cubicBezTo>
                    <a:pt x="42" y="102"/>
                    <a:pt x="40" y="100"/>
                    <a:pt x="39" y="99"/>
                  </a:cubicBezTo>
                  <a:cubicBezTo>
                    <a:pt x="37" y="97"/>
                    <a:pt x="37" y="95"/>
                    <a:pt x="37" y="92"/>
                  </a:cubicBezTo>
                  <a:cubicBezTo>
                    <a:pt x="37" y="88"/>
                    <a:pt x="38" y="86"/>
                    <a:pt x="41" y="83"/>
                  </a:cubicBezTo>
                  <a:cubicBezTo>
                    <a:pt x="44" y="81"/>
                    <a:pt x="48" y="80"/>
                    <a:pt x="53" y="80"/>
                  </a:cubicBezTo>
                  <a:cubicBezTo>
                    <a:pt x="55" y="80"/>
                    <a:pt x="57" y="80"/>
                    <a:pt x="59" y="81"/>
                  </a:cubicBezTo>
                  <a:cubicBezTo>
                    <a:pt x="62" y="81"/>
                    <a:pt x="64" y="82"/>
                    <a:pt x="65" y="83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3" y="90"/>
                    <a:pt x="61" y="89"/>
                    <a:pt x="59" y="88"/>
                  </a:cubicBezTo>
                  <a:cubicBezTo>
                    <a:pt x="57" y="87"/>
                    <a:pt x="55" y="87"/>
                    <a:pt x="53" y="87"/>
                  </a:cubicBezTo>
                  <a:cubicBezTo>
                    <a:pt x="52" y="87"/>
                    <a:pt x="52" y="87"/>
                    <a:pt x="51" y="87"/>
                  </a:cubicBezTo>
                  <a:cubicBezTo>
                    <a:pt x="50" y="87"/>
                    <a:pt x="49" y="87"/>
                    <a:pt x="49" y="88"/>
                  </a:cubicBezTo>
                  <a:cubicBezTo>
                    <a:pt x="48" y="88"/>
                    <a:pt x="48" y="88"/>
                    <a:pt x="47" y="89"/>
                  </a:cubicBezTo>
                  <a:cubicBezTo>
                    <a:pt x="47" y="90"/>
                    <a:pt x="47" y="90"/>
                    <a:pt x="47" y="91"/>
                  </a:cubicBezTo>
                  <a:cubicBezTo>
                    <a:pt x="47" y="92"/>
                    <a:pt x="47" y="93"/>
                    <a:pt x="48" y="93"/>
                  </a:cubicBezTo>
                  <a:cubicBezTo>
                    <a:pt x="48" y="94"/>
                    <a:pt x="50" y="94"/>
                    <a:pt x="52" y="95"/>
                  </a:cubicBezTo>
                  <a:cubicBezTo>
                    <a:pt x="53" y="95"/>
                    <a:pt x="54" y="95"/>
                    <a:pt x="55" y="96"/>
                  </a:cubicBezTo>
                  <a:cubicBezTo>
                    <a:pt x="56" y="96"/>
                    <a:pt x="58" y="96"/>
                    <a:pt x="59" y="97"/>
                  </a:cubicBezTo>
                  <a:cubicBezTo>
                    <a:pt x="62" y="98"/>
                    <a:pt x="64" y="99"/>
                    <a:pt x="65" y="100"/>
                  </a:cubicBezTo>
                  <a:cubicBezTo>
                    <a:pt x="66" y="102"/>
                    <a:pt x="67" y="104"/>
                    <a:pt x="67" y="107"/>
                  </a:cubicBezTo>
                  <a:cubicBezTo>
                    <a:pt x="67" y="111"/>
                    <a:pt x="65" y="114"/>
                    <a:pt x="62" y="116"/>
                  </a:cubicBezTo>
                  <a:close/>
                  <a:moveTo>
                    <a:pt x="94" y="119"/>
                  </a:moveTo>
                  <a:cubicBezTo>
                    <a:pt x="91" y="111"/>
                    <a:pt x="91" y="111"/>
                    <a:pt x="91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91" y="81"/>
                    <a:pt x="91" y="81"/>
                    <a:pt x="91" y="81"/>
                  </a:cubicBezTo>
                  <a:cubicBezTo>
                    <a:pt x="103" y="119"/>
                    <a:pt x="103" y="119"/>
                    <a:pt x="103" y="119"/>
                  </a:cubicBezTo>
                  <a:lnTo>
                    <a:pt x="94" y="119"/>
                  </a:lnTo>
                  <a:close/>
                  <a:moveTo>
                    <a:pt x="133" y="119"/>
                  </a:moveTo>
                  <a:cubicBezTo>
                    <a:pt x="107" y="119"/>
                    <a:pt x="107" y="119"/>
                    <a:pt x="107" y="119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7" y="111"/>
                    <a:pt x="117" y="111"/>
                    <a:pt x="117" y="111"/>
                  </a:cubicBezTo>
                  <a:cubicBezTo>
                    <a:pt x="133" y="111"/>
                    <a:pt x="133" y="111"/>
                    <a:pt x="133" y="111"/>
                  </a:cubicBezTo>
                  <a:lnTo>
                    <a:pt x="133" y="119"/>
                  </a:lnTo>
                  <a:close/>
                  <a:moveTo>
                    <a:pt x="162" y="88"/>
                  </a:moveTo>
                  <a:cubicBezTo>
                    <a:pt x="146" y="88"/>
                    <a:pt x="146" y="88"/>
                    <a:pt x="146" y="88"/>
                  </a:cubicBezTo>
                  <a:cubicBezTo>
                    <a:pt x="146" y="95"/>
                    <a:pt x="146" y="95"/>
                    <a:pt x="146" y="95"/>
                  </a:cubicBezTo>
                  <a:cubicBezTo>
                    <a:pt x="161" y="95"/>
                    <a:pt x="161" y="95"/>
                    <a:pt x="161" y="95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46" y="102"/>
                    <a:pt x="146" y="102"/>
                    <a:pt x="146" y="102"/>
                  </a:cubicBezTo>
                  <a:cubicBezTo>
                    <a:pt x="146" y="111"/>
                    <a:pt x="146" y="111"/>
                    <a:pt x="146" y="111"/>
                  </a:cubicBezTo>
                  <a:cubicBezTo>
                    <a:pt x="162" y="111"/>
                    <a:pt x="162" y="111"/>
                    <a:pt x="162" y="111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62" y="81"/>
                    <a:pt x="162" y="81"/>
                    <a:pt x="162" y="81"/>
                  </a:cubicBezTo>
                  <a:lnTo>
                    <a:pt x="162" y="88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25"/>
            <p:cNvSpPr>
              <a:spLocks noEditPoints="1"/>
            </p:cNvSpPr>
            <p:nvPr userDrawn="1"/>
          </p:nvSpPr>
          <p:spPr bwMode="auto">
            <a:xfrm>
              <a:off x="11245112" y="1685479"/>
              <a:ext cx="969897" cy="969896"/>
            </a:xfrm>
            <a:custGeom>
              <a:avLst/>
              <a:gdLst>
                <a:gd name="T0" fmla="*/ 104 w 198"/>
                <a:gd name="T1" fmla="*/ 187 h 198"/>
                <a:gd name="T2" fmla="*/ 68 w 198"/>
                <a:gd name="T3" fmla="*/ 179 h 198"/>
                <a:gd name="T4" fmla="*/ 0 w 198"/>
                <a:gd name="T5" fmla="*/ 198 h 198"/>
                <a:gd name="T6" fmla="*/ 31 w 198"/>
                <a:gd name="T7" fmla="*/ 152 h 198"/>
                <a:gd name="T8" fmla="*/ 11 w 198"/>
                <a:gd name="T9" fmla="*/ 93 h 198"/>
                <a:gd name="T10" fmla="*/ 104 w 198"/>
                <a:gd name="T11" fmla="*/ 0 h 198"/>
                <a:gd name="T12" fmla="*/ 198 w 198"/>
                <a:gd name="T13" fmla="*/ 93 h 198"/>
                <a:gd name="T14" fmla="*/ 104 w 198"/>
                <a:gd name="T15" fmla="*/ 187 h 198"/>
                <a:gd name="T16" fmla="*/ 76 w 198"/>
                <a:gd name="T17" fmla="*/ 137 h 198"/>
                <a:gd name="T18" fmla="*/ 89 w 198"/>
                <a:gd name="T19" fmla="*/ 151 h 198"/>
                <a:gd name="T20" fmla="*/ 106 w 198"/>
                <a:gd name="T21" fmla="*/ 134 h 198"/>
                <a:gd name="T22" fmla="*/ 92 w 198"/>
                <a:gd name="T23" fmla="*/ 120 h 198"/>
                <a:gd name="T24" fmla="*/ 76 w 198"/>
                <a:gd name="T25" fmla="*/ 137 h 198"/>
                <a:gd name="T26" fmla="*/ 109 w 198"/>
                <a:gd name="T27" fmla="*/ 33 h 198"/>
                <a:gd name="T28" fmla="*/ 81 w 198"/>
                <a:gd name="T29" fmla="*/ 40 h 198"/>
                <a:gd name="T30" fmla="*/ 84 w 198"/>
                <a:gd name="T31" fmla="*/ 57 h 198"/>
                <a:gd name="T32" fmla="*/ 102 w 198"/>
                <a:gd name="T33" fmla="*/ 53 h 198"/>
                <a:gd name="T34" fmla="*/ 112 w 198"/>
                <a:gd name="T35" fmla="*/ 61 h 198"/>
                <a:gd name="T36" fmla="*/ 99 w 198"/>
                <a:gd name="T37" fmla="*/ 79 h 198"/>
                <a:gd name="T38" fmla="*/ 83 w 198"/>
                <a:gd name="T39" fmla="*/ 107 h 198"/>
                <a:gd name="T40" fmla="*/ 83 w 198"/>
                <a:gd name="T41" fmla="*/ 112 h 198"/>
                <a:gd name="T42" fmla="*/ 106 w 198"/>
                <a:gd name="T43" fmla="*/ 112 h 198"/>
                <a:gd name="T44" fmla="*/ 107 w 198"/>
                <a:gd name="T45" fmla="*/ 108 h 198"/>
                <a:gd name="T46" fmla="*/ 119 w 198"/>
                <a:gd name="T47" fmla="*/ 88 h 198"/>
                <a:gd name="T48" fmla="*/ 137 w 198"/>
                <a:gd name="T49" fmla="*/ 56 h 198"/>
                <a:gd name="T50" fmla="*/ 109 w 198"/>
                <a:gd name="T51" fmla="*/ 3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8" h="198">
                  <a:moveTo>
                    <a:pt x="104" y="187"/>
                  </a:moveTo>
                  <a:cubicBezTo>
                    <a:pt x="91" y="187"/>
                    <a:pt x="79" y="184"/>
                    <a:pt x="68" y="179"/>
                  </a:cubicBezTo>
                  <a:cubicBezTo>
                    <a:pt x="43" y="198"/>
                    <a:pt x="0" y="198"/>
                    <a:pt x="0" y="198"/>
                  </a:cubicBezTo>
                  <a:cubicBezTo>
                    <a:pt x="0" y="198"/>
                    <a:pt x="22" y="183"/>
                    <a:pt x="31" y="152"/>
                  </a:cubicBezTo>
                  <a:cubicBezTo>
                    <a:pt x="19" y="136"/>
                    <a:pt x="11" y="115"/>
                    <a:pt x="11" y="93"/>
                  </a:cubicBezTo>
                  <a:cubicBezTo>
                    <a:pt x="11" y="42"/>
                    <a:pt x="53" y="0"/>
                    <a:pt x="104" y="0"/>
                  </a:cubicBezTo>
                  <a:cubicBezTo>
                    <a:pt x="156" y="0"/>
                    <a:pt x="198" y="42"/>
                    <a:pt x="198" y="93"/>
                  </a:cubicBezTo>
                  <a:cubicBezTo>
                    <a:pt x="198" y="145"/>
                    <a:pt x="156" y="187"/>
                    <a:pt x="104" y="187"/>
                  </a:cubicBezTo>
                  <a:close/>
                  <a:moveTo>
                    <a:pt x="76" y="137"/>
                  </a:moveTo>
                  <a:cubicBezTo>
                    <a:pt x="76" y="145"/>
                    <a:pt x="81" y="151"/>
                    <a:pt x="89" y="151"/>
                  </a:cubicBezTo>
                  <a:cubicBezTo>
                    <a:pt x="99" y="151"/>
                    <a:pt x="106" y="144"/>
                    <a:pt x="106" y="134"/>
                  </a:cubicBezTo>
                  <a:cubicBezTo>
                    <a:pt x="106" y="126"/>
                    <a:pt x="100" y="120"/>
                    <a:pt x="92" y="120"/>
                  </a:cubicBezTo>
                  <a:cubicBezTo>
                    <a:pt x="82" y="120"/>
                    <a:pt x="76" y="128"/>
                    <a:pt x="76" y="137"/>
                  </a:cubicBezTo>
                  <a:close/>
                  <a:moveTo>
                    <a:pt x="109" y="33"/>
                  </a:moveTo>
                  <a:cubicBezTo>
                    <a:pt x="97" y="33"/>
                    <a:pt x="87" y="37"/>
                    <a:pt x="81" y="40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9" y="54"/>
                    <a:pt x="95" y="53"/>
                    <a:pt x="102" y="53"/>
                  </a:cubicBezTo>
                  <a:cubicBezTo>
                    <a:pt x="110" y="53"/>
                    <a:pt x="112" y="56"/>
                    <a:pt x="112" y="61"/>
                  </a:cubicBezTo>
                  <a:cubicBezTo>
                    <a:pt x="112" y="67"/>
                    <a:pt x="105" y="72"/>
                    <a:pt x="99" y="79"/>
                  </a:cubicBezTo>
                  <a:cubicBezTo>
                    <a:pt x="89" y="89"/>
                    <a:pt x="85" y="98"/>
                    <a:pt x="83" y="107"/>
                  </a:cubicBezTo>
                  <a:cubicBezTo>
                    <a:pt x="83" y="109"/>
                    <a:pt x="83" y="110"/>
                    <a:pt x="83" y="112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07" y="110"/>
                    <a:pt x="107" y="109"/>
                    <a:pt x="107" y="108"/>
                  </a:cubicBezTo>
                  <a:cubicBezTo>
                    <a:pt x="109" y="100"/>
                    <a:pt x="112" y="94"/>
                    <a:pt x="119" y="88"/>
                  </a:cubicBezTo>
                  <a:cubicBezTo>
                    <a:pt x="128" y="78"/>
                    <a:pt x="137" y="69"/>
                    <a:pt x="137" y="56"/>
                  </a:cubicBezTo>
                  <a:cubicBezTo>
                    <a:pt x="137" y="42"/>
                    <a:pt x="126" y="33"/>
                    <a:pt x="109" y="33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26"/>
            <p:cNvSpPr>
              <a:spLocks noEditPoints="1"/>
            </p:cNvSpPr>
            <p:nvPr userDrawn="1"/>
          </p:nvSpPr>
          <p:spPr bwMode="auto">
            <a:xfrm>
              <a:off x="10094925" y="1116264"/>
              <a:ext cx="1084398" cy="1079600"/>
            </a:xfrm>
            <a:custGeom>
              <a:avLst/>
              <a:gdLst>
                <a:gd name="T0" fmla="*/ 0 w 191"/>
                <a:gd name="T1" fmla="*/ 95 h 190"/>
                <a:gd name="T2" fmla="*/ 2 w 191"/>
                <a:gd name="T3" fmla="*/ 78 h 190"/>
                <a:gd name="T4" fmla="*/ 96 w 191"/>
                <a:gd name="T5" fmla="*/ 0 h 190"/>
                <a:gd name="T6" fmla="*/ 96 w 191"/>
                <a:gd name="T7" fmla="*/ 190 h 190"/>
                <a:gd name="T8" fmla="*/ 146 w 191"/>
                <a:gd name="T9" fmla="*/ 72 h 190"/>
                <a:gd name="T10" fmla="*/ 175 w 191"/>
                <a:gd name="T11" fmla="*/ 66 h 190"/>
                <a:gd name="T12" fmla="*/ 139 w 191"/>
                <a:gd name="T13" fmla="*/ 55 h 190"/>
                <a:gd name="T14" fmla="*/ 154 w 191"/>
                <a:gd name="T15" fmla="*/ 34 h 190"/>
                <a:gd name="T16" fmla="*/ 82 w 191"/>
                <a:gd name="T17" fmla="*/ 34 h 190"/>
                <a:gd name="T18" fmla="*/ 106 w 191"/>
                <a:gd name="T19" fmla="*/ 51 h 190"/>
                <a:gd name="T20" fmla="*/ 81 w 191"/>
                <a:gd name="T21" fmla="*/ 43 h 190"/>
                <a:gd name="T22" fmla="*/ 66 w 191"/>
                <a:gd name="T23" fmla="*/ 45 h 190"/>
                <a:gd name="T24" fmla="*/ 36 w 191"/>
                <a:gd name="T25" fmla="*/ 96 h 190"/>
                <a:gd name="T26" fmla="*/ 47 w 191"/>
                <a:gd name="T27" fmla="*/ 107 h 190"/>
                <a:gd name="T28" fmla="*/ 59 w 191"/>
                <a:gd name="T29" fmla="*/ 104 h 190"/>
                <a:gd name="T30" fmla="*/ 101 w 191"/>
                <a:gd name="T31" fmla="*/ 87 h 190"/>
                <a:gd name="T32" fmla="*/ 69 w 191"/>
                <a:gd name="T33" fmla="*/ 115 h 190"/>
                <a:gd name="T34" fmla="*/ 108 w 191"/>
                <a:gd name="T35" fmla="*/ 93 h 190"/>
                <a:gd name="T36" fmla="*/ 110 w 191"/>
                <a:gd name="T37" fmla="*/ 124 h 190"/>
                <a:gd name="T38" fmla="*/ 141 w 191"/>
                <a:gd name="T39" fmla="*/ 117 h 190"/>
                <a:gd name="T40" fmla="*/ 140 w 191"/>
                <a:gd name="T41" fmla="*/ 87 h 190"/>
                <a:gd name="T42" fmla="*/ 157 w 191"/>
                <a:gd name="T43" fmla="*/ 123 h 190"/>
                <a:gd name="T44" fmla="*/ 181 w 191"/>
                <a:gd name="T45" fmla="*/ 95 h 190"/>
                <a:gd name="T46" fmla="*/ 145 w 191"/>
                <a:gd name="T47" fmla="*/ 75 h 190"/>
                <a:gd name="T48" fmla="*/ 30 w 191"/>
                <a:gd name="T49" fmla="*/ 106 h 190"/>
                <a:gd name="T50" fmla="*/ 26 w 191"/>
                <a:gd name="T51" fmla="*/ 107 h 190"/>
                <a:gd name="T52" fmla="*/ 28 w 191"/>
                <a:gd name="T53" fmla="*/ 146 h 190"/>
                <a:gd name="T54" fmla="*/ 43 w 191"/>
                <a:gd name="T55" fmla="*/ 116 h 190"/>
                <a:gd name="T56" fmla="*/ 119 w 191"/>
                <a:gd name="T57" fmla="*/ 166 h 190"/>
                <a:gd name="T58" fmla="*/ 118 w 191"/>
                <a:gd name="T59" fmla="*/ 177 h 190"/>
                <a:gd name="T60" fmla="*/ 143 w 191"/>
                <a:gd name="T61" fmla="*/ 142 h 190"/>
                <a:gd name="T62" fmla="*/ 110 w 191"/>
                <a:gd name="T63" fmla="*/ 131 h 190"/>
                <a:gd name="T64" fmla="*/ 119 w 191"/>
                <a:gd name="T65" fmla="*/ 166 h 190"/>
                <a:gd name="T66" fmla="*/ 159 w 191"/>
                <a:gd name="T67" fmla="*/ 129 h 190"/>
                <a:gd name="T68" fmla="*/ 151 w 191"/>
                <a:gd name="T69" fmla="*/ 141 h 190"/>
                <a:gd name="T70" fmla="*/ 175 w 191"/>
                <a:gd name="T71" fmla="*/ 126 h 190"/>
                <a:gd name="T72" fmla="*/ 112 w 191"/>
                <a:gd name="T73" fmla="*/ 178 h 190"/>
                <a:gd name="T74" fmla="*/ 110 w 191"/>
                <a:gd name="T75" fmla="*/ 173 h 190"/>
                <a:gd name="T76" fmla="*/ 107 w 191"/>
                <a:gd name="T77" fmla="*/ 160 h 190"/>
                <a:gd name="T78" fmla="*/ 67 w 191"/>
                <a:gd name="T79" fmla="*/ 123 h 190"/>
                <a:gd name="T80" fmla="*/ 48 w 191"/>
                <a:gd name="T81" fmla="*/ 127 h 190"/>
                <a:gd name="T82" fmla="*/ 96 w 191"/>
                <a:gd name="T83" fmla="*/ 180 h 190"/>
                <a:gd name="T84" fmla="*/ 19 w 191"/>
                <a:gd name="T85" fmla="*/ 104 h 190"/>
                <a:gd name="T86" fmla="*/ 11 w 191"/>
                <a:gd name="T87" fmla="*/ 92 h 190"/>
                <a:gd name="T88" fmla="*/ 15 w 191"/>
                <a:gd name="T89" fmla="*/ 121 h 190"/>
                <a:gd name="T90" fmla="*/ 18 w 191"/>
                <a:gd name="T91" fmla="*/ 90 h 190"/>
                <a:gd name="T92" fmla="*/ 26 w 191"/>
                <a:gd name="T93" fmla="*/ 86 h 190"/>
                <a:gd name="T94" fmla="*/ 62 w 191"/>
                <a:gd name="T95" fmla="*/ 37 h 190"/>
                <a:gd name="T96" fmla="*/ 42 w 191"/>
                <a:gd name="T97" fmla="*/ 29 h 190"/>
                <a:gd name="T98" fmla="*/ 49 w 191"/>
                <a:gd name="T99" fmla="*/ 24 h 190"/>
                <a:gd name="T100" fmla="*/ 72 w 191"/>
                <a:gd name="T101" fmla="*/ 27 h 190"/>
                <a:gd name="T102" fmla="*/ 121 w 191"/>
                <a:gd name="T103" fmla="*/ 14 h 190"/>
                <a:gd name="T104" fmla="*/ 49 w 191"/>
                <a:gd name="T105" fmla="*/ 24 h 190"/>
                <a:gd name="T106" fmla="*/ 102 w 191"/>
                <a:gd name="T107" fmla="*/ 71 h 190"/>
                <a:gd name="T108" fmla="*/ 138 w 191"/>
                <a:gd name="T109" fmla="*/ 71 h 190"/>
                <a:gd name="T110" fmla="*/ 120 w 191"/>
                <a:gd name="T111" fmla="*/ 60 h 190"/>
                <a:gd name="T112" fmla="*/ 120 w 191"/>
                <a:gd name="T113" fmla="*/ 83 h 190"/>
                <a:gd name="T114" fmla="*/ 120 w 191"/>
                <a:gd name="T115" fmla="*/ 60 h 190"/>
                <a:gd name="T116" fmla="*/ 115 w 191"/>
                <a:gd name="T117" fmla="*/ 71 h 190"/>
                <a:gd name="T118" fmla="*/ 126 w 191"/>
                <a:gd name="T119" fmla="*/ 7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1" h="190">
                  <a:moveTo>
                    <a:pt x="96" y="190"/>
                  </a:moveTo>
                  <a:cubicBezTo>
                    <a:pt x="43" y="190"/>
                    <a:pt x="0" y="147"/>
                    <a:pt x="0" y="95"/>
                  </a:cubicBezTo>
                  <a:cubicBezTo>
                    <a:pt x="0" y="90"/>
                    <a:pt x="1" y="85"/>
                    <a:pt x="2" y="80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10" y="34"/>
                    <a:pt x="49" y="0"/>
                    <a:pt x="96" y="0"/>
                  </a:cubicBezTo>
                  <a:cubicBezTo>
                    <a:pt x="148" y="0"/>
                    <a:pt x="191" y="42"/>
                    <a:pt x="191" y="95"/>
                  </a:cubicBezTo>
                  <a:cubicBezTo>
                    <a:pt x="191" y="147"/>
                    <a:pt x="148" y="190"/>
                    <a:pt x="96" y="190"/>
                  </a:cubicBezTo>
                  <a:close/>
                  <a:moveTo>
                    <a:pt x="145" y="75"/>
                  </a:moveTo>
                  <a:cubicBezTo>
                    <a:pt x="145" y="74"/>
                    <a:pt x="146" y="73"/>
                    <a:pt x="146" y="72"/>
                  </a:cubicBezTo>
                  <a:cubicBezTo>
                    <a:pt x="146" y="70"/>
                    <a:pt x="145" y="68"/>
                    <a:pt x="145" y="67"/>
                  </a:cubicBezTo>
                  <a:cubicBezTo>
                    <a:pt x="154" y="66"/>
                    <a:pt x="164" y="65"/>
                    <a:pt x="175" y="66"/>
                  </a:cubicBezTo>
                  <a:cubicBezTo>
                    <a:pt x="172" y="56"/>
                    <a:pt x="167" y="47"/>
                    <a:pt x="160" y="40"/>
                  </a:cubicBezTo>
                  <a:cubicBezTo>
                    <a:pt x="155" y="42"/>
                    <a:pt x="147" y="47"/>
                    <a:pt x="139" y="55"/>
                  </a:cubicBezTo>
                  <a:cubicBezTo>
                    <a:pt x="138" y="53"/>
                    <a:pt x="136" y="52"/>
                    <a:pt x="134" y="50"/>
                  </a:cubicBezTo>
                  <a:cubicBezTo>
                    <a:pt x="142" y="42"/>
                    <a:pt x="150" y="36"/>
                    <a:pt x="154" y="34"/>
                  </a:cubicBezTo>
                  <a:cubicBezTo>
                    <a:pt x="147" y="27"/>
                    <a:pt x="139" y="22"/>
                    <a:pt x="131" y="18"/>
                  </a:cubicBezTo>
                  <a:cubicBezTo>
                    <a:pt x="123" y="19"/>
                    <a:pt x="103" y="22"/>
                    <a:pt x="82" y="34"/>
                  </a:cubicBezTo>
                  <a:cubicBezTo>
                    <a:pt x="82" y="35"/>
                    <a:pt x="82" y="36"/>
                    <a:pt x="82" y="37"/>
                  </a:cubicBezTo>
                  <a:cubicBezTo>
                    <a:pt x="90" y="40"/>
                    <a:pt x="99" y="45"/>
                    <a:pt x="106" y="51"/>
                  </a:cubicBezTo>
                  <a:cubicBezTo>
                    <a:pt x="105" y="52"/>
                    <a:pt x="103" y="53"/>
                    <a:pt x="102" y="55"/>
                  </a:cubicBezTo>
                  <a:cubicBezTo>
                    <a:pt x="96" y="51"/>
                    <a:pt x="89" y="46"/>
                    <a:pt x="81" y="43"/>
                  </a:cubicBezTo>
                  <a:cubicBezTo>
                    <a:pt x="79" y="45"/>
                    <a:pt x="76" y="47"/>
                    <a:pt x="72" y="47"/>
                  </a:cubicBezTo>
                  <a:cubicBezTo>
                    <a:pt x="70" y="47"/>
                    <a:pt x="68" y="46"/>
                    <a:pt x="66" y="45"/>
                  </a:cubicBezTo>
                  <a:cubicBezTo>
                    <a:pt x="54" y="55"/>
                    <a:pt x="42" y="69"/>
                    <a:pt x="33" y="89"/>
                  </a:cubicBezTo>
                  <a:cubicBezTo>
                    <a:pt x="35" y="91"/>
                    <a:pt x="36" y="93"/>
                    <a:pt x="36" y="96"/>
                  </a:cubicBezTo>
                  <a:cubicBezTo>
                    <a:pt x="36" y="98"/>
                    <a:pt x="36" y="100"/>
                    <a:pt x="35" y="101"/>
                  </a:cubicBezTo>
                  <a:cubicBezTo>
                    <a:pt x="39" y="103"/>
                    <a:pt x="43" y="105"/>
                    <a:pt x="47" y="107"/>
                  </a:cubicBezTo>
                  <a:cubicBezTo>
                    <a:pt x="49" y="105"/>
                    <a:pt x="52" y="103"/>
                    <a:pt x="56" y="103"/>
                  </a:cubicBezTo>
                  <a:cubicBezTo>
                    <a:pt x="57" y="103"/>
                    <a:pt x="58" y="103"/>
                    <a:pt x="59" y="104"/>
                  </a:cubicBezTo>
                  <a:cubicBezTo>
                    <a:pt x="69" y="95"/>
                    <a:pt x="81" y="86"/>
                    <a:pt x="97" y="79"/>
                  </a:cubicBezTo>
                  <a:cubicBezTo>
                    <a:pt x="98" y="82"/>
                    <a:pt x="99" y="85"/>
                    <a:pt x="101" y="87"/>
                  </a:cubicBezTo>
                  <a:cubicBezTo>
                    <a:pt x="89" y="92"/>
                    <a:pt x="77" y="99"/>
                    <a:pt x="66" y="108"/>
                  </a:cubicBezTo>
                  <a:cubicBezTo>
                    <a:pt x="67" y="110"/>
                    <a:pt x="68" y="113"/>
                    <a:pt x="69" y="115"/>
                  </a:cubicBezTo>
                  <a:cubicBezTo>
                    <a:pt x="79" y="119"/>
                    <a:pt x="90" y="121"/>
                    <a:pt x="103" y="123"/>
                  </a:cubicBezTo>
                  <a:cubicBezTo>
                    <a:pt x="103" y="112"/>
                    <a:pt x="105" y="102"/>
                    <a:pt x="108" y="93"/>
                  </a:cubicBezTo>
                  <a:cubicBezTo>
                    <a:pt x="110" y="95"/>
                    <a:pt x="112" y="96"/>
                    <a:pt x="115" y="96"/>
                  </a:cubicBezTo>
                  <a:cubicBezTo>
                    <a:pt x="112" y="104"/>
                    <a:pt x="111" y="114"/>
                    <a:pt x="110" y="124"/>
                  </a:cubicBezTo>
                  <a:cubicBezTo>
                    <a:pt x="118" y="125"/>
                    <a:pt x="126" y="125"/>
                    <a:pt x="134" y="125"/>
                  </a:cubicBezTo>
                  <a:cubicBezTo>
                    <a:pt x="136" y="122"/>
                    <a:pt x="138" y="119"/>
                    <a:pt x="141" y="117"/>
                  </a:cubicBezTo>
                  <a:cubicBezTo>
                    <a:pt x="140" y="109"/>
                    <a:pt x="137" y="101"/>
                    <a:pt x="134" y="93"/>
                  </a:cubicBezTo>
                  <a:cubicBezTo>
                    <a:pt x="136" y="91"/>
                    <a:pt x="138" y="90"/>
                    <a:pt x="140" y="87"/>
                  </a:cubicBezTo>
                  <a:cubicBezTo>
                    <a:pt x="145" y="96"/>
                    <a:pt x="148" y="106"/>
                    <a:pt x="150" y="117"/>
                  </a:cubicBezTo>
                  <a:cubicBezTo>
                    <a:pt x="153" y="118"/>
                    <a:pt x="156" y="120"/>
                    <a:pt x="157" y="123"/>
                  </a:cubicBezTo>
                  <a:cubicBezTo>
                    <a:pt x="164" y="122"/>
                    <a:pt x="170" y="120"/>
                    <a:pt x="177" y="119"/>
                  </a:cubicBezTo>
                  <a:cubicBezTo>
                    <a:pt x="179" y="111"/>
                    <a:pt x="181" y="103"/>
                    <a:pt x="181" y="95"/>
                  </a:cubicBezTo>
                  <a:cubicBezTo>
                    <a:pt x="181" y="87"/>
                    <a:pt x="179" y="80"/>
                    <a:pt x="177" y="73"/>
                  </a:cubicBezTo>
                  <a:cubicBezTo>
                    <a:pt x="172" y="73"/>
                    <a:pt x="160" y="73"/>
                    <a:pt x="145" y="75"/>
                  </a:cubicBezTo>
                  <a:close/>
                  <a:moveTo>
                    <a:pt x="43" y="113"/>
                  </a:moveTo>
                  <a:cubicBezTo>
                    <a:pt x="39" y="111"/>
                    <a:pt x="34" y="108"/>
                    <a:pt x="30" y="106"/>
                  </a:cubicBezTo>
                  <a:cubicBezTo>
                    <a:pt x="29" y="106"/>
                    <a:pt x="28" y="107"/>
                    <a:pt x="26" y="10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4" y="115"/>
                    <a:pt x="22" y="124"/>
                    <a:pt x="20" y="134"/>
                  </a:cubicBezTo>
                  <a:cubicBezTo>
                    <a:pt x="22" y="138"/>
                    <a:pt x="25" y="142"/>
                    <a:pt x="28" y="146"/>
                  </a:cubicBezTo>
                  <a:cubicBezTo>
                    <a:pt x="30" y="141"/>
                    <a:pt x="35" y="131"/>
                    <a:pt x="44" y="120"/>
                  </a:cubicBezTo>
                  <a:cubicBezTo>
                    <a:pt x="43" y="119"/>
                    <a:pt x="43" y="117"/>
                    <a:pt x="43" y="116"/>
                  </a:cubicBezTo>
                  <a:cubicBezTo>
                    <a:pt x="43" y="115"/>
                    <a:pt x="43" y="114"/>
                    <a:pt x="43" y="113"/>
                  </a:cubicBezTo>
                  <a:close/>
                  <a:moveTo>
                    <a:pt x="119" y="166"/>
                  </a:moveTo>
                  <a:cubicBezTo>
                    <a:pt x="119" y="167"/>
                    <a:pt x="117" y="171"/>
                    <a:pt x="116" y="172"/>
                  </a:cubicBezTo>
                  <a:cubicBezTo>
                    <a:pt x="117" y="174"/>
                    <a:pt x="117" y="174"/>
                    <a:pt x="118" y="177"/>
                  </a:cubicBezTo>
                  <a:cubicBezTo>
                    <a:pt x="126" y="175"/>
                    <a:pt x="133" y="172"/>
                    <a:pt x="139" y="168"/>
                  </a:cubicBezTo>
                  <a:cubicBezTo>
                    <a:pt x="141" y="162"/>
                    <a:pt x="143" y="153"/>
                    <a:pt x="143" y="142"/>
                  </a:cubicBezTo>
                  <a:cubicBezTo>
                    <a:pt x="138" y="140"/>
                    <a:pt x="135" y="136"/>
                    <a:pt x="134" y="132"/>
                  </a:cubicBezTo>
                  <a:cubicBezTo>
                    <a:pt x="126" y="132"/>
                    <a:pt x="118" y="132"/>
                    <a:pt x="110" y="131"/>
                  </a:cubicBezTo>
                  <a:cubicBezTo>
                    <a:pt x="110" y="140"/>
                    <a:pt x="112" y="149"/>
                    <a:pt x="114" y="160"/>
                  </a:cubicBezTo>
                  <a:cubicBezTo>
                    <a:pt x="116" y="161"/>
                    <a:pt x="119" y="163"/>
                    <a:pt x="119" y="166"/>
                  </a:cubicBezTo>
                  <a:close/>
                  <a:moveTo>
                    <a:pt x="175" y="126"/>
                  </a:moveTo>
                  <a:cubicBezTo>
                    <a:pt x="169" y="127"/>
                    <a:pt x="164" y="128"/>
                    <a:pt x="159" y="129"/>
                  </a:cubicBezTo>
                  <a:cubicBezTo>
                    <a:pt x="159" y="129"/>
                    <a:pt x="159" y="129"/>
                    <a:pt x="159" y="129"/>
                  </a:cubicBezTo>
                  <a:cubicBezTo>
                    <a:pt x="159" y="135"/>
                    <a:pt x="156" y="140"/>
                    <a:pt x="151" y="141"/>
                  </a:cubicBezTo>
                  <a:cubicBezTo>
                    <a:pt x="150" y="148"/>
                    <a:pt x="149" y="155"/>
                    <a:pt x="147" y="162"/>
                  </a:cubicBezTo>
                  <a:cubicBezTo>
                    <a:pt x="159" y="153"/>
                    <a:pt x="169" y="140"/>
                    <a:pt x="175" y="126"/>
                  </a:cubicBezTo>
                  <a:close/>
                  <a:moveTo>
                    <a:pt x="96" y="180"/>
                  </a:moveTo>
                  <a:cubicBezTo>
                    <a:pt x="101" y="180"/>
                    <a:pt x="106" y="179"/>
                    <a:pt x="112" y="178"/>
                  </a:cubicBezTo>
                  <a:cubicBezTo>
                    <a:pt x="111" y="177"/>
                    <a:pt x="111" y="175"/>
                    <a:pt x="110" y="173"/>
                  </a:cubicBezTo>
                  <a:cubicBezTo>
                    <a:pt x="110" y="173"/>
                    <a:pt x="110" y="173"/>
                    <a:pt x="110" y="173"/>
                  </a:cubicBezTo>
                  <a:cubicBezTo>
                    <a:pt x="106" y="173"/>
                    <a:pt x="103" y="170"/>
                    <a:pt x="103" y="166"/>
                  </a:cubicBezTo>
                  <a:cubicBezTo>
                    <a:pt x="103" y="164"/>
                    <a:pt x="104" y="162"/>
                    <a:pt x="107" y="160"/>
                  </a:cubicBezTo>
                  <a:cubicBezTo>
                    <a:pt x="104" y="150"/>
                    <a:pt x="103" y="140"/>
                    <a:pt x="103" y="131"/>
                  </a:cubicBezTo>
                  <a:cubicBezTo>
                    <a:pt x="90" y="129"/>
                    <a:pt x="78" y="126"/>
                    <a:pt x="67" y="123"/>
                  </a:cubicBezTo>
                  <a:cubicBezTo>
                    <a:pt x="65" y="126"/>
                    <a:pt x="61" y="129"/>
                    <a:pt x="56" y="129"/>
                  </a:cubicBezTo>
                  <a:cubicBezTo>
                    <a:pt x="53" y="129"/>
                    <a:pt x="51" y="128"/>
                    <a:pt x="48" y="127"/>
                  </a:cubicBezTo>
                  <a:cubicBezTo>
                    <a:pt x="43" y="134"/>
                    <a:pt x="38" y="143"/>
                    <a:pt x="34" y="154"/>
                  </a:cubicBezTo>
                  <a:cubicBezTo>
                    <a:pt x="50" y="170"/>
                    <a:pt x="71" y="180"/>
                    <a:pt x="96" y="180"/>
                  </a:cubicBezTo>
                  <a:close/>
                  <a:moveTo>
                    <a:pt x="15" y="121"/>
                  </a:moveTo>
                  <a:cubicBezTo>
                    <a:pt x="16" y="117"/>
                    <a:pt x="17" y="111"/>
                    <a:pt x="19" y="104"/>
                  </a:cubicBezTo>
                  <a:cubicBezTo>
                    <a:pt x="17" y="102"/>
                    <a:pt x="16" y="99"/>
                    <a:pt x="16" y="97"/>
                  </a:cubicBezTo>
                  <a:cubicBezTo>
                    <a:pt x="14" y="95"/>
                    <a:pt x="12" y="94"/>
                    <a:pt x="11" y="92"/>
                  </a:cubicBezTo>
                  <a:cubicBezTo>
                    <a:pt x="11" y="93"/>
                    <a:pt x="11" y="94"/>
                    <a:pt x="11" y="95"/>
                  </a:cubicBezTo>
                  <a:cubicBezTo>
                    <a:pt x="11" y="104"/>
                    <a:pt x="12" y="113"/>
                    <a:pt x="15" y="121"/>
                  </a:cubicBezTo>
                  <a:close/>
                  <a:moveTo>
                    <a:pt x="11" y="86"/>
                  </a:moveTo>
                  <a:cubicBezTo>
                    <a:pt x="13" y="87"/>
                    <a:pt x="15" y="89"/>
                    <a:pt x="18" y="90"/>
                  </a:cubicBezTo>
                  <a:cubicBezTo>
                    <a:pt x="20" y="88"/>
                    <a:pt x="23" y="86"/>
                    <a:pt x="26" y="86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34" y="71"/>
                    <a:pt x="45" y="54"/>
                    <a:pt x="62" y="40"/>
                  </a:cubicBezTo>
                  <a:cubicBezTo>
                    <a:pt x="62" y="39"/>
                    <a:pt x="62" y="38"/>
                    <a:pt x="62" y="37"/>
                  </a:cubicBezTo>
                  <a:cubicBezTo>
                    <a:pt x="62" y="36"/>
                    <a:pt x="62" y="36"/>
                    <a:pt x="62" y="35"/>
                  </a:cubicBezTo>
                  <a:cubicBezTo>
                    <a:pt x="56" y="33"/>
                    <a:pt x="49" y="31"/>
                    <a:pt x="42" y="29"/>
                  </a:cubicBezTo>
                  <a:cubicBezTo>
                    <a:pt x="25" y="43"/>
                    <a:pt x="14" y="63"/>
                    <a:pt x="11" y="86"/>
                  </a:cubicBezTo>
                  <a:close/>
                  <a:moveTo>
                    <a:pt x="49" y="24"/>
                  </a:moveTo>
                  <a:cubicBezTo>
                    <a:pt x="52" y="25"/>
                    <a:pt x="58" y="27"/>
                    <a:pt x="66" y="29"/>
                  </a:cubicBezTo>
                  <a:cubicBezTo>
                    <a:pt x="67" y="28"/>
                    <a:pt x="70" y="27"/>
                    <a:pt x="72" y="27"/>
                  </a:cubicBezTo>
                  <a:cubicBezTo>
                    <a:pt x="75" y="27"/>
                    <a:pt x="77" y="28"/>
                    <a:pt x="78" y="29"/>
                  </a:cubicBezTo>
                  <a:cubicBezTo>
                    <a:pt x="90" y="22"/>
                    <a:pt x="104" y="17"/>
                    <a:pt x="121" y="14"/>
                  </a:cubicBezTo>
                  <a:cubicBezTo>
                    <a:pt x="113" y="11"/>
                    <a:pt x="104" y="10"/>
                    <a:pt x="96" y="10"/>
                  </a:cubicBezTo>
                  <a:cubicBezTo>
                    <a:pt x="78" y="10"/>
                    <a:pt x="62" y="15"/>
                    <a:pt x="49" y="24"/>
                  </a:cubicBezTo>
                  <a:close/>
                  <a:moveTo>
                    <a:pt x="120" y="89"/>
                  </a:moveTo>
                  <a:cubicBezTo>
                    <a:pt x="110" y="89"/>
                    <a:pt x="102" y="81"/>
                    <a:pt x="102" y="71"/>
                  </a:cubicBezTo>
                  <a:cubicBezTo>
                    <a:pt x="102" y="62"/>
                    <a:pt x="110" y="54"/>
                    <a:pt x="120" y="54"/>
                  </a:cubicBezTo>
                  <a:cubicBezTo>
                    <a:pt x="130" y="54"/>
                    <a:pt x="138" y="62"/>
                    <a:pt x="138" y="71"/>
                  </a:cubicBezTo>
                  <a:cubicBezTo>
                    <a:pt x="138" y="81"/>
                    <a:pt x="130" y="89"/>
                    <a:pt x="120" y="89"/>
                  </a:cubicBezTo>
                  <a:close/>
                  <a:moveTo>
                    <a:pt x="120" y="60"/>
                  </a:moveTo>
                  <a:cubicBezTo>
                    <a:pt x="114" y="60"/>
                    <a:pt x="109" y="65"/>
                    <a:pt x="109" y="71"/>
                  </a:cubicBezTo>
                  <a:cubicBezTo>
                    <a:pt x="109" y="78"/>
                    <a:pt x="114" y="83"/>
                    <a:pt x="120" y="83"/>
                  </a:cubicBezTo>
                  <a:cubicBezTo>
                    <a:pt x="127" y="83"/>
                    <a:pt x="132" y="78"/>
                    <a:pt x="132" y="71"/>
                  </a:cubicBezTo>
                  <a:cubicBezTo>
                    <a:pt x="132" y="65"/>
                    <a:pt x="127" y="60"/>
                    <a:pt x="120" y="60"/>
                  </a:cubicBezTo>
                  <a:close/>
                  <a:moveTo>
                    <a:pt x="120" y="76"/>
                  </a:moveTo>
                  <a:cubicBezTo>
                    <a:pt x="117" y="76"/>
                    <a:pt x="115" y="74"/>
                    <a:pt x="115" y="71"/>
                  </a:cubicBezTo>
                  <a:cubicBezTo>
                    <a:pt x="115" y="67"/>
                    <a:pt x="117" y="65"/>
                    <a:pt x="120" y="65"/>
                  </a:cubicBezTo>
                  <a:cubicBezTo>
                    <a:pt x="123" y="65"/>
                    <a:pt x="126" y="67"/>
                    <a:pt x="126" y="71"/>
                  </a:cubicBezTo>
                  <a:cubicBezTo>
                    <a:pt x="126" y="74"/>
                    <a:pt x="123" y="76"/>
                    <a:pt x="120" y="76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27"/>
            <p:cNvSpPr>
              <a:spLocks noEditPoints="1"/>
            </p:cNvSpPr>
            <p:nvPr userDrawn="1"/>
          </p:nvSpPr>
          <p:spPr bwMode="auto">
            <a:xfrm rot="20917578">
              <a:off x="10190637" y="3021089"/>
              <a:ext cx="1070449" cy="1077267"/>
            </a:xfrm>
            <a:custGeom>
              <a:avLst/>
              <a:gdLst>
                <a:gd name="T0" fmla="*/ 0 w 199"/>
                <a:gd name="T1" fmla="*/ 74 h 200"/>
                <a:gd name="T2" fmla="*/ 6 w 199"/>
                <a:gd name="T3" fmla="*/ 103 h 200"/>
                <a:gd name="T4" fmla="*/ 21 w 199"/>
                <a:gd name="T5" fmla="*/ 127 h 200"/>
                <a:gd name="T6" fmla="*/ 45 w 199"/>
                <a:gd name="T7" fmla="*/ 143 h 200"/>
                <a:gd name="T8" fmla="*/ 74 w 199"/>
                <a:gd name="T9" fmla="*/ 149 h 200"/>
                <a:gd name="T10" fmla="*/ 97 w 199"/>
                <a:gd name="T11" fmla="*/ 145 h 200"/>
                <a:gd name="T12" fmla="*/ 117 w 199"/>
                <a:gd name="T13" fmla="*/ 135 h 200"/>
                <a:gd name="T14" fmla="*/ 181 w 199"/>
                <a:gd name="T15" fmla="*/ 200 h 200"/>
                <a:gd name="T16" fmla="*/ 192 w 199"/>
                <a:gd name="T17" fmla="*/ 194 h 200"/>
                <a:gd name="T18" fmla="*/ 199 w 199"/>
                <a:gd name="T19" fmla="*/ 181 h 200"/>
                <a:gd name="T20" fmla="*/ 135 w 199"/>
                <a:gd name="T21" fmla="*/ 117 h 200"/>
                <a:gd name="T22" fmla="*/ 145 w 199"/>
                <a:gd name="T23" fmla="*/ 97 h 200"/>
                <a:gd name="T24" fmla="*/ 149 w 199"/>
                <a:gd name="T25" fmla="*/ 74 h 200"/>
                <a:gd name="T26" fmla="*/ 143 w 199"/>
                <a:gd name="T27" fmla="*/ 45 h 200"/>
                <a:gd name="T28" fmla="*/ 127 w 199"/>
                <a:gd name="T29" fmla="*/ 22 h 200"/>
                <a:gd name="T30" fmla="*/ 103 w 199"/>
                <a:gd name="T31" fmla="*/ 6 h 200"/>
                <a:gd name="T32" fmla="*/ 74 w 199"/>
                <a:gd name="T33" fmla="*/ 0 h 200"/>
                <a:gd name="T34" fmla="*/ 45 w 199"/>
                <a:gd name="T35" fmla="*/ 6 h 200"/>
                <a:gd name="T36" fmla="*/ 21 w 199"/>
                <a:gd name="T37" fmla="*/ 22 h 200"/>
                <a:gd name="T38" fmla="*/ 6 w 199"/>
                <a:gd name="T39" fmla="*/ 45 h 200"/>
                <a:gd name="T40" fmla="*/ 0 w 199"/>
                <a:gd name="T41" fmla="*/ 74 h 200"/>
                <a:gd name="T42" fmla="*/ 22 w 199"/>
                <a:gd name="T43" fmla="*/ 74 h 200"/>
                <a:gd name="T44" fmla="*/ 26 w 199"/>
                <a:gd name="T45" fmla="*/ 54 h 200"/>
                <a:gd name="T46" fmla="*/ 37 w 199"/>
                <a:gd name="T47" fmla="*/ 37 h 200"/>
                <a:gd name="T48" fmla="*/ 54 w 199"/>
                <a:gd name="T49" fmla="*/ 26 h 200"/>
                <a:gd name="T50" fmla="*/ 74 w 199"/>
                <a:gd name="T51" fmla="*/ 22 h 200"/>
                <a:gd name="T52" fmla="*/ 95 w 199"/>
                <a:gd name="T53" fmla="*/ 26 h 200"/>
                <a:gd name="T54" fmla="*/ 111 w 199"/>
                <a:gd name="T55" fmla="*/ 37 h 200"/>
                <a:gd name="T56" fmla="*/ 123 w 199"/>
                <a:gd name="T57" fmla="*/ 54 h 200"/>
                <a:gd name="T58" fmla="*/ 127 w 199"/>
                <a:gd name="T59" fmla="*/ 74 h 200"/>
                <a:gd name="T60" fmla="*/ 123 w 199"/>
                <a:gd name="T61" fmla="*/ 95 h 200"/>
                <a:gd name="T62" fmla="*/ 111 w 199"/>
                <a:gd name="T63" fmla="*/ 112 h 200"/>
                <a:gd name="T64" fmla="*/ 95 w 199"/>
                <a:gd name="T65" fmla="*/ 123 h 200"/>
                <a:gd name="T66" fmla="*/ 74 w 199"/>
                <a:gd name="T67" fmla="*/ 127 h 200"/>
                <a:gd name="T68" fmla="*/ 54 w 199"/>
                <a:gd name="T69" fmla="*/ 123 h 200"/>
                <a:gd name="T70" fmla="*/ 37 w 199"/>
                <a:gd name="T71" fmla="*/ 112 h 200"/>
                <a:gd name="T72" fmla="*/ 26 w 199"/>
                <a:gd name="T73" fmla="*/ 95 h 200"/>
                <a:gd name="T74" fmla="*/ 22 w 199"/>
                <a:gd name="T75" fmla="*/ 7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9" h="200">
                  <a:moveTo>
                    <a:pt x="0" y="74"/>
                  </a:moveTo>
                  <a:cubicBezTo>
                    <a:pt x="0" y="85"/>
                    <a:pt x="2" y="94"/>
                    <a:pt x="6" y="103"/>
                  </a:cubicBezTo>
                  <a:cubicBezTo>
                    <a:pt x="9" y="112"/>
                    <a:pt x="15" y="120"/>
                    <a:pt x="21" y="127"/>
                  </a:cubicBezTo>
                  <a:cubicBezTo>
                    <a:pt x="28" y="134"/>
                    <a:pt x="36" y="139"/>
                    <a:pt x="45" y="143"/>
                  </a:cubicBezTo>
                  <a:cubicBezTo>
                    <a:pt x="54" y="147"/>
                    <a:pt x="64" y="149"/>
                    <a:pt x="74" y="149"/>
                  </a:cubicBezTo>
                  <a:cubicBezTo>
                    <a:pt x="82" y="149"/>
                    <a:pt x="90" y="148"/>
                    <a:pt x="97" y="145"/>
                  </a:cubicBezTo>
                  <a:cubicBezTo>
                    <a:pt x="104" y="143"/>
                    <a:pt x="111" y="140"/>
                    <a:pt x="117" y="135"/>
                  </a:cubicBezTo>
                  <a:cubicBezTo>
                    <a:pt x="181" y="200"/>
                    <a:pt x="181" y="200"/>
                    <a:pt x="181" y="200"/>
                  </a:cubicBezTo>
                  <a:cubicBezTo>
                    <a:pt x="185" y="199"/>
                    <a:pt x="189" y="197"/>
                    <a:pt x="192" y="194"/>
                  </a:cubicBezTo>
                  <a:cubicBezTo>
                    <a:pt x="196" y="191"/>
                    <a:pt x="198" y="186"/>
                    <a:pt x="199" y="181"/>
                  </a:cubicBezTo>
                  <a:cubicBezTo>
                    <a:pt x="135" y="117"/>
                    <a:pt x="135" y="117"/>
                    <a:pt x="135" y="117"/>
                  </a:cubicBezTo>
                  <a:cubicBezTo>
                    <a:pt x="139" y="111"/>
                    <a:pt x="143" y="104"/>
                    <a:pt x="145" y="97"/>
                  </a:cubicBezTo>
                  <a:cubicBezTo>
                    <a:pt x="147" y="90"/>
                    <a:pt x="149" y="82"/>
                    <a:pt x="149" y="74"/>
                  </a:cubicBezTo>
                  <a:cubicBezTo>
                    <a:pt x="149" y="64"/>
                    <a:pt x="147" y="55"/>
                    <a:pt x="143" y="45"/>
                  </a:cubicBezTo>
                  <a:cubicBezTo>
                    <a:pt x="139" y="36"/>
                    <a:pt x="133" y="29"/>
                    <a:pt x="127" y="22"/>
                  </a:cubicBezTo>
                  <a:cubicBezTo>
                    <a:pt x="120" y="15"/>
                    <a:pt x="112" y="10"/>
                    <a:pt x="103" y="6"/>
                  </a:cubicBezTo>
                  <a:cubicBezTo>
                    <a:pt x="94" y="2"/>
                    <a:pt x="84" y="0"/>
                    <a:pt x="74" y="0"/>
                  </a:cubicBezTo>
                  <a:cubicBezTo>
                    <a:pt x="64" y="0"/>
                    <a:pt x="54" y="2"/>
                    <a:pt x="45" y="6"/>
                  </a:cubicBezTo>
                  <a:cubicBezTo>
                    <a:pt x="36" y="10"/>
                    <a:pt x="28" y="15"/>
                    <a:pt x="21" y="22"/>
                  </a:cubicBezTo>
                  <a:cubicBezTo>
                    <a:pt x="15" y="29"/>
                    <a:pt x="9" y="36"/>
                    <a:pt x="6" y="45"/>
                  </a:cubicBezTo>
                  <a:cubicBezTo>
                    <a:pt x="2" y="55"/>
                    <a:pt x="0" y="64"/>
                    <a:pt x="0" y="74"/>
                  </a:cubicBezTo>
                  <a:close/>
                  <a:moveTo>
                    <a:pt x="22" y="74"/>
                  </a:moveTo>
                  <a:cubicBezTo>
                    <a:pt x="22" y="67"/>
                    <a:pt x="23" y="60"/>
                    <a:pt x="26" y="54"/>
                  </a:cubicBezTo>
                  <a:cubicBezTo>
                    <a:pt x="28" y="48"/>
                    <a:pt x="32" y="42"/>
                    <a:pt x="37" y="37"/>
                  </a:cubicBezTo>
                  <a:cubicBezTo>
                    <a:pt x="42" y="32"/>
                    <a:pt x="47" y="29"/>
                    <a:pt x="54" y="26"/>
                  </a:cubicBezTo>
                  <a:cubicBezTo>
                    <a:pt x="60" y="23"/>
                    <a:pt x="67" y="22"/>
                    <a:pt x="74" y="22"/>
                  </a:cubicBezTo>
                  <a:cubicBezTo>
                    <a:pt x="81" y="22"/>
                    <a:pt x="88" y="23"/>
                    <a:pt x="95" y="26"/>
                  </a:cubicBezTo>
                  <a:cubicBezTo>
                    <a:pt x="101" y="29"/>
                    <a:pt x="107" y="32"/>
                    <a:pt x="111" y="37"/>
                  </a:cubicBezTo>
                  <a:cubicBezTo>
                    <a:pt x="116" y="42"/>
                    <a:pt x="120" y="48"/>
                    <a:pt x="123" y="54"/>
                  </a:cubicBezTo>
                  <a:cubicBezTo>
                    <a:pt x="125" y="60"/>
                    <a:pt x="127" y="67"/>
                    <a:pt x="127" y="74"/>
                  </a:cubicBezTo>
                  <a:cubicBezTo>
                    <a:pt x="127" y="82"/>
                    <a:pt x="125" y="89"/>
                    <a:pt x="123" y="95"/>
                  </a:cubicBezTo>
                  <a:cubicBezTo>
                    <a:pt x="120" y="101"/>
                    <a:pt x="116" y="107"/>
                    <a:pt x="111" y="112"/>
                  </a:cubicBezTo>
                  <a:cubicBezTo>
                    <a:pt x="107" y="116"/>
                    <a:pt x="101" y="120"/>
                    <a:pt x="95" y="123"/>
                  </a:cubicBezTo>
                  <a:cubicBezTo>
                    <a:pt x="88" y="126"/>
                    <a:pt x="81" y="127"/>
                    <a:pt x="74" y="127"/>
                  </a:cubicBezTo>
                  <a:cubicBezTo>
                    <a:pt x="67" y="127"/>
                    <a:pt x="60" y="126"/>
                    <a:pt x="54" y="123"/>
                  </a:cubicBezTo>
                  <a:cubicBezTo>
                    <a:pt x="47" y="120"/>
                    <a:pt x="42" y="116"/>
                    <a:pt x="37" y="112"/>
                  </a:cubicBezTo>
                  <a:cubicBezTo>
                    <a:pt x="32" y="107"/>
                    <a:pt x="28" y="101"/>
                    <a:pt x="26" y="95"/>
                  </a:cubicBezTo>
                  <a:cubicBezTo>
                    <a:pt x="23" y="89"/>
                    <a:pt x="22" y="82"/>
                    <a:pt x="22" y="74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28"/>
            <p:cNvSpPr>
              <a:spLocks noEditPoints="1"/>
            </p:cNvSpPr>
            <p:nvPr userDrawn="1"/>
          </p:nvSpPr>
          <p:spPr bwMode="auto">
            <a:xfrm rot="1835288">
              <a:off x="9427790" y="3034179"/>
              <a:ext cx="534762" cy="502045"/>
            </a:xfrm>
            <a:custGeom>
              <a:avLst/>
              <a:gdLst>
                <a:gd name="T0" fmla="*/ 20 w 200"/>
                <a:gd name="T1" fmla="*/ 144 h 188"/>
                <a:gd name="T2" fmla="*/ 0 w 200"/>
                <a:gd name="T3" fmla="*/ 20 h 188"/>
                <a:gd name="T4" fmla="*/ 180 w 200"/>
                <a:gd name="T5" fmla="*/ 0 h 188"/>
                <a:gd name="T6" fmla="*/ 200 w 200"/>
                <a:gd name="T7" fmla="*/ 124 h 188"/>
                <a:gd name="T8" fmla="*/ 192 w 200"/>
                <a:gd name="T9" fmla="*/ 20 h 188"/>
                <a:gd name="T10" fmla="*/ 20 w 200"/>
                <a:gd name="T11" fmla="*/ 8 h 188"/>
                <a:gd name="T12" fmla="*/ 8 w 200"/>
                <a:gd name="T13" fmla="*/ 124 h 188"/>
                <a:gd name="T14" fmla="*/ 180 w 200"/>
                <a:gd name="T15" fmla="*/ 136 h 188"/>
                <a:gd name="T16" fmla="*/ 192 w 200"/>
                <a:gd name="T17" fmla="*/ 20 h 188"/>
                <a:gd name="T18" fmla="*/ 159 w 200"/>
                <a:gd name="T19" fmla="*/ 108 h 188"/>
                <a:gd name="T20" fmla="*/ 139 w 200"/>
                <a:gd name="T21" fmla="*/ 100 h 188"/>
                <a:gd name="T22" fmla="*/ 166 w 200"/>
                <a:gd name="T23" fmla="*/ 83 h 188"/>
                <a:gd name="T24" fmla="*/ 166 w 200"/>
                <a:gd name="T25" fmla="*/ 103 h 188"/>
                <a:gd name="T26" fmla="*/ 123 w 200"/>
                <a:gd name="T27" fmla="*/ 48 h 188"/>
                <a:gd name="T28" fmla="*/ 100 w 200"/>
                <a:gd name="T29" fmla="*/ 88 h 188"/>
                <a:gd name="T30" fmla="*/ 64 w 200"/>
                <a:gd name="T31" fmla="*/ 88 h 188"/>
                <a:gd name="T32" fmla="*/ 44 w 200"/>
                <a:gd name="T33" fmla="*/ 48 h 188"/>
                <a:gd name="T34" fmla="*/ 44 w 200"/>
                <a:gd name="T35" fmla="*/ 47 h 188"/>
                <a:gd name="T36" fmla="*/ 24 w 200"/>
                <a:gd name="T37" fmla="*/ 36 h 188"/>
                <a:gd name="T38" fmla="*/ 52 w 200"/>
                <a:gd name="T39" fmla="*/ 24 h 188"/>
                <a:gd name="T40" fmla="*/ 117 w 200"/>
                <a:gd name="T41" fmla="*/ 36 h 188"/>
                <a:gd name="T42" fmla="*/ 129 w 200"/>
                <a:gd name="T43" fmla="*/ 36 h 188"/>
                <a:gd name="T44" fmla="*/ 124 w 200"/>
                <a:gd name="T45" fmla="*/ 48 h 188"/>
                <a:gd name="T46" fmla="*/ 96 w 200"/>
                <a:gd name="T47" fmla="*/ 76 h 188"/>
                <a:gd name="T48" fmla="*/ 60 w 200"/>
                <a:gd name="T49" fmla="*/ 68 h 188"/>
                <a:gd name="T50" fmla="*/ 56 w 200"/>
                <a:gd name="T51" fmla="*/ 48 h 188"/>
                <a:gd name="T52" fmla="*/ 104 w 200"/>
                <a:gd name="T53" fmla="*/ 56 h 188"/>
                <a:gd name="T54" fmla="*/ 111 w 200"/>
                <a:gd name="T55" fmla="*/ 48 h 188"/>
                <a:gd name="T56" fmla="*/ 59 w 200"/>
                <a:gd name="T57" fmla="*/ 93 h 188"/>
                <a:gd name="T58" fmla="*/ 59 w 200"/>
                <a:gd name="T59" fmla="*/ 113 h 188"/>
                <a:gd name="T60" fmla="*/ 59 w 200"/>
                <a:gd name="T61" fmla="*/ 93 h 188"/>
                <a:gd name="T62" fmla="*/ 105 w 200"/>
                <a:gd name="T63" fmla="*/ 103 h 188"/>
                <a:gd name="T64" fmla="*/ 85 w 200"/>
                <a:gd name="T65" fmla="*/ 103 h 188"/>
                <a:gd name="T66" fmla="*/ 64 w 200"/>
                <a:gd name="T67" fmla="*/ 168 h 188"/>
                <a:gd name="T68" fmla="*/ 72 w 200"/>
                <a:gd name="T69" fmla="*/ 152 h 188"/>
                <a:gd name="T70" fmla="*/ 128 w 200"/>
                <a:gd name="T71" fmla="*/ 168 h 188"/>
                <a:gd name="T72" fmla="*/ 156 w 200"/>
                <a:gd name="T73" fmla="*/ 188 h 188"/>
                <a:gd name="T74" fmla="*/ 64 w 200"/>
                <a:gd name="T75" fmla="*/ 16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0" h="188">
                  <a:moveTo>
                    <a:pt x="180" y="144"/>
                  </a:moveTo>
                  <a:cubicBezTo>
                    <a:pt x="20" y="144"/>
                    <a:pt x="20" y="144"/>
                    <a:pt x="20" y="144"/>
                  </a:cubicBezTo>
                  <a:cubicBezTo>
                    <a:pt x="9" y="144"/>
                    <a:pt x="0" y="135"/>
                    <a:pt x="0" y="12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91" y="0"/>
                    <a:pt x="200" y="9"/>
                    <a:pt x="200" y="20"/>
                  </a:cubicBezTo>
                  <a:cubicBezTo>
                    <a:pt x="200" y="124"/>
                    <a:pt x="200" y="124"/>
                    <a:pt x="200" y="124"/>
                  </a:cubicBezTo>
                  <a:cubicBezTo>
                    <a:pt x="200" y="135"/>
                    <a:pt x="191" y="144"/>
                    <a:pt x="180" y="144"/>
                  </a:cubicBezTo>
                  <a:close/>
                  <a:moveTo>
                    <a:pt x="192" y="20"/>
                  </a:moveTo>
                  <a:cubicBezTo>
                    <a:pt x="192" y="13"/>
                    <a:pt x="186" y="8"/>
                    <a:pt x="18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31"/>
                    <a:pt x="13" y="136"/>
                    <a:pt x="20" y="136"/>
                  </a:cubicBezTo>
                  <a:cubicBezTo>
                    <a:pt x="180" y="136"/>
                    <a:pt x="180" y="136"/>
                    <a:pt x="180" y="136"/>
                  </a:cubicBezTo>
                  <a:cubicBezTo>
                    <a:pt x="186" y="136"/>
                    <a:pt x="192" y="131"/>
                    <a:pt x="192" y="124"/>
                  </a:cubicBezTo>
                  <a:lnTo>
                    <a:pt x="192" y="20"/>
                  </a:lnTo>
                  <a:close/>
                  <a:moveTo>
                    <a:pt x="166" y="103"/>
                  </a:moveTo>
                  <a:cubicBezTo>
                    <a:pt x="159" y="108"/>
                    <a:pt x="159" y="108"/>
                    <a:pt x="159" y="108"/>
                  </a:cubicBezTo>
                  <a:cubicBezTo>
                    <a:pt x="149" y="93"/>
                    <a:pt x="149" y="93"/>
                    <a:pt x="149" y="93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55" y="89"/>
                    <a:pt x="155" y="89"/>
                    <a:pt x="155" y="89"/>
                  </a:cubicBezTo>
                  <a:lnTo>
                    <a:pt x="166" y="103"/>
                  </a:lnTo>
                  <a:close/>
                  <a:moveTo>
                    <a:pt x="124" y="48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100" y="88"/>
                    <a:pt x="100" y="88"/>
                    <a:pt x="100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24" y="36"/>
                    <a:pt x="124" y="36"/>
                    <a:pt x="124" y="36"/>
                  </a:cubicBezTo>
                  <a:cubicBezTo>
                    <a:pt x="129" y="36"/>
                    <a:pt x="129" y="36"/>
                    <a:pt x="129" y="36"/>
                  </a:cubicBezTo>
                  <a:cubicBezTo>
                    <a:pt x="124" y="47"/>
                    <a:pt x="124" y="47"/>
                    <a:pt x="124" y="47"/>
                  </a:cubicBezTo>
                  <a:lnTo>
                    <a:pt x="124" y="48"/>
                  </a:lnTo>
                  <a:close/>
                  <a:moveTo>
                    <a:pt x="61" y="76"/>
                  </a:moveTo>
                  <a:cubicBezTo>
                    <a:pt x="96" y="76"/>
                    <a:pt x="96" y="76"/>
                    <a:pt x="96" y="76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60" y="68"/>
                    <a:pt x="60" y="68"/>
                    <a:pt x="60" y="68"/>
                  </a:cubicBezTo>
                  <a:lnTo>
                    <a:pt x="61" y="76"/>
                  </a:lnTo>
                  <a:close/>
                  <a:moveTo>
                    <a:pt x="56" y="48"/>
                  </a:moveTo>
                  <a:cubicBezTo>
                    <a:pt x="57" y="56"/>
                    <a:pt x="57" y="56"/>
                    <a:pt x="57" y="56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11" y="48"/>
                    <a:pt x="111" y="48"/>
                    <a:pt x="111" y="48"/>
                  </a:cubicBezTo>
                  <a:lnTo>
                    <a:pt x="56" y="48"/>
                  </a:lnTo>
                  <a:close/>
                  <a:moveTo>
                    <a:pt x="59" y="93"/>
                  </a:moveTo>
                  <a:cubicBezTo>
                    <a:pt x="65" y="93"/>
                    <a:pt x="69" y="97"/>
                    <a:pt x="69" y="103"/>
                  </a:cubicBezTo>
                  <a:cubicBezTo>
                    <a:pt x="69" y="109"/>
                    <a:pt x="65" y="113"/>
                    <a:pt x="59" y="113"/>
                  </a:cubicBezTo>
                  <a:cubicBezTo>
                    <a:pt x="53" y="113"/>
                    <a:pt x="49" y="109"/>
                    <a:pt x="49" y="103"/>
                  </a:cubicBezTo>
                  <a:cubicBezTo>
                    <a:pt x="49" y="97"/>
                    <a:pt x="53" y="93"/>
                    <a:pt x="59" y="93"/>
                  </a:cubicBezTo>
                  <a:close/>
                  <a:moveTo>
                    <a:pt x="95" y="93"/>
                  </a:moveTo>
                  <a:cubicBezTo>
                    <a:pt x="101" y="93"/>
                    <a:pt x="105" y="97"/>
                    <a:pt x="105" y="103"/>
                  </a:cubicBezTo>
                  <a:cubicBezTo>
                    <a:pt x="105" y="109"/>
                    <a:pt x="101" y="113"/>
                    <a:pt x="95" y="113"/>
                  </a:cubicBezTo>
                  <a:cubicBezTo>
                    <a:pt x="89" y="113"/>
                    <a:pt x="85" y="109"/>
                    <a:pt x="85" y="103"/>
                  </a:cubicBezTo>
                  <a:cubicBezTo>
                    <a:pt x="85" y="97"/>
                    <a:pt x="89" y="93"/>
                    <a:pt x="95" y="93"/>
                  </a:cubicBezTo>
                  <a:close/>
                  <a:moveTo>
                    <a:pt x="64" y="168"/>
                  </a:moveTo>
                  <a:cubicBezTo>
                    <a:pt x="72" y="168"/>
                    <a:pt x="72" y="168"/>
                    <a:pt x="72" y="168"/>
                  </a:cubicBezTo>
                  <a:cubicBezTo>
                    <a:pt x="72" y="152"/>
                    <a:pt x="72" y="152"/>
                    <a:pt x="72" y="152"/>
                  </a:cubicBezTo>
                  <a:cubicBezTo>
                    <a:pt x="128" y="152"/>
                    <a:pt x="128" y="152"/>
                    <a:pt x="128" y="152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36" y="168"/>
                    <a:pt x="136" y="168"/>
                    <a:pt x="136" y="168"/>
                  </a:cubicBezTo>
                  <a:cubicBezTo>
                    <a:pt x="147" y="168"/>
                    <a:pt x="156" y="177"/>
                    <a:pt x="156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77"/>
                    <a:pt x="53" y="168"/>
                    <a:pt x="64" y="168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29"/>
            <p:cNvSpPr>
              <a:spLocks noEditPoints="1"/>
            </p:cNvSpPr>
            <p:nvPr userDrawn="1"/>
          </p:nvSpPr>
          <p:spPr bwMode="auto">
            <a:xfrm rot="1092998">
              <a:off x="10341558" y="2354442"/>
              <a:ext cx="716703" cy="487903"/>
            </a:xfrm>
            <a:custGeom>
              <a:avLst/>
              <a:gdLst>
                <a:gd name="T0" fmla="*/ 199 w 200"/>
                <a:gd name="T1" fmla="*/ 32 h 136"/>
                <a:gd name="T2" fmla="*/ 199 w 200"/>
                <a:gd name="T3" fmla="*/ 31 h 136"/>
                <a:gd name="T4" fmla="*/ 0 w 200"/>
                <a:gd name="T5" fmla="*/ 31 h 136"/>
                <a:gd name="T6" fmla="*/ 0 w 200"/>
                <a:gd name="T7" fmla="*/ 18 h 136"/>
                <a:gd name="T8" fmla="*/ 18 w 200"/>
                <a:gd name="T9" fmla="*/ 0 h 136"/>
                <a:gd name="T10" fmla="*/ 181 w 200"/>
                <a:gd name="T11" fmla="*/ 0 h 136"/>
                <a:gd name="T12" fmla="*/ 199 w 200"/>
                <a:gd name="T13" fmla="*/ 18 h 136"/>
                <a:gd name="T14" fmla="*/ 199 w 200"/>
                <a:gd name="T15" fmla="*/ 32 h 136"/>
                <a:gd name="T16" fmla="*/ 200 w 200"/>
                <a:gd name="T17" fmla="*/ 64 h 136"/>
                <a:gd name="T18" fmla="*/ 200 w 200"/>
                <a:gd name="T19" fmla="*/ 119 h 136"/>
                <a:gd name="T20" fmla="*/ 181 w 200"/>
                <a:gd name="T21" fmla="*/ 136 h 136"/>
                <a:gd name="T22" fmla="*/ 18 w 200"/>
                <a:gd name="T23" fmla="*/ 136 h 136"/>
                <a:gd name="T24" fmla="*/ 0 w 200"/>
                <a:gd name="T25" fmla="*/ 119 h 136"/>
                <a:gd name="T26" fmla="*/ 0 w 200"/>
                <a:gd name="T27" fmla="*/ 64 h 136"/>
                <a:gd name="T28" fmla="*/ 200 w 200"/>
                <a:gd name="T29" fmla="*/ 64 h 136"/>
                <a:gd name="T30" fmla="*/ 76 w 200"/>
                <a:gd name="T31" fmla="*/ 88 h 136"/>
                <a:gd name="T32" fmla="*/ 48 w 200"/>
                <a:gd name="T33" fmla="*/ 88 h 136"/>
                <a:gd name="T34" fmla="*/ 48 w 200"/>
                <a:gd name="T35" fmla="*/ 100 h 136"/>
                <a:gd name="T36" fmla="*/ 76 w 200"/>
                <a:gd name="T37" fmla="*/ 100 h 136"/>
                <a:gd name="T38" fmla="*/ 76 w 200"/>
                <a:gd name="T39" fmla="*/ 88 h 136"/>
                <a:gd name="T40" fmla="*/ 112 w 200"/>
                <a:gd name="T41" fmla="*/ 88 h 136"/>
                <a:gd name="T42" fmla="*/ 88 w 200"/>
                <a:gd name="T43" fmla="*/ 88 h 136"/>
                <a:gd name="T44" fmla="*/ 88 w 200"/>
                <a:gd name="T45" fmla="*/ 100 h 136"/>
                <a:gd name="T46" fmla="*/ 112 w 200"/>
                <a:gd name="T47" fmla="*/ 100 h 136"/>
                <a:gd name="T48" fmla="*/ 112 w 200"/>
                <a:gd name="T49" fmla="*/ 88 h 136"/>
                <a:gd name="T50" fmla="*/ 152 w 200"/>
                <a:gd name="T51" fmla="*/ 88 h 136"/>
                <a:gd name="T52" fmla="*/ 120 w 200"/>
                <a:gd name="T53" fmla="*/ 88 h 136"/>
                <a:gd name="T54" fmla="*/ 120 w 200"/>
                <a:gd name="T55" fmla="*/ 100 h 136"/>
                <a:gd name="T56" fmla="*/ 152 w 200"/>
                <a:gd name="T57" fmla="*/ 100 h 136"/>
                <a:gd name="T58" fmla="*/ 152 w 200"/>
                <a:gd name="T59" fmla="*/ 88 h 136"/>
                <a:gd name="T60" fmla="*/ 12 w 200"/>
                <a:gd name="T61" fmla="*/ 119 h 136"/>
                <a:gd name="T62" fmla="*/ 152 w 200"/>
                <a:gd name="T63" fmla="*/ 119 h 136"/>
                <a:gd name="T64" fmla="*/ 152 w 200"/>
                <a:gd name="T65" fmla="*/ 108 h 136"/>
                <a:gd name="T66" fmla="*/ 12 w 200"/>
                <a:gd name="T67" fmla="*/ 108 h 136"/>
                <a:gd name="T68" fmla="*/ 12 w 200"/>
                <a:gd name="T69" fmla="*/ 119 h 136"/>
                <a:gd name="T70" fmla="*/ 12 w 200"/>
                <a:gd name="T71" fmla="*/ 100 h 136"/>
                <a:gd name="T72" fmla="*/ 40 w 200"/>
                <a:gd name="T73" fmla="*/ 100 h 136"/>
                <a:gd name="T74" fmla="*/ 40 w 200"/>
                <a:gd name="T75" fmla="*/ 88 h 136"/>
                <a:gd name="T76" fmla="*/ 12 w 200"/>
                <a:gd name="T77" fmla="*/ 88 h 136"/>
                <a:gd name="T78" fmla="*/ 12 w 200"/>
                <a:gd name="T79" fmla="*/ 10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0" h="136">
                  <a:moveTo>
                    <a:pt x="199" y="32"/>
                  </a:moveTo>
                  <a:cubicBezTo>
                    <a:pt x="199" y="31"/>
                    <a:pt x="199" y="31"/>
                    <a:pt x="199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91" y="0"/>
                    <a:pt x="199" y="8"/>
                    <a:pt x="199" y="18"/>
                  </a:cubicBezTo>
                  <a:cubicBezTo>
                    <a:pt x="199" y="32"/>
                    <a:pt x="199" y="32"/>
                    <a:pt x="199" y="32"/>
                  </a:cubicBezTo>
                  <a:close/>
                  <a:moveTo>
                    <a:pt x="200" y="64"/>
                  </a:moveTo>
                  <a:cubicBezTo>
                    <a:pt x="200" y="119"/>
                    <a:pt x="200" y="119"/>
                    <a:pt x="200" y="119"/>
                  </a:cubicBezTo>
                  <a:cubicBezTo>
                    <a:pt x="200" y="129"/>
                    <a:pt x="191" y="136"/>
                    <a:pt x="181" y="136"/>
                  </a:cubicBezTo>
                  <a:cubicBezTo>
                    <a:pt x="18" y="136"/>
                    <a:pt x="18" y="136"/>
                    <a:pt x="18" y="136"/>
                  </a:cubicBezTo>
                  <a:cubicBezTo>
                    <a:pt x="8" y="136"/>
                    <a:pt x="0" y="129"/>
                    <a:pt x="0" y="119"/>
                  </a:cubicBezTo>
                  <a:cubicBezTo>
                    <a:pt x="0" y="64"/>
                    <a:pt x="0" y="64"/>
                    <a:pt x="0" y="64"/>
                  </a:cubicBezTo>
                  <a:lnTo>
                    <a:pt x="200" y="64"/>
                  </a:lnTo>
                  <a:close/>
                  <a:moveTo>
                    <a:pt x="76" y="88"/>
                  </a:moveTo>
                  <a:cubicBezTo>
                    <a:pt x="48" y="88"/>
                    <a:pt x="48" y="88"/>
                    <a:pt x="48" y="88"/>
                  </a:cubicBezTo>
                  <a:cubicBezTo>
                    <a:pt x="48" y="100"/>
                    <a:pt x="48" y="100"/>
                    <a:pt x="48" y="100"/>
                  </a:cubicBezTo>
                  <a:cubicBezTo>
                    <a:pt x="76" y="100"/>
                    <a:pt x="76" y="100"/>
                    <a:pt x="76" y="100"/>
                  </a:cubicBezTo>
                  <a:lnTo>
                    <a:pt x="76" y="88"/>
                  </a:lnTo>
                  <a:close/>
                  <a:moveTo>
                    <a:pt x="112" y="88"/>
                  </a:moveTo>
                  <a:cubicBezTo>
                    <a:pt x="88" y="88"/>
                    <a:pt x="88" y="88"/>
                    <a:pt x="88" y="88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112" y="100"/>
                    <a:pt x="112" y="100"/>
                    <a:pt x="112" y="100"/>
                  </a:cubicBezTo>
                  <a:lnTo>
                    <a:pt x="112" y="88"/>
                  </a:lnTo>
                  <a:close/>
                  <a:moveTo>
                    <a:pt x="152" y="88"/>
                  </a:moveTo>
                  <a:cubicBezTo>
                    <a:pt x="120" y="88"/>
                    <a:pt x="120" y="88"/>
                    <a:pt x="120" y="88"/>
                  </a:cubicBezTo>
                  <a:cubicBezTo>
                    <a:pt x="120" y="100"/>
                    <a:pt x="120" y="100"/>
                    <a:pt x="120" y="100"/>
                  </a:cubicBezTo>
                  <a:cubicBezTo>
                    <a:pt x="152" y="100"/>
                    <a:pt x="152" y="100"/>
                    <a:pt x="152" y="100"/>
                  </a:cubicBezTo>
                  <a:lnTo>
                    <a:pt x="152" y="88"/>
                  </a:lnTo>
                  <a:close/>
                  <a:moveTo>
                    <a:pt x="12" y="119"/>
                  </a:moveTo>
                  <a:cubicBezTo>
                    <a:pt x="152" y="119"/>
                    <a:pt x="152" y="119"/>
                    <a:pt x="152" y="119"/>
                  </a:cubicBezTo>
                  <a:cubicBezTo>
                    <a:pt x="152" y="108"/>
                    <a:pt x="152" y="108"/>
                    <a:pt x="152" y="108"/>
                  </a:cubicBezTo>
                  <a:cubicBezTo>
                    <a:pt x="12" y="108"/>
                    <a:pt x="12" y="108"/>
                    <a:pt x="12" y="108"/>
                  </a:cubicBezTo>
                  <a:lnTo>
                    <a:pt x="12" y="119"/>
                  </a:lnTo>
                  <a:close/>
                  <a:moveTo>
                    <a:pt x="12" y="100"/>
                  </a:moveTo>
                  <a:cubicBezTo>
                    <a:pt x="40" y="100"/>
                    <a:pt x="40" y="100"/>
                    <a:pt x="40" y="100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12" y="88"/>
                    <a:pt x="12" y="88"/>
                    <a:pt x="12" y="88"/>
                  </a:cubicBezTo>
                  <a:lnTo>
                    <a:pt x="12" y="100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38"/>
            <p:cNvSpPr>
              <a:spLocks/>
            </p:cNvSpPr>
            <p:nvPr userDrawn="1"/>
          </p:nvSpPr>
          <p:spPr bwMode="auto">
            <a:xfrm rot="3939485">
              <a:off x="11571694" y="3722442"/>
              <a:ext cx="519722" cy="715187"/>
            </a:xfrm>
            <a:custGeom>
              <a:avLst/>
              <a:gdLst>
                <a:gd name="T0" fmla="*/ 93 w 145"/>
                <a:gd name="T1" fmla="*/ 114 h 199"/>
                <a:gd name="T2" fmla="*/ 145 w 145"/>
                <a:gd name="T3" fmla="*/ 106 h 199"/>
                <a:gd name="T4" fmla="*/ 0 w 145"/>
                <a:gd name="T5" fmla="*/ 0 h 199"/>
                <a:gd name="T6" fmla="*/ 43 w 145"/>
                <a:gd name="T7" fmla="*/ 175 h 199"/>
                <a:gd name="T8" fmla="*/ 46 w 145"/>
                <a:gd name="T9" fmla="*/ 169 h 199"/>
                <a:gd name="T10" fmla="*/ 70 w 145"/>
                <a:gd name="T11" fmla="*/ 129 h 199"/>
                <a:gd name="T12" fmla="*/ 113 w 145"/>
                <a:gd name="T13" fmla="*/ 192 h 199"/>
                <a:gd name="T14" fmla="*/ 128 w 145"/>
                <a:gd name="T15" fmla="*/ 197 h 199"/>
                <a:gd name="T16" fmla="*/ 133 w 145"/>
                <a:gd name="T17" fmla="*/ 195 h 199"/>
                <a:gd name="T18" fmla="*/ 138 w 145"/>
                <a:gd name="T19" fmla="*/ 180 h 199"/>
                <a:gd name="T20" fmla="*/ 136 w 145"/>
                <a:gd name="T21" fmla="*/ 176 h 199"/>
                <a:gd name="T22" fmla="*/ 93 w 145"/>
                <a:gd name="T23" fmla="*/ 114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199">
                  <a:moveTo>
                    <a:pt x="93" y="114"/>
                  </a:moveTo>
                  <a:cubicBezTo>
                    <a:pt x="145" y="106"/>
                    <a:pt x="145" y="106"/>
                    <a:pt x="145" y="10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175"/>
                    <a:pt x="43" y="175"/>
                    <a:pt x="43" y="175"/>
                  </a:cubicBezTo>
                  <a:cubicBezTo>
                    <a:pt x="46" y="169"/>
                    <a:pt x="46" y="169"/>
                    <a:pt x="46" y="169"/>
                  </a:cubicBezTo>
                  <a:cubicBezTo>
                    <a:pt x="70" y="129"/>
                    <a:pt x="70" y="129"/>
                    <a:pt x="70" y="129"/>
                  </a:cubicBezTo>
                  <a:cubicBezTo>
                    <a:pt x="113" y="192"/>
                    <a:pt x="113" y="192"/>
                    <a:pt x="113" y="192"/>
                  </a:cubicBezTo>
                  <a:cubicBezTo>
                    <a:pt x="117" y="197"/>
                    <a:pt x="123" y="199"/>
                    <a:pt x="128" y="197"/>
                  </a:cubicBezTo>
                  <a:cubicBezTo>
                    <a:pt x="130" y="197"/>
                    <a:pt x="131" y="196"/>
                    <a:pt x="133" y="195"/>
                  </a:cubicBezTo>
                  <a:cubicBezTo>
                    <a:pt x="137" y="192"/>
                    <a:pt x="139" y="186"/>
                    <a:pt x="138" y="180"/>
                  </a:cubicBezTo>
                  <a:cubicBezTo>
                    <a:pt x="138" y="179"/>
                    <a:pt x="137" y="177"/>
                    <a:pt x="136" y="176"/>
                  </a:cubicBezTo>
                  <a:lnTo>
                    <a:pt x="93" y="114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41"/>
            <p:cNvSpPr>
              <a:spLocks noEditPoints="1"/>
            </p:cNvSpPr>
            <p:nvPr userDrawn="1"/>
          </p:nvSpPr>
          <p:spPr bwMode="auto">
            <a:xfrm rot="17800658">
              <a:off x="11724024" y="5304765"/>
              <a:ext cx="660639" cy="718218"/>
            </a:xfrm>
            <a:custGeom>
              <a:avLst/>
              <a:gdLst>
                <a:gd name="T0" fmla="*/ 132 w 184"/>
                <a:gd name="T1" fmla="*/ 44 h 200"/>
                <a:gd name="T2" fmla="*/ 52 w 184"/>
                <a:gd name="T3" fmla="*/ 44 h 200"/>
                <a:gd name="T4" fmla="*/ 52 w 184"/>
                <a:gd name="T5" fmla="*/ 25 h 200"/>
                <a:gd name="T6" fmla="*/ 132 w 184"/>
                <a:gd name="T7" fmla="*/ 25 h 200"/>
                <a:gd name="T8" fmla="*/ 132 w 184"/>
                <a:gd name="T9" fmla="*/ 44 h 200"/>
                <a:gd name="T10" fmla="*/ 52 w 184"/>
                <a:gd name="T11" fmla="*/ 0 h 200"/>
                <a:gd name="T12" fmla="*/ 132 w 184"/>
                <a:gd name="T13" fmla="*/ 0 h 200"/>
                <a:gd name="T14" fmla="*/ 132 w 184"/>
                <a:gd name="T15" fmla="*/ 16 h 200"/>
                <a:gd name="T16" fmla="*/ 52 w 184"/>
                <a:gd name="T17" fmla="*/ 16 h 200"/>
                <a:gd name="T18" fmla="*/ 52 w 184"/>
                <a:gd name="T19" fmla="*/ 0 h 200"/>
                <a:gd name="T20" fmla="*/ 52 w 184"/>
                <a:gd name="T21" fmla="*/ 52 h 200"/>
                <a:gd name="T22" fmla="*/ 132 w 184"/>
                <a:gd name="T23" fmla="*/ 52 h 200"/>
                <a:gd name="T24" fmla="*/ 132 w 184"/>
                <a:gd name="T25" fmla="*/ 85 h 200"/>
                <a:gd name="T26" fmla="*/ 184 w 184"/>
                <a:gd name="T27" fmla="*/ 85 h 200"/>
                <a:gd name="T28" fmla="*/ 92 w 184"/>
                <a:gd name="T29" fmla="*/ 162 h 200"/>
                <a:gd name="T30" fmla="*/ 0 w 184"/>
                <a:gd name="T31" fmla="*/ 85 h 200"/>
                <a:gd name="T32" fmla="*/ 52 w 184"/>
                <a:gd name="T33" fmla="*/ 85 h 200"/>
                <a:gd name="T34" fmla="*/ 52 w 184"/>
                <a:gd name="T35" fmla="*/ 52 h 200"/>
                <a:gd name="T36" fmla="*/ 9 w 184"/>
                <a:gd name="T37" fmla="*/ 168 h 200"/>
                <a:gd name="T38" fmla="*/ 174 w 184"/>
                <a:gd name="T39" fmla="*/ 168 h 200"/>
                <a:gd name="T40" fmla="*/ 183 w 184"/>
                <a:gd name="T41" fmla="*/ 177 h 200"/>
                <a:gd name="T42" fmla="*/ 183 w 184"/>
                <a:gd name="T43" fmla="*/ 191 h 200"/>
                <a:gd name="T44" fmla="*/ 174 w 184"/>
                <a:gd name="T45" fmla="*/ 200 h 200"/>
                <a:gd name="T46" fmla="*/ 9 w 184"/>
                <a:gd name="T47" fmla="*/ 200 h 200"/>
                <a:gd name="T48" fmla="*/ 0 w 184"/>
                <a:gd name="T49" fmla="*/ 191 h 200"/>
                <a:gd name="T50" fmla="*/ 0 w 184"/>
                <a:gd name="T51" fmla="*/ 177 h 200"/>
                <a:gd name="T52" fmla="*/ 9 w 184"/>
                <a:gd name="T53" fmla="*/ 16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4" h="200">
                  <a:moveTo>
                    <a:pt x="132" y="44"/>
                  </a:moveTo>
                  <a:cubicBezTo>
                    <a:pt x="52" y="44"/>
                    <a:pt x="52" y="44"/>
                    <a:pt x="52" y="44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132" y="25"/>
                    <a:pt x="132" y="25"/>
                    <a:pt x="132" y="25"/>
                  </a:cubicBezTo>
                  <a:lnTo>
                    <a:pt x="132" y="44"/>
                  </a:lnTo>
                  <a:close/>
                  <a:moveTo>
                    <a:pt x="52" y="0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52" y="16"/>
                    <a:pt x="52" y="16"/>
                    <a:pt x="52" y="16"/>
                  </a:cubicBezTo>
                  <a:lnTo>
                    <a:pt x="52" y="0"/>
                  </a:lnTo>
                  <a:close/>
                  <a:moveTo>
                    <a:pt x="52" y="52"/>
                  </a:moveTo>
                  <a:cubicBezTo>
                    <a:pt x="132" y="52"/>
                    <a:pt x="132" y="52"/>
                    <a:pt x="132" y="52"/>
                  </a:cubicBezTo>
                  <a:cubicBezTo>
                    <a:pt x="132" y="85"/>
                    <a:pt x="132" y="85"/>
                    <a:pt x="132" y="85"/>
                  </a:cubicBezTo>
                  <a:cubicBezTo>
                    <a:pt x="184" y="85"/>
                    <a:pt x="184" y="85"/>
                    <a:pt x="184" y="85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52" y="85"/>
                    <a:pt x="52" y="85"/>
                    <a:pt x="52" y="85"/>
                  </a:cubicBezTo>
                  <a:lnTo>
                    <a:pt x="52" y="52"/>
                  </a:lnTo>
                  <a:close/>
                  <a:moveTo>
                    <a:pt x="9" y="168"/>
                  </a:moveTo>
                  <a:cubicBezTo>
                    <a:pt x="174" y="168"/>
                    <a:pt x="174" y="168"/>
                    <a:pt x="174" y="168"/>
                  </a:cubicBezTo>
                  <a:cubicBezTo>
                    <a:pt x="179" y="168"/>
                    <a:pt x="183" y="172"/>
                    <a:pt x="183" y="177"/>
                  </a:cubicBezTo>
                  <a:cubicBezTo>
                    <a:pt x="183" y="191"/>
                    <a:pt x="183" y="191"/>
                    <a:pt x="183" y="191"/>
                  </a:cubicBezTo>
                  <a:cubicBezTo>
                    <a:pt x="183" y="196"/>
                    <a:pt x="179" y="200"/>
                    <a:pt x="174" y="200"/>
                  </a:cubicBezTo>
                  <a:cubicBezTo>
                    <a:pt x="9" y="200"/>
                    <a:pt x="9" y="200"/>
                    <a:pt x="9" y="200"/>
                  </a:cubicBezTo>
                  <a:cubicBezTo>
                    <a:pt x="4" y="200"/>
                    <a:pt x="0" y="196"/>
                    <a:pt x="0" y="191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2"/>
                    <a:pt x="4" y="168"/>
                    <a:pt x="9" y="168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43"/>
            <p:cNvSpPr>
              <a:spLocks/>
            </p:cNvSpPr>
            <p:nvPr userDrawn="1"/>
          </p:nvSpPr>
          <p:spPr bwMode="auto">
            <a:xfrm rot="16200000">
              <a:off x="8627213" y="6117853"/>
              <a:ext cx="716702" cy="657609"/>
            </a:xfrm>
            <a:custGeom>
              <a:avLst/>
              <a:gdLst>
                <a:gd name="T0" fmla="*/ 253 w 473"/>
                <a:gd name="T1" fmla="*/ 0 h 434"/>
                <a:gd name="T2" fmla="*/ 0 w 473"/>
                <a:gd name="T3" fmla="*/ 218 h 434"/>
                <a:gd name="T4" fmla="*/ 253 w 473"/>
                <a:gd name="T5" fmla="*/ 434 h 434"/>
                <a:gd name="T6" fmla="*/ 253 w 473"/>
                <a:gd name="T7" fmla="*/ 303 h 434"/>
                <a:gd name="T8" fmla="*/ 473 w 473"/>
                <a:gd name="T9" fmla="*/ 303 h 434"/>
                <a:gd name="T10" fmla="*/ 473 w 473"/>
                <a:gd name="T11" fmla="*/ 133 h 434"/>
                <a:gd name="T12" fmla="*/ 253 w 473"/>
                <a:gd name="T13" fmla="*/ 133 h 434"/>
                <a:gd name="T14" fmla="*/ 253 w 473"/>
                <a:gd name="T15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3" h="434">
                  <a:moveTo>
                    <a:pt x="253" y="0"/>
                  </a:moveTo>
                  <a:lnTo>
                    <a:pt x="0" y="218"/>
                  </a:lnTo>
                  <a:lnTo>
                    <a:pt x="253" y="434"/>
                  </a:lnTo>
                  <a:lnTo>
                    <a:pt x="253" y="303"/>
                  </a:lnTo>
                  <a:lnTo>
                    <a:pt x="473" y="303"/>
                  </a:lnTo>
                  <a:lnTo>
                    <a:pt x="473" y="133"/>
                  </a:lnTo>
                  <a:lnTo>
                    <a:pt x="253" y="133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47"/>
            <p:cNvSpPr>
              <a:spLocks noEditPoints="1"/>
            </p:cNvSpPr>
            <p:nvPr userDrawn="1"/>
          </p:nvSpPr>
          <p:spPr bwMode="auto">
            <a:xfrm rot="2664902">
              <a:off x="11228763" y="4619382"/>
              <a:ext cx="713672" cy="692459"/>
            </a:xfrm>
            <a:custGeom>
              <a:avLst/>
              <a:gdLst>
                <a:gd name="T0" fmla="*/ 471 w 471"/>
                <a:gd name="T1" fmla="*/ 334 h 457"/>
                <a:gd name="T2" fmla="*/ 433 w 471"/>
                <a:gd name="T3" fmla="*/ 407 h 457"/>
                <a:gd name="T4" fmla="*/ 294 w 471"/>
                <a:gd name="T5" fmla="*/ 407 h 457"/>
                <a:gd name="T6" fmla="*/ 294 w 471"/>
                <a:gd name="T7" fmla="*/ 350 h 457"/>
                <a:gd name="T8" fmla="*/ 405 w 471"/>
                <a:gd name="T9" fmla="*/ 350 h 457"/>
                <a:gd name="T10" fmla="*/ 358 w 471"/>
                <a:gd name="T11" fmla="*/ 270 h 457"/>
                <a:gd name="T12" fmla="*/ 320 w 471"/>
                <a:gd name="T13" fmla="*/ 291 h 457"/>
                <a:gd name="T14" fmla="*/ 322 w 471"/>
                <a:gd name="T15" fmla="*/ 144 h 457"/>
                <a:gd name="T16" fmla="*/ 455 w 471"/>
                <a:gd name="T17" fmla="*/ 211 h 457"/>
                <a:gd name="T18" fmla="*/ 414 w 471"/>
                <a:gd name="T19" fmla="*/ 234 h 457"/>
                <a:gd name="T20" fmla="*/ 471 w 471"/>
                <a:gd name="T21" fmla="*/ 334 h 457"/>
                <a:gd name="T22" fmla="*/ 237 w 471"/>
                <a:gd name="T23" fmla="*/ 52 h 457"/>
                <a:gd name="T24" fmla="*/ 204 w 471"/>
                <a:gd name="T25" fmla="*/ 111 h 457"/>
                <a:gd name="T26" fmla="*/ 242 w 471"/>
                <a:gd name="T27" fmla="*/ 135 h 457"/>
                <a:gd name="T28" fmla="*/ 104 w 471"/>
                <a:gd name="T29" fmla="*/ 196 h 457"/>
                <a:gd name="T30" fmla="*/ 107 w 471"/>
                <a:gd name="T31" fmla="*/ 49 h 457"/>
                <a:gd name="T32" fmla="*/ 147 w 471"/>
                <a:gd name="T33" fmla="*/ 75 h 457"/>
                <a:gd name="T34" fmla="*/ 187 w 471"/>
                <a:gd name="T35" fmla="*/ 0 h 457"/>
                <a:gd name="T36" fmla="*/ 284 w 471"/>
                <a:gd name="T37" fmla="*/ 0 h 457"/>
                <a:gd name="T38" fmla="*/ 339 w 471"/>
                <a:gd name="T39" fmla="*/ 102 h 457"/>
                <a:gd name="T40" fmla="*/ 284 w 471"/>
                <a:gd name="T41" fmla="*/ 137 h 457"/>
                <a:gd name="T42" fmla="*/ 237 w 471"/>
                <a:gd name="T43" fmla="*/ 52 h 457"/>
                <a:gd name="T44" fmla="*/ 66 w 471"/>
                <a:gd name="T45" fmla="*/ 350 h 457"/>
                <a:gd name="T46" fmla="*/ 142 w 471"/>
                <a:gd name="T47" fmla="*/ 350 h 457"/>
                <a:gd name="T48" fmla="*/ 142 w 471"/>
                <a:gd name="T49" fmla="*/ 301 h 457"/>
                <a:gd name="T50" fmla="*/ 270 w 471"/>
                <a:gd name="T51" fmla="*/ 379 h 457"/>
                <a:gd name="T52" fmla="*/ 142 w 471"/>
                <a:gd name="T53" fmla="*/ 457 h 457"/>
                <a:gd name="T54" fmla="*/ 142 w 471"/>
                <a:gd name="T55" fmla="*/ 407 h 457"/>
                <a:gd name="T56" fmla="*/ 38 w 471"/>
                <a:gd name="T57" fmla="*/ 407 h 457"/>
                <a:gd name="T58" fmla="*/ 0 w 471"/>
                <a:gd name="T59" fmla="*/ 334 h 457"/>
                <a:gd name="T60" fmla="*/ 74 w 471"/>
                <a:gd name="T61" fmla="*/ 206 h 457"/>
                <a:gd name="T62" fmla="*/ 128 w 471"/>
                <a:gd name="T63" fmla="*/ 241 h 457"/>
                <a:gd name="T64" fmla="*/ 66 w 471"/>
                <a:gd name="T65" fmla="*/ 35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1" h="457">
                  <a:moveTo>
                    <a:pt x="471" y="334"/>
                  </a:moveTo>
                  <a:lnTo>
                    <a:pt x="433" y="407"/>
                  </a:lnTo>
                  <a:lnTo>
                    <a:pt x="294" y="407"/>
                  </a:lnTo>
                  <a:lnTo>
                    <a:pt x="294" y="350"/>
                  </a:lnTo>
                  <a:lnTo>
                    <a:pt x="405" y="350"/>
                  </a:lnTo>
                  <a:lnTo>
                    <a:pt x="358" y="270"/>
                  </a:lnTo>
                  <a:lnTo>
                    <a:pt x="320" y="291"/>
                  </a:lnTo>
                  <a:lnTo>
                    <a:pt x="322" y="144"/>
                  </a:lnTo>
                  <a:lnTo>
                    <a:pt x="455" y="211"/>
                  </a:lnTo>
                  <a:lnTo>
                    <a:pt x="414" y="234"/>
                  </a:lnTo>
                  <a:lnTo>
                    <a:pt x="471" y="334"/>
                  </a:lnTo>
                  <a:close/>
                  <a:moveTo>
                    <a:pt x="237" y="52"/>
                  </a:moveTo>
                  <a:lnTo>
                    <a:pt x="204" y="111"/>
                  </a:lnTo>
                  <a:lnTo>
                    <a:pt x="242" y="135"/>
                  </a:lnTo>
                  <a:lnTo>
                    <a:pt x="104" y="196"/>
                  </a:lnTo>
                  <a:lnTo>
                    <a:pt x="107" y="49"/>
                  </a:lnTo>
                  <a:lnTo>
                    <a:pt x="147" y="75"/>
                  </a:lnTo>
                  <a:lnTo>
                    <a:pt x="187" y="0"/>
                  </a:lnTo>
                  <a:lnTo>
                    <a:pt x="284" y="0"/>
                  </a:lnTo>
                  <a:lnTo>
                    <a:pt x="339" y="102"/>
                  </a:lnTo>
                  <a:lnTo>
                    <a:pt x="284" y="137"/>
                  </a:lnTo>
                  <a:lnTo>
                    <a:pt x="237" y="52"/>
                  </a:lnTo>
                  <a:close/>
                  <a:moveTo>
                    <a:pt x="66" y="350"/>
                  </a:moveTo>
                  <a:lnTo>
                    <a:pt x="142" y="350"/>
                  </a:lnTo>
                  <a:lnTo>
                    <a:pt x="142" y="301"/>
                  </a:lnTo>
                  <a:lnTo>
                    <a:pt x="270" y="379"/>
                  </a:lnTo>
                  <a:lnTo>
                    <a:pt x="142" y="457"/>
                  </a:lnTo>
                  <a:lnTo>
                    <a:pt x="142" y="407"/>
                  </a:lnTo>
                  <a:lnTo>
                    <a:pt x="38" y="407"/>
                  </a:lnTo>
                  <a:lnTo>
                    <a:pt x="0" y="334"/>
                  </a:lnTo>
                  <a:lnTo>
                    <a:pt x="74" y="206"/>
                  </a:lnTo>
                  <a:lnTo>
                    <a:pt x="128" y="241"/>
                  </a:lnTo>
                  <a:lnTo>
                    <a:pt x="66" y="350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50"/>
            <p:cNvSpPr>
              <a:spLocks noEditPoints="1"/>
            </p:cNvSpPr>
            <p:nvPr userDrawn="1"/>
          </p:nvSpPr>
          <p:spPr bwMode="auto">
            <a:xfrm rot="20528202">
              <a:off x="9494459" y="6444435"/>
              <a:ext cx="444387" cy="442500"/>
            </a:xfrm>
            <a:custGeom>
              <a:avLst/>
              <a:gdLst>
                <a:gd name="T0" fmla="*/ 100 w 199"/>
                <a:gd name="T1" fmla="*/ 198 h 198"/>
                <a:gd name="T2" fmla="*/ 199 w 199"/>
                <a:gd name="T3" fmla="*/ 99 h 198"/>
                <a:gd name="T4" fmla="*/ 100 w 199"/>
                <a:gd name="T5" fmla="*/ 0 h 198"/>
                <a:gd name="T6" fmla="*/ 0 w 199"/>
                <a:gd name="T7" fmla="*/ 99 h 198"/>
                <a:gd name="T8" fmla="*/ 100 w 199"/>
                <a:gd name="T9" fmla="*/ 198 h 198"/>
                <a:gd name="T10" fmla="*/ 120 w 199"/>
                <a:gd name="T11" fmla="*/ 53 h 198"/>
                <a:gd name="T12" fmla="*/ 120 w 199"/>
                <a:gd name="T13" fmla="*/ 150 h 198"/>
                <a:gd name="T14" fmla="*/ 54 w 199"/>
                <a:gd name="T15" fmla="*/ 100 h 198"/>
                <a:gd name="T16" fmla="*/ 120 w 199"/>
                <a:gd name="T17" fmla="*/ 5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198">
                  <a:moveTo>
                    <a:pt x="100" y="198"/>
                  </a:moveTo>
                  <a:cubicBezTo>
                    <a:pt x="154" y="198"/>
                    <a:pt x="199" y="153"/>
                    <a:pt x="199" y="99"/>
                  </a:cubicBezTo>
                  <a:cubicBezTo>
                    <a:pt x="199" y="44"/>
                    <a:pt x="154" y="0"/>
                    <a:pt x="100" y="0"/>
                  </a:cubicBezTo>
                  <a:cubicBezTo>
                    <a:pt x="45" y="0"/>
                    <a:pt x="0" y="44"/>
                    <a:pt x="0" y="99"/>
                  </a:cubicBezTo>
                  <a:cubicBezTo>
                    <a:pt x="0" y="153"/>
                    <a:pt x="45" y="198"/>
                    <a:pt x="100" y="198"/>
                  </a:cubicBezTo>
                  <a:close/>
                  <a:moveTo>
                    <a:pt x="120" y="53"/>
                  </a:moveTo>
                  <a:cubicBezTo>
                    <a:pt x="120" y="150"/>
                    <a:pt x="120" y="150"/>
                    <a:pt x="120" y="150"/>
                  </a:cubicBezTo>
                  <a:cubicBezTo>
                    <a:pt x="54" y="100"/>
                    <a:pt x="54" y="100"/>
                    <a:pt x="54" y="100"/>
                  </a:cubicBezTo>
                  <a:lnTo>
                    <a:pt x="120" y="53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56"/>
            <p:cNvSpPr>
              <a:spLocks/>
            </p:cNvSpPr>
            <p:nvPr userDrawn="1"/>
          </p:nvSpPr>
          <p:spPr bwMode="auto">
            <a:xfrm rot="14194088">
              <a:off x="10850353" y="6202697"/>
              <a:ext cx="719733" cy="707612"/>
            </a:xfrm>
            <a:custGeom>
              <a:avLst/>
              <a:gdLst>
                <a:gd name="T0" fmla="*/ 234 w 475"/>
                <a:gd name="T1" fmla="*/ 0 h 467"/>
                <a:gd name="T2" fmla="*/ 78 w 475"/>
                <a:gd name="T3" fmla="*/ 157 h 467"/>
                <a:gd name="T4" fmla="*/ 78 w 475"/>
                <a:gd name="T5" fmla="*/ 157 h 467"/>
                <a:gd name="T6" fmla="*/ 0 w 475"/>
                <a:gd name="T7" fmla="*/ 235 h 467"/>
                <a:gd name="T8" fmla="*/ 0 w 475"/>
                <a:gd name="T9" fmla="*/ 235 h 467"/>
                <a:gd name="T10" fmla="*/ 0 w 475"/>
                <a:gd name="T11" fmla="*/ 235 h 467"/>
                <a:gd name="T12" fmla="*/ 78 w 475"/>
                <a:gd name="T13" fmla="*/ 311 h 467"/>
                <a:gd name="T14" fmla="*/ 78 w 475"/>
                <a:gd name="T15" fmla="*/ 311 h 467"/>
                <a:gd name="T16" fmla="*/ 234 w 475"/>
                <a:gd name="T17" fmla="*/ 467 h 467"/>
                <a:gd name="T18" fmla="*/ 312 w 475"/>
                <a:gd name="T19" fmla="*/ 389 h 467"/>
                <a:gd name="T20" fmla="*/ 210 w 475"/>
                <a:gd name="T21" fmla="*/ 290 h 467"/>
                <a:gd name="T22" fmla="*/ 475 w 475"/>
                <a:gd name="T23" fmla="*/ 290 h 467"/>
                <a:gd name="T24" fmla="*/ 475 w 475"/>
                <a:gd name="T25" fmla="*/ 185 h 467"/>
                <a:gd name="T26" fmla="*/ 210 w 475"/>
                <a:gd name="T27" fmla="*/ 185 h 467"/>
                <a:gd name="T28" fmla="*/ 312 w 475"/>
                <a:gd name="T29" fmla="*/ 79 h 467"/>
                <a:gd name="T30" fmla="*/ 234 w 475"/>
                <a:gd name="T31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5" h="467">
                  <a:moveTo>
                    <a:pt x="234" y="0"/>
                  </a:moveTo>
                  <a:lnTo>
                    <a:pt x="78" y="157"/>
                  </a:lnTo>
                  <a:lnTo>
                    <a:pt x="78" y="157"/>
                  </a:lnTo>
                  <a:lnTo>
                    <a:pt x="0" y="235"/>
                  </a:lnTo>
                  <a:lnTo>
                    <a:pt x="0" y="235"/>
                  </a:lnTo>
                  <a:lnTo>
                    <a:pt x="0" y="235"/>
                  </a:lnTo>
                  <a:lnTo>
                    <a:pt x="78" y="311"/>
                  </a:lnTo>
                  <a:lnTo>
                    <a:pt x="78" y="311"/>
                  </a:lnTo>
                  <a:lnTo>
                    <a:pt x="234" y="467"/>
                  </a:lnTo>
                  <a:lnTo>
                    <a:pt x="312" y="389"/>
                  </a:lnTo>
                  <a:lnTo>
                    <a:pt x="210" y="290"/>
                  </a:lnTo>
                  <a:lnTo>
                    <a:pt x="475" y="290"/>
                  </a:lnTo>
                  <a:lnTo>
                    <a:pt x="475" y="185"/>
                  </a:lnTo>
                  <a:lnTo>
                    <a:pt x="210" y="185"/>
                  </a:lnTo>
                  <a:lnTo>
                    <a:pt x="312" y="79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60"/>
            <p:cNvSpPr>
              <a:spLocks noEditPoints="1"/>
            </p:cNvSpPr>
            <p:nvPr userDrawn="1"/>
          </p:nvSpPr>
          <p:spPr bwMode="auto">
            <a:xfrm>
              <a:off x="11922108" y="2942144"/>
              <a:ext cx="557793" cy="588850"/>
            </a:xfrm>
            <a:custGeom>
              <a:avLst/>
              <a:gdLst>
                <a:gd name="T0" fmla="*/ 239 w 449"/>
                <a:gd name="T1" fmla="*/ 190 h 474"/>
                <a:gd name="T2" fmla="*/ 286 w 449"/>
                <a:gd name="T3" fmla="*/ 237 h 474"/>
                <a:gd name="T4" fmla="*/ 49 w 449"/>
                <a:gd name="T5" fmla="*/ 474 h 474"/>
                <a:gd name="T6" fmla="*/ 0 w 449"/>
                <a:gd name="T7" fmla="*/ 427 h 474"/>
                <a:gd name="T8" fmla="*/ 191 w 449"/>
                <a:gd name="T9" fmla="*/ 237 h 474"/>
                <a:gd name="T10" fmla="*/ 0 w 449"/>
                <a:gd name="T11" fmla="*/ 47 h 474"/>
                <a:gd name="T12" fmla="*/ 47 w 449"/>
                <a:gd name="T13" fmla="*/ 0 h 474"/>
                <a:gd name="T14" fmla="*/ 239 w 449"/>
                <a:gd name="T15" fmla="*/ 190 h 474"/>
                <a:gd name="T16" fmla="*/ 239 w 449"/>
                <a:gd name="T17" fmla="*/ 190 h 474"/>
                <a:gd name="T18" fmla="*/ 355 w 449"/>
                <a:gd name="T19" fmla="*/ 237 h 474"/>
                <a:gd name="T20" fmla="*/ 165 w 449"/>
                <a:gd name="T21" fmla="*/ 47 h 474"/>
                <a:gd name="T22" fmla="*/ 213 w 449"/>
                <a:gd name="T23" fmla="*/ 0 h 474"/>
                <a:gd name="T24" fmla="*/ 402 w 449"/>
                <a:gd name="T25" fmla="*/ 190 h 474"/>
                <a:gd name="T26" fmla="*/ 402 w 449"/>
                <a:gd name="T27" fmla="*/ 190 h 474"/>
                <a:gd name="T28" fmla="*/ 449 w 449"/>
                <a:gd name="T29" fmla="*/ 237 h 474"/>
                <a:gd name="T30" fmla="*/ 213 w 449"/>
                <a:gd name="T31" fmla="*/ 474 h 474"/>
                <a:gd name="T32" fmla="*/ 165 w 449"/>
                <a:gd name="T33" fmla="*/ 427 h 474"/>
                <a:gd name="T34" fmla="*/ 355 w 449"/>
                <a:gd name="T35" fmla="*/ 237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9" h="474">
                  <a:moveTo>
                    <a:pt x="239" y="190"/>
                  </a:moveTo>
                  <a:lnTo>
                    <a:pt x="286" y="237"/>
                  </a:lnTo>
                  <a:lnTo>
                    <a:pt x="49" y="474"/>
                  </a:lnTo>
                  <a:lnTo>
                    <a:pt x="0" y="427"/>
                  </a:lnTo>
                  <a:lnTo>
                    <a:pt x="191" y="237"/>
                  </a:lnTo>
                  <a:lnTo>
                    <a:pt x="0" y="47"/>
                  </a:lnTo>
                  <a:lnTo>
                    <a:pt x="47" y="0"/>
                  </a:lnTo>
                  <a:lnTo>
                    <a:pt x="239" y="190"/>
                  </a:lnTo>
                  <a:lnTo>
                    <a:pt x="239" y="190"/>
                  </a:lnTo>
                  <a:close/>
                  <a:moveTo>
                    <a:pt x="355" y="237"/>
                  </a:moveTo>
                  <a:lnTo>
                    <a:pt x="165" y="47"/>
                  </a:lnTo>
                  <a:lnTo>
                    <a:pt x="213" y="0"/>
                  </a:lnTo>
                  <a:lnTo>
                    <a:pt x="402" y="190"/>
                  </a:lnTo>
                  <a:lnTo>
                    <a:pt x="402" y="190"/>
                  </a:lnTo>
                  <a:lnTo>
                    <a:pt x="449" y="237"/>
                  </a:lnTo>
                  <a:lnTo>
                    <a:pt x="213" y="474"/>
                  </a:lnTo>
                  <a:lnTo>
                    <a:pt x="165" y="427"/>
                  </a:lnTo>
                  <a:lnTo>
                    <a:pt x="355" y="237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80"/>
            <p:cNvSpPr>
              <a:spLocks noEditPoints="1"/>
            </p:cNvSpPr>
            <p:nvPr userDrawn="1"/>
          </p:nvSpPr>
          <p:spPr bwMode="auto">
            <a:xfrm>
              <a:off x="11533268" y="120733"/>
              <a:ext cx="490812" cy="460541"/>
            </a:xfrm>
            <a:custGeom>
              <a:avLst/>
              <a:gdLst>
                <a:gd name="T0" fmla="*/ 151 w 192"/>
                <a:gd name="T1" fmla="*/ 144 h 180"/>
                <a:gd name="T2" fmla="*/ 132 w 192"/>
                <a:gd name="T3" fmla="*/ 128 h 180"/>
                <a:gd name="T4" fmla="*/ 105 w 192"/>
                <a:gd name="T5" fmla="*/ 128 h 180"/>
                <a:gd name="T6" fmla="*/ 108 w 192"/>
                <a:gd name="T7" fmla="*/ 119 h 180"/>
                <a:gd name="T8" fmla="*/ 138 w 192"/>
                <a:gd name="T9" fmla="*/ 104 h 180"/>
                <a:gd name="T10" fmla="*/ 171 w 192"/>
                <a:gd name="T11" fmla="*/ 104 h 180"/>
                <a:gd name="T12" fmla="*/ 182 w 192"/>
                <a:gd name="T13" fmla="*/ 113 h 180"/>
                <a:gd name="T14" fmla="*/ 192 w 192"/>
                <a:gd name="T15" fmla="*/ 144 h 180"/>
                <a:gd name="T16" fmla="*/ 151 w 192"/>
                <a:gd name="T17" fmla="*/ 144 h 180"/>
                <a:gd name="T18" fmla="*/ 146 w 192"/>
                <a:gd name="T19" fmla="*/ 96 h 180"/>
                <a:gd name="T20" fmla="*/ 141 w 192"/>
                <a:gd name="T21" fmla="*/ 95 h 180"/>
                <a:gd name="T22" fmla="*/ 151 w 192"/>
                <a:gd name="T23" fmla="*/ 63 h 180"/>
                <a:gd name="T24" fmla="*/ 129 w 192"/>
                <a:gd name="T25" fmla="*/ 24 h 180"/>
                <a:gd name="T26" fmla="*/ 182 w 192"/>
                <a:gd name="T27" fmla="*/ 59 h 180"/>
                <a:gd name="T28" fmla="*/ 146 w 192"/>
                <a:gd name="T29" fmla="*/ 96 h 180"/>
                <a:gd name="T30" fmla="*/ 140 w 192"/>
                <a:gd name="T31" fmla="*/ 66 h 180"/>
                <a:gd name="T32" fmla="*/ 94 w 192"/>
                <a:gd name="T33" fmla="*/ 112 h 180"/>
                <a:gd name="T34" fmla="*/ 48 w 192"/>
                <a:gd name="T35" fmla="*/ 66 h 180"/>
                <a:gd name="T36" fmla="*/ 94 w 192"/>
                <a:gd name="T37" fmla="*/ 20 h 180"/>
                <a:gd name="T38" fmla="*/ 140 w 192"/>
                <a:gd name="T39" fmla="*/ 66 h 180"/>
                <a:gd name="T40" fmla="*/ 86 w 192"/>
                <a:gd name="T41" fmla="*/ 33 h 180"/>
                <a:gd name="T42" fmla="*/ 58 w 192"/>
                <a:gd name="T43" fmla="*/ 66 h 180"/>
                <a:gd name="T44" fmla="*/ 94 w 192"/>
                <a:gd name="T45" fmla="*/ 102 h 180"/>
                <a:gd name="T46" fmla="*/ 129 w 192"/>
                <a:gd name="T47" fmla="*/ 66 h 180"/>
                <a:gd name="T48" fmla="*/ 86 w 192"/>
                <a:gd name="T49" fmla="*/ 33 h 180"/>
                <a:gd name="T50" fmla="*/ 60 w 192"/>
                <a:gd name="T51" fmla="*/ 23 h 180"/>
                <a:gd name="T52" fmla="*/ 36 w 192"/>
                <a:gd name="T53" fmla="*/ 63 h 180"/>
                <a:gd name="T54" fmla="*/ 46 w 192"/>
                <a:gd name="T55" fmla="*/ 100 h 180"/>
                <a:gd name="T56" fmla="*/ 46 w 192"/>
                <a:gd name="T57" fmla="*/ 100 h 180"/>
                <a:gd name="T58" fmla="*/ 9 w 192"/>
                <a:gd name="T59" fmla="*/ 59 h 180"/>
                <a:gd name="T60" fmla="*/ 60 w 192"/>
                <a:gd name="T61" fmla="*/ 23 h 180"/>
                <a:gd name="T62" fmla="*/ 23 w 192"/>
                <a:gd name="T63" fmla="*/ 104 h 180"/>
                <a:gd name="T64" fmla="*/ 50 w 192"/>
                <a:gd name="T65" fmla="*/ 104 h 180"/>
                <a:gd name="T66" fmla="*/ 80 w 192"/>
                <a:gd name="T67" fmla="*/ 120 h 180"/>
                <a:gd name="T68" fmla="*/ 82 w 192"/>
                <a:gd name="T69" fmla="*/ 128 h 180"/>
                <a:gd name="T70" fmla="*/ 58 w 192"/>
                <a:gd name="T71" fmla="*/ 128 h 180"/>
                <a:gd name="T72" fmla="*/ 40 w 192"/>
                <a:gd name="T73" fmla="*/ 144 h 180"/>
                <a:gd name="T74" fmla="*/ 0 w 192"/>
                <a:gd name="T75" fmla="*/ 144 h 180"/>
                <a:gd name="T76" fmla="*/ 11 w 192"/>
                <a:gd name="T77" fmla="*/ 113 h 180"/>
                <a:gd name="T78" fmla="*/ 23 w 192"/>
                <a:gd name="T79" fmla="*/ 104 h 180"/>
                <a:gd name="T80" fmla="*/ 65 w 192"/>
                <a:gd name="T81" fmla="*/ 132 h 180"/>
                <a:gd name="T82" fmla="*/ 125 w 192"/>
                <a:gd name="T83" fmla="*/ 132 h 180"/>
                <a:gd name="T84" fmla="*/ 140 w 192"/>
                <a:gd name="T85" fmla="*/ 143 h 180"/>
                <a:gd name="T86" fmla="*/ 152 w 192"/>
                <a:gd name="T87" fmla="*/ 180 h 180"/>
                <a:gd name="T88" fmla="*/ 36 w 192"/>
                <a:gd name="T89" fmla="*/ 180 h 180"/>
                <a:gd name="T90" fmla="*/ 51 w 192"/>
                <a:gd name="T91" fmla="*/ 143 h 180"/>
                <a:gd name="T92" fmla="*/ 65 w 192"/>
                <a:gd name="T93" fmla="*/ 132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80">
                  <a:moveTo>
                    <a:pt x="151" y="144"/>
                  </a:moveTo>
                  <a:cubicBezTo>
                    <a:pt x="150" y="142"/>
                    <a:pt x="145" y="128"/>
                    <a:pt x="132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8" y="119"/>
                    <a:pt x="108" y="119"/>
                    <a:pt x="108" y="119"/>
                  </a:cubicBezTo>
                  <a:cubicBezTo>
                    <a:pt x="120" y="116"/>
                    <a:pt x="130" y="113"/>
                    <a:pt x="138" y="104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80" y="104"/>
                    <a:pt x="182" y="113"/>
                    <a:pt x="182" y="113"/>
                  </a:cubicBezTo>
                  <a:cubicBezTo>
                    <a:pt x="192" y="144"/>
                    <a:pt x="192" y="144"/>
                    <a:pt x="192" y="144"/>
                  </a:cubicBezTo>
                  <a:lnTo>
                    <a:pt x="151" y="144"/>
                  </a:lnTo>
                  <a:close/>
                  <a:moveTo>
                    <a:pt x="146" y="96"/>
                  </a:moveTo>
                  <a:cubicBezTo>
                    <a:pt x="144" y="96"/>
                    <a:pt x="143" y="95"/>
                    <a:pt x="141" y="95"/>
                  </a:cubicBezTo>
                  <a:cubicBezTo>
                    <a:pt x="147" y="86"/>
                    <a:pt x="151" y="75"/>
                    <a:pt x="151" y="63"/>
                  </a:cubicBezTo>
                  <a:cubicBezTo>
                    <a:pt x="151" y="38"/>
                    <a:pt x="139" y="34"/>
                    <a:pt x="129" y="24"/>
                  </a:cubicBezTo>
                  <a:cubicBezTo>
                    <a:pt x="102" y="32"/>
                    <a:pt x="182" y="0"/>
                    <a:pt x="182" y="59"/>
                  </a:cubicBezTo>
                  <a:cubicBezTo>
                    <a:pt x="182" y="79"/>
                    <a:pt x="166" y="96"/>
                    <a:pt x="146" y="96"/>
                  </a:cubicBezTo>
                  <a:close/>
                  <a:moveTo>
                    <a:pt x="140" y="66"/>
                  </a:moveTo>
                  <a:cubicBezTo>
                    <a:pt x="140" y="92"/>
                    <a:pt x="119" y="112"/>
                    <a:pt x="94" y="112"/>
                  </a:cubicBezTo>
                  <a:cubicBezTo>
                    <a:pt x="68" y="112"/>
                    <a:pt x="48" y="92"/>
                    <a:pt x="48" y="66"/>
                  </a:cubicBezTo>
                  <a:cubicBezTo>
                    <a:pt x="48" y="41"/>
                    <a:pt x="68" y="20"/>
                    <a:pt x="94" y="20"/>
                  </a:cubicBezTo>
                  <a:cubicBezTo>
                    <a:pt x="119" y="20"/>
                    <a:pt x="140" y="41"/>
                    <a:pt x="140" y="66"/>
                  </a:cubicBezTo>
                  <a:close/>
                  <a:moveTo>
                    <a:pt x="86" y="33"/>
                  </a:moveTo>
                  <a:cubicBezTo>
                    <a:pt x="72" y="38"/>
                    <a:pt x="89" y="56"/>
                    <a:pt x="58" y="66"/>
                  </a:cubicBezTo>
                  <a:cubicBezTo>
                    <a:pt x="58" y="86"/>
                    <a:pt x="74" y="102"/>
                    <a:pt x="94" y="102"/>
                  </a:cubicBezTo>
                  <a:cubicBezTo>
                    <a:pt x="113" y="102"/>
                    <a:pt x="129" y="86"/>
                    <a:pt x="129" y="66"/>
                  </a:cubicBezTo>
                  <a:cubicBezTo>
                    <a:pt x="111" y="52"/>
                    <a:pt x="81" y="58"/>
                    <a:pt x="86" y="33"/>
                  </a:cubicBezTo>
                  <a:close/>
                  <a:moveTo>
                    <a:pt x="60" y="23"/>
                  </a:moveTo>
                  <a:cubicBezTo>
                    <a:pt x="50" y="33"/>
                    <a:pt x="36" y="41"/>
                    <a:pt x="36" y="63"/>
                  </a:cubicBezTo>
                  <a:cubicBezTo>
                    <a:pt x="36" y="75"/>
                    <a:pt x="40" y="90"/>
                    <a:pt x="46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26" y="100"/>
                    <a:pt x="9" y="79"/>
                    <a:pt x="9" y="59"/>
                  </a:cubicBezTo>
                  <a:cubicBezTo>
                    <a:pt x="9" y="3"/>
                    <a:pt x="90" y="29"/>
                    <a:pt x="60" y="23"/>
                  </a:cubicBezTo>
                  <a:close/>
                  <a:moveTo>
                    <a:pt x="23" y="104"/>
                  </a:moveTo>
                  <a:cubicBezTo>
                    <a:pt x="50" y="104"/>
                    <a:pt x="50" y="104"/>
                    <a:pt x="50" y="104"/>
                  </a:cubicBezTo>
                  <a:cubicBezTo>
                    <a:pt x="59" y="115"/>
                    <a:pt x="66" y="118"/>
                    <a:pt x="80" y="120"/>
                  </a:cubicBezTo>
                  <a:cubicBezTo>
                    <a:pt x="82" y="128"/>
                    <a:pt x="82" y="128"/>
                    <a:pt x="82" y="128"/>
                  </a:cubicBezTo>
                  <a:cubicBezTo>
                    <a:pt x="58" y="128"/>
                    <a:pt x="58" y="128"/>
                    <a:pt x="58" y="128"/>
                  </a:cubicBezTo>
                  <a:cubicBezTo>
                    <a:pt x="45" y="128"/>
                    <a:pt x="41" y="142"/>
                    <a:pt x="40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11" y="113"/>
                    <a:pt x="14" y="104"/>
                    <a:pt x="23" y="104"/>
                  </a:cubicBezTo>
                  <a:close/>
                  <a:moveTo>
                    <a:pt x="65" y="132"/>
                  </a:moveTo>
                  <a:cubicBezTo>
                    <a:pt x="125" y="132"/>
                    <a:pt x="125" y="132"/>
                    <a:pt x="125" y="132"/>
                  </a:cubicBezTo>
                  <a:cubicBezTo>
                    <a:pt x="136" y="132"/>
                    <a:pt x="140" y="143"/>
                    <a:pt x="140" y="143"/>
                  </a:cubicBezTo>
                  <a:cubicBezTo>
                    <a:pt x="152" y="180"/>
                    <a:pt x="152" y="180"/>
                    <a:pt x="152" y="180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51" y="143"/>
                    <a:pt x="51" y="143"/>
                    <a:pt x="51" y="143"/>
                  </a:cubicBezTo>
                  <a:cubicBezTo>
                    <a:pt x="51" y="143"/>
                    <a:pt x="54" y="132"/>
                    <a:pt x="65" y="132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87"/>
            <p:cNvSpPr>
              <a:spLocks noEditPoints="1"/>
            </p:cNvSpPr>
            <p:nvPr userDrawn="1"/>
          </p:nvSpPr>
          <p:spPr bwMode="auto">
            <a:xfrm>
              <a:off x="11499541" y="5936057"/>
              <a:ext cx="692459" cy="657609"/>
            </a:xfrm>
            <a:custGeom>
              <a:avLst/>
              <a:gdLst>
                <a:gd name="T0" fmla="*/ 351 w 457"/>
                <a:gd name="T1" fmla="*/ 280 h 434"/>
                <a:gd name="T2" fmla="*/ 370 w 457"/>
                <a:gd name="T3" fmla="*/ 434 h 434"/>
                <a:gd name="T4" fmla="*/ 230 w 457"/>
                <a:gd name="T5" fmla="*/ 367 h 434"/>
                <a:gd name="T6" fmla="*/ 88 w 457"/>
                <a:gd name="T7" fmla="*/ 434 h 434"/>
                <a:gd name="T8" fmla="*/ 107 w 457"/>
                <a:gd name="T9" fmla="*/ 280 h 434"/>
                <a:gd name="T10" fmla="*/ 0 w 457"/>
                <a:gd name="T11" fmla="*/ 166 h 434"/>
                <a:gd name="T12" fmla="*/ 154 w 457"/>
                <a:gd name="T13" fmla="*/ 135 h 434"/>
                <a:gd name="T14" fmla="*/ 230 w 457"/>
                <a:gd name="T15" fmla="*/ 0 h 434"/>
                <a:gd name="T16" fmla="*/ 303 w 457"/>
                <a:gd name="T17" fmla="*/ 135 h 434"/>
                <a:gd name="T18" fmla="*/ 457 w 457"/>
                <a:gd name="T19" fmla="*/ 166 h 434"/>
                <a:gd name="T20" fmla="*/ 351 w 457"/>
                <a:gd name="T21" fmla="*/ 280 h 434"/>
                <a:gd name="T22" fmla="*/ 273 w 457"/>
                <a:gd name="T23" fmla="*/ 168 h 434"/>
                <a:gd name="T24" fmla="*/ 242 w 457"/>
                <a:gd name="T25" fmla="*/ 88 h 434"/>
                <a:gd name="T26" fmla="*/ 242 w 457"/>
                <a:gd name="T27" fmla="*/ 306 h 434"/>
                <a:gd name="T28" fmla="*/ 313 w 457"/>
                <a:gd name="T29" fmla="*/ 346 h 434"/>
                <a:gd name="T30" fmla="*/ 301 w 457"/>
                <a:gd name="T31" fmla="*/ 254 h 434"/>
                <a:gd name="T32" fmla="*/ 365 w 457"/>
                <a:gd name="T33" fmla="*/ 185 h 434"/>
                <a:gd name="T34" fmla="*/ 273 w 457"/>
                <a:gd name="T35" fmla="*/ 168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7" h="434">
                  <a:moveTo>
                    <a:pt x="351" y="280"/>
                  </a:moveTo>
                  <a:lnTo>
                    <a:pt x="370" y="434"/>
                  </a:lnTo>
                  <a:lnTo>
                    <a:pt x="230" y="367"/>
                  </a:lnTo>
                  <a:lnTo>
                    <a:pt x="88" y="434"/>
                  </a:lnTo>
                  <a:lnTo>
                    <a:pt x="107" y="280"/>
                  </a:lnTo>
                  <a:lnTo>
                    <a:pt x="0" y="166"/>
                  </a:lnTo>
                  <a:lnTo>
                    <a:pt x="154" y="135"/>
                  </a:lnTo>
                  <a:lnTo>
                    <a:pt x="230" y="0"/>
                  </a:lnTo>
                  <a:lnTo>
                    <a:pt x="303" y="135"/>
                  </a:lnTo>
                  <a:lnTo>
                    <a:pt x="457" y="166"/>
                  </a:lnTo>
                  <a:lnTo>
                    <a:pt x="351" y="280"/>
                  </a:lnTo>
                  <a:close/>
                  <a:moveTo>
                    <a:pt x="273" y="168"/>
                  </a:moveTo>
                  <a:lnTo>
                    <a:pt x="242" y="88"/>
                  </a:lnTo>
                  <a:lnTo>
                    <a:pt x="242" y="306"/>
                  </a:lnTo>
                  <a:lnTo>
                    <a:pt x="313" y="346"/>
                  </a:lnTo>
                  <a:lnTo>
                    <a:pt x="301" y="254"/>
                  </a:lnTo>
                  <a:lnTo>
                    <a:pt x="365" y="185"/>
                  </a:lnTo>
                  <a:lnTo>
                    <a:pt x="273" y="168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36"/>
            <p:cNvSpPr>
              <a:spLocks noEditPoints="1"/>
            </p:cNvSpPr>
            <p:nvPr userDrawn="1"/>
          </p:nvSpPr>
          <p:spPr bwMode="auto">
            <a:xfrm rot="16859567">
              <a:off x="9705486" y="-79768"/>
              <a:ext cx="374739" cy="625445"/>
            </a:xfrm>
            <a:custGeom>
              <a:avLst/>
              <a:gdLst>
                <a:gd name="T0" fmla="*/ 198 w 284"/>
                <a:gd name="T1" fmla="*/ 332 h 474"/>
                <a:gd name="T2" fmla="*/ 170 w 284"/>
                <a:gd name="T3" fmla="*/ 303 h 474"/>
                <a:gd name="T4" fmla="*/ 198 w 284"/>
                <a:gd name="T5" fmla="*/ 275 h 474"/>
                <a:gd name="T6" fmla="*/ 255 w 284"/>
                <a:gd name="T7" fmla="*/ 247 h 474"/>
                <a:gd name="T8" fmla="*/ 284 w 284"/>
                <a:gd name="T9" fmla="*/ 275 h 474"/>
                <a:gd name="T10" fmla="*/ 198 w 284"/>
                <a:gd name="T11" fmla="*/ 303 h 474"/>
                <a:gd name="T12" fmla="*/ 227 w 284"/>
                <a:gd name="T13" fmla="*/ 389 h 474"/>
                <a:gd name="T14" fmla="*/ 198 w 284"/>
                <a:gd name="T15" fmla="*/ 360 h 474"/>
                <a:gd name="T16" fmla="*/ 227 w 284"/>
                <a:gd name="T17" fmla="*/ 332 h 474"/>
                <a:gd name="T18" fmla="*/ 255 w 284"/>
                <a:gd name="T19" fmla="*/ 417 h 474"/>
                <a:gd name="T20" fmla="*/ 227 w 284"/>
                <a:gd name="T21" fmla="*/ 446 h 474"/>
                <a:gd name="T22" fmla="*/ 227 w 284"/>
                <a:gd name="T23" fmla="*/ 389 h 474"/>
                <a:gd name="T24" fmla="*/ 255 w 284"/>
                <a:gd name="T25" fmla="*/ 417 h 474"/>
                <a:gd name="T26" fmla="*/ 170 w 284"/>
                <a:gd name="T27" fmla="*/ 474 h 474"/>
                <a:gd name="T28" fmla="*/ 198 w 284"/>
                <a:gd name="T29" fmla="*/ 446 h 474"/>
                <a:gd name="T30" fmla="*/ 227 w 284"/>
                <a:gd name="T31" fmla="*/ 474 h 474"/>
                <a:gd name="T32" fmla="*/ 142 w 284"/>
                <a:gd name="T33" fmla="*/ 417 h 474"/>
                <a:gd name="T34" fmla="*/ 170 w 284"/>
                <a:gd name="T35" fmla="*/ 389 h 474"/>
                <a:gd name="T36" fmla="*/ 170 w 284"/>
                <a:gd name="T37" fmla="*/ 446 h 474"/>
                <a:gd name="T38" fmla="*/ 142 w 284"/>
                <a:gd name="T39" fmla="*/ 417 h 474"/>
                <a:gd name="T40" fmla="*/ 113 w 284"/>
                <a:gd name="T41" fmla="*/ 332 h 474"/>
                <a:gd name="T42" fmla="*/ 142 w 284"/>
                <a:gd name="T43" fmla="*/ 360 h 474"/>
                <a:gd name="T44" fmla="*/ 113 w 284"/>
                <a:gd name="T45" fmla="*/ 389 h 474"/>
                <a:gd name="T46" fmla="*/ 56 w 284"/>
                <a:gd name="T47" fmla="*/ 360 h 474"/>
                <a:gd name="T48" fmla="*/ 28 w 284"/>
                <a:gd name="T49" fmla="*/ 389 h 474"/>
                <a:gd name="T50" fmla="*/ 0 w 284"/>
                <a:gd name="T51" fmla="*/ 417 h 474"/>
                <a:gd name="T52" fmla="*/ 28 w 284"/>
                <a:gd name="T53" fmla="*/ 0 h 474"/>
                <a:gd name="T54" fmla="*/ 56 w 284"/>
                <a:gd name="T55" fmla="*/ 17 h 474"/>
                <a:gd name="T56" fmla="*/ 28 w 284"/>
                <a:gd name="T57" fmla="*/ 45 h 474"/>
                <a:gd name="T58" fmla="*/ 56 w 284"/>
                <a:gd name="T59" fmla="*/ 360 h 474"/>
                <a:gd name="T60" fmla="*/ 85 w 284"/>
                <a:gd name="T61" fmla="*/ 332 h 474"/>
                <a:gd name="T62" fmla="*/ 56 w 284"/>
                <a:gd name="T63" fmla="*/ 360 h 474"/>
                <a:gd name="T64" fmla="*/ 56 w 284"/>
                <a:gd name="T65" fmla="*/ 74 h 474"/>
                <a:gd name="T66" fmla="*/ 85 w 284"/>
                <a:gd name="T67" fmla="*/ 45 h 474"/>
                <a:gd name="T68" fmla="*/ 113 w 284"/>
                <a:gd name="T69" fmla="*/ 102 h 474"/>
                <a:gd name="T70" fmla="*/ 85 w 284"/>
                <a:gd name="T71" fmla="*/ 74 h 474"/>
                <a:gd name="T72" fmla="*/ 113 w 284"/>
                <a:gd name="T73" fmla="*/ 102 h 474"/>
                <a:gd name="T74" fmla="*/ 113 w 284"/>
                <a:gd name="T75" fmla="*/ 303 h 474"/>
                <a:gd name="T76" fmla="*/ 85 w 284"/>
                <a:gd name="T77" fmla="*/ 332 h 474"/>
                <a:gd name="T78" fmla="*/ 227 w 284"/>
                <a:gd name="T79" fmla="*/ 218 h 474"/>
                <a:gd name="T80" fmla="*/ 255 w 284"/>
                <a:gd name="T81" fmla="*/ 247 h 474"/>
                <a:gd name="T82" fmla="*/ 227 w 284"/>
                <a:gd name="T83" fmla="*/ 218 h 474"/>
                <a:gd name="T84" fmla="*/ 227 w 284"/>
                <a:gd name="T85" fmla="*/ 190 h 474"/>
                <a:gd name="T86" fmla="*/ 198 w 284"/>
                <a:gd name="T87" fmla="*/ 218 h 474"/>
                <a:gd name="T88" fmla="*/ 170 w 284"/>
                <a:gd name="T89" fmla="*/ 161 h 474"/>
                <a:gd name="T90" fmla="*/ 198 w 284"/>
                <a:gd name="T91" fmla="*/ 190 h 474"/>
                <a:gd name="T92" fmla="*/ 170 w 284"/>
                <a:gd name="T93" fmla="*/ 161 h 474"/>
                <a:gd name="T94" fmla="*/ 113 w 284"/>
                <a:gd name="T95" fmla="*/ 133 h 474"/>
                <a:gd name="T96" fmla="*/ 142 w 284"/>
                <a:gd name="T97" fmla="*/ 104 h 474"/>
                <a:gd name="T98" fmla="*/ 170 w 284"/>
                <a:gd name="T99" fmla="*/ 133 h 474"/>
                <a:gd name="T100" fmla="*/ 142 w 284"/>
                <a:gd name="T101" fmla="*/ 161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4" h="474">
                  <a:moveTo>
                    <a:pt x="198" y="303"/>
                  </a:moveTo>
                  <a:lnTo>
                    <a:pt x="198" y="332"/>
                  </a:lnTo>
                  <a:lnTo>
                    <a:pt x="170" y="332"/>
                  </a:lnTo>
                  <a:lnTo>
                    <a:pt x="170" y="303"/>
                  </a:lnTo>
                  <a:lnTo>
                    <a:pt x="170" y="275"/>
                  </a:lnTo>
                  <a:lnTo>
                    <a:pt x="198" y="275"/>
                  </a:lnTo>
                  <a:lnTo>
                    <a:pt x="255" y="275"/>
                  </a:lnTo>
                  <a:lnTo>
                    <a:pt x="255" y="247"/>
                  </a:lnTo>
                  <a:lnTo>
                    <a:pt x="284" y="247"/>
                  </a:lnTo>
                  <a:lnTo>
                    <a:pt x="284" y="275"/>
                  </a:lnTo>
                  <a:lnTo>
                    <a:pt x="284" y="303"/>
                  </a:lnTo>
                  <a:lnTo>
                    <a:pt x="198" y="303"/>
                  </a:lnTo>
                  <a:close/>
                  <a:moveTo>
                    <a:pt x="227" y="360"/>
                  </a:moveTo>
                  <a:lnTo>
                    <a:pt x="227" y="389"/>
                  </a:lnTo>
                  <a:lnTo>
                    <a:pt x="198" y="389"/>
                  </a:lnTo>
                  <a:lnTo>
                    <a:pt x="198" y="360"/>
                  </a:lnTo>
                  <a:lnTo>
                    <a:pt x="198" y="332"/>
                  </a:lnTo>
                  <a:lnTo>
                    <a:pt x="227" y="332"/>
                  </a:lnTo>
                  <a:lnTo>
                    <a:pt x="227" y="360"/>
                  </a:lnTo>
                  <a:close/>
                  <a:moveTo>
                    <a:pt x="255" y="417"/>
                  </a:moveTo>
                  <a:lnTo>
                    <a:pt x="255" y="446"/>
                  </a:lnTo>
                  <a:lnTo>
                    <a:pt x="227" y="446"/>
                  </a:lnTo>
                  <a:lnTo>
                    <a:pt x="227" y="417"/>
                  </a:lnTo>
                  <a:lnTo>
                    <a:pt x="227" y="389"/>
                  </a:lnTo>
                  <a:lnTo>
                    <a:pt x="255" y="389"/>
                  </a:lnTo>
                  <a:lnTo>
                    <a:pt x="255" y="417"/>
                  </a:lnTo>
                  <a:close/>
                  <a:moveTo>
                    <a:pt x="198" y="474"/>
                  </a:moveTo>
                  <a:lnTo>
                    <a:pt x="170" y="474"/>
                  </a:lnTo>
                  <a:lnTo>
                    <a:pt x="170" y="446"/>
                  </a:lnTo>
                  <a:lnTo>
                    <a:pt x="198" y="446"/>
                  </a:lnTo>
                  <a:lnTo>
                    <a:pt x="227" y="446"/>
                  </a:lnTo>
                  <a:lnTo>
                    <a:pt x="227" y="474"/>
                  </a:lnTo>
                  <a:lnTo>
                    <a:pt x="198" y="474"/>
                  </a:lnTo>
                  <a:close/>
                  <a:moveTo>
                    <a:pt x="142" y="417"/>
                  </a:moveTo>
                  <a:lnTo>
                    <a:pt x="142" y="389"/>
                  </a:lnTo>
                  <a:lnTo>
                    <a:pt x="170" y="389"/>
                  </a:lnTo>
                  <a:lnTo>
                    <a:pt x="170" y="417"/>
                  </a:lnTo>
                  <a:lnTo>
                    <a:pt x="170" y="446"/>
                  </a:lnTo>
                  <a:lnTo>
                    <a:pt x="142" y="446"/>
                  </a:lnTo>
                  <a:lnTo>
                    <a:pt x="142" y="417"/>
                  </a:lnTo>
                  <a:close/>
                  <a:moveTo>
                    <a:pt x="113" y="360"/>
                  </a:moveTo>
                  <a:lnTo>
                    <a:pt x="113" y="332"/>
                  </a:lnTo>
                  <a:lnTo>
                    <a:pt x="142" y="332"/>
                  </a:lnTo>
                  <a:lnTo>
                    <a:pt x="142" y="360"/>
                  </a:lnTo>
                  <a:lnTo>
                    <a:pt x="142" y="389"/>
                  </a:lnTo>
                  <a:lnTo>
                    <a:pt x="113" y="389"/>
                  </a:lnTo>
                  <a:lnTo>
                    <a:pt x="113" y="360"/>
                  </a:lnTo>
                  <a:close/>
                  <a:moveTo>
                    <a:pt x="56" y="360"/>
                  </a:moveTo>
                  <a:lnTo>
                    <a:pt x="56" y="389"/>
                  </a:lnTo>
                  <a:lnTo>
                    <a:pt x="28" y="389"/>
                  </a:lnTo>
                  <a:lnTo>
                    <a:pt x="28" y="417"/>
                  </a:lnTo>
                  <a:lnTo>
                    <a:pt x="0" y="417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17"/>
                  </a:lnTo>
                  <a:lnTo>
                    <a:pt x="56" y="17"/>
                  </a:lnTo>
                  <a:lnTo>
                    <a:pt x="56" y="45"/>
                  </a:lnTo>
                  <a:lnTo>
                    <a:pt x="28" y="45"/>
                  </a:lnTo>
                  <a:lnTo>
                    <a:pt x="28" y="360"/>
                  </a:lnTo>
                  <a:lnTo>
                    <a:pt x="56" y="360"/>
                  </a:lnTo>
                  <a:lnTo>
                    <a:pt x="56" y="332"/>
                  </a:lnTo>
                  <a:lnTo>
                    <a:pt x="85" y="332"/>
                  </a:lnTo>
                  <a:lnTo>
                    <a:pt x="85" y="360"/>
                  </a:lnTo>
                  <a:lnTo>
                    <a:pt x="56" y="360"/>
                  </a:lnTo>
                  <a:close/>
                  <a:moveTo>
                    <a:pt x="85" y="74"/>
                  </a:moveTo>
                  <a:lnTo>
                    <a:pt x="56" y="74"/>
                  </a:lnTo>
                  <a:lnTo>
                    <a:pt x="56" y="45"/>
                  </a:lnTo>
                  <a:lnTo>
                    <a:pt x="85" y="45"/>
                  </a:lnTo>
                  <a:lnTo>
                    <a:pt x="85" y="74"/>
                  </a:lnTo>
                  <a:close/>
                  <a:moveTo>
                    <a:pt x="113" y="102"/>
                  </a:moveTo>
                  <a:lnTo>
                    <a:pt x="85" y="102"/>
                  </a:lnTo>
                  <a:lnTo>
                    <a:pt x="85" y="74"/>
                  </a:lnTo>
                  <a:lnTo>
                    <a:pt x="113" y="74"/>
                  </a:lnTo>
                  <a:lnTo>
                    <a:pt x="113" y="102"/>
                  </a:lnTo>
                  <a:close/>
                  <a:moveTo>
                    <a:pt x="85" y="303"/>
                  </a:moveTo>
                  <a:lnTo>
                    <a:pt x="113" y="303"/>
                  </a:lnTo>
                  <a:lnTo>
                    <a:pt x="113" y="332"/>
                  </a:lnTo>
                  <a:lnTo>
                    <a:pt x="85" y="332"/>
                  </a:lnTo>
                  <a:lnTo>
                    <a:pt x="85" y="303"/>
                  </a:lnTo>
                  <a:close/>
                  <a:moveTo>
                    <a:pt x="227" y="218"/>
                  </a:moveTo>
                  <a:lnTo>
                    <a:pt x="255" y="218"/>
                  </a:lnTo>
                  <a:lnTo>
                    <a:pt x="255" y="247"/>
                  </a:lnTo>
                  <a:lnTo>
                    <a:pt x="227" y="247"/>
                  </a:lnTo>
                  <a:lnTo>
                    <a:pt x="227" y="218"/>
                  </a:lnTo>
                  <a:close/>
                  <a:moveTo>
                    <a:pt x="198" y="190"/>
                  </a:moveTo>
                  <a:lnTo>
                    <a:pt x="227" y="190"/>
                  </a:lnTo>
                  <a:lnTo>
                    <a:pt x="227" y="218"/>
                  </a:lnTo>
                  <a:lnTo>
                    <a:pt x="198" y="218"/>
                  </a:lnTo>
                  <a:lnTo>
                    <a:pt x="198" y="190"/>
                  </a:lnTo>
                  <a:close/>
                  <a:moveTo>
                    <a:pt x="170" y="161"/>
                  </a:moveTo>
                  <a:lnTo>
                    <a:pt x="198" y="161"/>
                  </a:lnTo>
                  <a:lnTo>
                    <a:pt x="198" y="190"/>
                  </a:lnTo>
                  <a:lnTo>
                    <a:pt x="170" y="190"/>
                  </a:lnTo>
                  <a:lnTo>
                    <a:pt x="170" y="161"/>
                  </a:lnTo>
                  <a:close/>
                  <a:moveTo>
                    <a:pt x="142" y="133"/>
                  </a:moveTo>
                  <a:lnTo>
                    <a:pt x="113" y="133"/>
                  </a:lnTo>
                  <a:lnTo>
                    <a:pt x="113" y="104"/>
                  </a:lnTo>
                  <a:lnTo>
                    <a:pt x="142" y="104"/>
                  </a:lnTo>
                  <a:lnTo>
                    <a:pt x="142" y="133"/>
                  </a:lnTo>
                  <a:lnTo>
                    <a:pt x="170" y="133"/>
                  </a:lnTo>
                  <a:lnTo>
                    <a:pt x="170" y="161"/>
                  </a:lnTo>
                  <a:lnTo>
                    <a:pt x="142" y="161"/>
                  </a:lnTo>
                  <a:lnTo>
                    <a:pt x="142" y="133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23014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404261" y="3429000"/>
            <a:ext cx="11521440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99536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494897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7779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0"/>
            <a:ext cx="2688609" cy="7779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16079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6096000" y="80682"/>
            <a:ext cx="0" cy="6685878"/>
          </a:xfrm>
          <a:prstGeom prst="line">
            <a:avLst/>
          </a:prstGeom>
          <a:ln>
            <a:solidFill>
              <a:schemeClr val="accent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22918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6096000" y="80682"/>
            <a:ext cx="0" cy="6685878"/>
          </a:xfrm>
          <a:prstGeom prst="line">
            <a:avLst/>
          </a:prstGeom>
          <a:ln>
            <a:solidFill>
              <a:schemeClr val="accent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363165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2000" cy="11921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等腰三角形 4"/>
          <p:cNvSpPr/>
          <p:nvPr userDrawn="1"/>
        </p:nvSpPr>
        <p:spPr>
          <a:xfrm rot="10800000">
            <a:off x="5454504" y="762643"/>
            <a:ext cx="1282992" cy="75543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699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7706F-F453-4514-985F-32DBCA99D2AB}" type="datetimeFigureOut">
              <a:rPr lang="zh-CN" altLang="en-US" smtClean="0"/>
              <a:t>2017/12/4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5133F-CE79-4027-8FE1-41E05C0B61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17264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1192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等腰三角形 3"/>
          <p:cNvSpPr/>
          <p:nvPr userDrawn="1"/>
        </p:nvSpPr>
        <p:spPr>
          <a:xfrm rot="10800000">
            <a:off x="5454504" y="762643"/>
            <a:ext cx="1282992" cy="75543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44215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rgbClr val="03081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0" y="0"/>
            <a:ext cx="12192000" cy="1749872"/>
            <a:chOff x="0" y="0"/>
            <a:chExt cx="12192000" cy="1749872"/>
          </a:xfrm>
        </p:grpSpPr>
        <p:sp>
          <p:nvSpPr>
            <p:cNvPr id="6" name="矩形 5"/>
            <p:cNvSpPr/>
            <p:nvPr/>
          </p:nvSpPr>
          <p:spPr>
            <a:xfrm flipV="1">
              <a:off x="0" y="0"/>
              <a:ext cx="12192000" cy="1368797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思源黑体 CN Heavy" panose="020B0A00000000000000" pitchFamily="34" charset="-122"/>
                <a:cs typeface="+mn-cs"/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 flipV="1">
              <a:off x="5663952" y="957784"/>
              <a:ext cx="864096" cy="792088"/>
            </a:xfrm>
            <a:prstGeom prst="triangl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思源黑体 CN Heavy" panose="020B0A00000000000000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784764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比较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92000" cy="850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7491" y="203538"/>
            <a:ext cx="437831" cy="443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rgbClr val="2E2E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572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12192000" cy="11921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197491" y="374184"/>
            <a:ext cx="729788" cy="443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rgbClr val="2E2E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9962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比较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344805"/>
            <a:ext cx="12192000" cy="93599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12700" y="-12700"/>
            <a:ext cx="1625599" cy="16510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9504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比较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057984" y="344805"/>
            <a:ext cx="10076033" cy="93599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88084" y="489902"/>
            <a:ext cx="939800" cy="6457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02216" y="489902"/>
            <a:ext cx="863601" cy="6457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20347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比较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/>
        </p:nvSpPr>
        <p:spPr>
          <a:xfrm rot="10800000">
            <a:off x="1062251" y="903784"/>
            <a:ext cx="910798" cy="703223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84400" y="344805"/>
            <a:ext cx="9203617" cy="93599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850900" y="344805"/>
            <a:ext cx="1333500" cy="9359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2894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比较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5718342"/>
            <a:ext cx="12192000" cy="113965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>
            <a:off x="228454" y="5340626"/>
            <a:ext cx="1282992" cy="75543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8803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比较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68492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比较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3511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7706F-F453-4514-985F-32DBCA99D2AB}" type="datetimeFigureOut">
              <a:rPr lang="zh-CN" altLang="en-US" smtClean="0"/>
              <a:t>2017/12/4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5133F-CE79-4027-8FE1-41E05C0B61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13107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比较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211925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133346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456888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组合 218"/>
          <p:cNvGrpSpPr/>
          <p:nvPr/>
        </p:nvGrpSpPr>
        <p:grpSpPr>
          <a:xfrm>
            <a:off x="146010" y="43986"/>
            <a:ext cx="12333891" cy="6893378"/>
            <a:chOff x="146010" y="43986"/>
            <a:chExt cx="12333891" cy="6893378"/>
          </a:xfrm>
          <a:solidFill>
            <a:schemeClr val="tx1">
              <a:alpha val="8000"/>
            </a:schemeClr>
          </a:solidFill>
        </p:grpSpPr>
        <p:sp>
          <p:nvSpPr>
            <p:cNvPr id="8" name="Freeform 5"/>
            <p:cNvSpPr>
              <a:spLocks noEditPoints="1"/>
            </p:cNvSpPr>
            <p:nvPr/>
          </p:nvSpPr>
          <p:spPr bwMode="auto">
            <a:xfrm rot="2767775">
              <a:off x="274124" y="249294"/>
              <a:ext cx="718218" cy="625788"/>
            </a:xfrm>
            <a:custGeom>
              <a:avLst/>
              <a:gdLst>
                <a:gd name="T0" fmla="*/ 60 w 200"/>
                <a:gd name="T1" fmla="*/ 106 h 174"/>
                <a:gd name="T2" fmla="*/ 62 w 200"/>
                <a:gd name="T3" fmla="*/ 114 h 174"/>
                <a:gd name="T4" fmla="*/ 192 w 200"/>
                <a:gd name="T5" fmla="*/ 126 h 174"/>
                <a:gd name="T6" fmla="*/ 53 w 200"/>
                <a:gd name="T7" fmla="*/ 98 h 174"/>
                <a:gd name="T8" fmla="*/ 20 w 200"/>
                <a:gd name="T9" fmla="*/ 16 h 174"/>
                <a:gd name="T10" fmla="*/ 10 w 200"/>
                <a:gd name="T11" fmla="*/ 0 h 174"/>
                <a:gd name="T12" fmla="*/ 33 w 200"/>
                <a:gd name="T13" fmla="*/ 8 h 174"/>
                <a:gd name="T14" fmla="*/ 191 w 200"/>
                <a:gd name="T15" fmla="*/ 28 h 174"/>
                <a:gd name="T16" fmla="*/ 191 w 200"/>
                <a:gd name="T17" fmla="*/ 39 h 174"/>
                <a:gd name="T18" fmla="*/ 191 w 200"/>
                <a:gd name="T19" fmla="*/ 36 h 174"/>
                <a:gd name="T20" fmla="*/ 191 w 200"/>
                <a:gd name="T21" fmla="*/ 41 h 174"/>
                <a:gd name="T22" fmla="*/ 200 w 200"/>
                <a:gd name="T23" fmla="*/ 39 h 174"/>
                <a:gd name="T24" fmla="*/ 200 w 200"/>
                <a:gd name="T25" fmla="*/ 91 h 174"/>
                <a:gd name="T26" fmla="*/ 76 w 200"/>
                <a:gd name="T27" fmla="*/ 98 h 174"/>
                <a:gd name="T28" fmla="*/ 62 w 200"/>
                <a:gd name="T29" fmla="*/ 98 h 174"/>
                <a:gd name="T30" fmla="*/ 72 w 200"/>
                <a:gd name="T31" fmla="*/ 73 h 174"/>
                <a:gd name="T32" fmla="*/ 65 w 200"/>
                <a:gd name="T33" fmla="*/ 31 h 174"/>
                <a:gd name="T34" fmla="*/ 66 w 200"/>
                <a:gd name="T35" fmla="*/ 41 h 174"/>
                <a:gd name="T36" fmla="*/ 47 w 200"/>
                <a:gd name="T37" fmla="*/ 47 h 174"/>
                <a:gd name="T38" fmla="*/ 67 w 200"/>
                <a:gd name="T39" fmla="*/ 47 h 174"/>
                <a:gd name="T40" fmla="*/ 53 w 200"/>
                <a:gd name="T41" fmla="*/ 67 h 174"/>
                <a:gd name="T42" fmla="*/ 96 w 200"/>
                <a:gd name="T43" fmla="*/ 32 h 174"/>
                <a:gd name="T44" fmla="*/ 96 w 200"/>
                <a:gd name="T45" fmla="*/ 41 h 174"/>
                <a:gd name="T46" fmla="*/ 74 w 200"/>
                <a:gd name="T47" fmla="*/ 47 h 174"/>
                <a:gd name="T48" fmla="*/ 97 w 200"/>
                <a:gd name="T49" fmla="*/ 47 h 174"/>
                <a:gd name="T50" fmla="*/ 77 w 200"/>
                <a:gd name="T51" fmla="*/ 67 h 174"/>
                <a:gd name="T52" fmla="*/ 98 w 200"/>
                <a:gd name="T53" fmla="*/ 73 h 174"/>
                <a:gd name="T54" fmla="*/ 99 w 200"/>
                <a:gd name="T55" fmla="*/ 79 h 174"/>
                <a:gd name="T56" fmla="*/ 80 w 200"/>
                <a:gd name="T57" fmla="*/ 85 h 174"/>
                <a:gd name="T58" fmla="*/ 99 w 200"/>
                <a:gd name="T59" fmla="*/ 85 h 174"/>
                <a:gd name="T60" fmla="*/ 103 w 200"/>
                <a:gd name="T61" fmla="*/ 41 h 174"/>
                <a:gd name="T62" fmla="*/ 129 w 200"/>
                <a:gd name="T63" fmla="*/ 47 h 174"/>
                <a:gd name="T64" fmla="*/ 129 w 200"/>
                <a:gd name="T65" fmla="*/ 54 h 174"/>
                <a:gd name="T66" fmla="*/ 104 w 200"/>
                <a:gd name="T67" fmla="*/ 60 h 174"/>
                <a:gd name="T68" fmla="*/ 129 w 200"/>
                <a:gd name="T69" fmla="*/ 60 h 174"/>
                <a:gd name="T70" fmla="*/ 105 w 200"/>
                <a:gd name="T71" fmla="*/ 79 h 174"/>
                <a:gd name="T72" fmla="*/ 131 w 200"/>
                <a:gd name="T73" fmla="*/ 85 h 174"/>
                <a:gd name="T74" fmla="*/ 131 w 200"/>
                <a:gd name="T75" fmla="*/ 96 h 174"/>
                <a:gd name="T76" fmla="*/ 134 w 200"/>
                <a:gd name="T77" fmla="*/ 34 h 174"/>
                <a:gd name="T78" fmla="*/ 163 w 200"/>
                <a:gd name="T79" fmla="*/ 35 h 174"/>
                <a:gd name="T80" fmla="*/ 135 w 200"/>
                <a:gd name="T81" fmla="*/ 54 h 174"/>
                <a:gd name="T82" fmla="*/ 163 w 200"/>
                <a:gd name="T83" fmla="*/ 60 h 174"/>
                <a:gd name="T84" fmla="*/ 163 w 200"/>
                <a:gd name="T85" fmla="*/ 67 h 174"/>
                <a:gd name="T86" fmla="*/ 136 w 200"/>
                <a:gd name="T87" fmla="*/ 73 h 174"/>
                <a:gd name="T88" fmla="*/ 163 w 200"/>
                <a:gd name="T89" fmla="*/ 73 h 174"/>
                <a:gd name="T90" fmla="*/ 137 w 200"/>
                <a:gd name="T91" fmla="*/ 96 h 174"/>
                <a:gd name="T92" fmla="*/ 191 w 200"/>
                <a:gd name="T93" fmla="*/ 47 h 174"/>
                <a:gd name="T94" fmla="*/ 191 w 200"/>
                <a:gd name="T95" fmla="*/ 54 h 174"/>
                <a:gd name="T96" fmla="*/ 169 w 200"/>
                <a:gd name="T97" fmla="*/ 60 h 174"/>
                <a:gd name="T98" fmla="*/ 191 w 200"/>
                <a:gd name="T99" fmla="*/ 60 h 174"/>
                <a:gd name="T100" fmla="*/ 169 w 200"/>
                <a:gd name="T101" fmla="*/ 79 h 174"/>
                <a:gd name="T102" fmla="*/ 191 w 200"/>
                <a:gd name="T103" fmla="*/ 85 h 174"/>
                <a:gd name="T104" fmla="*/ 191 w 200"/>
                <a:gd name="T105" fmla="*/ 95 h 174"/>
                <a:gd name="T106" fmla="*/ 191 w 200"/>
                <a:gd name="T107" fmla="*/ 85 h 174"/>
                <a:gd name="T108" fmla="*/ 85 w 200"/>
                <a:gd name="T109" fmla="*/ 174 h 174"/>
                <a:gd name="T110" fmla="*/ 85 w 200"/>
                <a:gd name="T111" fmla="*/ 163 h 174"/>
                <a:gd name="T112" fmla="*/ 76 w 200"/>
                <a:gd name="T113" fmla="*/ 153 h 174"/>
                <a:gd name="T114" fmla="*/ 191 w 200"/>
                <a:gd name="T115" fmla="*/ 153 h 174"/>
                <a:gd name="T116" fmla="*/ 171 w 200"/>
                <a:gd name="T117" fmla="*/ 133 h 174"/>
                <a:gd name="T118" fmla="*/ 171 w 200"/>
                <a:gd name="T119" fmla="*/ 14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" h="174">
                  <a:moveTo>
                    <a:pt x="191" y="102"/>
                  </a:moveTo>
                  <a:cubicBezTo>
                    <a:pt x="191" y="102"/>
                    <a:pt x="191" y="102"/>
                    <a:pt x="191" y="102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4" y="106"/>
                    <a:pt x="53" y="114"/>
                    <a:pt x="61" y="114"/>
                  </a:cubicBezTo>
                  <a:cubicBezTo>
                    <a:pt x="61" y="114"/>
                    <a:pt x="61" y="114"/>
                    <a:pt x="62" y="114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5" y="114"/>
                    <a:pt x="197" y="116"/>
                    <a:pt x="197" y="118"/>
                  </a:cubicBezTo>
                  <a:cubicBezTo>
                    <a:pt x="197" y="121"/>
                    <a:pt x="195" y="126"/>
                    <a:pt x="192" y="126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40" y="126"/>
                    <a:pt x="42" y="98"/>
                    <a:pt x="53" y="98"/>
                  </a:cubicBezTo>
                  <a:cubicBezTo>
                    <a:pt x="53" y="98"/>
                    <a:pt x="53" y="98"/>
                    <a:pt x="54" y="98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9"/>
                    <a:pt x="15" y="22"/>
                    <a:pt x="10" y="22"/>
                  </a:cubicBezTo>
                  <a:cubicBezTo>
                    <a:pt x="4" y="22"/>
                    <a:pt x="0" y="17"/>
                    <a:pt x="0" y="11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19" y="4"/>
                    <a:pt x="20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191" y="28"/>
                    <a:pt x="191" y="28"/>
                    <a:pt x="191" y="28"/>
                  </a:cubicBezTo>
                  <a:cubicBezTo>
                    <a:pt x="191" y="28"/>
                    <a:pt x="191" y="28"/>
                    <a:pt x="191" y="28"/>
                  </a:cubicBezTo>
                  <a:cubicBezTo>
                    <a:pt x="191" y="28"/>
                    <a:pt x="200" y="29"/>
                    <a:pt x="200" y="39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6"/>
                    <a:pt x="191" y="36"/>
                    <a:pt x="191" y="36"/>
                  </a:cubicBezTo>
                  <a:cubicBezTo>
                    <a:pt x="191" y="36"/>
                    <a:pt x="191" y="36"/>
                    <a:pt x="191" y="36"/>
                  </a:cubicBezTo>
                  <a:cubicBezTo>
                    <a:pt x="169" y="35"/>
                    <a:pt x="169" y="35"/>
                    <a:pt x="169" y="35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191" y="41"/>
                    <a:pt x="191" y="41"/>
                    <a:pt x="191" y="41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9"/>
                    <a:pt x="199" y="39"/>
                    <a:pt x="200" y="39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102"/>
                    <a:pt x="191" y="102"/>
                    <a:pt x="191" y="102"/>
                  </a:cubicBezTo>
                  <a:close/>
                  <a:moveTo>
                    <a:pt x="62" y="98"/>
                  </a:moveTo>
                  <a:cubicBezTo>
                    <a:pt x="76" y="98"/>
                    <a:pt x="76" y="98"/>
                    <a:pt x="76" y="98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58" y="85"/>
                    <a:pt x="58" y="85"/>
                    <a:pt x="58" y="85"/>
                  </a:cubicBezTo>
                  <a:lnTo>
                    <a:pt x="62" y="98"/>
                  </a:lnTo>
                  <a:close/>
                  <a:moveTo>
                    <a:pt x="57" y="79"/>
                  </a:moveTo>
                  <a:cubicBezTo>
                    <a:pt x="73" y="79"/>
                    <a:pt x="73" y="79"/>
                    <a:pt x="73" y="79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54" y="73"/>
                    <a:pt x="54" y="73"/>
                    <a:pt x="54" y="73"/>
                  </a:cubicBezTo>
                  <a:lnTo>
                    <a:pt x="57" y="79"/>
                  </a:lnTo>
                  <a:close/>
                  <a:moveTo>
                    <a:pt x="65" y="31"/>
                  </a:moveTo>
                  <a:cubicBezTo>
                    <a:pt x="42" y="30"/>
                    <a:pt x="42" y="30"/>
                    <a:pt x="42" y="30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66" y="41"/>
                    <a:pt x="66" y="41"/>
                    <a:pt x="66" y="41"/>
                  </a:cubicBezTo>
                  <a:lnTo>
                    <a:pt x="65" y="31"/>
                  </a:lnTo>
                  <a:close/>
                  <a:moveTo>
                    <a:pt x="67" y="47"/>
                  </a:moveTo>
                  <a:cubicBezTo>
                    <a:pt x="47" y="47"/>
                    <a:pt x="47" y="47"/>
                    <a:pt x="47" y="47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68" y="54"/>
                    <a:pt x="68" y="54"/>
                    <a:pt x="68" y="54"/>
                  </a:cubicBezTo>
                  <a:lnTo>
                    <a:pt x="67" y="47"/>
                  </a:lnTo>
                  <a:close/>
                  <a:moveTo>
                    <a:pt x="69" y="60"/>
                  </a:moveTo>
                  <a:cubicBezTo>
                    <a:pt x="50" y="60"/>
                    <a:pt x="50" y="60"/>
                    <a:pt x="50" y="60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71" y="67"/>
                    <a:pt x="71" y="67"/>
                    <a:pt x="71" y="67"/>
                  </a:cubicBezTo>
                  <a:lnTo>
                    <a:pt x="69" y="60"/>
                  </a:lnTo>
                  <a:close/>
                  <a:moveTo>
                    <a:pt x="96" y="32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96" y="41"/>
                    <a:pt x="96" y="41"/>
                    <a:pt x="96" y="41"/>
                  </a:cubicBezTo>
                  <a:lnTo>
                    <a:pt x="96" y="32"/>
                  </a:lnTo>
                  <a:close/>
                  <a:moveTo>
                    <a:pt x="97" y="47"/>
                  </a:moveTo>
                  <a:cubicBezTo>
                    <a:pt x="74" y="47"/>
                    <a:pt x="74" y="47"/>
                    <a:pt x="74" y="47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97" y="54"/>
                    <a:pt x="97" y="54"/>
                    <a:pt x="97" y="54"/>
                  </a:cubicBezTo>
                  <a:lnTo>
                    <a:pt x="97" y="47"/>
                  </a:lnTo>
                  <a:close/>
                  <a:moveTo>
                    <a:pt x="97" y="60"/>
                  </a:moveTo>
                  <a:cubicBezTo>
                    <a:pt x="76" y="60"/>
                    <a:pt x="76" y="60"/>
                    <a:pt x="76" y="60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98" y="67"/>
                    <a:pt x="98" y="67"/>
                    <a:pt x="98" y="67"/>
                  </a:cubicBezTo>
                  <a:lnTo>
                    <a:pt x="97" y="60"/>
                  </a:lnTo>
                  <a:close/>
                  <a:moveTo>
                    <a:pt x="98" y="73"/>
                  </a:moveTo>
                  <a:cubicBezTo>
                    <a:pt x="78" y="73"/>
                    <a:pt x="78" y="73"/>
                    <a:pt x="78" y="73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99" y="79"/>
                    <a:pt x="99" y="79"/>
                    <a:pt x="99" y="79"/>
                  </a:cubicBezTo>
                  <a:lnTo>
                    <a:pt x="98" y="73"/>
                  </a:lnTo>
                  <a:close/>
                  <a:moveTo>
                    <a:pt x="99" y="85"/>
                  </a:moveTo>
                  <a:cubicBezTo>
                    <a:pt x="80" y="85"/>
                    <a:pt x="80" y="85"/>
                    <a:pt x="80" y="85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99" y="97"/>
                    <a:pt x="99" y="97"/>
                    <a:pt x="99" y="97"/>
                  </a:cubicBezTo>
                  <a:lnTo>
                    <a:pt x="99" y="85"/>
                  </a:lnTo>
                  <a:close/>
                  <a:moveTo>
                    <a:pt x="128" y="33"/>
                  </a:moveTo>
                  <a:cubicBezTo>
                    <a:pt x="102" y="32"/>
                    <a:pt x="102" y="32"/>
                    <a:pt x="102" y="32"/>
                  </a:cubicBezTo>
                  <a:cubicBezTo>
                    <a:pt x="103" y="41"/>
                    <a:pt x="103" y="41"/>
                    <a:pt x="103" y="41"/>
                  </a:cubicBezTo>
                  <a:cubicBezTo>
                    <a:pt x="129" y="41"/>
                    <a:pt x="129" y="41"/>
                    <a:pt x="129" y="41"/>
                  </a:cubicBezTo>
                  <a:lnTo>
                    <a:pt x="128" y="33"/>
                  </a:lnTo>
                  <a:close/>
                  <a:moveTo>
                    <a:pt x="129" y="47"/>
                  </a:moveTo>
                  <a:cubicBezTo>
                    <a:pt x="103" y="47"/>
                    <a:pt x="103" y="47"/>
                    <a:pt x="103" y="47"/>
                  </a:cubicBezTo>
                  <a:cubicBezTo>
                    <a:pt x="103" y="54"/>
                    <a:pt x="103" y="54"/>
                    <a:pt x="103" y="54"/>
                  </a:cubicBezTo>
                  <a:cubicBezTo>
                    <a:pt x="129" y="54"/>
                    <a:pt x="129" y="54"/>
                    <a:pt x="129" y="54"/>
                  </a:cubicBezTo>
                  <a:lnTo>
                    <a:pt x="129" y="47"/>
                  </a:lnTo>
                  <a:close/>
                  <a:moveTo>
                    <a:pt x="129" y="60"/>
                  </a:moveTo>
                  <a:cubicBezTo>
                    <a:pt x="104" y="60"/>
                    <a:pt x="104" y="60"/>
                    <a:pt x="104" y="60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30" y="67"/>
                    <a:pt x="130" y="67"/>
                    <a:pt x="130" y="67"/>
                  </a:cubicBezTo>
                  <a:lnTo>
                    <a:pt x="129" y="60"/>
                  </a:lnTo>
                  <a:close/>
                  <a:moveTo>
                    <a:pt x="130" y="73"/>
                  </a:moveTo>
                  <a:cubicBezTo>
                    <a:pt x="104" y="73"/>
                    <a:pt x="104" y="73"/>
                    <a:pt x="104" y="73"/>
                  </a:cubicBezTo>
                  <a:cubicBezTo>
                    <a:pt x="105" y="79"/>
                    <a:pt x="105" y="79"/>
                    <a:pt x="105" y="79"/>
                  </a:cubicBezTo>
                  <a:cubicBezTo>
                    <a:pt x="130" y="79"/>
                    <a:pt x="130" y="79"/>
                    <a:pt x="130" y="79"/>
                  </a:cubicBezTo>
                  <a:lnTo>
                    <a:pt x="130" y="73"/>
                  </a:lnTo>
                  <a:close/>
                  <a:moveTo>
                    <a:pt x="131" y="85"/>
                  </a:moveTo>
                  <a:cubicBezTo>
                    <a:pt x="105" y="85"/>
                    <a:pt x="105" y="85"/>
                    <a:pt x="105" y="85"/>
                  </a:cubicBezTo>
                  <a:cubicBezTo>
                    <a:pt x="106" y="97"/>
                    <a:pt x="106" y="97"/>
                    <a:pt x="106" y="97"/>
                  </a:cubicBezTo>
                  <a:cubicBezTo>
                    <a:pt x="131" y="96"/>
                    <a:pt x="131" y="96"/>
                    <a:pt x="131" y="96"/>
                  </a:cubicBezTo>
                  <a:lnTo>
                    <a:pt x="131" y="85"/>
                  </a:lnTo>
                  <a:close/>
                  <a:moveTo>
                    <a:pt x="163" y="35"/>
                  </a:moveTo>
                  <a:cubicBezTo>
                    <a:pt x="134" y="34"/>
                    <a:pt x="134" y="34"/>
                    <a:pt x="134" y="34"/>
                  </a:cubicBezTo>
                  <a:cubicBezTo>
                    <a:pt x="135" y="41"/>
                    <a:pt x="135" y="41"/>
                    <a:pt x="135" y="41"/>
                  </a:cubicBezTo>
                  <a:cubicBezTo>
                    <a:pt x="163" y="41"/>
                    <a:pt x="163" y="41"/>
                    <a:pt x="163" y="41"/>
                  </a:cubicBezTo>
                  <a:lnTo>
                    <a:pt x="163" y="35"/>
                  </a:lnTo>
                  <a:close/>
                  <a:moveTo>
                    <a:pt x="163" y="47"/>
                  </a:moveTo>
                  <a:cubicBezTo>
                    <a:pt x="135" y="47"/>
                    <a:pt x="135" y="47"/>
                    <a:pt x="135" y="47"/>
                  </a:cubicBezTo>
                  <a:cubicBezTo>
                    <a:pt x="135" y="54"/>
                    <a:pt x="135" y="54"/>
                    <a:pt x="135" y="54"/>
                  </a:cubicBezTo>
                  <a:cubicBezTo>
                    <a:pt x="163" y="54"/>
                    <a:pt x="163" y="54"/>
                    <a:pt x="163" y="54"/>
                  </a:cubicBezTo>
                  <a:lnTo>
                    <a:pt x="163" y="47"/>
                  </a:lnTo>
                  <a:close/>
                  <a:moveTo>
                    <a:pt x="163" y="60"/>
                  </a:moveTo>
                  <a:cubicBezTo>
                    <a:pt x="136" y="60"/>
                    <a:pt x="136" y="60"/>
                    <a:pt x="136" y="60"/>
                  </a:cubicBezTo>
                  <a:cubicBezTo>
                    <a:pt x="136" y="67"/>
                    <a:pt x="136" y="67"/>
                    <a:pt x="136" y="67"/>
                  </a:cubicBezTo>
                  <a:cubicBezTo>
                    <a:pt x="163" y="67"/>
                    <a:pt x="163" y="67"/>
                    <a:pt x="163" y="67"/>
                  </a:cubicBezTo>
                  <a:lnTo>
                    <a:pt x="163" y="60"/>
                  </a:lnTo>
                  <a:close/>
                  <a:moveTo>
                    <a:pt x="163" y="73"/>
                  </a:moveTo>
                  <a:cubicBezTo>
                    <a:pt x="136" y="73"/>
                    <a:pt x="136" y="73"/>
                    <a:pt x="136" y="73"/>
                  </a:cubicBezTo>
                  <a:cubicBezTo>
                    <a:pt x="137" y="79"/>
                    <a:pt x="137" y="79"/>
                    <a:pt x="137" y="79"/>
                  </a:cubicBezTo>
                  <a:cubicBezTo>
                    <a:pt x="163" y="79"/>
                    <a:pt x="163" y="79"/>
                    <a:pt x="163" y="79"/>
                  </a:cubicBezTo>
                  <a:lnTo>
                    <a:pt x="163" y="73"/>
                  </a:lnTo>
                  <a:close/>
                  <a:moveTo>
                    <a:pt x="163" y="85"/>
                  </a:moveTo>
                  <a:cubicBezTo>
                    <a:pt x="137" y="85"/>
                    <a:pt x="137" y="85"/>
                    <a:pt x="137" y="85"/>
                  </a:cubicBezTo>
                  <a:cubicBezTo>
                    <a:pt x="137" y="96"/>
                    <a:pt x="137" y="96"/>
                    <a:pt x="137" y="96"/>
                  </a:cubicBezTo>
                  <a:cubicBezTo>
                    <a:pt x="163" y="96"/>
                    <a:pt x="163" y="96"/>
                    <a:pt x="163" y="96"/>
                  </a:cubicBezTo>
                  <a:lnTo>
                    <a:pt x="163" y="85"/>
                  </a:lnTo>
                  <a:close/>
                  <a:moveTo>
                    <a:pt x="191" y="47"/>
                  </a:moveTo>
                  <a:cubicBezTo>
                    <a:pt x="169" y="47"/>
                    <a:pt x="169" y="47"/>
                    <a:pt x="169" y="47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91" y="54"/>
                    <a:pt x="191" y="54"/>
                    <a:pt x="191" y="54"/>
                  </a:cubicBezTo>
                  <a:lnTo>
                    <a:pt x="191" y="47"/>
                  </a:lnTo>
                  <a:close/>
                  <a:moveTo>
                    <a:pt x="191" y="60"/>
                  </a:moveTo>
                  <a:cubicBezTo>
                    <a:pt x="169" y="60"/>
                    <a:pt x="169" y="60"/>
                    <a:pt x="169" y="60"/>
                  </a:cubicBezTo>
                  <a:cubicBezTo>
                    <a:pt x="169" y="67"/>
                    <a:pt x="169" y="67"/>
                    <a:pt x="169" y="67"/>
                  </a:cubicBezTo>
                  <a:cubicBezTo>
                    <a:pt x="191" y="67"/>
                    <a:pt x="191" y="67"/>
                    <a:pt x="191" y="67"/>
                  </a:cubicBezTo>
                  <a:lnTo>
                    <a:pt x="191" y="60"/>
                  </a:lnTo>
                  <a:close/>
                  <a:moveTo>
                    <a:pt x="191" y="73"/>
                  </a:moveTo>
                  <a:cubicBezTo>
                    <a:pt x="169" y="73"/>
                    <a:pt x="169" y="73"/>
                    <a:pt x="169" y="73"/>
                  </a:cubicBezTo>
                  <a:cubicBezTo>
                    <a:pt x="169" y="79"/>
                    <a:pt x="169" y="79"/>
                    <a:pt x="169" y="79"/>
                  </a:cubicBezTo>
                  <a:cubicBezTo>
                    <a:pt x="191" y="79"/>
                    <a:pt x="191" y="79"/>
                    <a:pt x="191" y="79"/>
                  </a:cubicBezTo>
                  <a:lnTo>
                    <a:pt x="191" y="73"/>
                  </a:lnTo>
                  <a:close/>
                  <a:moveTo>
                    <a:pt x="191" y="85"/>
                  </a:moveTo>
                  <a:cubicBezTo>
                    <a:pt x="169" y="85"/>
                    <a:pt x="169" y="85"/>
                    <a:pt x="169" y="85"/>
                  </a:cubicBezTo>
                  <a:cubicBezTo>
                    <a:pt x="169" y="95"/>
                    <a:pt x="169" y="95"/>
                    <a:pt x="169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1"/>
                    <a:pt x="191" y="91"/>
                    <a:pt x="191" y="91"/>
                  </a:cubicBezTo>
                  <a:lnTo>
                    <a:pt x="191" y="85"/>
                  </a:lnTo>
                  <a:close/>
                  <a:moveTo>
                    <a:pt x="85" y="133"/>
                  </a:moveTo>
                  <a:cubicBezTo>
                    <a:pt x="97" y="133"/>
                    <a:pt x="106" y="142"/>
                    <a:pt x="106" y="153"/>
                  </a:cubicBezTo>
                  <a:cubicBezTo>
                    <a:pt x="106" y="164"/>
                    <a:pt x="97" y="174"/>
                    <a:pt x="85" y="174"/>
                  </a:cubicBezTo>
                  <a:cubicBezTo>
                    <a:pt x="74" y="174"/>
                    <a:pt x="65" y="164"/>
                    <a:pt x="65" y="153"/>
                  </a:cubicBezTo>
                  <a:cubicBezTo>
                    <a:pt x="65" y="142"/>
                    <a:pt x="74" y="133"/>
                    <a:pt x="85" y="133"/>
                  </a:cubicBezTo>
                  <a:close/>
                  <a:moveTo>
                    <a:pt x="85" y="163"/>
                  </a:moveTo>
                  <a:cubicBezTo>
                    <a:pt x="90" y="163"/>
                    <a:pt x="95" y="158"/>
                    <a:pt x="95" y="153"/>
                  </a:cubicBezTo>
                  <a:cubicBezTo>
                    <a:pt x="95" y="148"/>
                    <a:pt x="90" y="144"/>
                    <a:pt x="85" y="144"/>
                  </a:cubicBezTo>
                  <a:cubicBezTo>
                    <a:pt x="80" y="144"/>
                    <a:pt x="76" y="148"/>
                    <a:pt x="76" y="153"/>
                  </a:cubicBezTo>
                  <a:cubicBezTo>
                    <a:pt x="76" y="158"/>
                    <a:pt x="80" y="163"/>
                    <a:pt x="85" y="163"/>
                  </a:cubicBezTo>
                  <a:close/>
                  <a:moveTo>
                    <a:pt x="171" y="133"/>
                  </a:moveTo>
                  <a:cubicBezTo>
                    <a:pt x="182" y="133"/>
                    <a:pt x="191" y="142"/>
                    <a:pt x="191" y="153"/>
                  </a:cubicBezTo>
                  <a:cubicBezTo>
                    <a:pt x="191" y="164"/>
                    <a:pt x="182" y="174"/>
                    <a:pt x="171" y="174"/>
                  </a:cubicBezTo>
                  <a:cubicBezTo>
                    <a:pt x="159" y="174"/>
                    <a:pt x="150" y="164"/>
                    <a:pt x="150" y="153"/>
                  </a:cubicBezTo>
                  <a:cubicBezTo>
                    <a:pt x="150" y="142"/>
                    <a:pt x="159" y="133"/>
                    <a:pt x="171" y="133"/>
                  </a:cubicBezTo>
                  <a:close/>
                  <a:moveTo>
                    <a:pt x="171" y="163"/>
                  </a:moveTo>
                  <a:cubicBezTo>
                    <a:pt x="176" y="163"/>
                    <a:pt x="180" y="158"/>
                    <a:pt x="180" y="153"/>
                  </a:cubicBezTo>
                  <a:cubicBezTo>
                    <a:pt x="180" y="148"/>
                    <a:pt x="176" y="144"/>
                    <a:pt x="171" y="144"/>
                  </a:cubicBezTo>
                  <a:cubicBezTo>
                    <a:pt x="165" y="144"/>
                    <a:pt x="161" y="148"/>
                    <a:pt x="161" y="153"/>
                  </a:cubicBezTo>
                  <a:cubicBezTo>
                    <a:pt x="161" y="158"/>
                    <a:pt x="165" y="163"/>
                    <a:pt x="171" y="1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 rot="5145695">
              <a:off x="1116671" y="649263"/>
              <a:ext cx="706096" cy="578817"/>
            </a:xfrm>
            <a:custGeom>
              <a:avLst/>
              <a:gdLst>
                <a:gd name="T0" fmla="*/ 186 w 197"/>
                <a:gd name="T1" fmla="*/ 92 h 161"/>
                <a:gd name="T2" fmla="*/ 185 w 197"/>
                <a:gd name="T3" fmla="*/ 98 h 161"/>
                <a:gd name="T4" fmla="*/ 173 w 197"/>
                <a:gd name="T5" fmla="*/ 141 h 161"/>
                <a:gd name="T6" fmla="*/ 144 w 197"/>
                <a:gd name="T7" fmla="*/ 161 h 161"/>
                <a:gd name="T8" fmla="*/ 55 w 197"/>
                <a:gd name="T9" fmla="*/ 161 h 161"/>
                <a:gd name="T10" fmla="*/ 26 w 197"/>
                <a:gd name="T11" fmla="*/ 141 h 161"/>
                <a:gd name="T12" fmla="*/ 15 w 197"/>
                <a:gd name="T13" fmla="*/ 98 h 161"/>
                <a:gd name="T14" fmla="*/ 14 w 197"/>
                <a:gd name="T15" fmla="*/ 93 h 161"/>
                <a:gd name="T16" fmla="*/ 0 w 197"/>
                <a:gd name="T17" fmla="*/ 76 h 161"/>
                <a:gd name="T18" fmla="*/ 16 w 197"/>
                <a:gd name="T19" fmla="*/ 61 h 161"/>
                <a:gd name="T20" fmla="*/ 38 w 197"/>
                <a:gd name="T21" fmla="*/ 61 h 161"/>
                <a:gd name="T22" fmla="*/ 38 w 197"/>
                <a:gd name="T23" fmla="*/ 60 h 161"/>
                <a:gd name="T24" fmla="*/ 68 w 197"/>
                <a:gd name="T25" fmla="*/ 7 h 161"/>
                <a:gd name="T26" fmla="*/ 83 w 197"/>
                <a:gd name="T27" fmla="*/ 3 h 161"/>
                <a:gd name="T28" fmla="*/ 87 w 197"/>
                <a:gd name="T29" fmla="*/ 17 h 161"/>
                <a:gd name="T30" fmla="*/ 63 w 197"/>
                <a:gd name="T31" fmla="*/ 61 h 161"/>
                <a:gd name="T32" fmla="*/ 132 w 197"/>
                <a:gd name="T33" fmla="*/ 61 h 161"/>
                <a:gd name="T34" fmla="*/ 108 w 197"/>
                <a:gd name="T35" fmla="*/ 17 h 161"/>
                <a:gd name="T36" fmla="*/ 112 w 197"/>
                <a:gd name="T37" fmla="*/ 3 h 161"/>
                <a:gd name="T38" fmla="*/ 126 w 197"/>
                <a:gd name="T39" fmla="*/ 7 h 161"/>
                <a:gd name="T40" fmla="*/ 156 w 197"/>
                <a:gd name="T41" fmla="*/ 60 h 161"/>
                <a:gd name="T42" fmla="*/ 157 w 197"/>
                <a:gd name="T43" fmla="*/ 61 h 161"/>
                <a:gd name="T44" fmla="*/ 181 w 197"/>
                <a:gd name="T45" fmla="*/ 61 h 161"/>
                <a:gd name="T46" fmla="*/ 197 w 197"/>
                <a:gd name="T47" fmla="*/ 76 h 161"/>
                <a:gd name="T48" fmla="*/ 186 w 197"/>
                <a:gd name="T49" fmla="*/ 92 h 161"/>
                <a:gd name="T50" fmla="*/ 69 w 197"/>
                <a:gd name="T51" fmla="*/ 133 h 161"/>
                <a:gd name="T52" fmla="*/ 60 w 197"/>
                <a:gd name="T53" fmla="*/ 98 h 161"/>
                <a:gd name="T54" fmla="*/ 49 w 197"/>
                <a:gd name="T55" fmla="*/ 92 h 161"/>
                <a:gd name="T56" fmla="*/ 43 w 197"/>
                <a:gd name="T57" fmla="*/ 102 h 161"/>
                <a:gd name="T58" fmla="*/ 53 w 197"/>
                <a:gd name="T59" fmla="*/ 137 h 161"/>
                <a:gd name="T60" fmla="*/ 63 w 197"/>
                <a:gd name="T61" fmla="*/ 143 h 161"/>
                <a:gd name="T62" fmla="*/ 69 w 197"/>
                <a:gd name="T63" fmla="*/ 133 h 161"/>
                <a:gd name="T64" fmla="*/ 107 w 197"/>
                <a:gd name="T65" fmla="*/ 99 h 161"/>
                <a:gd name="T66" fmla="*/ 99 w 197"/>
                <a:gd name="T67" fmla="*/ 91 h 161"/>
                <a:gd name="T68" fmla="*/ 90 w 197"/>
                <a:gd name="T69" fmla="*/ 99 h 161"/>
                <a:gd name="T70" fmla="*/ 90 w 197"/>
                <a:gd name="T71" fmla="*/ 135 h 161"/>
                <a:gd name="T72" fmla="*/ 99 w 197"/>
                <a:gd name="T73" fmla="*/ 143 h 161"/>
                <a:gd name="T74" fmla="*/ 107 w 197"/>
                <a:gd name="T75" fmla="*/ 135 h 161"/>
                <a:gd name="T76" fmla="*/ 107 w 197"/>
                <a:gd name="T77" fmla="*/ 99 h 161"/>
                <a:gd name="T78" fmla="*/ 135 w 197"/>
                <a:gd name="T79" fmla="*/ 143 h 161"/>
                <a:gd name="T80" fmla="*/ 145 w 197"/>
                <a:gd name="T81" fmla="*/ 137 h 161"/>
                <a:gd name="T82" fmla="*/ 155 w 197"/>
                <a:gd name="T83" fmla="*/ 102 h 161"/>
                <a:gd name="T84" fmla="*/ 149 w 197"/>
                <a:gd name="T85" fmla="*/ 92 h 161"/>
                <a:gd name="T86" fmla="*/ 138 w 197"/>
                <a:gd name="T87" fmla="*/ 98 h 161"/>
                <a:gd name="T88" fmla="*/ 128 w 197"/>
                <a:gd name="T89" fmla="*/ 133 h 161"/>
                <a:gd name="T90" fmla="*/ 135 w 197"/>
                <a:gd name="T91" fmla="*/ 14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7" h="161">
                  <a:moveTo>
                    <a:pt x="186" y="92"/>
                  </a:moveTo>
                  <a:cubicBezTo>
                    <a:pt x="186" y="94"/>
                    <a:pt x="186" y="96"/>
                    <a:pt x="185" y="98"/>
                  </a:cubicBezTo>
                  <a:cubicBezTo>
                    <a:pt x="173" y="141"/>
                    <a:pt x="173" y="141"/>
                    <a:pt x="173" y="141"/>
                  </a:cubicBezTo>
                  <a:cubicBezTo>
                    <a:pt x="170" y="153"/>
                    <a:pt x="157" y="161"/>
                    <a:pt x="144" y="161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42" y="161"/>
                    <a:pt x="29" y="153"/>
                    <a:pt x="26" y="141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4" y="96"/>
                    <a:pt x="14" y="95"/>
                    <a:pt x="14" y="93"/>
                  </a:cubicBezTo>
                  <a:cubicBezTo>
                    <a:pt x="6" y="92"/>
                    <a:pt x="0" y="85"/>
                    <a:pt x="0" y="76"/>
                  </a:cubicBezTo>
                  <a:cubicBezTo>
                    <a:pt x="0" y="67"/>
                    <a:pt x="8" y="61"/>
                    <a:pt x="16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0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71" y="2"/>
                    <a:pt x="78" y="0"/>
                    <a:pt x="83" y="3"/>
                  </a:cubicBezTo>
                  <a:cubicBezTo>
                    <a:pt x="88" y="6"/>
                    <a:pt x="90" y="12"/>
                    <a:pt x="87" y="17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132" y="61"/>
                    <a:pt x="132" y="61"/>
                    <a:pt x="132" y="61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5" y="12"/>
                    <a:pt x="107" y="6"/>
                    <a:pt x="112" y="3"/>
                  </a:cubicBezTo>
                  <a:cubicBezTo>
                    <a:pt x="117" y="0"/>
                    <a:pt x="123" y="2"/>
                    <a:pt x="126" y="7"/>
                  </a:cubicBezTo>
                  <a:cubicBezTo>
                    <a:pt x="156" y="60"/>
                    <a:pt x="156" y="60"/>
                    <a:pt x="156" y="60"/>
                  </a:cubicBezTo>
                  <a:cubicBezTo>
                    <a:pt x="156" y="61"/>
                    <a:pt x="156" y="61"/>
                    <a:pt x="157" y="61"/>
                  </a:cubicBezTo>
                  <a:cubicBezTo>
                    <a:pt x="181" y="61"/>
                    <a:pt x="181" y="61"/>
                    <a:pt x="181" y="61"/>
                  </a:cubicBezTo>
                  <a:cubicBezTo>
                    <a:pt x="190" y="61"/>
                    <a:pt x="197" y="67"/>
                    <a:pt x="197" y="76"/>
                  </a:cubicBezTo>
                  <a:cubicBezTo>
                    <a:pt x="197" y="84"/>
                    <a:pt x="192" y="90"/>
                    <a:pt x="186" y="92"/>
                  </a:cubicBezTo>
                  <a:close/>
                  <a:moveTo>
                    <a:pt x="69" y="133"/>
                  </a:moveTo>
                  <a:cubicBezTo>
                    <a:pt x="60" y="98"/>
                    <a:pt x="60" y="98"/>
                    <a:pt x="60" y="98"/>
                  </a:cubicBezTo>
                  <a:cubicBezTo>
                    <a:pt x="58" y="94"/>
                    <a:pt x="54" y="91"/>
                    <a:pt x="49" y="92"/>
                  </a:cubicBezTo>
                  <a:cubicBezTo>
                    <a:pt x="44" y="93"/>
                    <a:pt x="42" y="98"/>
                    <a:pt x="43" y="102"/>
                  </a:cubicBezTo>
                  <a:cubicBezTo>
                    <a:pt x="53" y="137"/>
                    <a:pt x="53" y="137"/>
                    <a:pt x="53" y="137"/>
                  </a:cubicBezTo>
                  <a:cubicBezTo>
                    <a:pt x="54" y="141"/>
                    <a:pt x="59" y="144"/>
                    <a:pt x="63" y="143"/>
                  </a:cubicBezTo>
                  <a:cubicBezTo>
                    <a:pt x="68" y="141"/>
                    <a:pt x="71" y="137"/>
                    <a:pt x="69" y="133"/>
                  </a:cubicBezTo>
                  <a:close/>
                  <a:moveTo>
                    <a:pt x="107" y="99"/>
                  </a:moveTo>
                  <a:cubicBezTo>
                    <a:pt x="107" y="95"/>
                    <a:pt x="103" y="91"/>
                    <a:pt x="99" y="91"/>
                  </a:cubicBezTo>
                  <a:cubicBezTo>
                    <a:pt x="94" y="91"/>
                    <a:pt x="90" y="95"/>
                    <a:pt x="90" y="99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90" y="140"/>
                    <a:pt x="94" y="143"/>
                    <a:pt x="99" y="143"/>
                  </a:cubicBezTo>
                  <a:cubicBezTo>
                    <a:pt x="103" y="143"/>
                    <a:pt x="107" y="140"/>
                    <a:pt x="107" y="135"/>
                  </a:cubicBezTo>
                  <a:lnTo>
                    <a:pt x="107" y="99"/>
                  </a:lnTo>
                  <a:close/>
                  <a:moveTo>
                    <a:pt x="135" y="143"/>
                  </a:moveTo>
                  <a:cubicBezTo>
                    <a:pt x="139" y="144"/>
                    <a:pt x="144" y="141"/>
                    <a:pt x="145" y="137"/>
                  </a:cubicBezTo>
                  <a:cubicBezTo>
                    <a:pt x="155" y="102"/>
                    <a:pt x="155" y="102"/>
                    <a:pt x="155" y="102"/>
                  </a:cubicBezTo>
                  <a:cubicBezTo>
                    <a:pt x="156" y="98"/>
                    <a:pt x="154" y="93"/>
                    <a:pt x="149" y="92"/>
                  </a:cubicBezTo>
                  <a:cubicBezTo>
                    <a:pt x="144" y="91"/>
                    <a:pt x="140" y="94"/>
                    <a:pt x="138" y="98"/>
                  </a:cubicBezTo>
                  <a:cubicBezTo>
                    <a:pt x="128" y="133"/>
                    <a:pt x="128" y="133"/>
                    <a:pt x="128" y="133"/>
                  </a:cubicBezTo>
                  <a:cubicBezTo>
                    <a:pt x="127" y="137"/>
                    <a:pt x="130" y="141"/>
                    <a:pt x="135" y="1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7"/>
            <p:cNvSpPr>
              <a:spLocks noEditPoints="1"/>
            </p:cNvSpPr>
            <p:nvPr/>
          </p:nvSpPr>
          <p:spPr bwMode="auto">
            <a:xfrm rot="20058153">
              <a:off x="207635" y="2304018"/>
              <a:ext cx="656094" cy="689428"/>
            </a:xfrm>
            <a:custGeom>
              <a:avLst/>
              <a:gdLst>
                <a:gd name="T0" fmla="*/ 164 w 183"/>
                <a:gd name="T1" fmla="*/ 192 h 192"/>
                <a:gd name="T2" fmla="*/ 19 w 183"/>
                <a:gd name="T3" fmla="*/ 192 h 192"/>
                <a:gd name="T4" fmla="*/ 2 w 183"/>
                <a:gd name="T5" fmla="*/ 170 h 192"/>
                <a:gd name="T6" fmla="*/ 18 w 183"/>
                <a:gd name="T7" fmla="*/ 58 h 192"/>
                <a:gd name="T8" fmla="*/ 36 w 183"/>
                <a:gd name="T9" fmla="*/ 44 h 192"/>
                <a:gd name="T10" fmla="*/ 45 w 183"/>
                <a:gd name="T11" fmla="*/ 44 h 192"/>
                <a:gd name="T12" fmla="*/ 91 w 183"/>
                <a:gd name="T13" fmla="*/ 0 h 192"/>
                <a:gd name="T14" fmla="*/ 137 w 183"/>
                <a:gd name="T15" fmla="*/ 44 h 192"/>
                <a:gd name="T16" fmla="*/ 147 w 183"/>
                <a:gd name="T17" fmla="*/ 44 h 192"/>
                <a:gd name="T18" fmla="*/ 165 w 183"/>
                <a:gd name="T19" fmla="*/ 58 h 192"/>
                <a:gd name="T20" fmla="*/ 181 w 183"/>
                <a:gd name="T21" fmla="*/ 170 h 192"/>
                <a:gd name="T22" fmla="*/ 164 w 183"/>
                <a:gd name="T23" fmla="*/ 192 h 192"/>
                <a:gd name="T24" fmla="*/ 39 w 183"/>
                <a:gd name="T25" fmla="*/ 76 h 192"/>
                <a:gd name="T26" fmla="*/ 50 w 183"/>
                <a:gd name="T27" fmla="*/ 88 h 192"/>
                <a:gd name="T28" fmla="*/ 61 w 183"/>
                <a:gd name="T29" fmla="*/ 76 h 192"/>
                <a:gd name="T30" fmla="*/ 50 w 183"/>
                <a:gd name="T31" fmla="*/ 65 h 192"/>
                <a:gd name="T32" fmla="*/ 39 w 183"/>
                <a:gd name="T33" fmla="*/ 76 h 192"/>
                <a:gd name="T34" fmla="*/ 91 w 183"/>
                <a:gd name="T35" fmla="*/ 8 h 192"/>
                <a:gd name="T36" fmla="*/ 52 w 183"/>
                <a:gd name="T37" fmla="*/ 44 h 192"/>
                <a:gd name="T38" fmla="*/ 130 w 183"/>
                <a:gd name="T39" fmla="*/ 44 h 192"/>
                <a:gd name="T40" fmla="*/ 91 w 183"/>
                <a:gd name="T41" fmla="*/ 8 h 192"/>
                <a:gd name="T42" fmla="*/ 134 w 183"/>
                <a:gd name="T43" fmla="*/ 65 h 192"/>
                <a:gd name="T44" fmla="*/ 122 w 183"/>
                <a:gd name="T45" fmla="*/ 76 h 192"/>
                <a:gd name="T46" fmla="*/ 134 w 183"/>
                <a:gd name="T47" fmla="*/ 88 h 192"/>
                <a:gd name="T48" fmla="*/ 145 w 183"/>
                <a:gd name="T49" fmla="*/ 76 h 192"/>
                <a:gd name="T50" fmla="*/ 134 w 183"/>
                <a:gd name="T51" fmla="*/ 6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3" h="192">
                  <a:moveTo>
                    <a:pt x="164" y="192"/>
                  </a:moveTo>
                  <a:cubicBezTo>
                    <a:pt x="19" y="192"/>
                    <a:pt x="19" y="192"/>
                    <a:pt x="19" y="192"/>
                  </a:cubicBezTo>
                  <a:cubicBezTo>
                    <a:pt x="8" y="192"/>
                    <a:pt x="0" y="182"/>
                    <a:pt x="2" y="170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9" y="50"/>
                    <a:pt x="27" y="44"/>
                    <a:pt x="36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6" y="15"/>
                    <a:pt x="66" y="0"/>
                    <a:pt x="91" y="0"/>
                  </a:cubicBezTo>
                  <a:cubicBezTo>
                    <a:pt x="116" y="0"/>
                    <a:pt x="136" y="15"/>
                    <a:pt x="137" y="44"/>
                  </a:cubicBezTo>
                  <a:cubicBezTo>
                    <a:pt x="147" y="44"/>
                    <a:pt x="147" y="44"/>
                    <a:pt x="147" y="44"/>
                  </a:cubicBezTo>
                  <a:cubicBezTo>
                    <a:pt x="156" y="44"/>
                    <a:pt x="164" y="50"/>
                    <a:pt x="165" y="58"/>
                  </a:cubicBezTo>
                  <a:cubicBezTo>
                    <a:pt x="181" y="170"/>
                    <a:pt x="181" y="170"/>
                    <a:pt x="181" y="170"/>
                  </a:cubicBezTo>
                  <a:cubicBezTo>
                    <a:pt x="183" y="182"/>
                    <a:pt x="175" y="192"/>
                    <a:pt x="164" y="192"/>
                  </a:cubicBezTo>
                  <a:close/>
                  <a:moveTo>
                    <a:pt x="39" y="76"/>
                  </a:moveTo>
                  <a:cubicBezTo>
                    <a:pt x="39" y="82"/>
                    <a:pt x="44" y="88"/>
                    <a:pt x="50" y="88"/>
                  </a:cubicBezTo>
                  <a:cubicBezTo>
                    <a:pt x="56" y="88"/>
                    <a:pt x="61" y="82"/>
                    <a:pt x="61" y="76"/>
                  </a:cubicBezTo>
                  <a:cubicBezTo>
                    <a:pt x="61" y="70"/>
                    <a:pt x="56" y="65"/>
                    <a:pt x="50" y="65"/>
                  </a:cubicBezTo>
                  <a:cubicBezTo>
                    <a:pt x="44" y="65"/>
                    <a:pt x="39" y="70"/>
                    <a:pt x="39" y="76"/>
                  </a:cubicBezTo>
                  <a:close/>
                  <a:moveTo>
                    <a:pt x="91" y="8"/>
                  </a:moveTo>
                  <a:cubicBezTo>
                    <a:pt x="70" y="8"/>
                    <a:pt x="54" y="20"/>
                    <a:pt x="52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29" y="20"/>
                    <a:pt x="112" y="8"/>
                    <a:pt x="91" y="8"/>
                  </a:cubicBezTo>
                  <a:close/>
                  <a:moveTo>
                    <a:pt x="134" y="65"/>
                  </a:moveTo>
                  <a:cubicBezTo>
                    <a:pt x="128" y="65"/>
                    <a:pt x="122" y="70"/>
                    <a:pt x="122" y="76"/>
                  </a:cubicBezTo>
                  <a:cubicBezTo>
                    <a:pt x="122" y="82"/>
                    <a:pt x="128" y="88"/>
                    <a:pt x="134" y="88"/>
                  </a:cubicBezTo>
                  <a:cubicBezTo>
                    <a:pt x="140" y="88"/>
                    <a:pt x="145" y="82"/>
                    <a:pt x="145" y="76"/>
                  </a:cubicBezTo>
                  <a:cubicBezTo>
                    <a:pt x="145" y="70"/>
                    <a:pt x="140" y="65"/>
                    <a:pt x="134" y="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8"/>
            <p:cNvSpPr>
              <a:spLocks noEditPoints="1"/>
            </p:cNvSpPr>
            <p:nvPr/>
          </p:nvSpPr>
          <p:spPr bwMode="auto">
            <a:xfrm rot="1164480">
              <a:off x="2012106" y="263362"/>
              <a:ext cx="687913" cy="663670"/>
            </a:xfrm>
            <a:custGeom>
              <a:avLst/>
              <a:gdLst>
                <a:gd name="T0" fmla="*/ 165 w 192"/>
                <a:gd name="T1" fmla="*/ 65 h 185"/>
                <a:gd name="T2" fmla="*/ 192 w 192"/>
                <a:gd name="T3" fmla="*/ 137 h 185"/>
                <a:gd name="T4" fmla="*/ 0 w 192"/>
                <a:gd name="T5" fmla="*/ 185 h 185"/>
                <a:gd name="T6" fmla="*/ 11 w 192"/>
                <a:gd name="T7" fmla="*/ 137 h 185"/>
                <a:gd name="T8" fmla="*/ 43 w 192"/>
                <a:gd name="T9" fmla="*/ 49 h 185"/>
                <a:gd name="T10" fmla="*/ 105 w 192"/>
                <a:gd name="T11" fmla="*/ 49 h 185"/>
                <a:gd name="T12" fmla="*/ 112 w 192"/>
                <a:gd name="T13" fmla="*/ 36 h 185"/>
                <a:gd name="T14" fmla="*/ 83 w 192"/>
                <a:gd name="T15" fmla="*/ 0 h 185"/>
                <a:gd name="T16" fmla="*/ 164 w 192"/>
                <a:gd name="T17" fmla="*/ 36 h 185"/>
                <a:gd name="T18" fmla="*/ 136 w 192"/>
                <a:gd name="T19" fmla="*/ 49 h 185"/>
                <a:gd name="T20" fmla="*/ 148 w 192"/>
                <a:gd name="T21" fmla="*/ 28 h 185"/>
                <a:gd name="T22" fmla="*/ 100 w 192"/>
                <a:gd name="T23" fmla="*/ 9 h 185"/>
                <a:gd name="T24" fmla="*/ 148 w 192"/>
                <a:gd name="T25" fmla="*/ 28 h 185"/>
                <a:gd name="T26" fmla="*/ 148 w 192"/>
                <a:gd name="T27" fmla="*/ 104 h 185"/>
                <a:gd name="T28" fmla="*/ 136 w 192"/>
                <a:gd name="T29" fmla="*/ 92 h 185"/>
                <a:gd name="T30" fmla="*/ 136 w 192"/>
                <a:gd name="T31" fmla="*/ 116 h 185"/>
                <a:gd name="T32" fmla="*/ 148 w 192"/>
                <a:gd name="T33" fmla="*/ 128 h 185"/>
                <a:gd name="T34" fmla="*/ 136 w 192"/>
                <a:gd name="T35" fmla="*/ 116 h 185"/>
                <a:gd name="T36" fmla="*/ 124 w 192"/>
                <a:gd name="T37" fmla="*/ 104 h 185"/>
                <a:gd name="T38" fmla="*/ 112 w 192"/>
                <a:gd name="T39" fmla="*/ 92 h 185"/>
                <a:gd name="T40" fmla="*/ 112 w 192"/>
                <a:gd name="T41" fmla="*/ 116 h 185"/>
                <a:gd name="T42" fmla="*/ 124 w 192"/>
                <a:gd name="T43" fmla="*/ 128 h 185"/>
                <a:gd name="T44" fmla="*/ 112 w 192"/>
                <a:gd name="T45" fmla="*/ 116 h 185"/>
                <a:gd name="T46" fmla="*/ 124 w 192"/>
                <a:gd name="T47" fmla="*/ 80 h 185"/>
                <a:gd name="T48" fmla="*/ 112 w 192"/>
                <a:gd name="T49" fmla="*/ 68 h 185"/>
                <a:gd name="T50" fmla="*/ 136 w 192"/>
                <a:gd name="T51" fmla="*/ 68 h 185"/>
                <a:gd name="T52" fmla="*/ 148 w 192"/>
                <a:gd name="T53" fmla="*/ 80 h 185"/>
                <a:gd name="T54" fmla="*/ 136 w 192"/>
                <a:gd name="T55" fmla="*/ 68 h 185"/>
                <a:gd name="T56" fmla="*/ 12 w 192"/>
                <a:gd name="T57" fmla="*/ 168 h 185"/>
                <a:gd name="T58" fmla="*/ 179 w 192"/>
                <a:gd name="T59" fmla="*/ 148 h 185"/>
                <a:gd name="T60" fmla="*/ 96 w 192"/>
                <a:gd name="T61" fmla="*/ 68 h 185"/>
                <a:gd name="T62" fmla="*/ 36 w 192"/>
                <a:gd name="T63" fmla="*/ 96 h 185"/>
                <a:gd name="T64" fmla="*/ 96 w 192"/>
                <a:gd name="T65" fmla="*/ 6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2" h="185">
                  <a:moveTo>
                    <a:pt x="147" y="49"/>
                  </a:moveTo>
                  <a:cubicBezTo>
                    <a:pt x="157" y="49"/>
                    <a:pt x="165" y="57"/>
                    <a:pt x="165" y="65"/>
                  </a:cubicBezTo>
                  <a:cubicBezTo>
                    <a:pt x="180" y="137"/>
                    <a:pt x="180" y="137"/>
                    <a:pt x="180" y="137"/>
                  </a:cubicBezTo>
                  <a:cubicBezTo>
                    <a:pt x="192" y="137"/>
                    <a:pt x="192" y="137"/>
                    <a:pt x="192" y="137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1" y="137"/>
                    <a:pt x="11" y="137"/>
                    <a:pt x="11" y="137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25" y="57"/>
                    <a:pt x="33" y="49"/>
                    <a:pt x="43" y="49"/>
                  </a:cubicBezTo>
                  <a:cubicBezTo>
                    <a:pt x="43" y="49"/>
                    <a:pt x="70" y="49"/>
                    <a:pt x="95" y="49"/>
                  </a:cubicBezTo>
                  <a:cubicBezTo>
                    <a:pt x="98" y="49"/>
                    <a:pt x="101" y="49"/>
                    <a:pt x="105" y="49"/>
                  </a:cubicBezTo>
                  <a:cubicBezTo>
                    <a:pt x="107" y="49"/>
                    <a:pt x="110" y="49"/>
                    <a:pt x="112" y="49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83" y="36"/>
                    <a:pt x="83" y="36"/>
                    <a:pt x="83" y="36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36" y="36"/>
                    <a:pt x="136" y="36"/>
                    <a:pt x="136" y="36"/>
                  </a:cubicBezTo>
                  <a:cubicBezTo>
                    <a:pt x="136" y="49"/>
                    <a:pt x="136" y="49"/>
                    <a:pt x="136" y="49"/>
                  </a:cubicBezTo>
                  <a:cubicBezTo>
                    <a:pt x="142" y="49"/>
                    <a:pt x="147" y="49"/>
                    <a:pt x="147" y="49"/>
                  </a:cubicBezTo>
                  <a:close/>
                  <a:moveTo>
                    <a:pt x="148" y="28"/>
                  </a:moveTo>
                  <a:cubicBezTo>
                    <a:pt x="148" y="9"/>
                    <a:pt x="148" y="9"/>
                    <a:pt x="148" y="9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100" y="28"/>
                    <a:pt x="100" y="28"/>
                    <a:pt x="100" y="28"/>
                  </a:cubicBezTo>
                  <a:lnTo>
                    <a:pt x="148" y="28"/>
                  </a:lnTo>
                  <a:close/>
                  <a:moveTo>
                    <a:pt x="136" y="104"/>
                  </a:moveTo>
                  <a:cubicBezTo>
                    <a:pt x="148" y="104"/>
                    <a:pt x="148" y="104"/>
                    <a:pt x="148" y="104"/>
                  </a:cubicBezTo>
                  <a:cubicBezTo>
                    <a:pt x="148" y="92"/>
                    <a:pt x="148" y="92"/>
                    <a:pt x="148" y="92"/>
                  </a:cubicBezTo>
                  <a:cubicBezTo>
                    <a:pt x="136" y="92"/>
                    <a:pt x="136" y="92"/>
                    <a:pt x="136" y="92"/>
                  </a:cubicBezTo>
                  <a:lnTo>
                    <a:pt x="136" y="104"/>
                  </a:lnTo>
                  <a:close/>
                  <a:moveTo>
                    <a:pt x="136" y="116"/>
                  </a:moveTo>
                  <a:cubicBezTo>
                    <a:pt x="136" y="128"/>
                    <a:pt x="136" y="128"/>
                    <a:pt x="136" y="128"/>
                  </a:cubicBezTo>
                  <a:cubicBezTo>
                    <a:pt x="140" y="128"/>
                    <a:pt x="142" y="128"/>
                    <a:pt x="148" y="128"/>
                  </a:cubicBezTo>
                  <a:cubicBezTo>
                    <a:pt x="148" y="116"/>
                    <a:pt x="148" y="116"/>
                    <a:pt x="148" y="116"/>
                  </a:cubicBezTo>
                  <a:lnTo>
                    <a:pt x="136" y="116"/>
                  </a:lnTo>
                  <a:close/>
                  <a:moveTo>
                    <a:pt x="112" y="104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24" y="92"/>
                    <a:pt x="124" y="92"/>
                    <a:pt x="124" y="92"/>
                  </a:cubicBezTo>
                  <a:cubicBezTo>
                    <a:pt x="112" y="92"/>
                    <a:pt x="112" y="92"/>
                    <a:pt x="112" y="92"/>
                  </a:cubicBezTo>
                  <a:lnTo>
                    <a:pt x="112" y="104"/>
                  </a:lnTo>
                  <a:close/>
                  <a:moveTo>
                    <a:pt x="112" y="116"/>
                  </a:moveTo>
                  <a:cubicBezTo>
                    <a:pt x="112" y="128"/>
                    <a:pt x="112" y="128"/>
                    <a:pt x="112" y="128"/>
                  </a:cubicBezTo>
                  <a:cubicBezTo>
                    <a:pt x="117" y="128"/>
                    <a:pt x="120" y="128"/>
                    <a:pt x="124" y="128"/>
                  </a:cubicBezTo>
                  <a:cubicBezTo>
                    <a:pt x="124" y="116"/>
                    <a:pt x="124" y="116"/>
                    <a:pt x="124" y="116"/>
                  </a:cubicBezTo>
                  <a:lnTo>
                    <a:pt x="112" y="116"/>
                  </a:lnTo>
                  <a:close/>
                  <a:moveTo>
                    <a:pt x="112" y="80"/>
                  </a:moveTo>
                  <a:cubicBezTo>
                    <a:pt x="124" y="80"/>
                    <a:pt x="124" y="80"/>
                    <a:pt x="124" y="80"/>
                  </a:cubicBezTo>
                  <a:cubicBezTo>
                    <a:pt x="124" y="68"/>
                    <a:pt x="124" y="68"/>
                    <a:pt x="124" y="68"/>
                  </a:cubicBezTo>
                  <a:cubicBezTo>
                    <a:pt x="120" y="68"/>
                    <a:pt x="117" y="68"/>
                    <a:pt x="112" y="68"/>
                  </a:cubicBezTo>
                  <a:lnTo>
                    <a:pt x="112" y="80"/>
                  </a:lnTo>
                  <a:close/>
                  <a:moveTo>
                    <a:pt x="136" y="68"/>
                  </a:moveTo>
                  <a:cubicBezTo>
                    <a:pt x="136" y="80"/>
                    <a:pt x="136" y="80"/>
                    <a:pt x="136" y="80"/>
                  </a:cubicBezTo>
                  <a:cubicBezTo>
                    <a:pt x="148" y="80"/>
                    <a:pt x="148" y="80"/>
                    <a:pt x="148" y="80"/>
                  </a:cubicBezTo>
                  <a:cubicBezTo>
                    <a:pt x="148" y="68"/>
                    <a:pt x="148" y="68"/>
                    <a:pt x="148" y="68"/>
                  </a:cubicBezTo>
                  <a:cubicBezTo>
                    <a:pt x="138" y="68"/>
                    <a:pt x="142" y="68"/>
                    <a:pt x="136" y="68"/>
                  </a:cubicBezTo>
                  <a:close/>
                  <a:moveTo>
                    <a:pt x="12" y="148"/>
                  </a:moveTo>
                  <a:cubicBezTo>
                    <a:pt x="12" y="168"/>
                    <a:pt x="12" y="168"/>
                    <a:pt x="12" y="168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79" y="148"/>
                    <a:pt x="179" y="148"/>
                    <a:pt x="179" y="148"/>
                  </a:cubicBezTo>
                  <a:lnTo>
                    <a:pt x="12" y="148"/>
                  </a:lnTo>
                  <a:close/>
                  <a:moveTo>
                    <a:pt x="96" y="68"/>
                  </a:moveTo>
                  <a:cubicBezTo>
                    <a:pt x="57" y="68"/>
                    <a:pt x="52" y="68"/>
                    <a:pt x="36" y="68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51" y="96"/>
                    <a:pt x="75" y="96"/>
                    <a:pt x="96" y="96"/>
                  </a:cubicBezTo>
                  <a:lnTo>
                    <a:pt x="96" y="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 rot="18356885">
              <a:off x="1009629" y="4625340"/>
              <a:ext cx="540937" cy="718218"/>
            </a:xfrm>
            <a:custGeom>
              <a:avLst/>
              <a:gdLst>
                <a:gd name="T0" fmla="*/ 9 w 151"/>
                <a:gd name="T1" fmla="*/ 0 h 200"/>
                <a:gd name="T2" fmla="*/ 0 w 151"/>
                <a:gd name="T3" fmla="*/ 191 h 200"/>
                <a:gd name="T4" fmla="*/ 142 w 151"/>
                <a:gd name="T5" fmla="*/ 200 h 200"/>
                <a:gd name="T6" fmla="*/ 151 w 151"/>
                <a:gd name="T7" fmla="*/ 10 h 200"/>
                <a:gd name="T8" fmla="*/ 50 w 151"/>
                <a:gd name="T9" fmla="*/ 161 h 200"/>
                <a:gd name="T10" fmla="*/ 29 w 151"/>
                <a:gd name="T11" fmla="*/ 165 h 200"/>
                <a:gd name="T12" fmla="*/ 24 w 151"/>
                <a:gd name="T13" fmla="*/ 152 h 200"/>
                <a:gd name="T14" fmla="*/ 46 w 151"/>
                <a:gd name="T15" fmla="*/ 148 h 200"/>
                <a:gd name="T16" fmla="*/ 50 w 151"/>
                <a:gd name="T17" fmla="*/ 161 h 200"/>
                <a:gd name="T18" fmla="*/ 46 w 151"/>
                <a:gd name="T19" fmla="*/ 137 h 200"/>
                <a:gd name="T20" fmla="*/ 24 w 151"/>
                <a:gd name="T21" fmla="*/ 133 h 200"/>
                <a:gd name="T22" fmla="*/ 29 w 151"/>
                <a:gd name="T23" fmla="*/ 120 h 200"/>
                <a:gd name="T24" fmla="*/ 50 w 151"/>
                <a:gd name="T25" fmla="*/ 124 h 200"/>
                <a:gd name="T26" fmla="*/ 50 w 151"/>
                <a:gd name="T27" fmla="*/ 105 h 200"/>
                <a:gd name="T28" fmla="*/ 29 w 151"/>
                <a:gd name="T29" fmla="*/ 109 h 200"/>
                <a:gd name="T30" fmla="*/ 24 w 151"/>
                <a:gd name="T31" fmla="*/ 96 h 200"/>
                <a:gd name="T32" fmla="*/ 46 w 151"/>
                <a:gd name="T33" fmla="*/ 92 h 200"/>
                <a:gd name="T34" fmla="*/ 50 w 151"/>
                <a:gd name="T35" fmla="*/ 105 h 200"/>
                <a:gd name="T36" fmla="*/ 83 w 151"/>
                <a:gd name="T37" fmla="*/ 165 h 200"/>
                <a:gd name="T38" fmla="*/ 63 w 151"/>
                <a:gd name="T39" fmla="*/ 161 h 200"/>
                <a:gd name="T40" fmla="*/ 67 w 151"/>
                <a:gd name="T41" fmla="*/ 148 h 200"/>
                <a:gd name="T42" fmla="*/ 88 w 151"/>
                <a:gd name="T43" fmla="*/ 152 h 200"/>
                <a:gd name="T44" fmla="*/ 88 w 151"/>
                <a:gd name="T45" fmla="*/ 133 h 200"/>
                <a:gd name="T46" fmla="*/ 67 w 151"/>
                <a:gd name="T47" fmla="*/ 137 h 200"/>
                <a:gd name="T48" fmla="*/ 63 w 151"/>
                <a:gd name="T49" fmla="*/ 124 h 200"/>
                <a:gd name="T50" fmla="*/ 83 w 151"/>
                <a:gd name="T51" fmla="*/ 120 h 200"/>
                <a:gd name="T52" fmla="*/ 88 w 151"/>
                <a:gd name="T53" fmla="*/ 133 h 200"/>
                <a:gd name="T54" fmla="*/ 83 w 151"/>
                <a:gd name="T55" fmla="*/ 109 h 200"/>
                <a:gd name="T56" fmla="*/ 63 w 151"/>
                <a:gd name="T57" fmla="*/ 105 h 200"/>
                <a:gd name="T58" fmla="*/ 67 w 151"/>
                <a:gd name="T59" fmla="*/ 92 h 200"/>
                <a:gd name="T60" fmla="*/ 88 w 151"/>
                <a:gd name="T61" fmla="*/ 96 h 200"/>
                <a:gd name="T62" fmla="*/ 128 w 151"/>
                <a:gd name="T63" fmla="*/ 161 h 200"/>
                <a:gd name="T64" fmla="*/ 104 w 151"/>
                <a:gd name="T65" fmla="*/ 164 h 200"/>
                <a:gd name="T66" fmla="*/ 99 w 151"/>
                <a:gd name="T67" fmla="*/ 152 h 200"/>
                <a:gd name="T68" fmla="*/ 123 w 151"/>
                <a:gd name="T69" fmla="*/ 148 h 200"/>
                <a:gd name="T70" fmla="*/ 128 w 151"/>
                <a:gd name="T71" fmla="*/ 161 h 200"/>
                <a:gd name="T72" fmla="*/ 123 w 151"/>
                <a:gd name="T73" fmla="*/ 136 h 200"/>
                <a:gd name="T74" fmla="*/ 99 w 151"/>
                <a:gd name="T75" fmla="*/ 133 h 200"/>
                <a:gd name="T76" fmla="*/ 104 w 151"/>
                <a:gd name="T77" fmla="*/ 120 h 200"/>
                <a:gd name="T78" fmla="*/ 128 w 151"/>
                <a:gd name="T79" fmla="*/ 124 h 200"/>
                <a:gd name="T80" fmla="*/ 128 w 151"/>
                <a:gd name="T81" fmla="*/ 105 h 200"/>
                <a:gd name="T82" fmla="*/ 104 w 151"/>
                <a:gd name="T83" fmla="*/ 108 h 200"/>
                <a:gd name="T84" fmla="*/ 99 w 151"/>
                <a:gd name="T85" fmla="*/ 96 h 200"/>
                <a:gd name="T86" fmla="*/ 123 w 151"/>
                <a:gd name="T87" fmla="*/ 92 h 200"/>
                <a:gd name="T88" fmla="*/ 128 w 151"/>
                <a:gd name="T89" fmla="*/ 105 h 200"/>
                <a:gd name="T90" fmla="*/ 103 w 151"/>
                <a:gd name="T91" fmla="*/ 72 h 200"/>
                <a:gd name="T92" fmla="*/ 103 w 151"/>
                <a:gd name="T93" fmla="*/ 56 h 200"/>
                <a:gd name="T94" fmla="*/ 130 w 151"/>
                <a:gd name="T95" fmla="*/ 63 h 200"/>
                <a:gd name="T96" fmla="*/ 136 w 151"/>
                <a:gd name="T97" fmla="*/ 42 h 200"/>
                <a:gd name="T98" fmla="*/ 22 w 151"/>
                <a:gd name="T99" fmla="*/ 48 h 200"/>
                <a:gd name="T100" fmla="*/ 16 w 151"/>
                <a:gd name="T101" fmla="*/ 23 h 200"/>
                <a:gd name="T102" fmla="*/ 129 w 151"/>
                <a:gd name="T103" fmla="*/ 16 h 200"/>
                <a:gd name="T104" fmla="*/ 136 w 151"/>
                <a:gd name="T105" fmla="*/ 42 h 200"/>
                <a:gd name="T106" fmla="*/ 120 w 151"/>
                <a:gd name="T107" fmla="*/ 23 h 200"/>
                <a:gd name="T108" fmla="*/ 124 w 151"/>
                <a:gd name="T109" fmla="*/ 45 h 200"/>
                <a:gd name="T110" fmla="*/ 127 w 151"/>
                <a:gd name="T111" fmla="*/ 2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1" h="200">
                  <a:moveTo>
                    <a:pt x="14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6"/>
                    <a:pt x="4" y="200"/>
                    <a:pt x="9" y="200"/>
                  </a:cubicBezTo>
                  <a:cubicBezTo>
                    <a:pt x="142" y="200"/>
                    <a:pt x="142" y="200"/>
                    <a:pt x="142" y="200"/>
                  </a:cubicBezTo>
                  <a:cubicBezTo>
                    <a:pt x="147" y="200"/>
                    <a:pt x="151" y="196"/>
                    <a:pt x="151" y="191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1" y="4"/>
                    <a:pt x="147" y="0"/>
                    <a:pt x="142" y="0"/>
                  </a:cubicBezTo>
                  <a:close/>
                  <a:moveTo>
                    <a:pt x="50" y="161"/>
                  </a:moveTo>
                  <a:cubicBezTo>
                    <a:pt x="50" y="163"/>
                    <a:pt x="48" y="165"/>
                    <a:pt x="46" y="165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26" y="165"/>
                    <a:pt x="24" y="163"/>
                    <a:pt x="24" y="161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4" y="150"/>
                    <a:pt x="26" y="148"/>
                    <a:pt x="29" y="148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8" y="148"/>
                    <a:pt x="50" y="150"/>
                    <a:pt x="50" y="152"/>
                  </a:cubicBezTo>
                  <a:lnTo>
                    <a:pt x="50" y="161"/>
                  </a:lnTo>
                  <a:close/>
                  <a:moveTo>
                    <a:pt x="50" y="133"/>
                  </a:moveTo>
                  <a:cubicBezTo>
                    <a:pt x="50" y="135"/>
                    <a:pt x="48" y="137"/>
                    <a:pt x="46" y="137"/>
                  </a:cubicBezTo>
                  <a:cubicBezTo>
                    <a:pt x="29" y="137"/>
                    <a:pt x="29" y="137"/>
                    <a:pt x="29" y="137"/>
                  </a:cubicBezTo>
                  <a:cubicBezTo>
                    <a:pt x="26" y="137"/>
                    <a:pt x="24" y="135"/>
                    <a:pt x="24" y="133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2"/>
                    <a:pt x="26" y="120"/>
                    <a:pt x="29" y="12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8" y="120"/>
                    <a:pt x="50" y="122"/>
                    <a:pt x="50" y="124"/>
                  </a:cubicBezTo>
                  <a:lnTo>
                    <a:pt x="50" y="133"/>
                  </a:lnTo>
                  <a:close/>
                  <a:moveTo>
                    <a:pt x="50" y="105"/>
                  </a:moveTo>
                  <a:cubicBezTo>
                    <a:pt x="50" y="107"/>
                    <a:pt x="48" y="109"/>
                    <a:pt x="46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6" y="109"/>
                    <a:pt x="24" y="107"/>
                    <a:pt x="24" y="105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4" y="94"/>
                    <a:pt x="26" y="92"/>
                    <a:pt x="29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8" y="92"/>
                    <a:pt x="50" y="94"/>
                    <a:pt x="50" y="96"/>
                  </a:cubicBezTo>
                  <a:lnTo>
                    <a:pt x="50" y="105"/>
                  </a:lnTo>
                  <a:close/>
                  <a:moveTo>
                    <a:pt x="88" y="161"/>
                  </a:moveTo>
                  <a:cubicBezTo>
                    <a:pt x="88" y="163"/>
                    <a:pt x="86" y="165"/>
                    <a:pt x="83" y="165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65" y="165"/>
                    <a:pt x="63" y="163"/>
                    <a:pt x="63" y="161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63" y="150"/>
                    <a:pt x="65" y="148"/>
                    <a:pt x="67" y="148"/>
                  </a:cubicBezTo>
                  <a:cubicBezTo>
                    <a:pt x="83" y="148"/>
                    <a:pt x="83" y="148"/>
                    <a:pt x="83" y="148"/>
                  </a:cubicBezTo>
                  <a:cubicBezTo>
                    <a:pt x="86" y="148"/>
                    <a:pt x="88" y="150"/>
                    <a:pt x="88" y="152"/>
                  </a:cubicBezTo>
                  <a:lnTo>
                    <a:pt x="88" y="161"/>
                  </a:lnTo>
                  <a:close/>
                  <a:moveTo>
                    <a:pt x="88" y="133"/>
                  </a:moveTo>
                  <a:cubicBezTo>
                    <a:pt x="88" y="135"/>
                    <a:pt x="86" y="137"/>
                    <a:pt x="83" y="137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65" y="137"/>
                    <a:pt x="63" y="135"/>
                    <a:pt x="63" y="133"/>
                  </a:cubicBezTo>
                  <a:cubicBezTo>
                    <a:pt x="63" y="124"/>
                    <a:pt x="63" y="124"/>
                    <a:pt x="63" y="124"/>
                  </a:cubicBezTo>
                  <a:cubicBezTo>
                    <a:pt x="63" y="122"/>
                    <a:pt x="65" y="120"/>
                    <a:pt x="67" y="120"/>
                  </a:cubicBezTo>
                  <a:cubicBezTo>
                    <a:pt x="83" y="120"/>
                    <a:pt x="83" y="120"/>
                    <a:pt x="83" y="120"/>
                  </a:cubicBezTo>
                  <a:cubicBezTo>
                    <a:pt x="86" y="120"/>
                    <a:pt x="88" y="122"/>
                    <a:pt x="88" y="124"/>
                  </a:cubicBezTo>
                  <a:lnTo>
                    <a:pt x="88" y="133"/>
                  </a:lnTo>
                  <a:close/>
                  <a:moveTo>
                    <a:pt x="88" y="105"/>
                  </a:moveTo>
                  <a:cubicBezTo>
                    <a:pt x="88" y="107"/>
                    <a:pt x="86" y="109"/>
                    <a:pt x="83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5" y="109"/>
                    <a:pt x="63" y="107"/>
                    <a:pt x="63" y="105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3" y="94"/>
                    <a:pt x="65" y="92"/>
                    <a:pt x="67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6" y="92"/>
                    <a:pt x="88" y="94"/>
                    <a:pt x="88" y="96"/>
                  </a:cubicBezTo>
                  <a:lnTo>
                    <a:pt x="88" y="105"/>
                  </a:lnTo>
                  <a:close/>
                  <a:moveTo>
                    <a:pt x="128" y="161"/>
                  </a:moveTo>
                  <a:cubicBezTo>
                    <a:pt x="128" y="163"/>
                    <a:pt x="125" y="164"/>
                    <a:pt x="123" y="164"/>
                  </a:cubicBezTo>
                  <a:cubicBezTo>
                    <a:pt x="104" y="164"/>
                    <a:pt x="104" y="164"/>
                    <a:pt x="104" y="164"/>
                  </a:cubicBezTo>
                  <a:cubicBezTo>
                    <a:pt x="102" y="164"/>
                    <a:pt x="99" y="163"/>
                    <a:pt x="99" y="161"/>
                  </a:cubicBezTo>
                  <a:cubicBezTo>
                    <a:pt x="99" y="152"/>
                    <a:pt x="99" y="152"/>
                    <a:pt x="99" y="152"/>
                  </a:cubicBezTo>
                  <a:cubicBezTo>
                    <a:pt x="99" y="150"/>
                    <a:pt x="102" y="148"/>
                    <a:pt x="104" y="148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5" y="148"/>
                    <a:pt x="128" y="150"/>
                    <a:pt x="128" y="152"/>
                  </a:cubicBezTo>
                  <a:lnTo>
                    <a:pt x="128" y="161"/>
                  </a:lnTo>
                  <a:close/>
                  <a:moveTo>
                    <a:pt x="128" y="133"/>
                  </a:moveTo>
                  <a:cubicBezTo>
                    <a:pt x="128" y="135"/>
                    <a:pt x="125" y="136"/>
                    <a:pt x="123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2" y="136"/>
                    <a:pt x="99" y="135"/>
                    <a:pt x="99" y="133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22"/>
                    <a:pt x="102" y="120"/>
                    <a:pt x="104" y="120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25" y="120"/>
                    <a:pt x="128" y="122"/>
                    <a:pt x="128" y="124"/>
                  </a:cubicBezTo>
                  <a:lnTo>
                    <a:pt x="128" y="133"/>
                  </a:lnTo>
                  <a:close/>
                  <a:moveTo>
                    <a:pt x="128" y="105"/>
                  </a:moveTo>
                  <a:cubicBezTo>
                    <a:pt x="128" y="107"/>
                    <a:pt x="125" y="108"/>
                    <a:pt x="123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2" y="108"/>
                    <a:pt x="99" y="107"/>
                    <a:pt x="99" y="105"/>
                  </a:cubicBezTo>
                  <a:cubicBezTo>
                    <a:pt x="99" y="96"/>
                    <a:pt x="99" y="96"/>
                    <a:pt x="99" y="96"/>
                  </a:cubicBezTo>
                  <a:cubicBezTo>
                    <a:pt x="99" y="94"/>
                    <a:pt x="102" y="92"/>
                    <a:pt x="104" y="92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5" y="92"/>
                    <a:pt x="128" y="94"/>
                    <a:pt x="128" y="96"/>
                  </a:cubicBezTo>
                  <a:lnTo>
                    <a:pt x="128" y="105"/>
                  </a:lnTo>
                  <a:close/>
                  <a:moveTo>
                    <a:pt x="126" y="72"/>
                  </a:moveTo>
                  <a:cubicBezTo>
                    <a:pt x="103" y="72"/>
                    <a:pt x="103" y="72"/>
                    <a:pt x="103" y="72"/>
                  </a:cubicBezTo>
                  <a:cubicBezTo>
                    <a:pt x="100" y="72"/>
                    <a:pt x="99" y="67"/>
                    <a:pt x="99" y="63"/>
                  </a:cubicBezTo>
                  <a:cubicBezTo>
                    <a:pt x="99" y="60"/>
                    <a:pt x="100" y="56"/>
                    <a:pt x="103" y="56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56"/>
                    <a:pt x="130" y="60"/>
                    <a:pt x="130" y="63"/>
                  </a:cubicBezTo>
                  <a:cubicBezTo>
                    <a:pt x="130" y="67"/>
                    <a:pt x="128" y="72"/>
                    <a:pt x="126" y="72"/>
                  </a:cubicBezTo>
                  <a:close/>
                  <a:moveTo>
                    <a:pt x="136" y="42"/>
                  </a:moveTo>
                  <a:cubicBezTo>
                    <a:pt x="136" y="45"/>
                    <a:pt x="133" y="48"/>
                    <a:pt x="129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19" y="48"/>
                    <a:pt x="16" y="45"/>
                    <a:pt x="16" y="4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19"/>
                    <a:pt x="19" y="16"/>
                    <a:pt x="22" y="16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33" y="16"/>
                    <a:pt x="136" y="19"/>
                    <a:pt x="136" y="23"/>
                  </a:cubicBezTo>
                  <a:lnTo>
                    <a:pt x="136" y="42"/>
                  </a:lnTo>
                  <a:close/>
                  <a:moveTo>
                    <a:pt x="124" y="20"/>
                  </a:moveTo>
                  <a:cubicBezTo>
                    <a:pt x="122" y="20"/>
                    <a:pt x="120" y="21"/>
                    <a:pt x="120" y="23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4"/>
                    <a:pt x="122" y="45"/>
                    <a:pt x="124" y="45"/>
                  </a:cubicBezTo>
                  <a:cubicBezTo>
                    <a:pt x="126" y="45"/>
                    <a:pt x="127" y="44"/>
                    <a:pt x="127" y="42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7" y="21"/>
                    <a:pt x="126" y="20"/>
                    <a:pt x="124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 rot="20567118">
              <a:off x="1604830" y="5141931"/>
              <a:ext cx="716703" cy="718218"/>
            </a:xfrm>
            <a:custGeom>
              <a:avLst/>
              <a:gdLst>
                <a:gd name="T0" fmla="*/ 193 w 200"/>
                <a:gd name="T1" fmla="*/ 148 h 200"/>
                <a:gd name="T2" fmla="*/ 158 w 200"/>
                <a:gd name="T3" fmla="*/ 148 h 200"/>
                <a:gd name="T4" fmla="*/ 134 w 200"/>
                <a:gd name="T5" fmla="*/ 126 h 200"/>
                <a:gd name="T6" fmla="*/ 159 w 200"/>
                <a:gd name="T7" fmla="*/ 104 h 200"/>
                <a:gd name="T8" fmla="*/ 193 w 200"/>
                <a:gd name="T9" fmla="*/ 104 h 200"/>
                <a:gd name="T10" fmla="*/ 200 w 200"/>
                <a:gd name="T11" fmla="*/ 110 h 200"/>
                <a:gd name="T12" fmla="*/ 200 w 200"/>
                <a:gd name="T13" fmla="*/ 141 h 200"/>
                <a:gd name="T14" fmla="*/ 193 w 200"/>
                <a:gd name="T15" fmla="*/ 148 h 200"/>
                <a:gd name="T16" fmla="*/ 152 w 200"/>
                <a:gd name="T17" fmla="*/ 117 h 200"/>
                <a:gd name="T18" fmla="*/ 143 w 200"/>
                <a:gd name="T19" fmla="*/ 126 h 200"/>
                <a:gd name="T20" fmla="*/ 152 w 200"/>
                <a:gd name="T21" fmla="*/ 136 h 200"/>
                <a:gd name="T22" fmla="*/ 162 w 200"/>
                <a:gd name="T23" fmla="*/ 126 h 200"/>
                <a:gd name="T24" fmla="*/ 152 w 200"/>
                <a:gd name="T25" fmla="*/ 117 h 200"/>
                <a:gd name="T26" fmla="*/ 134 w 200"/>
                <a:gd name="T27" fmla="*/ 152 h 200"/>
                <a:gd name="T28" fmla="*/ 192 w 200"/>
                <a:gd name="T29" fmla="*/ 152 h 200"/>
                <a:gd name="T30" fmla="*/ 192 w 200"/>
                <a:gd name="T31" fmla="*/ 166 h 200"/>
                <a:gd name="T32" fmla="*/ 160 w 200"/>
                <a:gd name="T33" fmla="*/ 200 h 200"/>
                <a:gd name="T34" fmla="*/ 33 w 200"/>
                <a:gd name="T35" fmla="*/ 200 h 200"/>
                <a:gd name="T36" fmla="*/ 0 w 200"/>
                <a:gd name="T37" fmla="*/ 166 h 200"/>
                <a:gd name="T38" fmla="*/ 0 w 200"/>
                <a:gd name="T39" fmla="*/ 87 h 200"/>
                <a:gd name="T40" fmla="*/ 33 w 200"/>
                <a:gd name="T41" fmla="*/ 52 h 200"/>
                <a:gd name="T42" fmla="*/ 160 w 200"/>
                <a:gd name="T43" fmla="*/ 52 h 200"/>
                <a:gd name="T44" fmla="*/ 192 w 200"/>
                <a:gd name="T45" fmla="*/ 87 h 200"/>
                <a:gd name="T46" fmla="*/ 192 w 200"/>
                <a:gd name="T47" fmla="*/ 100 h 200"/>
                <a:gd name="T48" fmla="*/ 133 w 200"/>
                <a:gd name="T49" fmla="*/ 100 h 200"/>
                <a:gd name="T50" fmla="*/ 134 w 200"/>
                <a:gd name="T51" fmla="*/ 152 h 200"/>
                <a:gd name="T52" fmla="*/ 117 w 200"/>
                <a:gd name="T53" fmla="*/ 21 h 200"/>
                <a:gd name="T54" fmla="*/ 60 w 200"/>
                <a:gd name="T55" fmla="*/ 44 h 200"/>
                <a:gd name="T56" fmla="*/ 27 w 200"/>
                <a:gd name="T57" fmla="*/ 44 h 200"/>
                <a:gd name="T58" fmla="*/ 121 w 200"/>
                <a:gd name="T59" fmla="*/ 0 h 200"/>
                <a:gd name="T60" fmla="*/ 155 w 200"/>
                <a:gd name="T61" fmla="*/ 44 h 200"/>
                <a:gd name="T62" fmla="*/ 134 w 200"/>
                <a:gd name="T63" fmla="*/ 44 h 200"/>
                <a:gd name="T64" fmla="*/ 117 w 200"/>
                <a:gd name="T65" fmla="*/ 2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0" h="200">
                  <a:moveTo>
                    <a:pt x="193" y="148"/>
                  </a:moveTo>
                  <a:cubicBezTo>
                    <a:pt x="193" y="148"/>
                    <a:pt x="177" y="148"/>
                    <a:pt x="158" y="148"/>
                  </a:cubicBezTo>
                  <a:cubicBezTo>
                    <a:pt x="144" y="148"/>
                    <a:pt x="134" y="144"/>
                    <a:pt x="134" y="126"/>
                  </a:cubicBezTo>
                  <a:cubicBezTo>
                    <a:pt x="134" y="110"/>
                    <a:pt x="144" y="104"/>
                    <a:pt x="159" y="104"/>
                  </a:cubicBezTo>
                  <a:cubicBezTo>
                    <a:pt x="193" y="104"/>
                    <a:pt x="193" y="104"/>
                    <a:pt x="193" y="104"/>
                  </a:cubicBezTo>
                  <a:cubicBezTo>
                    <a:pt x="197" y="104"/>
                    <a:pt x="200" y="107"/>
                    <a:pt x="200" y="110"/>
                  </a:cubicBezTo>
                  <a:cubicBezTo>
                    <a:pt x="200" y="141"/>
                    <a:pt x="200" y="141"/>
                    <a:pt x="200" y="141"/>
                  </a:cubicBezTo>
                  <a:cubicBezTo>
                    <a:pt x="200" y="145"/>
                    <a:pt x="197" y="148"/>
                    <a:pt x="193" y="148"/>
                  </a:cubicBezTo>
                  <a:close/>
                  <a:moveTo>
                    <a:pt x="152" y="117"/>
                  </a:moveTo>
                  <a:cubicBezTo>
                    <a:pt x="147" y="117"/>
                    <a:pt x="143" y="121"/>
                    <a:pt x="143" y="126"/>
                  </a:cubicBezTo>
                  <a:cubicBezTo>
                    <a:pt x="143" y="132"/>
                    <a:pt x="147" y="136"/>
                    <a:pt x="152" y="136"/>
                  </a:cubicBezTo>
                  <a:cubicBezTo>
                    <a:pt x="158" y="136"/>
                    <a:pt x="162" y="132"/>
                    <a:pt x="162" y="126"/>
                  </a:cubicBezTo>
                  <a:cubicBezTo>
                    <a:pt x="162" y="121"/>
                    <a:pt x="158" y="117"/>
                    <a:pt x="152" y="117"/>
                  </a:cubicBezTo>
                  <a:close/>
                  <a:moveTo>
                    <a:pt x="134" y="152"/>
                  </a:moveTo>
                  <a:cubicBezTo>
                    <a:pt x="135" y="152"/>
                    <a:pt x="180" y="152"/>
                    <a:pt x="192" y="152"/>
                  </a:cubicBezTo>
                  <a:cubicBezTo>
                    <a:pt x="192" y="160"/>
                    <a:pt x="192" y="166"/>
                    <a:pt x="192" y="166"/>
                  </a:cubicBezTo>
                  <a:cubicBezTo>
                    <a:pt x="192" y="185"/>
                    <a:pt x="178" y="200"/>
                    <a:pt x="160" y="200"/>
                  </a:cubicBezTo>
                  <a:cubicBezTo>
                    <a:pt x="33" y="200"/>
                    <a:pt x="33" y="200"/>
                    <a:pt x="33" y="200"/>
                  </a:cubicBezTo>
                  <a:cubicBezTo>
                    <a:pt x="15" y="200"/>
                    <a:pt x="0" y="185"/>
                    <a:pt x="0" y="16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68"/>
                    <a:pt x="15" y="52"/>
                    <a:pt x="33" y="52"/>
                  </a:cubicBezTo>
                  <a:cubicBezTo>
                    <a:pt x="160" y="52"/>
                    <a:pt x="160" y="52"/>
                    <a:pt x="160" y="52"/>
                  </a:cubicBezTo>
                  <a:cubicBezTo>
                    <a:pt x="178" y="52"/>
                    <a:pt x="192" y="68"/>
                    <a:pt x="192" y="87"/>
                  </a:cubicBezTo>
                  <a:cubicBezTo>
                    <a:pt x="192" y="87"/>
                    <a:pt x="192" y="92"/>
                    <a:pt x="192" y="100"/>
                  </a:cubicBezTo>
                  <a:cubicBezTo>
                    <a:pt x="179" y="100"/>
                    <a:pt x="150" y="100"/>
                    <a:pt x="133" y="100"/>
                  </a:cubicBezTo>
                  <a:cubicBezTo>
                    <a:pt x="120" y="100"/>
                    <a:pt x="120" y="152"/>
                    <a:pt x="134" y="152"/>
                  </a:cubicBezTo>
                  <a:close/>
                  <a:moveTo>
                    <a:pt x="117" y="21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55" y="44"/>
                    <a:pt x="155" y="44"/>
                    <a:pt x="155" y="44"/>
                  </a:cubicBezTo>
                  <a:cubicBezTo>
                    <a:pt x="134" y="44"/>
                    <a:pt x="134" y="44"/>
                    <a:pt x="134" y="44"/>
                  </a:cubicBezTo>
                  <a:lnTo>
                    <a:pt x="117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 rot="19786341">
              <a:off x="302225" y="1209990"/>
              <a:ext cx="903378" cy="813802"/>
            </a:xfrm>
            <a:custGeom>
              <a:avLst/>
              <a:gdLst>
                <a:gd name="T0" fmla="*/ 8 w 200"/>
                <a:gd name="T1" fmla="*/ 180 h 180"/>
                <a:gd name="T2" fmla="*/ 8 w 200"/>
                <a:gd name="T3" fmla="*/ 164 h 180"/>
                <a:gd name="T4" fmla="*/ 20 w 200"/>
                <a:gd name="T5" fmla="*/ 100 h 180"/>
                <a:gd name="T6" fmla="*/ 32 w 200"/>
                <a:gd name="T7" fmla="*/ 164 h 180"/>
                <a:gd name="T8" fmla="*/ 80 w 200"/>
                <a:gd name="T9" fmla="*/ 96 h 180"/>
                <a:gd name="T10" fmla="*/ 88 w 200"/>
                <a:gd name="T11" fmla="*/ 164 h 180"/>
                <a:gd name="T12" fmla="*/ 172 w 200"/>
                <a:gd name="T13" fmla="*/ 100 h 180"/>
                <a:gd name="T14" fmla="*/ 184 w 200"/>
                <a:gd name="T15" fmla="*/ 164 h 180"/>
                <a:gd name="T16" fmla="*/ 200 w 200"/>
                <a:gd name="T17" fmla="*/ 172 h 180"/>
                <a:gd name="T18" fmla="*/ 96 w 200"/>
                <a:gd name="T19" fmla="*/ 129 h 180"/>
                <a:gd name="T20" fmla="*/ 129 w 200"/>
                <a:gd name="T21" fmla="*/ 102 h 180"/>
                <a:gd name="T22" fmla="*/ 96 w 200"/>
                <a:gd name="T23" fmla="*/ 129 h 180"/>
                <a:gd name="T24" fmla="*/ 131 w 200"/>
                <a:gd name="T25" fmla="*/ 152 h 180"/>
                <a:gd name="T26" fmla="*/ 158 w 200"/>
                <a:gd name="T27" fmla="*/ 119 h 180"/>
                <a:gd name="T28" fmla="*/ 100 w 200"/>
                <a:gd name="T29" fmla="*/ 149 h 180"/>
                <a:gd name="T30" fmla="*/ 151 w 200"/>
                <a:gd name="T31" fmla="*/ 104 h 180"/>
                <a:gd name="T32" fmla="*/ 100 w 200"/>
                <a:gd name="T33" fmla="*/ 149 h 180"/>
                <a:gd name="T34" fmla="*/ 64 w 200"/>
                <a:gd name="T35" fmla="*/ 102 h 180"/>
                <a:gd name="T36" fmla="*/ 68 w 200"/>
                <a:gd name="T37" fmla="*/ 116 h 180"/>
                <a:gd name="T38" fmla="*/ 71 w 200"/>
                <a:gd name="T39" fmla="*/ 146 h 180"/>
                <a:gd name="T40" fmla="*/ 57 w 200"/>
                <a:gd name="T41" fmla="*/ 146 h 180"/>
                <a:gd name="T42" fmla="*/ 60 w 200"/>
                <a:gd name="T43" fmla="*/ 115 h 180"/>
                <a:gd name="T44" fmla="*/ 181 w 200"/>
                <a:gd name="T45" fmla="*/ 92 h 180"/>
                <a:gd name="T46" fmla="*/ 163 w 200"/>
                <a:gd name="T47" fmla="*/ 76 h 180"/>
                <a:gd name="T48" fmla="*/ 134 w 200"/>
                <a:gd name="T49" fmla="*/ 76 h 180"/>
                <a:gd name="T50" fmla="*/ 116 w 200"/>
                <a:gd name="T51" fmla="*/ 92 h 180"/>
                <a:gd name="T52" fmla="*/ 99 w 200"/>
                <a:gd name="T53" fmla="*/ 76 h 180"/>
                <a:gd name="T54" fmla="*/ 69 w 200"/>
                <a:gd name="T55" fmla="*/ 76 h 180"/>
                <a:gd name="T56" fmla="*/ 51 w 200"/>
                <a:gd name="T57" fmla="*/ 92 h 180"/>
                <a:gd name="T58" fmla="*/ 34 w 200"/>
                <a:gd name="T59" fmla="*/ 76 h 180"/>
                <a:gd name="T60" fmla="*/ 4 w 200"/>
                <a:gd name="T61" fmla="*/ 76 h 180"/>
                <a:gd name="T62" fmla="*/ 4 w 200"/>
                <a:gd name="T63" fmla="*/ 72 h 180"/>
                <a:gd name="T64" fmla="*/ 196 w 200"/>
                <a:gd name="T65" fmla="*/ 76 h 180"/>
                <a:gd name="T66" fmla="*/ 181 w 200"/>
                <a:gd name="T67" fmla="*/ 92 h 180"/>
                <a:gd name="T68" fmla="*/ 177 w 200"/>
                <a:gd name="T69" fmla="*/ 12 h 180"/>
                <a:gd name="T70" fmla="*/ 4 w 200"/>
                <a:gd name="T71" fmla="*/ 68 h 180"/>
                <a:gd name="T72" fmla="*/ 164 w 200"/>
                <a:gd name="T73" fmla="*/ 64 h 180"/>
                <a:gd name="T74" fmla="*/ 160 w 200"/>
                <a:gd name="T75" fmla="*/ 16 h 180"/>
                <a:gd name="T76" fmla="*/ 164 w 200"/>
                <a:gd name="T77" fmla="*/ 64 h 180"/>
                <a:gd name="T78" fmla="*/ 140 w 200"/>
                <a:gd name="T79" fmla="*/ 64 h 180"/>
                <a:gd name="T80" fmla="*/ 124 w 200"/>
                <a:gd name="T81" fmla="*/ 16 h 180"/>
                <a:gd name="T82" fmla="*/ 96 w 200"/>
                <a:gd name="T83" fmla="*/ 64 h 180"/>
                <a:gd name="T84" fmla="*/ 104 w 200"/>
                <a:gd name="T85" fmla="*/ 16 h 180"/>
                <a:gd name="T86" fmla="*/ 96 w 200"/>
                <a:gd name="T87" fmla="*/ 64 h 180"/>
                <a:gd name="T88" fmla="*/ 76 w 200"/>
                <a:gd name="T89" fmla="*/ 16 h 180"/>
                <a:gd name="T90" fmla="*/ 60 w 200"/>
                <a:gd name="T91" fmla="*/ 64 h 180"/>
                <a:gd name="T92" fmla="*/ 36 w 200"/>
                <a:gd name="T93" fmla="*/ 64 h 180"/>
                <a:gd name="T94" fmla="*/ 40 w 200"/>
                <a:gd name="T95" fmla="*/ 16 h 180"/>
                <a:gd name="T96" fmla="*/ 36 w 200"/>
                <a:gd name="T97" fmla="*/ 64 h 180"/>
                <a:gd name="T98" fmla="*/ 180 w 200"/>
                <a:gd name="T99" fmla="*/ 0 h 180"/>
                <a:gd name="T100" fmla="*/ 20 w 200"/>
                <a:gd name="T101" fmla="*/ 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0" h="180">
                  <a:moveTo>
                    <a:pt x="192" y="180"/>
                  </a:moveTo>
                  <a:cubicBezTo>
                    <a:pt x="8" y="180"/>
                    <a:pt x="8" y="180"/>
                    <a:pt x="8" y="180"/>
                  </a:cubicBezTo>
                  <a:cubicBezTo>
                    <a:pt x="3" y="180"/>
                    <a:pt x="0" y="177"/>
                    <a:pt x="0" y="172"/>
                  </a:cubicBezTo>
                  <a:cubicBezTo>
                    <a:pt x="0" y="168"/>
                    <a:pt x="3" y="164"/>
                    <a:pt x="8" y="164"/>
                  </a:cubicBezTo>
                  <a:cubicBezTo>
                    <a:pt x="20" y="164"/>
                    <a:pt x="20" y="164"/>
                    <a:pt x="20" y="164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32" y="100"/>
                    <a:pt x="32" y="100"/>
                    <a:pt x="32" y="100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80" y="164"/>
                    <a:pt x="80" y="164"/>
                    <a:pt x="80" y="164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8" y="96"/>
                    <a:pt x="88" y="96"/>
                    <a:pt x="88" y="96"/>
                  </a:cubicBezTo>
                  <a:cubicBezTo>
                    <a:pt x="88" y="164"/>
                    <a:pt x="88" y="164"/>
                    <a:pt x="88" y="164"/>
                  </a:cubicBezTo>
                  <a:cubicBezTo>
                    <a:pt x="172" y="164"/>
                    <a:pt x="172" y="164"/>
                    <a:pt x="172" y="164"/>
                  </a:cubicBezTo>
                  <a:cubicBezTo>
                    <a:pt x="172" y="100"/>
                    <a:pt x="172" y="100"/>
                    <a:pt x="172" y="100"/>
                  </a:cubicBezTo>
                  <a:cubicBezTo>
                    <a:pt x="184" y="100"/>
                    <a:pt x="184" y="100"/>
                    <a:pt x="184" y="100"/>
                  </a:cubicBezTo>
                  <a:cubicBezTo>
                    <a:pt x="184" y="164"/>
                    <a:pt x="184" y="164"/>
                    <a:pt x="184" y="164"/>
                  </a:cubicBezTo>
                  <a:cubicBezTo>
                    <a:pt x="192" y="164"/>
                    <a:pt x="192" y="164"/>
                    <a:pt x="192" y="164"/>
                  </a:cubicBezTo>
                  <a:cubicBezTo>
                    <a:pt x="196" y="164"/>
                    <a:pt x="200" y="168"/>
                    <a:pt x="200" y="172"/>
                  </a:cubicBezTo>
                  <a:cubicBezTo>
                    <a:pt x="200" y="177"/>
                    <a:pt x="196" y="180"/>
                    <a:pt x="192" y="180"/>
                  </a:cubicBezTo>
                  <a:close/>
                  <a:moveTo>
                    <a:pt x="96" y="129"/>
                  </a:moveTo>
                  <a:cubicBezTo>
                    <a:pt x="126" y="99"/>
                    <a:pt x="126" y="99"/>
                    <a:pt x="126" y="99"/>
                  </a:cubicBezTo>
                  <a:cubicBezTo>
                    <a:pt x="129" y="102"/>
                    <a:pt x="129" y="102"/>
                    <a:pt x="129" y="102"/>
                  </a:cubicBezTo>
                  <a:cubicBezTo>
                    <a:pt x="99" y="132"/>
                    <a:pt x="99" y="132"/>
                    <a:pt x="99" y="132"/>
                  </a:cubicBezTo>
                  <a:lnTo>
                    <a:pt x="96" y="129"/>
                  </a:lnTo>
                  <a:close/>
                  <a:moveTo>
                    <a:pt x="161" y="122"/>
                  </a:moveTo>
                  <a:cubicBezTo>
                    <a:pt x="131" y="152"/>
                    <a:pt x="131" y="152"/>
                    <a:pt x="131" y="152"/>
                  </a:cubicBezTo>
                  <a:cubicBezTo>
                    <a:pt x="128" y="149"/>
                    <a:pt x="128" y="149"/>
                    <a:pt x="128" y="149"/>
                  </a:cubicBezTo>
                  <a:cubicBezTo>
                    <a:pt x="158" y="119"/>
                    <a:pt x="158" y="119"/>
                    <a:pt x="158" y="119"/>
                  </a:cubicBezTo>
                  <a:lnTo>
                    <a:pt x="161" y="122"/>
                  </a:lnTo>
                  <a:close/>
                  <a:moveTo>
                    <a:pt x="100" y="149"/>
                  </a:moveTo>
                  <a:cubicBezTo>
                    <a:pt x="148" y="101"/>
                    <a:pt x="148" y="101"/>
                    <a:pt x="148" y="101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03" y="152"/>
                    <a:pt x="103" y="152"/>
                    <a:pt x="103" y="152"/>
                  </a:cubicBezTo>
                  <a:lnTo>
                    <a:pt x="100" y="149"/>
                  </a:lnTo>
                  <a:close/>
                  <a:moveTo>
                    <a:pt x="57" y="110"/>
                  </a:moveTo>
                  <a:cubicBezTo>
                    <a:pt x="57" y="106"/>
                    <a:pt x="60" y="102"/>
                    <a:pt x="64" y="102"/>
                  </a:cubicBezTo>
                  <a:cubicBezTo>
                    <a:pt x="68" y="102"/>
                    <a:pt x="71" y="106"/>
                    <a:pt x="71" y="110"/>
                  </a:cubicBezTo>
                  <a:cubicBezTo>
                    <a:pt x="71" y="112"/>
                    <a:pt x="70" y="114"/>
                    <a:pt x="68" y="116"/>
                  </a:cubicBezTo>
                  <a:cubicBezTo>
                    <a:pt x="68" y="140"/>
                    <a:pt x="68" y="140"/>
                    <a:pt x="68" y="140"/>
                  </a:cubicBezTo>
                  <a:cubicBezTo>
                    <a:pt x="70" y="141"/>
                    <a:pt x="71" y="143"/>
                    <a:pt x="71" y="146"/>
                  </a:cubicBezTo>
                  <a:cubicBezTo>
                    <a:pt x="71" y="150"/>
                    <a:pt x="68" y="153"/>
                    <a:pt x="64" y="153"/>
                  </a:cubicBezTo>
                  <a:cubicBezTo>
                    <a:pt x="60" y="153"/>
                    <a:pt x="57" y="150"/>
                    <a:pt x="57" y="146"/>
                  </a:cubicBezTo>
                  <a:cubicBezTo>
                    <a:pt x="57" y="143"/>
                    <a:pt x="58" y="141"/>
                    <a:pt x="60" y="140"/>
                  </a:cubicBezTo>
                  <a:cubicBezTo>
                    <a:pt x="60" y="115"/>
                    <a:pt x="60" y="115"/>
                    <a:pt x="60" y="115"/>
                  </a:cubicBezTo>
                  <a:cubicBezTo>
                    <a:pt x="58" y="114"/>
                    <a:pt x="57" y="112"/>
                    <a:pt x="57" y="110"/>
                  </a:cubicBezTo>
                  <a:close/>
                  <a:moveTo>
                    <a:pt x="181" y="92"/>
                  </a:moveTo>
                  <a:cubicBezTo>
                    <a:pt x="173" y="92"/>
                    <a:pt x="167" y="85"/>
                    <a:pt x="166" y="76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3" y="85"/>
                    <a:pt x="156" y="92"/>
                    <a:pt x="148" y="92"/>
                  </a:cubicBezTo>
                  <a:cubicBezTo>
                    <a:pt x="141" y="92"/>
                    <a:pt x="134" y="85"/>
                    <a:pt x="134" y="76"/>
                  </a:cubicBezTo>
                  <a:cubicBezTo>
                    <a:pt x="131" y="76"/>
                    <a:pt x="131" y="76"/>
                    <a:pt x="131" y="76"/>
                  </a:cubicBezTo>
                  <a:cubicBezTo>
                    <a:pt x="130" y="85"/>
                    <a:pt x="124" y="92"/>
                    <a:pt x="116" y="92"/>
                  </a:cubicBezTo>
                  <a:cubicBezTo>
                    <a:pt x="108" y="92"/>
                    <a:pt x="102" y="85"/>
                    <a:pt x="101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8" y="85"/>
                    <a:pt x="92" y="92"/>
                    <a:pt x="84" y="92"/>
                  </a:cubicBezTo>
                  <a:cubicBezTo>
                    <a:pt x="76" y="92"/>
                    <a:pt x="69" y="85"/>
                    <a:pt x="69" y="76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66" y="85"/>
                    <a:pt x="59" y="92"/>
                    <a:pt x="51" y="92"/>
                  </a:cubicBezTo>
                  <a:cubicBezTo>
                    <a:pt x="44" y="92"/>
                    <a:pt x="37" y="85"/>
                    <a:pt x="37" y="76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3" y="85"/>
                    <a:pt x="27" y="92"/>
                    <a:pt x="19" y="92"/>
                  </a:cubicBezTo>
                  <a:cubicBezTo>
                    <a:pt x="11" y="92"/>
                    <a:pt x="5" y="85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196" y="72"/>
                    <a:pt x="196" y="72"/>
                    <a:pt x="196" y="72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95" y="85"/>
                    <a:pt x="189" y="92"/>
                    <a:pt x="181" y="92"/>
                  </a:cubicBezTo>
                  <a:close/>
                  <a:moveTo>
                    <a:pt x="22" y="12"/>
                  </a:moveTo>
                  <a:cubicBezTo>
                    <a:pt x="177" y="12"/>
                    <a:pt x="177" y="12"/>
                    <a:pt x="177" y="12"/>
                  </a:cubicBezTo>
                  <a:cubicBezTo>
                    <a:pt x="196" y="68"/>
                    <a:pt x="196" y="68"/>
                    <a:pt x="196" y="68"/>
                  </a:cubicBezTo>
                  <a:cubicBezTo>
                    <a:pt x="4" y="68"/>
                    <a:pt x="4" y="68"/>
                    <a:pt x="4" y="68"/>
                  </a:cubicBezTo>
                  <a:lnTo>
                    <a:pt x="22" y="12"/>
                  </a:lnTo>
                  <a:close/>
                  <a:moveTo>
                    <a:pt x="164" y="64"/>
                  </a:moveTo>
                  <a:cubicBezTo>
                    <a:pt x="172" y="64"/>
                    <a:pt x="172" y="64"/>
                    <a:pt x="172" y="64"/>
                  </a:cubicBezTo>
                  <a:cubicBezTo>
                    <a:pt x="160" y="16"/>
                    <a:pt x="160" y="16"/>
                    <a:pt x="160" y="16"/>
                  </a:cubicBezTo>
                  <a:cubicBezTo>
                    <a:pt x="152" y="16"/>
                    <a:pt x="152" y="16"/>
                    <a:pt x="152" y="16"/>
                  </a:cubicBezTo>
                  <a:lnTo>
                    <a:pt x="164" y="64"/>
                  </a:lnTo>
                  <a:close/>
                  <a:moveTo>
                    <a:pt x="132" y="64"/>
                  </a:moveTo>
                  <a:cubicBezTo>
                    <a:pt x="140" y="64"/>
                    <a:pt x="140" y="64"/>
                    <a:pt x="140" y="64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24" y="16"/>
                    <a:pt x="124" y="16"/>
                    <a:pt x="124" y="16"/>
                  </a:cubicBezTo>
                  <a:lnTo>
                    <a:pt x="132" y="64"/>
                  </a:lnTo>
                  <a:close/>
                  <a:moveTo>
                    <a:pt x="96" y="64"/>
                  </a:moveTo>
                  <a:cubicBezTo>
                    <a:pt x="104" y="64"/>
                    <a:pt x="104" y="64"/>
                    <a:pt x="104" y="64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96" y="16"/>
                    <a:pt x="96" y="16"/>
                    <a:pt x="96" y="16"/>
                  </a:cubicBezTo>
                  <a:lnTo>
                    <a:pt x="96" y="64"/>
                  </a:lnTo>
                  <a:close/>
                  <a:moveTo>
                    <a:pt x="68" y="64"/>
                  </a:moveTo>
                  <a:cubicBezTo>
                    <a:pt x="76" y="16"/>
                    <a:pt x="76" y="16"/>
                    <a:pt x="76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0" y="64"/>
                    <a:pt x="60" y="64"/>
                    <a:pt x="60" y="64"/>
                  </a:cubicBezTo>
                  <a:lnTo>
                    <a:pt x="68" y="64"/>
                  </a:lnTo>
                  <a:close/>
                  <a:moveTo>
                    <a:pt x="36" y="64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28" y="64"/>
                    <a:pt x="28" y="64"/>
                    <a:pt x="28" y="64"/>
                  </a:cubicBezTo>
                  <a:lnTo>
                    <a:pt x="36" y="64"/>
                  </a:lnTo>
                  <a:close/>
                  <a:moveTo>
                    <a:pt x="20" y="0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80" y="8"/>
                    <a:pt x="180" y="8"/>
                    <a:pt x="180" y="8"/>
                  </a:cubicBezTo>
                  <a:cubicBezTo>
                    <a:pt x="20" y="8"/>
                    <a:pt x="20" y="8"/>
                    <a:pt x="20" y="8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969800" y="3676399"/>
              <a:ext cx="787672" cy="787672"/>
            </a:xfrm>
            <a:custGeom>
              <a:avLst/>
              <a:gdLst>
                <a:gd name="T0" fmla="*/ 99 w 197"/>
                <a:gd name="T1" fmla="*/ 197 h 197"/>
                <a:gd name="T2" fmla="*/ 197 w 197"/>
                <a:gd name="T3" fmla="*/ 98 h 197"/>
                <a:gd name="T4" fmla="*/ 99 w 197"/>
                <a:gd name="T5" fmla="*/ 0 h 197"/>
                <a:gd name="T6" fmla="*/ 29 w 197"/>
                <a:gd name="T7" fmla="*/ 29 h 197"/>
                <a:gd name="T8" fmla="*/ 29 w 197"/>
                <a:gd name="T9" fmla="*/ 169 h 197"/>
                <a:gd name="T10" fmla="*/ 99 w 197"/>
                <a:gd name="T11" fmla="*/ 17 h 197"/>
                <a:gd name="T12" fmla="*/ 180 w 197"/>
                <a:gd name="T13" fmla="*/ 98 h 197"/>
                <a:gd name="T14" fmla="*/ 99 w 197"/>
                <a:gd name="T15" fmla="*/ 181 h 197"/>
                <a:gd name="T16" fmla="*/ 17 w 197"/>
                <a:gd name="T17" fmla="*/ 99 h 197"/>
                <a:gd name="T18" fmla="*/ 36 w 197"/>
                <a:gd name="T19" fmla="*/ 118 h 197"/>
                <a:gd name="T20" fmla="*/ 56 w 197"/>
                <a:gd name="T21" fmla="*/ 145 h 197"/>
                <a:gd name="T22" fmla="*/ 41 w 197"/>
                <a:gd name="T23" fmla="*/ 117 h 197"/>
                <a:gd name="T24" fmla="*/ 39 w 197"/>
                <a:gd name="T25" fmla="*/ 95 h 197"/>
                <a:gd name="T26" fmla="*/ 99 w 197"/>
                <a:gd name="T27" fmla="*/ 39 h 197"/>
                <a:gd name="T28" fmla="*/ 143 w 197"/>
                <a:gd name="T29" fmla="*/ 59 h 197"/>
                <a:gd name="T30" fmla="*/ 150 w 197"/>
                <a:gd name="T31" fmla="*/ 71 h 197"/>
                <a:gd name="T32" fmla="*/ 158 w 197"/>
                <a:gd name="T33" fmla="*/ 92 h 197"/>
                <a:gd name="T34" fmla="*/ 157 w 197"/>
                <a:gd name="T35" fmla="*/ 114 h 197"/>
                <a:gd name="T36" fmla="*/ 136 w 197"/>
                <a:gd name="T37" fmla="*/ 125 h 197"/>
                <a:gd name="T38" fmla="*/ 131 w 197"/>
                <a:gd name="T39" fmla="*/ 67 h 197"/>
                <a:gd name="T40" fmla="*/ 117 w 197"/>
                <a:gd name="T41" fmla="*/ 57 h 197"/>
                <a:gd name="T42" fmla="*/ 95 w 197"/>
                <a:gd name="T43" fmla="*/ 54 h 197"/>
                <a:gd name="T44" fmla="*/ 53 w 197"/>
                <a:gd name="T45" fmla="*/ 99 h 197"/>
                <a:gd name="T46" fmla="*/ 71 w 197"/>
                <a:gd name="T47" fmla="*/ 131 h 197"/>
                <a:gd name="T48" fmla="*/ 59 w 197"/>
                <a:gd name="T49" fmla="*/ 99 h 197"/>
                <a:gd name="T50" fmla="*/ 94 w 197"/>
                <a:gd name="T51" fmla="*/ 59 h 197"/>
                <a:gd name="T52" fmla="*/ 115 w 197"/>
                <a:gd name="T53" fmla="*/ 63 h 197"/>
                <a:gd name="T54" fmla="*/ 138 w 197"/>
                <a:gd name="T55" fmla="*/ 99 h 197"/>
                <a:gd name="T56" fmla="*/ 111 w 197"/>
                <a:gd name="T57" fmla="*/ 99 h 197"/>
                <a:gd name="T58" fmla="*/ 99 w 197"/>
                <a:gd name="T59" fmla="*/ 88 h 197"/>
                <a:gd name="T60" fmla="*/ 98 w 197"/>
                <a:gd name="T61" fmla="*/ 111 h 197"/>
                <a:gd name="T62" fmla="*/ 152 w 197"/>
                <a:gd name="T63" fmla="*/ 153 h 197"/>
                <a:gd name="T64" fmla="*/ 150 w 197"/>
                <a:gd name="T65" fmla="*/ 139 h 197"/>
                <a:gd name="T66" fmla="*/ 172 w 197"/>
                <a:gd name="T67" fmla="*/ 103 h 197"/>
                <a:gd name="T68" fmla="*/ 156 w 197"/>
                <a:gd name="T69" fmla="*/ 67 h 197"/>
                <a:gd name="T70" fmla="*/ 150 w 197"/>
                <a:gd name="T71" fmla="*/ 55 h 197"/>
                <a:gd name="T72" fmla="*/ 145 w 197"/>
                <a:gd name="T73" fmla="*/ 52 h 197"/>
                <a:gd name="T74" fmla="*/ 52 w 197"/>
                <a:gd name="T75" fmla="*/ 52 h 197"/>
                <a:gd name="T76" fmla="*/ 25 w 197"/>
                <a:gd name="T77" fmla="*/ 10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7" h="197">
                  <a:moveTo>
                    <a:pt x="29" y="169"/>
                  </a:moveTo>
                  <a:cubicBezTo>
                    <a:pt x="48" y="188"/>
                    <a:pt x="73" y="197"/>
                    <a:pt x="99" y="197"/>
                  </a:cubicBezTo>
                  <a:cubicBezTo>
                    <a:pt x="124" y="197"/>
                    <a:pt x="149" y="188"/>
                    <a:pt x="168" y="169"/>
                  </a:cubicBezTo>
                  <a:cubicBezTo>
                    <a:pt x="188" y="149"/>
                    <a:pt x="197" y="124"/>
                    <a:pt x="197" y="98"/>
                  </a:cubicBezTo>
                  <a:cubicBezTo>
                    <a:pt x="197" y="73"/>
                    <a:pt x="187" y="48"/>
                    <a:pt x="168" y="29"/>
                  </a:cubicBezTo>
                  <a:cubicBezTo>
                    <a:pt x="149" y="10"/>
                    <a:pt x="12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73" y="0"/>
                    <a:pt x="48" y="10"/>
                    <a:pt x="29" y="29"/>
                  </a:cubicBezTo>
                  <a:cubicBezTo>
                    <a:pt x="10" y="48"/>
                    <a:pt x="0" y="74"/>
                    <a:pt x="0" y="99"/>
                  </a:cubicBezTo>
                  <a:cubicBezTo>
                    <a:pt x="0" y="124"/>
                    <a:pt x="10" y="149"/>
                    <a:pt x="29" y="169"/>
                  </a:cubicBezTo>
                  <a:close/>
                  <a:moveTo>
                    <a:pt x="41" y="41"/>
                  </a:moveTo>
                  <a:cubicBezTo>
                    <a:pt x="57" y="25"/>
                    <a:pt x="78" y="17"/>
                    <a:pt x="99" y="17"/>
                  </a:cubicBezTo>
                  <a:cubicBezTo>
                    <a:pt x="120" y="17"/>
                    <a:pt x="140" y="25"/>
                    <a:pt x="156" y="41"/>
                  </a:cubicBezTo>
                  <a:cubicBezTo>
                    <a:pt x="172" y="57"/>
                    <a:pt x="180" y="78"/>
                    <a:pt x="180" y="98"/>
                  </a:cubicBezTo>
                  <a:cubicBezTo>
                    <a:pt x="180" y="119"/>
                    <a:pt x="173" y="141"/>
                    <a:pt x="156" y="157"/>
                  </a:cubicBezTo>
                  <a:cubicBezTo>
                    <a:pt x="140" y="173"/>
                    <a:pt x="120" y="181"/>
                    <a:pt x="99" y="181"/>
                  </a:cubicBezTo>
                  <a:cubicBezTo>
                    <a:pt x="78" y="181"/>
                    <a:pt x="57" y="173"/>
                    <a:pt x="41" y="157"/>
                  </a:cubicBezTo>
                  <a:cubicBezTo>
                    <a:pt x="25" y="141"/>
                    <a:pt x="17" y="120"/>
                    <a:pt x="17" y="99"/>
                  </a:cubicBezTo>
                  <a:cubicBezTo>
                    <a:pt x="17" y="78"/>
                    <a:pt x="25" y="57"/>
                    <a:pt x="41" y="41"/>
                  </a:cubicBezTo>
                  <a:close/>
                  <a:moveTo>
                    <a:pt x="36" y="118"/>
                  </a:moveTo>
                  <a:cubicBezTo>
                    <a:pt x="39" y="128"/>
                    <a:pt x="44" y="137"/>
                    <a:pt x="52" y="145"/>
                  </a:cubicBezTo>
                  <a:cubicBezTo>
                    <a:pt x="53" y="146"/>
                    <a:pt x="55" y="146"/>
                    <a:pt x="56" y="145"/>
                  </a:cubicBezTo>
                  <a:cubicBezTo>
                    <a:pt x="57" y="144"/>
                    <a:pt x="57" y="142"/>
                    <a:pt x="56" y="141"/>
                  </a:cubicBezTo>
                  <a:cubicBezTo>
                    <a:pt x="49" y="134"/>
                    <a:pt x="44" y="126"/>
                    <a:pt x="41" y="117"/>
                  </a:cubicBezTo>
                  <a:cubicBezTo>
                    <a:pt x="45" y="115"/>
                    <a:pt x="48" y="111"/>
                    <a:pt x="48" y="106"/>
                  </a:cubicBezTo>
                  <a:cubicBezTo>
                    <a:pt x="48" y="101"/>
                    <a:pt x="44" y="96"/>
                    <a:pt x="39" y="95"/>
                  </a:cubicBezTo>
                  <a:cubicBezTo>
                    <a:pt x="40" y="81"/>
                    <a:pt x="46" y="67"/>
                    <a:pt x="56" y="57"/>
                  </a:cubicBezTo>
                  <a:cubicBezTo>
                    <a:pt x="68" y="45"/>
                    <a:pt x="83" y="39"/>
                    <a:pt x="99" y="39"/>
                  </a:cubicBezTo>
                  <a:cubicBezTo>
                    <a:pt x="114" y="39"/>
                    <a:pt x="129" y="45"/>
                    <a:pt x="141" y="57"/>
                  </a:cubicBezTo>
                  <a:cubicBezTo>
                    <a:pt x="142" y="57"/>
                    <a:pt x="142" y="58"/>
                    <a:pt x="143" y="59"/>
                  </a:cubicBezTo>
                  <a:cubicBezTo>
                    <a:pt x="142" y="60"/>
                    <a:pt x="142" y="61"/>
                    <a:pt x="142" y="63"/>
                  </a:cubicBezTo>
                  <a:cubicBezTo>
                    <a:pt x="142" y="67"/>
                    <a:pt x="145" y="71"/>
                    <a:pt x="150" y="71"/>
                  </a:cubicBezTo>
                  <a:cubicBezTo>
                    <a:pt x="150" y="71"/>
                    <a:pt x="151" y="71"/>
                    <a:pt x="151" y="71"/>
                  </a:cubicBezTo>
                  <a:cubicBezTo>
                    <a:pt x="155" y="77"/>
                    <a:pt x="157" y="85"/>
                    <a:pt x="158" y="92"/>
                  </a:cubicBezTo>
                  <a:cubicBezTo>
                    <a:pt x="153" y="93"/>
                    <a:pt x="149" y="98"/>
                    <a:pt x="149" y="103"/>
                  </a:cubicBezTo>
                  <a:cubicBezTo>
                    <a:pt x="149" y="108"/>
                    <a:pt x="152" y="112"/>
                    <a:pt x="157" y="114"/>
                  </a:cubicBezTo>
                  <a:cubicBezTo>
                    <a:pt x="155" y="121"/>
                    <a:pt x="151" y="129"/>
                    <a:pt x="146" y="135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41" y="117"/>
                    <a:pt x="144" y="108"/>
                    <a:pt x="144" y="99"/>
                  </a:cubicBezTo>
                  <a:cubicBezTo>
                    <a:pt x="144" y="87"/>
                    <a:pt x="140" y="76"/>
                    <a:pt x="131" y="67"/>
                  </a:cubicBezTo>
                  <a:cubicBezTo>
                    <a:pt x="127" y="63"/>
                    <a:pt x="122" y="60"/>
                    <a:pt x="117" y="57"/>
                  </a:cubicBezTo>
                  <a:cubicBezTo>
                    <a:pt x="117" y="57"/>
                    <a:pt x="117" y="57"/>
                    <a:pt x="117" y="57"/>
                  </a:cubicBezTo>
                  <a:cubicBezTo>
                    <a:pt x="117" y="51"/>
                    <a:pt x="112" y="45"/>
                    <a:pt x="106" y="45"/>
                  </a:cubicBezTo>
                  <a:cubicBezTo>
                    <a:pt x="100" y="45"/>
                    <a:pt x="96" y="49"/>
                    <a:pt x="95" y="54"/>
                  </a:cubicBezTo>
                  <a:cubicBezTo>
                    <a:pt x="84" y="55"/>
                    <a:pt x="74" y="59"/>
                    <a:pt x="66" y="67"/>
                  </a:cubicBezTo>
                  <a:cubicBezTo>
                    <a:pt x="58" y="76"/>
                    <a:pt x="53" y="87"/>
                    <a:pt x="53" y="99"/>
                  </a:cubicBezTo>
                  <a:cubicBezTo>
                    <a:pt x="53" y="111"/>
                    <a:pt x="58" y="122"/>
                    <a:pt x="66" y="131"/>
                  </a:cubicBezTo>
                  <a:cubicBezTo>
                    <a:pt x="68" y="132"/>
                    <a:pt x="69" y="132"/>
                    <a:pt x="71" y="131"/>
                  </a:cubicBezTo>
                  <a:cubicBezTo>
                    <a:pt x="72" y="130"/>
                    <a:pt x="72" y="128"/>
                    <a:pt x="71" y="127"/>
                  </a:cubicBezTo>
                  <a:cubicBezTo>
                    <a:pt x="63" y="119"/>
                    <a:pt x="59" y="109"/>
                    <a:pt x="59" y="99"/>
                  </a:cubicBezTo>
                  <a:cubicBezTo>
                    <a:pt x="59" y="89"/>
                    <a:pt x="63" y="79"/>
                    <a:pt x="71" y="71"/>
                  </a:cubicBezTo>
                  <a:cubicBezTo>
                    <a:pt x="77" y="64"/>
                    <a:pt x="86" y="60"/>
                    <a:pt x="94" y="59"/>
                  </a:cubicBezTo>
                  <a:cubicBezTo>
                    <a:pt x="96" y="65"/>
                    <a:pt x="100" y="68"/>
                    <a:pt x="106" y="68"/>
                  </a:cubicBezTo>
                  <a:cubicBezTo>
                    <a:pt x="110" y="68"/>
                    <a:pt x="113" y="66"/>
                    <a:pt x="115" y="63"/>
                  </a:cubicBezTo>
                  <a:cubicBezTo>
                    <a:pt x="119" y="65"/>
                    <a:pt x="123" y="67"/>
                    <a:pt x="127" y="71"/>
                  </a:cubicBezTo>
                  <a:cubicBezTo>
                    <a:pt x="134" y="79"/>
                    <a:pt x="138" y="89"/>
                    <a:pt x="138" y="99"/>
                  </a:cubicBezTo>
                  <a:cubicBezTo>
                    <a:pt x="138" y="106"/>
                    <a:pt x="136" y="114"/>
                    <a:pt x="132" y="120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93"/>
                    <a:pt x="105" y="88"/>
                    <a:pt x="99" y="88"/>
                  </a:cubicBezTo>
                  <a:cubicBezTo>
                    <a:pt x="93" y="88"/>
                    <a:pt x="88" y="93"/>
                    <a:pt x="88" y="99"/>
                  </a:cubicBezTo>
                  <a:cubicBezTo>
                    <a:pt x="88" y="105"/>
                    <a:pt x="92" y="110"/>
                    <a:pt x="98" y="111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4" y="156"/>
                    <a:pt x="149" y="156"/>
                    <a:pt x="152" y="153"/>
                  </a:cubicBezTo>
                  <a:cubicBezTo>
                    <a:pt x="155" y="149"/>
                    <a:pt x="155" y="144"/>
                    <a:pt x="152" y="141"/>
                  </a:cubicBezTo>
                  <a:cubicBezTo>
                    <a:pt x="150" y="139"/>
                    <a:pt x="150" y="139"/>
                    <a:pt x="150" y="139"/>
                  </a:cubicBezTo>
                  <a:cubicBezTo>
                    <a:pt x="156" y="132"/>
                    <a:pt x="160" y="123"/>
                    <a:pt x="162" y="115"/>
                  </a:cubicBezTo>
                  <a:cubicBezTo>
                    <a:pt x="168" y="114"/>
                    <a:pt x="172" y="109"/>
                    <a:pt x="172" y="103"/>
                  </a:cubicBezTo>
                  <a:cubicBezTo>
                    <a:pt x="172" y="98"/>
                    <a:pt x="169" y="93"/>
                    <a:pt x="164" y="92"/>
                  </a:cubicBezTo>
                  <a:cubicBezTo>
                    <a:pt x="163" y="84"/>
                    <a:pt x="160" y="75"/>
                    <a:pt x="156" y="67"/>
                  </a:cubicBezTo>
                  <a:cubicBezTo>
                    <a:pt x="157" y="66"/>
                    <a:pt x="158" y="65"/>
                    <a:pt x="158" y="63"/>
                  </a:cubicBezTo>
                  <a:cubicBezTo>
                    <a:pt x="158" y="58"/>
                    <a:pt x="154" y="55"/>
                    <a:pt x="150" y="55"/>
                  </a:cubicBezTo>
                  <a:cubicBezTo>
                    <a:pt x="149" y="55"/>
                    <a:pt x="148" y="55"/>
                    <a:pt x="148" y="55"/>
                  </a:cubicBezTo>
                  <a:cubicBezTo>
                    <a:pt x="147" y="54"/>
                    <a:pt x="146" y="53"/>
                    <a:pt x="145" y="52"/>
                  </a:cubicBezTo>
                  <a:cubicBezTo>
                    <a:pt x="132" y="40"/>
                    <a:pt x="115" y="33"/>
                    <a:pt x="99" y="33"/>
                  </a:cubicBezTo>
                  <a:cubicBezTo>
                    <a:pt x="82" y="33"/>
                    <a:pt x="65" y="40"/>
                    <a:pt x="52" y="52"/>
                  </a:cubicBezTo>
                  <a:cubicBezTo>
                    <a:pt x="40" y="64"/>
                    <a:pt x="34" y="80"/>
                    <a:pt x="33" y="95"/>
                  </a:cubicBezTo>
                  <a:cubicBezTo>
                    <a:pt x="28" y="97"/>
                    <a:pt x="25" y="101"/>
                    <a:pt x="25" y="106"/>
                  </a:cubicBezTo>
                  <a:cubicBezTo>
                    <a:pt x="25" y="112"/>
                    <a:pt x="30" y="117"/>
                    <a:pt x="36" y="1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 rot="18638115">
              <a:off x="822780" y="5637490"/>
              <a:ext cx="751553" cy="754583"/>
            </a:xfrm>
            <a:custGeom>
              <a:avLst/>
              <a:gdLst>
                <a:gd name="T0" fmla="*/ 114 w 210"/>
                <a:gd name="T1" fmla="*/ 113 h 210"/>
                <a:gd name="T2" fmla="*/ 114 w 210"/>
                <a:gd name="T3" fmla="*/ 143 h 210"/>
                <a:gd name="T4" fmla="*/ 121 w 210"/>
                <a:gd name="T5" fmla="*/ 137 h 210"/>
                <a:gd name="T6" fmla="*/ 125 w 210"/>
                <a:gd name="T7" fmla="*/ 127 h 210"/>
                <a:gd name="T8" fmla="*/ 122 w 210"/>
                <a:gd name="T9" fmla="*/ 118 h 210"/>
                <a:gd name="T10" fmla="*/ 114 w 210"/>
                <a:gd name="T11" fmla="*/ 113 h 210"/>
                <a:gd name="T12" fmla="*/ 94 w 210"/>
                <a:gd name="T13" fmla="*/ 66 h 210"/>
                <a:gd name="T14" fmla="*/ 91 w 210"/>
                <a:gd name="T15" fmla="*/ 74 h 210"/>
                <a:gd name="T16" fmla="*/ 93 w 210"/>
                <a:gd name="T17" fmla="*/ 82 h 210"/>
                <a:gd name="T18" fmla="*/ 100 w 210"/>
                <a:gd name="T19" fmla="*/ 88 h 210"/>
                <a:gd name="T20" fmla="*/ 100 w 210"/>
                <a:gd name="T21" fmla="*/ 61 h 210"/>
                <a:gd name="T22" fmla="*/ 94 w 210"/>
                <a:gd name="T23" fmla="*/ 66 h 210"/>
                <a:gd name="T24" fmla="*/ 172 w 210"/>
                <a:gd name="T25" fmla="*/ 37 h 210"/>
                <a:gd name="T26" fmla="*/ 38 w 210"/>
                <a:gd name="T27" fmla="*/ 37 h 210"/>
                <a:gd name="T28" fmla="*/ 37 w 210"/>
                <a:gd name="T29" fmla="*/ 172 h 210"/>
                <a:gd name="T30" fmla="*/ 173 w 210"/>
                <a:gd name="T31" fmla="*/ 172 h 210"/>
                <a:gd name="T32" fmla="*/ 172 w 210"/>
                <a:gd name="T33" fmla="*/ 37 h 210"/>
                <a:gd name="T34" fmla="*/ 135 w 210"/>
                <a:gd name="T35" fmla="*/ 148 h 210"/>
                <a:gd name="T36" fmla="*/ 114 w 210"/>
                <a:gd name="T37" fmla="*/ 160 h 210"/>
                <a:gd name="T38" fmla="*/ 114 w 210"/>
                <a:gd name="T39" fmla="*/ 178 h 210"/>
                <a:gd name="T40" fmla="*/ 100 w 210"/>
                <a:gd name="T41" fmla="*/ 178 h 210"/>
                <a:gd name="T42" fmla="*/ 100 w 210"/>
                <a:gd name="T43" fmla="*/ 160 h 210"/>
                <a:gd name="T44" fmla="*/ 79 w 210"/>
                <a:gd name="T45" fmla="*/ 150 h 210"/>
                <a:gd name="T46" fmla="*/ 69 w 210"/>
                <a:gd name="T47" fmla="*/ 127 h 210"/>
                <a:gd name="T48" fmla="*/ 89 w 210"/>
                <a:gd name="T49" fmla="*/ 125 h 210"/>
                <a:gd name="T50" fmla="*/ 93 w 210"/>
                <a:gd name="T51" fmla="*/ 135 h 210"/>
                <a:gd name="T52" fmla="*/ 100 w 210"/>
                <a:gd name="T53" fmla="*/ 142 h 210"/>
                <a:gd name="T54" fmla="*/ 100 w 210"/>
                <a:gd name="T55" fmla="*/ 109 h 210"/>
                <a:gd name="T56" fmla="*/ 79 w 210"/>
                <a:gd name="T57" fmla="*/ 96 h 210"/>
                <a:gd name="T58" fmla="*/ 72 w 210"/>
                <a:gd name="T59" fmla="*/ 75 h 210"/>
                <a:gd name="T60" fmla="*/ 80 w 210"/>
                <a:gd name="T61" fmla="*/ 54 h 210"/>
                <a:gd name="T62" fmla="*/ 100 w 210"/>
                <a:gd name="T63" fmla="*/ 44 h 210"/>
                <a:gd name="T64" fmla="*/ 100 w 210"/>
                <a:gd name="T65" fmla="*/ 34 h 210"/>
                <a:gd name="T66" fmla="*/ 114 w 210"/>
                <a:gd name="T67" fmla="*/ 34 h 210"/>
                <a:gd name="T68" fmla="*/ 114 w 210"/>
                <a:gd name="T69" fmla="*/ 44 h 210"/>
                <a:gd name="T70" fmla="*/ 131 w 210"/>
                <a:gd name="T71" fmla="*/ 53 h 210"/>
                <a:gd name="T72" fmla="*/ 140 w 210"/>
                <a:gd name="T73" fmla="*/ 71 h 210"/>
                <a:gd name="T74" fmla="*/ 121 w 210"/>
                <a:gd name="T75" fmla="*/ 74 h 210"/>
                <a:gd name="T76" fmla="*/ 114 w 210"/>
                <a:gd name="T77" fmla="*/ 61 h 210"/>
                <a:gd name="T78" fmla="*/ 114 w 210"/>
                <a:gd name="T79" fmla="*/ 91 h 210"/>
                <a:gd name="T80" fmla="*/ 137 w 210"/>
                <a:gd name="T81" fmla="*/ 104 h 210"/>
                <a:gd name="T82" fmla="*/ 144 w 210"/>
                <a:gd name="T83" fmla="*/ 125 h 210"/>
                <a:gd name="T84" fmla="*/ 135 w 210"/>
                <a:gd name="T85" fmla="*/ 14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0" h="210">
                  <a:moveTo>
                    <a:pt x="114" y="113"/>
                  </a:moveTo>
                  <a:cubicBezTo>
                    <a:pt x="114" y="143"/>
                    <a:pt x="114" y="143"/>
                    <a:pt x="114" y="143"/>
                  </a:cubicBezTo>
                  <a:cubicBezTo>
                    <a:pt x="117" y="142"/>
                    <a:pt x="119" y="140"/>
                    <a:pt x="121" y="137"/>
                  </a:cubicBezTo>
                  <a:cubicBezTo>
                    <a:pt x="124" y="134"/>
                    <a:pt x="125" y="131"/>
                    <a:pt x="125" y="127"/>
                  </a:cubicBezTo>
                  <a:cubicBezTo>
                    <a:pt x="125" y="124"/>
                    <a:pt x="124" y="121"/>
                    <a:pt x="122" y="118"/>
                  </a:cubicBezTo>
                  <a:cubicBezTo>
                    <a:pt x="120" y="116"/>
                    <a:pt x="118" y="114"/>
                    <a:pt x="114" y="113"/>
                  </a:cubicBezTo>
                  <a:close/>
                  <a:moveTo>
                    <a:pt x="94" y="66"/>
                  </a:moveTo>
                  <a:cubicBezTo>
                    <a:pt x="92" y="69"/>
                    <a:pt x="91" y="71"/>
                    <a:pt x="91" y="74"/>
                  </a:cubicBezTo>
                  <a:cubicBezTo>
                    <a:pt x="91" y="77"/>
                    <a:pt x="92" y="80"/>
                    <a:pt x="93" y="82"/>
                  </a:cubicBezTo>
                  <a:cubicBezTo>
                    <a:pt x="95" y="84"/>
                    <a:pt x="97" y="86"/>
                    <a:pt x="100" y="88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97" y="62"/>
                    <a:pt x="95" y="64"/>
                    <a:pt x="94" y="66"/>
                  </a:cubicBezTo>
                  <a:close/>
                  <a:moveTo>
                    <a:pt x="172" y="37"/>
                  </a:moveTo>
                  <a:cubicBezTo>
                    <a:pt x="135" y="0"/>
                    <a:pt x="75" y="0"/>
                    <a:pt x="38" y="37"/>
                  </a:cubicBezTo>
                  <a:cubicBezTo>
                    <a:pt x="0" y="75"/>
                    <a:pt x="0" y="135"/>
                    <a:pt x="37" y="172"/>
                  </a:cubicBezTo>
                  <a:cubicBezTo>
                    <a:pt x="75" y="210"/>
                    <a:pt x="135" y="210"/>
                    <a:pt x="173" y="172"/>
                  </a:cubicBezTo>
                  <a:cubicBezTo>
                    <a:pt x="210" y="135"/>
                    <a:pt x="210" y="75"/>
                    <a:pt x="172" y="37"/>
                  </a:cubicBezTo>
                  <a:close/>
                  <a:moveTo>
                    <a:pt x="135" y="148"/>
                  </a:moveTo>
                  <a:cubicBezTo>
                    <a:pt x="130" y="154"/>
                    <a:pt x="123" y="158"/>
                    <a:pt x="114" y="160"/>
                  </a:cubicBezTo>
                  <a:cubicBezTo>
                    <a:pt x="114" y="178"/>
                    <a:pt x="114" y="178"/>
                    <a:pt x="114" y="178"/>
                  </a:cubicBezTo>
                  <a:cubicBezTo>
                    <a:pt x="100" y="178"/>
                    <a:pt x="100" y="178"/>
                    <a:pt x="100" y="178"/>
                  </a:cubicBezTo>
                  <a:cubicBezTo>
                    <a:pt x="100" y="160"/>
                    <a:pt x="100" y="160"/>
                    <a:pt x="100" y="160"/>
                  </a:cubicBezTo>
                  <a:cubicBezTo>
                    <a:pt x="91" y="159"/>
                    <a:pt x="85" y="156"/>
                    <a:pt x="79" y="150"/>
                  </a:cubicBezTo>
                  <a:cubicBezTo>
                    <a:pt x="74" y="145"/>
                    <a:pt x="70" y="137"/>
                    <a:pt x="69" y="127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9"/>
                    <a:pt x="91" y="132"/>
                    <a:pt x="93" y="135"/>
                  </a:cubicBezTo>
                  <a:cubicBezTo>
                    <a:pt x="95" y="138"/>
                    <a:pt x="97" y="140"/>
                    <a:pt x="100" y="142"/>
                  </a:cubicBezTo>
                  <a:cubicBezTo>
                    <a:pt x="100" y="109"/>
                    <a:pt x="100" y="109"/>
                    <a:pt x="100" y="109"/>
                  </a:cubicBezTo>
                  <a:cubicBezTo>
                    <a:pt x="90" y="107"/>
                    <a:pt x="83" y="102"/>
                    <a:pt x="79" y="96"/>
                  </a:cubicBezTo>
                  <a:cubicBezTo>
                    <a:pt x="74" y="91"/>
                    <a:pt x="72" y="84"/>
                    <a:pt x="72" y="75"/>
                  </a:cubicBezTo>
                  <a:cubicBezTo>
                    <a:pt x="72" y="67"/>
                    <a:pt x="74" y="60"/>
                    <a:pt x="80" y="54"/>
                  </a:cubicBezTo>
                  <a:cubicBezTo>
                    <a:pt x="85" y="49"/>
                    <a:pt x="91" y="45"/>
                    <a:pt x="100" y="4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22" y="45"/>
                    <a:pt x="126" y="48"/>
                    <a:pt x="131" y="53"/>
                  </a:cubicBezTo>
                  <a:cubicBezTo>
                    <a:pt x="136" y="57"/>
                    <a:pt x="139" y="63"/>
                    <a:pt x="140" y="71"/>
                  </a:cubicBezTo>
                  <a:cubicBezTo>
                    <a:pt x="121" y="74"/>
                    <a:pt x="121" y="74"/>
                    <a:pt x="121" y="74"/>
                  </a:cubicBezTo>
                  <a:cubicBezTo>
                    <a:pt x="120" y="68"/>
                    <a:pt x="118" y="63"/>
                    <a:pt x="114" y="61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126" y="95"/>
                    <a:pt x="132" y="99"/>
                    <a:pt x="137" y="104"/>
                  </a:cubicBezTo>
                  <a:cubicBezTo>
                    <a:pt x="141" y="109"/>
                    <a:pt x="144" y="116"/>
                    <a:pt x="144" y="125"/>
                  </a:cubicBezTo>
                  <a:cubicBezTo>
                    <a:pt x="144" y="134"/>
                    <a:pt x="141" y="142"/>
                    <a:pt x="135" y="1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 rot="19377329">
              <a:off x="2674106" y="2843779"/>
              <a:ext cx="750038" cy="750037"/>
            </a:xfrm>
            <a:custGeom>
              <a:avLst/>
              <a:gdLst>
                <a:gd name="T0" fmla="*/ 172 w 209"/>
                <a:gd name="T1" fmla="*/ 37 h 209"/>
                <a:gd name="T2" fmla="*/ 37 w 209"/>
                <a:gd name="T3" fmla="*/ 37 h 209"/>
                <a:gd name="T4" fmla="*/ 37 w 209"/>
                <a:gd name="T5" fmla="*/ 172 h 209"/>
                <a:gd name="T6" fmla="*/ 172 w 209"/>
                <a:gd name="T7" fmla="*/ 172 h 209"/>
                <a:gd name="T8" fmla="*/ 172 w 209"/>
                <a:gd name="T9" fmla="*/ 37 h 209"/>
                <a:gd name="T10" fmla="*/ 140 w 209"/>
                <a:gd name="T11" fmla="*/ 159 h 209"/>
                <a:gd name="T12" fmla="*/ 113 w 209"/>
                <a:gd name="T13" fmla="*/ 164 h 209"/>
                <a:gd name="T14" fmla="*/ 76 w 209"/>
                <a:gd name="T15" fmla="*/ 148 h 209"/>
                <a:gd name="T16" fmla="*/ 63 w 209"/>
                <a:gd name="T17" fmla="*/ 124 h 209"/>
                <a:gd name="T18" fmla="*/ 52 w 209"/>
                <a:gd name="T19" fmla="*/ 124 h 209"/>
                <a:gd name="T20" fmla="*/ 55 w 209"/>
                <a:gd name="T21" fmla="*/ 110 h 209"/>
                <a:gd name="T22" fmla="*/ 62 w 209"/>
                <a:gd name="T23" fmla="*/ 110 h 209"/>
                <a:gd name="T24" fmla="*/ 62 w 209"/>
                <a:gd name="T25" fmla="*/ 107 h 209"/>
                <a:gd name="T26" fmla="*/ 62 w 209"/>
                <a:gd name="T27" fmla="*/ 98 h 209"/>
                <a:gd name="T28" fmla="*/ 52 w 209"/>
                <a:gd name="T29" fmla="*/ 98 h 209"/>
                <a:gd name="T30" fmla="*/ 55 w 209"/>
                <a:gd name="T31" fmla="*/ 84 h 209"/>
                <a:gd name="T32" fmla="*/ 64 w 209"/>
                <a:gd name="T33" fmla="*/ 84 h 209"/>
                <a:gd name="T34" fmla="*/ 76 w 209"/>
                <a:gd name="T35" fmla="*/ 63 h 209"/>
                <a:gd name="T36" fmla="*/ 115 w 209"/>
                <a:gd name="T37" fmla="*/ 47 h 209"/>
                <a:gd name="T38" fmla="*/ 137 w 209"/>
                <a:gd name="T39" fmla="*/ 52 h 209"/>
                <a:gd name="T40" fmla="*/ 132 w 209"/>
                <a:gd name="T41" fmla="*/ 73 h 209"/>
                <a:gd name="T42" fmla="*/ 113 w 209"/>
                <a:gd name="T43" fmla="*/ 67 h 209"/>
                <a:gd name="T44" fmla="*/ 93 w 209"/>
                <a:gd name="T45" fmla="*/ 76 h 209"/>
                <a:gd name="T46" fmla="*/ 87 w 209"/>
                <a:gd name="T47" fmla="*/ 84 h 209"/>
                <a:gd name="T48" fmla="*/ 129 w 209"/>
                <a:gd name="T49" fmla="*/ 84 h 209"/>
                <a:gd name="T50" fmla="*/ 127 w 209"/>
                <a:gd name="T51" fmla="*/ 98 h 209"/>
                <a:gd name="T52" fmla="*/ 88 w 209"/>
                <a:gd name="T53" fmla="*/ 98 h 209"/>
                <a:gd name="T54" fmla="*/ 88 w 209"/>
                <a:gd name="T55" fmla="*/ 105 h 209"/>
                <a:gd name="T56" fmla="*/ 88 w 209"/>
                <a:gd name="T57" fmla="*/ 110 h 209"/>
                <a:gd name="T58" fmla="*/ 125 w 209"/>
                <a:gd name="T59" fmla="*/ 110 h 209"/>
                <a:gd name="T60" fmla="*/ 122 w 209"/>
                <a:gd name="T61" fmla="*/ 124 h 209"/>
                <a:gd name="T62" fmla="*/ 87 w 209"/>
                <a:gd name="T63" fmla="*/ 124 h 209"/>
                <a:gd name="T64" fmla="*/ 93 w 209"/>
                <a:gd name="T65" fmla="*/ 135 h 209"/>
                <a:gd name="T66" fmla="*/ 113 w 209"/>
                <a:gd name="T67" fmla="*/ 144 h 209"/>
                <a:gd name="T68" fmla="*/ 140 w 209"/>
                <a:gd name="T69" fmla="*/ 135 h 209"/>
                <a:gd name="T70" fmla="*/ 140 w 209"/>
                <a:gd name="T71" fmla="*/ 15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9" h="209">
                  <a:moveTo>
                    <a:pt x="172" y="37"/>
                  </a:moveTo>
                  <a:cubicBezTo>
                    <a:pt x="135" y="0"/>
                    <a:pt x="74" y="0"/>
                    <a:pt x="37" y="37"/>
                  </a:cubicBezTo>
                  <a:cubicBezTo>
                    <a:pt x="0" y="75"/>
                    <a:pt x="0" y="135"/>
                    <a:pt x="37" y="172"/>
                  </a:cubicBezTo>
                  <a:cubicBezTo>
                    <a:pt x="74" y="209"/>
                    <a:pt x="135" y="209"/>
                    <a:pt x="172" y="172"/>
                  </a:cubicBezTo>
                  <a:cubicBezTo>
                    <a:pt x="209" y="135"/>
                    <a:pt x="209" y="75"/>
                    <a:pt x="172" y="37"/>
                  </a:cubicBezTo>
                  <a:close/>
                  <a:moveTo>
                    <a:pt x="140" y="159"/>
                  </a:moveTo>
                  <a:cubicBezTo>
                    <a:pt x="133" y="162"/>
                    <a:pt x="122" y="164"/>
                    <a:pt x="113" y="164"/>
                  </a:cubicBezTo>
                  <a:cubicBezTo>
                    <a:pt x="98" y="164"/>
                    <a:pt x="86" y="159"/>
                    <a:pt x="76" y="148"/>
                  </a:cubicBezTo>
                  <a:cubicBezTo>
                    <a:pt x="70" y="141"/>
                    <a:pt x="66" y="134"/>
                    <a:pt x="63" y="124"/>
                  </a:cubicBezTo>
                  <a:cubicBezTo>
                    <a:pt x="52" y="124"/>
                    <a:pt x="52" y="124"/>
                    <a:pt x="52" y="124"/>
                  </a:cubicBezTo>
                  <a:cubicBezTo>
                    <a:pt x="55" y="110"/>
                    <a:pt x="55" y="110"/>
                    <a:pt x="55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2" y="104"/>
                    <a:pt x="62" y="100"/>
                    <a:pt x="62" y="98"/>
                  </a:cubicBezTo>
                  <a:cubicBezTo>
                    <a:pt x="52" y="98"/>
                    <a:pt x="52" y="98"/>
                    <a:pt x="52" y="98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6" y="74"/>
                    <a:pt x="70" y="70"/>
                    <a:pt x="76" y="63"/>
                  </a:cubicBezTo>
                  <a:cubicBezTo>
                    <a:pt x="86" y="53"/>
                    <a:pt x="99" y="47"/>
                    <a:pt x="115" y="47"/>
                  </a:cubicBezTo>
                  <a:cubicBezTo>
                    <a:pt x="123" y="47"/>
                    <a:pt x="131" y="49"/>
                    <a:pt x="137" y="52"/>
                  </a:cubicBezTo>
                  <a:cubicBezTo>
                    <a:pt x="132" y="73"/>
                    <a:pt x="132" y="73"/>
                    <a:pt x="132" y="73"/>
                  </a:cubicBezTo>
                  <a:cubicBezTo>
                    <a:pt x="128" y="69"/>
                    <a:pt x="122" y="67"/>
                    <a:pt x="113" y="67"/>
                  </a:cubicBezTo>
                  <a:cubicBezTo>
                    <a:pt x="105" y="67"/>
                    <a:pt x="98" y="70"/>
                    <a:pt x="93" y="76"/>
                  </a:cubicBezTo>
                  <a:cubicBezTo>
                    <a:pt x="90" y="79"/>
                    <a:pt x="88" y="79"/>
                    <a:pt x="87" y="84"/>
                  </a:cubicBezTo>
                  <a:cubicBezTo>
                    <a:pt x="129" y="84"/>
                    <a:pt x="129" y="84"/>
                    <a:pt x="129" y="84"/>
                  </a:cubicBezTo>
                  <a:cubicBezTo>
                    <a:pt x="127" y="98"/>
                    <a:pt x="127" y="98"/>
                    <a:pt x="127" y="98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8" y="99"/>
                    <a:pt x="88" y="103"/>
                    <a:pt x="88" y="105"/>
                  </a:cubicBezTo>
                  <a:cubicBezTo>
                    <a:pt x="88" y="107"/>
                    <a:pt x="88" y="109"/>
                    <a:pt x="88" y="110"/>
                  </a:cubicBezTo>
                  <a:cubicBezTo>
                    <a:pt x="125" y="110"/>
                    <a:pt x="125" y="110"/>
                    <a:pt x="125" y="110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87" y="124"/>
                    <a:pt x="87" y="124"/>
                    <a:pt x="87" y="124"/>
                  </a:cubicBezTo>
                  <a:cubicBezTo>
                    <a:pt x="88" y="129"/>
                    <a:pt x="90" y="132"/>
                    <a:pt x="93" y="135"/>
                  </a:cubicBezTo>
                  <a:cubicBezTo>
                    <a:pt x="98" y="141"/>
                    <a:pt x="105" y="144"/>
                    <a:pt x="113" y="144"/>
                  </a:cubicBezTo>
                  <a:cubicBezTo>
                    <a:pt x="123" y="144"/>
                    <a:pt x="134" y="141"/>
                    <a:pt x="140" y="135"/>
                  </a:cubicBezTo>
                  <a:lnTo>
                    <a:pt x="140" y="1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 rot="2491482">
              <a:off x="1604830" y="6014782"/>
              <a:ext cx="851619" cy="858515"/>
            </a:xfrm>
            <a:custGeom>
              <a:avLst/>
              <a:gdLst>
                <a:gd name="T0" fmla="*/ 172 w 209"/>
                <a:gd name="T1" fmla="*/ 37 h 210"/>
                <a:gd name="T2" fmla="*/ 37 w 209"/>
                <a:gd name="T3" fmla="*/ 37 h 210"/>
                <a:gd name="T4" fmla="*/ 37 w 209"/>
                <a:gd name="T5" fmla="*/ 172 h 210"/>
                <a:gd name="T6" fmla="*/ 172 w 209"/>
                <a:gd name="T7" fmla="*/ 172 h 210"/>
                <a:gd name="T8" fmla="*/ 172 w 209"/>
                <a:gd name="T9" fmla="*/ 37 h 210"/>
                <a:gd name="T10" fmla="*/ 135 w 209"/>
                <a:gd name="T11" fmla="*/ 158 h 210"/>
                <a:gd name="T12" fmla="*/ 124 w 209"/>
                <a:gd name="T13" fmla="*/ 160 h 210"/>
                <a:gd name="T14" fmla="*/ 105 w 209"/>
                <a:gd name="T15" fmla="*/ 157 h 210"/>
                <a:gd name="T16" fmla="*/ 88 w 209"/>
                <a:gd name="T17" fmla="*/ 153 h 210"/>
                <a:gd name="T18" fmla="*/ 69 w 209"/>
                <a:gd name="T19" fmla="*/ 160 h 210"/>
                <a:gd name="T20" fmla="*/ 61 w 209"/>
                <a:gd name="T21" fmla="*/ 142 h 210"/>
                <a:gd name="T22" fmla="*/ 73 w 209"/>
                <a:gd name="T23" fmla="*/ 128 h 210"/>
                <a:gd name="T24" fmla="*/ 77 w 209"/>
                <a:gd name="T25" fmla="*/ 115 h 210"/>
                <a:gd name="T26" fmla="*/ 77 w 209"/>
                <a:gd name="T27" fmla="*/ 112 h 210"/>
                <a:gd name="T28" fmla="*/ 61 w 209"/>
                <a:gd name="T29" fmla="*/ 112 h 210"/>
                <a:gd name="T30" fmla="*/ 61 w 209"/>
                <a:gd name="T31" fmla="*/ 93 h 210"/>
                <a:gd name="T32" fmla="*/ 73 w 209"/>
                <a:gd name="T33" fmla="*/ 93 h 210"/>
                <a:gd name="T34" fmla="*/ 70 w 209"/>
                <a:gd name="T35" fmla="*/ 75 h 210"/>
                <a:gd name="T36" fmla="*/ 74 w 209"/>
                <a:gd name="T37" fmla="*/ 59 h 210"/>
                <a:gd name="T38" fmla="*/ 87 w 209"/>
                <a:gd name="T39" fmla="*/ 48 h 210"/>
                <a:gd name="T40" fmla="*/ 106 w 209"/>
                <a:gd name="T41" fmla="*/ 44 h 210"/>
                <a:gd name="T42" fmla="*/ 130 w 209"/>
                <a:gd name="T43" fmla="*/ 52 h 210"/>
                <a:gd name="T44" fmla="*/ 141 w 209"/>
                <a:gd name="T45" fmla="*/ 73 h 210"/>
                <a:gd name="T46" fmla="*/ 120 w 209"/>
                <a:gd name="T47" fmla="*/ 76 h 210"/>
                <a:gd name="T48" fmla="*/ 114 w 209"/>
                <a:gd name="T49" fmla="*/ 65 h 210"/>
                <a:gd name="T50" fmla="*/ 105 w 209"/>
                <a:gd name="T51" fmla="*/ 61 h 210"/>
                <a:gd name="T52" fmla="*/ 95 w 209"/>
                <a:gd name="T53" fmla="*/ 65 h 210"/>
                <a:gd name="T54" fmla="*/ 91 w 209"/>
                <a:gd name="T55" fmla="*/ 75 h 210"/>
                <a:gd name="T56" fmla="*/ 92 w 209"/>
                <a:gd name="T57" fmla="*/ 84 h 210"/>
                <a:gd name="T58" fmla="*/ 94 w 209"/>
                <a:gd name="T59" fmla="*/ 93 h 210"/>
                <a:gd name="T60" fmla="*/ 120 w 209"/>
                <a:gd name="T61" fmla="*/ 93 h 210"/>
                <a:gd name="T62" fmla="*/ 120 w 209"/>
                <a:gd name="T63" fmla="*/ 112 h 210"/>
                <a:gd name="T64" fmla="*/ 98 w 209"/>
                <a:gd name="T65" fmla="*/ 112 h 210"/>
                <a:gd name="T66" fmla="*/ 98 w 209"/>
                <a:gd name="T67" fmla="*/ 114 h 210"/>
                <a:gd name="T68" fmla="*/ 96 w 209"/>
                <a:gd name="T69" fmla="*/ 125 h 210"/>
                <a:gd name="T70" fmla="*/ 87 w 209"/>
                <a:gd name="T71" fmla="*/ 139 h 210"/>
                <a:gd name="T72" fmla="*/ 97 w 209"/>
                <a:gd name="T73" fmla="*/ 136 h 210"/>
                <a:gd name="T74" fmla="*/ 102 w 209"/>
                <a:gd name="T75" fmla="*/ 137 h 210"/>
                <a:gd name="T76" fmla="*/ 108 w 209"/>
                <a:gd name="T77" fmla="*/ 138 h 210"/>
                <a:gd name="T78" fmla="*/ 121 w 209"/>
                <a:gd name="T79" fmla="*/ 141 h 210"/>
                <a:gd name="T80" fmla="*/ 136 w 209"/>
                <a:gd name="T81" fmla="*/ 136 h 210"/>
                <a:gd name="T82" fmla="*/ 145 w 209"/>
                <a:gd name="T83" fmla="*/ 155 h 210"/>
                <a:gd name="T84" fmla="*/ 135 w 209"/>
                <a:gd name="T85" fmla="*/ 15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9" h="210">
                  <a:moveTo>
                    <a:pt x="172" y="37"/>
                  </a:moveTo>
                  <a:cubicBezTo>
                    <a:pt x="135" y="0"/>
                    <a:pt x="74" y="0"/>
                    <a:pt x="37" y="37"/>
                  </a:cubicBezTo>
                  <a:cubicBezTo>
                    <a:pt x="0" y="75"/>
                    <a:pt x="0" y="135"/>
                    <a:pt x="37" y="172"/>
                  </a:cubicBezTo>
                  <a:cubicBezTo>
                    <a:pt x="74" y="210"/>
                    <a:pt x="135" y="210"/>
                    <a:pt x="172" y="172"/>
                  </a:cubicBezTo>
                  <a:cubicBezTo>
                    <a:pt x="209" y="135"/>
                    <a:pt x="209" y="75"/>
                    <a:pt x="172" y="37"/>
                  </a:cubicBezTo>
                  <a:close/>
                  <a:moveTo>
                    <a:pt x="135" y="158"/>
                  </a:moveTo>
                  <a:cubicBezTo>
                    <a:pt x="131" y="159"/>
                    <a:pt x="127" y="160"/>
                    <a:pt x="124" y="160"/>
                  </a:cubicBezTo>
                  <a:cubicBezTo>
                    <a:pt x="119" y="160"/>
                    <a:pt x="113" y="159"/>
                    <a:pt x="105" y="157"/>
                  </a:cubicBezTo>
                  <a:cubicBezTo>
                    <a:pt x="98" y="154"/>
                    <a:pt x="92" y="153"/>
                    <a:pt x="88" y="153"/>
                  </a:cubicBezTo>
                  <a:cubicBezTo>
                    <a:pt x="82" y="153"/>
                    <a:pt x="76" y="156"/>
                    <a:pt x="69" y="160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67" y="137"/>
                    <a:pt x="71" y="133"/>
                    <a:pt x="73" y="128"/>
                  </a:cubicBezTo>
                  <a:cubicBezTo>
                    <a:pt x="76" y="124"/>
                    <a:pt x="77" y="119"/>
                    <a:pt x="77" y="115"/>
                  </a:cubicBezTo>
                  <a:cubicBezTo>
                    <a:pt x="77" y="114"/>
                    <a:pt x="77" y="114"/>
                    <a:pt x="77" y="112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73" y="93"/>
                    <a:pt x="73" y="93"/>
                    <a:pt x="73" y="93"/>
                  </a:cubicBezTo>
                  <a:cubicBezTo>
                    <a:pt x="71" y="87"/>
                    <a:pt x="70" y="81"/>
                    <a:pt x="70" y="75"/>
                  </a:cubicBezTo>
                  <a:cubicBezTo>
                    <a:pt x="70" y="70"/>
                    <a:pt x="71" y="64"/>
                    <a:pt x="74" y="59"/>
                  </a:cubicBezTo>
                  <a:cubicBezTo>
                    <a:pt x="77" y="54"/>
                    <a:pt x="82" y="50"/>
                    <a:pt x="87" y="48"/>
                  </a:cubicBezTo>
                  <a:cubicBezTo>
                    <a:pt x="93" y="45"/>
                    <a:pt x="99" y="44"/>
                    <a:pt x="106" y="44"/>
                  </a:cubicBezTo>
                  <a:cubicBezTo>
                    <a:pt x="116" y="44"/>
                    <a:pt x="124" y="46"/>
                    <a:pt x="130" y="52"/>
                  </a:cubicBezTo>
                  <a:cubicBezTo>
                    <a:pt x="136" y="57"/>
                    <a:pt x="139" y="64"/>
                    <a:pt x="141" y="73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19" y="71"/>
                    <a:pt x="117" y="67"/>
                    <a:pt x="114" y="65"/>
                  </a:cubicBezTo>
                  <a:cubicBezTo>
                    <a:pt x="112" y="62"/>
                    <a:pt x="109" y="61"/>
                    <a:pt x="105" y="61"/>
                  </a:cubicBezTo>
                  <a:cubicBezTo>
                    <a:pt x="101" y="61"/>
                    <a:pt x="97" y="62"/>
                    <a:pt x="95" y="65"/>
                  </a:cubicBezTo>
                  <a:cubicBezTo>
                    <a:pt x="92" y="68"/>
                    <a:pt x="91" y="71"/>
                    <a:pt x="91" y="75"/>
                  </a:cubicBezTo>
                  <a:cubicBezTo>
                    <a:pt x="91" y="78"/>
                    <a:pt x="91" y="80"/>
                    <a:pt x="92" y="84"/>
                  </a:cubicBezTo>
                  <a:cubicBezTo>
                    <a:pt x="93" y="87"/>
                    <a:pt x="93" y="90"/>
                    <a:pt x="94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112"/>
                    <a:pt x="120" y="112"/>
                    <a:pt x="120" y="112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8" y="114"/>
                    <a:pt x="98" y="113"/>
                    <a:pt x="98" y="114"/>
                  </a:cubicBezTo>
                  <a:cubicBezTo>
                    <a:pt x="98" y="118"/>
                    <a:pt x="97" y="122"/>
                    <a:pt x="96" y="125"/>
                  </a:cubicBezTo>
                  <a:cubicBezTo>
                    <a:pt x="94" y="129"/>
                    <a:pt x="91" y="133"/>
                    <a:pt x="87" y="139"/>
                  </a:cubicBezTo>
                  <a:cubicBezTo>
                    <a:pt x="89" y="137"/>
                    <a:pt x="93" y="136"/>
                    <a:pt x="97" y="136"/>
                  </a:cubicBezTo>
                  <a:cubicBezTo>
                    <a:pt x="99" y="136"/>
                    <a:pt x="100" y="137"/>
                    <a:pt x="102" y="137"/>
                  </a:cubicBezTo>
                  <a:cubicBezTo>
                    <a:pt x="103" y="137"/>
                    <a:pt x="105" y="137"/>
                    <a:pt x="108" y="138"/>
                  </a:cubicBezTo>
                  <a:cubicBezTo>
                    <a:pt x="114" y="140"/>
                    <a:pt x="119" y="141"/>
                    <a:pt x="121" y="141"/>
                  </a:cubicBezTo>
                  <a:cubicBezTo>
                    <a:pt x="125" y="141"/>
                    <a:pt x="130" y="139"/>
                    <a:pt x="136" y="136"/>
                  </a:cubicBezTo>
                  <a:cubicBezTo>
                    <a:pt x="145" y="155"/>
                    <a:pt x="145" y="155"/>
                    <a:pt x="145" y="155"/>
                  </a:cubicBezTo>
                  <a:cubicBezTo>
                    <a:pt x="142" y="156"/>
                    <a:pt x="138" y="157"/>
                    <a:pt x="135" y="1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2714401" y="637773"/>
              <a:ext cx="842817" cy="839424"/>
            </a:xfrm>
            <a:custGeom>
              <a:avLst/>
              <a:gdLst>
                <a:gd name="T0" fmla="*/ 172 w 210"/>
                <a:gd name="T1" fmla="*/ 37 h 209"/>
                <a:gd name="T2" fmla="*/ 38 w 210"/>
                <a:gd name="T3" fmla="*/ 37 h 209"/>
                <a:gd name="T4" fmla="*/ 37 w 210"/>
                <a:gd name="T5" fmla="*/ 172 h 209"/>
                <a:gd name="T6" fmla="*/ 173 w 210"/>
                <a:gd name="T7" fmla="*/ 172 h 209"/>
                <a:gd name="T8" fmla="*/ 172 w 210"/>
                <a:gd name="T9" fmla="*/ 37 h 209"/>
                <a:gd name="T10" fmla="*/ 140 w 210"/>
                <a:gd name="T11" fmla="*/ 99 h 209"/>
                <a:gd name="T12" fmla="*/ 140 w 210"/>
                <a:gd name="T13" fmla="*/ 118 h 209"/>
                <a:gd name="T14" fmla="*/ 114 w 210"/>
                <a:gd name="T15" fmla="*/ 118 h 209"/>
                <a:gd name="T16" fmla="*/ 114 w 210"/>
                <a:gd name="T17" fmla="*/ 126 h 209"/>
                <a:gd name="T18" fmla="*/ 140 w 210"/>
                <a:gd name="T19" fmla="*/ 126 h 209"/>
                <a:gd name="T20" fmla="*/ 140 w 210"/>
                <a:gd name="T21" fmla="*/ 144 h 209"/>
                <a:gd name="T22" fmla="*/ 114 w 210"/>
                <a:gd name="T23" fmla="*/ 144 h 209"/>
                <a:gd name="T24" fmla="*/ 114 w 210"/>
                <a:gd name="T25" fmla="*/ 164 h 209"/>
                <a:gd name="T26" fmla="*/ 94 w 210"/>
                <a:gd name="T27" fmla="*/ 164 h 209"/>
                <a:gd name="T28" fmla="*/ 94 w 210"/>
                <a:gd name="T29" fmla="*/ 144 h 209"/>
                <a:gd name="T30" fmla="*/ 68 w 210"/>
                <a:gd name="T31" fmla="*/ 144 h 209"/>
                <a:gd name="T32" fmla="*/ 68 w 210"/>
                <a:gd name="T33" fmla="*/ 126 h 209"/>
                <a:gd name="T34" fmla="*/ 94 w 210"/>
                <a:gd name="T35" fmla="*/ 126 h 209"/>
                <a:gd name="T36" fmla="*/ 94 w 210"/>
                <a:gd name="T37" fmla="*/ 118 h 209"/>
                <a:gd name="T38" fmla="*/ 68 w 210"/>
                <a:gd name="T39" fmla="*/ 118 h 209"/>
                <a:gd name="T40" fmla="*/ 68 w 210"/>
                <a:gd name="T41" fmla="*/ 99 h 209"/>
                <a:gd name="T42" fmla="*/ 84 w 210"/>
                <a:gd name="T43" fmla="*/ 99 h 209"/>
                <a:gd name="T44" fmla="*/ 60 w 210"/>
                <a:gd name="T45" fmla="*/ 53 h 209"/>
                <a:gd name="T46" fmla="*/ 83 w 210"/>
                <a:gd name="T47" fmla="*/ 53 h 209"/>
                <a:gd name="T48" fmla="*/ 99 w 210"/>
                <a:gd name="T49" fmla="*/ 85 h 209"/>
                <a:gd name="T50" fmla="*/ 103 w 210"/>
                <a:gd name="T51" fmla="*/ 94 h 209"/>
                <a:gd name="T52" fmla="*/ 107 w 210"/>
                <a:gd name="T53" fmla="*/ 85 h 209"/>
                <a:gd name="T54" fmla="*/ 123 w 210"/>
                <a:gd name="T55" fmla="*/ 53 h 209"/>
                <a:gd name="T56" fmla="*/ 146 w 210"/>
                <a:gd name="T57" fmla="*/ 53 h 209"/>
                <a:gd name="T58" fmla="*/ 122 w 210"/>
                <a:gd name="T59" fmla="*/ 99 h 209"/>
                <a:gd name="T60" fmla="*/ 140 w 210"/>
                <a:gd name="T61" fmla="*/ 9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0" h="209">
                  <a:moveTo>
                    <a:pt x="172" y="37"/>
                  </a:moveTo>
                  <a:cubicBezTo>
                    <a:pt x="135" y="0"/>
                    <a:pt x="75" y="0"/>
                    <a:pt x="38" y="37"/>
                  </a:cubicBezTo>
                  <a:cubicBezTo>
                    <a:pt x="0" y="74"/>
                    <a:pt x="0" y="135"/>
                    <a:pt x="37" y="172"/>
                  </a:cubicBezTo>
                  <a:cubicBezTo>
                    <a:pt x="75" y="209"/>
                    <a:pt x="135" y="209"/>
                    <a:pt x="173" y="172"/>
                  </a:cubicBezTo>
                  <a:cubicBezTo>
                    <a:pt x="210" y="135"/>
                    <a:pt x="210" y="74"/>
                    <a:pt x="172" y="37"/>
                  </a:cubicBezTo>
                  <a:close/>
                  <a:moveTo>
                    <a:pt x="140" y="99"/>
                  </a:moveTo>
                  <a:cubicBezTo>
                    <a:pt x="140" y="118"/>
                    <a:pt x="140" y="118"/>
                    <a:pt x="140" y="118"/>
                  </a:cubicBezTo>
                  <a:cubicBezTo>
                    <a:pt x="114" y="118"/>
                    <a:pt x="114" y="118"/>
                    <a:pt x="114" y="118"/>
                  </a:cubicBezTo>
                  <a:cubicBezTo>
                    <a:pt x="114" y="126"/>
                    <a:pt x="114" y="126"/>
                    <a:pt x="114" y="126"/>
                  </a:cubicBezTo>
                  <a:cubicBezTo>
                    <a:pt x="140" y="126"/>
                    <a:pt x="140" y="126"/>
                    <a:pt x="140" y="126"/>
                  </a:cubicBezTo>
                  <a:cubicBezTo>
                    <a:pt x="140" y="144"/>
                    <a:pt x="140" y="144"/>
                    <a:pt x="140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94" y="164"/>
                    <a:pt x="94" y="164"/>
                    <a:pt x="94" y="164"/>
                  </a:cubicBezTo>
                  <a:cubicBezTo>
                    <a:pt x="94" y="144"/>
                    <a:pt x="94" y="144"/>
                    <a:pt x="94" y="144"/>
                  </a:cubicBezTo>
                  <a:cubicBezTo>
                    <a:pt x="68" y="144"/>
                    <a:pt x="68" y="144"/>
                    <a:pt x="68" y="144"/>
                  </a:cubicBezTo>
                  <a:cubicBezTo>
                    <a:pt x="68" y="126"/>
                    <a:pt x="68" y="126"/>
                    <a:pt x="68" y="126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99" y="85"/>
                    <a:pt x="99" y="85"/>
                    <a:pt x="99" y="85"/>
                  </a:cubicBezTo>
                  <a:cubicBezTo>
                    <a:pt x="101" y="89"/>
                    <a:pt x="102" y="91"/>
                    <a:pt x="103" y="94"/>
                  </a:cubicBezTo>
                  <a:cubicBezTo>
                    <a:pt x="104" y="91"/>
                    <a:pt x="105" y="89"/>
                    <a:pt x="107" y="85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46" y="53"/>
                    <a:pt x="146" y="53"/>
                    <a:pt x="146" y="53"/>
                  </a:cubicBezTo>
                  <a:cubicBezTo>
                    <a:pt x="122" y="99"/>
                    <a:pt x="122" y="99"/>
                    <a:pt x="122" y="99"/>
                  </a:cubicBezTo>
                  <a:lnTo>
                    <a:pt x="140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969800" y="1989379"/>
              <a:ext cx="852967" cy="852966"/>
            </a:xfrm>
            <a:custGeom>
              <a:avLst/>
              <a:gdLst>
                <a:gd name="T0" fmla="*/ 169 w 199"/>
                <a:gd name="T1" fmla="*/ 149 h 199"/>
                <a:gd name="T2" fmla="*/ 160 w 199"/>
                <a:gd name="T3" fmla="*/ 178 h 199"/>
                <a:gd name="T4" fmla="*/ 130 w 199"/>
                <a:gd name="T5" fmla="*/ 179 h 199"/>
                <a:gd name="T6" fmla="*/ 106 w 199"/>
                <a:gd name="T7" fmla="*/ 199 h 199"/>
                <a:gd name="T8" fmla="*/ 80 w 199"/>
                <a:gd name="T9" fmla="*/ 183 h 199"/>
                <a:gd name="T10" fmla="*/ 50 w 199"/>
                <a:gd name="T11" fmla="*/ 185 h 199"/>
                <a:gd name="T12" fmla="*/ 37 w 199"/>
                <a:gd name="T13" fmla="*/ 158 h 199"/>
                <a:gd name="T14" fmla="*/ 10 w 199"/>
                <a:gd name="T15" fmla="*/ 143 h 199"/>
                <a:gd name="T16" fmla="*/ 15 w 199"/>
                <a:gd name="T17" fmla="*/ 113 h 199"/>
                <a:gd name="T18" fmla="*/ 1 w 199"/>
                <a:gd name="T19" fmla="*/ 87 h 199"/>
                <a:gd name="T20" fmla="*/ 22 w 199"/>
                <a:gd name="T21" fmla="*/ 64 h 199"/>
                <a:gd name="T22" fmla="*/ 25 w 199"/>
                <a:gd name="T23" fmla="*/ 34 h 199"/>
                <a:gd name="T24" fmla="*/ 55 w 199"/>
                <a:gd name="T25" fmla="*/ 27 h 199"/>
                <a:gd name="T26" fmla="*/ 74 w 199"/>
                <a:gd name="T27" fmla="*/ 4 h 199"/>
                <a:gd name="T28" fmla="*/ 102 w 199"/>
                <a:gd name="T29" fmla="*/ 14 h 199"/>
                <a:gd name="T30" fmla="*/ 131 w 199"/>
                <a:gd name="T31" fmla="*/ 5 h 199"/>
                <a:gd name="T32" fmla="*/ 149 w 199"/>
                <a:gd name="T33" fmla="*/ 30 h 199"/>
                <a:gd name="T34" fmla="*/ 178 w 199"/>
                <a:gd name="T35" fmla="*/ 39 h 199"/>
                <a:gd name="T36" fmla="*/ 179 w 199"/>
                <a:gd name="T37" fmla="*/ 69 h 199"/>
                <a:gd name="T38" fmla="*/ 199 w 199"/>
                <a:gd name="T39" fmla="*/ 93 h 199"/>
                <a:gd name="T40" fmla="*/ 183 w 199"/>
                <a:gd name="T41" fmla="*/ 119 h 199"/>
                <a:gd name="T42" fmla="*/ 64 w 199"/>
                <a:gd name="T43" fmla="*/ 89 h 199"/>
                <a:gd name="T44" fmla="*/ 54 w 199"/>
                <a:gd name="T45" fmla="*/ 78 h 199"/>
                <a:gd name="T46" fmla="*/ 27 w 199"/>
                <a:gd name="T47" fmla="*/ 123 h 199"/>
                <a:gd name="T48" fmla="*/ 60 w 199"/>
                <a:gd name="T49" fmla="*/ 121 h 199"/>
                <a:gd name="T50" fmla="*/ 64 w 199"/>
                <a:gd name="T51" fmla="*/ 103 h 199"/>
                <a:gd name="T52" fmla="*/ 64 w 199"/>
                <a:gd name="T53" fmla="*/ 89 h 199"/>
                <a:gd name="T54" fmla="*/ 100 w 199"/>
                <a:gd name="T55" fmla="*/ 103 h 199"/>
                <a:gd name="T56" fmla="*/ 91 w 199"/>
                <a:gd name="T57" fmla="*/ 116 h 199"/>
                <a:gd name="T58" fmla="*/ 82 w 199"/>
                <a:gd name="T59" fmla="*/ 102 h 199"/>
                <a:gd name="T60" fmla="*/ 73 w 199"/>
                <a:gd name="T61" fmla="*/ 102 h 199"/>
                <a:gd name="T62" fmla="*/ 82 w 199"/>
                <a:gd name="T63" fmla="*/ 122 h 199"/>
                <a:gd name="T64" fmla="*/ 106 w 199"/>
                <a:gd name="T65" fmla="*/ 119 h 199"/>
                <a:gd name="T66" fmla="*/ 109 w 199"/>
                <a:gd name="T67" fmla="*/ 77 h 199"/>
                <a:gd name="T68" fmla="*/ 136 w 199"/>
                <a:gd name="T69" fmla="*/ 95 h 199"/>
                <a:gd name="T70" fmla="*/ 131 w 199"/>
                <a:gd name="T71" fmla="*/ 104 h 199"/>
                <a:gd name="T72" fmla="*/ 140 w 199"/>
                <a:gd name="T73" fmla="*/ 104 h 199"/>
                <a:gd name="T74" fmla="*/ 171 w 199"/>
                <a:gd name="T75" fmla="*/ 77 h 199"/>
                <a:gd name="T76" fmla="*/ 164 w 199"/>
                <a:gd name="T77" fmla="*/ 111 h 199"/>
                <a:gd name="T78" fmla="*/ 171 w 199"/>
                <a:gd name="T79" fmla="*/ 114 h 199"/>
                <a:gd name="T80" fmla="*/ 171 w 199"/>
                <a:gd name="T81" fmla="*/ 123 h 199"/>
                <a:gd name="T82" fmla="*/ 56 w 199"/>
                <a:gd name="T83" fmla="*/ 109 h 199"/>
                <a:gd name="T84" fmla="*/ 45 w 199"/>
                <a:gd name="T85" fmla="*/ 115 h 199"/>
                <a:gd name="T86" fmla="*/ 44 w 199"/>
                <a:gd name="T87" fmla="*/ 103 h 199"/>
                <a:gd name="T88" fmla="*/ 49 w 199"/>
                <a:gd name="T89" fmla="*/ 95 h 199"/>
                <a:gd name="T90" fmla="*/ 37 w 199"/>
                <a:gd name="T91" fmla="*/ 85 h 199"/>
                <a:gd name="T92" fmla="*/ 53 w 199"/>
                <a:gd name="T93" fmla="*/ 87 h 199"/>
                <a:gd name="T94" fmla="*/ 49 w 199"/>
                <a:gd name="T95" fmla="*/ 9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9" h="199">
                  <a:moveTo>
                    <a:pt x="177" y="135"/>
                  </a:moveTo>
                  <a:cubicBezTo>
                    <a:pt x="186" y="149"/>
                    <a:pt x="186" y="149"/>
                    <a:pt x="186" y="149"/>
                  </a:cubicBezTo>
                  <a:cubicBezTo>
                    <a:pt x="169" y="149"/>
                    <a:pt x="169" y="149"/>
                    <a:pt x="169" y="149"/>
                  </a:cubicBezTo>
                  <a:cubicBezTo>
                    <a:pt x="174" y="165"/>
                    <a:pt x="174" y="165"/>
                    <a:pt x="174" y="165"/>
                  </a:cubicBezTo>
                  <a:cubicBezTo>
                    <a:pt x="158" y="162"/>
                    <a:pt x="158" y="162"/>
                    <a:pt x="158" y="162"/>
                  </a:cubicBezTo>
                  <a:cubicBezTo>
                    <a:pt x="160" y="178"/>
                    <a:pt x="160" y="178"/>
                    <a:pt x="160" y="178"/>
                  </a:cubicBezTo>
                  <a:cubicBezTo>
                    <a:pt x="145" y="172"/>
                    <a:pt x="145" y="172"/>
                    <a:pt x="145" y="172"/>
                  </a:cubicBezTo>
                  <a:cubicBezTo>
                    <a:pt x="143" y="189"/>
                    <a:pt x="143" y="189"/>
                    <a:pt x="143" y="189"/>
                  </a:cubicBezTo>
                  <a:cubicBezTo>
                    <a:pt x="130" y="179"/>
                    <a:pt x="130" y="179"/>
                    <a:pt x="130" y="179"/>
                  </a:cubicBezTo>
                  <a:cubicBezTo>
                    <a:pt x="125" y="195"/>
                    <a:pt x="125" y="195"/>
                    <a:pt x="125" y="195"/>
                  </a:cubicBezTo>
                  <a:cubicBezTo>
                    <a:pt x="113" y="184"/>
                    <a:pt x="113" y="184"/>
                    <a:pt x="113" y="184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97" y="185"/>
                    <a:pt x="97" y="185"/>
                    <a:pt x="97" y="185"/>
                  </a:cubicBezTo>
                  <a:cubicBezTo>
                    <a:pt x="87" y="198"/>
                    <a:pt x="87" y="198"/>
                    <a:pt x="87" y="198"/>
                  </a:cubicBezTo>
                  <a:cubicBezTo>
                    <a:pt x="80" y="183"/>
                    <a:pt x="80" y="183"/>
                    <a:pt x="80" y="183"/>
                  </a:cubicBezTo>
                  <a:cubicBezTo>
                    <a:pt x="68" y="194"/>
                    <a:pt x="68" y="194"/>
                    <a:pt x="68" y="194"/>
                  </a:cubicBezTo>
                  <a:cubicBezTo>
                    <a:pt x="64" y="177"/>
                    <a:pt x="64" y="177"/>
                    <a:pt x="64" y="177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21" y="160"/>
                    <a:pt x="21" y="160"/>
                    <a:pt x="21" y="160"/>
                  </a:cubicBezTo>
                  <a:cubicBezTo>
                    <a:pt x="27" y="144"/>
                    <a:pt x="27" y="144"/>
                    <a:pt x="27" y="144"/>
                  </a:cubicBezTo>
                  <a:cubicBezTo>
                    <a:pt x="10" y="143"/>
                    <a:pt x="10" y="143"/>
                    <a:pt x="10" y="143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4" y="125"/>
                    <a:pt x="4" y="125"/>
                    <a:pt x="4" y="125"/>
                  </a:cubicBezTo>
                  <a:cubicBezTo>
                    <a:pt x="15" y="113"/>
                    <a:pt x="15" y="113"/>
                    <a:pt x="15" y="113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49" y="13"/>
                    <a:pt x="149" y="13"/>
                    <a:pt x="149" y="13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2" y="41"/>
                    <a:pt x="162" y="41"/>
                    <a:pt x="162" y="41"/>
                  </a:cubicBezTo>
                  <a:cubicBezTo>
                    <a:pt x="178" y="39"/>
                    <a:pt x="178" y="39"/>
                    <a:pt x="178" y="39"/>
                  </a:cubicBezTo>
                  <a:cubicBezTo>
                    <a:pt x="172" y="54"/>
                    <a:pt x="172" y="54"/>
                    <a:pt x="172" y="54"/>
                  </a:cubicBezTo>
                  <a:cubicBezTo>
                    <a:pt x="189" y="56"/>
                    <a:pt x="189" y="56"/>
                    <a:pt x="189" y="56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96" y="74"/>
                    <a:pt x="196" y="74"/>
                    <a:pt x="196" y="74"/>
                  </a:cubicBezTo>
                  <a:cubicBezTo>
                    <a:pt x="184" y="86"/>
                    <a:pt x="184" y="86"/>
                    <a:pt x="184" y="86"/>
                  </a:cubicBezTo>
                  <a:cubicBezTo>
                    <a:pt x="199" y="93"/>
                    <a:pt x="199" y="93"/>
                    <a:pt x="199" y="93"/>
                  </a:cubicBezTo>
                  <a:cubicBezTo>
                    <a:pt x="185" y="102"/>
                    <a:pt x="185" y="102"/>
                    <a:pt x="185" y="102"/>
                  </a:cubicBezTo>
                  <a:cubicBezTo>
                    <a:pt x="198" y="112"/>
                    <a:pt x="198" y="112"/>
                    <a:pt x="198" y="112"/>
                  </a:cubicBezTo>
                  <a:cubicBezTo>
                    <a:pt x="183" y="119"/>
                    <a:pt x="183" y="119"/>
                    <a:pt x="183" y="119"/>
                  </a:cubicBezTo>
                  <a:cubicBezTo>
                    <a:pt x="194" y="131"/>
                    <a:pt x="194" y="131"/>
                    <a:pt x="194" y="131"/>
                  </a:cubicBezTo>
                  <a:lnTo>
                    <a:pt x="177" y="135"/>
                  </a:lnTo>
                  <a:close/>
                  <a:moveTo>
                    <a:pt x="64" y="89"/>
                  </a:moveTo>
                  <a:cubicBezTo>
                    <a:pt x="64" y="87"/>
                    <a:pt x="63" y="85"/>
                    <a:pt x="62" y="84"/>
                  </a:cubicBezTo>
                  <a:cubicBezTo>
                    <a:pt x="61" y="82"/>
                    <a:pt x="60" y="81"/>
                    <a:pt x="59" y="80"/>
                  </a:cubicBezTo>
                  <a:cubicBezTo>
                    <a:pt x="57" y="79"/>
                    <a:pt x="56" y="78"/>
                    <a:pt x="54" y="78"/>
                  </a:cubicBezTo>
                  <a:cubicBezTo>
                    <a:pt x="52" y="77"/>
                    <a:pt x="49" y="77"/>
                    <a:pt x="46" y="77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123"/>
                    <a:pt x="27" y="123"/>
                    <a:pt x="27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9" y="123"/>
                    <a:pt x="53" y="123"/>
                    <a:pt x="54" y="123"/>
                  </a:cubicBezTo>
                  <a:cubicBezTo>
                    <a:pt x="57" y="123"/>
                    <a:pt x="59" y="122"/>
                    <a:pt x="60" y="121"/>
                  </a:cubicBezTo>
                  <a:cubicBezTo>
                    <a:pt x="62" y="120"/>
                    <a:pt x="63" y="118"/>
                    <a:pt x="64" y="116"/>
                  </a:cubicBezTo>
                  <a:cubicBezTo>
                    <a:pt x="65" y="114"/>
                    <a:pt x="66" y="112"/>
                    <a:pt x="66" y="110"/>
                  </a:cubicBezTo>
                  <a:cubicBezTo>
                    <a:pt x="66" y="107"/>
                    <a:pt x="65" y="105"/>
                    <a:pt x="64" y="103"/>
                  </a:cubicBezTo>
                  <a:cubicBezTo>
                    <a:pt x="62" y="101"/>
                    <a:pt x="60" y="100"/>
                    <a:pt x="57" y="99"/>
                  </a:cubicBezTo>
                  <a:cubicBezTo>
                    <a:pt x="59" y="98"/>
                    <a:pt x="61" y="97"/>
                    <a:pt x="62" y="95"/>
                  </a:cubicBezTo>
                  <a:cubicBezTo>
                    <a:pt x="63" y="93"/>
                    <a:pt x="64" y="91"/>
                    <a:pt x="64" y="89"/>
                  </a:cubicBezTo>
                  <a:close/>
                  <a:moveTo>
                    <a:pt x="109" y="77"/>
                  </a:moveTo>
                  <a:cubicBezTo>
                    <a:pt x="100" y="77"/>
                    <a:pt x="100" y="77"/>
                    <a:pt x="100" y="77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6"/>
                    <a:pt x="100" y="109"/>
                    <a:pt x="100" y="110"/>
                  </a:cubicBezTo>
                  <a:cubicBezTo>
                    <a:pt x="100" y="112"/>
                    <a:pt x="99" y="113"/>
                    <a:pt x="97" y="114"/>
                  </a:cubicBezTo>
                  <a:cubicBezTo>
                    <a:pt x="96" y="116"/>
                    <a:pt x="94" y="116"/>
                    <a:pt x="91" y="116"/>
                  </a:cubicBezTo>
                  <a:cubicBezTo>
                    <a:pt x="89" y="116"/>
                    <a:pt x="87" y="115"/>
                    <a:pt x="85" y="114"/>
                  </a:cubicBezTo>
                  <a:cubicBezTo>
                    <a:pt x="84" y="113"/>
                    <a:pt x="83" y="112"/>
                    <a:pt x="83" y="110"/>
                  </a:cubicBezTo>
                  <a:cubicBezTo>
                    <a:pt x="82" y="109"/>
                    <a:pt x="82" y="106"/>
                    <a:pt x="82" y="102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3" y="107"/>
                    <a:pt x="73" y="111"/>
                    <a:pt x="74" y="113"/>
                  </a:cubicBezTo>
                  <a:cubicBezTo>
                    <a:pt x="74" y="115"/>
                    <a:pt x="75" y="117"/>
                    <a:pt x="76" y="119"/>
                  </a:cubicBezTo>
                  <a:cubicBezTo>
                    <a:pt x="78" y="120"/>
                    <a:pt x="80" y="121"/>
                    <a:pt x="82" y="122"/>
                  </a:cubicBezTo>
                  <a:cubicBezTo>
                    <a:pt x="84" y="123"/>
                    <a:pt x="87" y="124"/>
                    <a:pt x="92" y="124"/>
                  </a:cubicBezTo>
                  <a:cubicBezTo>
                    <a:pt x="95" y="124"/>
                    <a:pt x="98" y="124"/>
                    <a:pt x="101" y="123"/>
                  </a:cubicBezTo>
                  <a:cubicBezTo>
                    <a:pt x="103" y="122"/>
                    <a:pt x="105" y="120"/>
                    <a:pt x="106" y="119"/>
                  </a:cubicBezTo>
                  <a:cubicBezTo>
                    <a:pt x="107" y="117"/>
                    <a:pt x="108" y="115"/>
                    <a:pt x="109" y="113"/>
                  </a:cubicBezTo>
                  <a:cubicBezTo>
                    <a:pt x="109" y="111"/>
                    <a:pt x="109" y="107"/>
                    <a:pt x="109" y="101"/>
                  </a:cubicBezTo>
                  <a:lnTo>
                    <a:pt x="109" y="77"/>
                  </a:lnTo>
                  <a:close/>
                  <a:moveTo>
                    <a:pt x="157" y="77"/>
                  </a:moveTo>
                  <a:cubicBezTo>
                    <a:pt x="146" y="77"/>
                    <a:pt x="146" y="77"/>
                    <a:pt x="146" y="77"/>
                  </a:cubicBezTo>
                  <a:cubicBezTo>
                    <a:pt x="136" y="95"/>
                    <a:pt x="136" y="95"/>
                    <a:pt x="136" y="95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14" y="77"/>
                    <a:pt x="114" y="77"/>
                    <a:pt x="114" y="77"/>
                  </a:cubicBezTo>
                  <a:cubicBezTo>
                    <a:pt x="131" y="104"/>
                    <a:pt x="131" y="104"/>
                    <a:pt x="131" y="104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40" y="123"/>
                    <a:pt x="140" y="123"/>
                    <a:pt x="140" y="123"/>
                  </a:cubicBezTo>
                  <a:cubicBezTo>
                    <a:pt x="140" y="104"/>
                    <a:pt x="140" y="104"/>
                    <a:pt x="140" y="104"/>
                  </a:cubicBezTo>
                  <a:lnTo>
                    <a:pt x="157" y="77"/>
                  </a:lnTo>
                  <a:close/>
                  <a:moveTo>
                    <a:pt x="171" y="88"/>
                  </a:moveTo>
                  <a:cubicBezTo>
                    <a:pt x="171" y="77"/>
                    <a:pt x="171" y="77"/>
                    <a:pt x="171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164" y="111"/>
                    <a:pt x="164" y="111"/>
                    <a:pt x="164" y="111"/>
                  </a:cubicBezTo>
                  <a:cubicBezTo>
                    <a:pt x="169" y="111"/>
                    <a:pt x="169" y="111"/>
                    <a:pt x="169" y="111"/>
                  </a:cubicBezTo>
                  <a:lnTo>
                    <a:pt x="171" y="88"/>
                  </a:lnTo>
                  <a:close/>
                  <a:moveTo>
                    <a:pt x="171" y="114"/>
                  </a:moveTo>
                  <a:cubicBezTo>
                    <a:pt x="162" y="114"/>
                    <a:pt x="162" y="114"/>
                    <a:pt x="162" y="114"/>
                  </a:cubicBezTo>
                  <a:cubicBezTo>
                    <a:pt x="162" y="123"/>
                    <a:pt x="162" y="123"/>
                    <a:pt x="162" y="123"/>
                  </a:cubicBezTo>
                  <a:cubicBezTo>
                    <a:pt x="171" y="123"/>
                    <a:pt x="171" y="123"/>
                    <a:pt x="171" y="123"/>
                  </a:cubicBezTo>
                  <a:lnTo>
                    <a:pt x="171" y="114"/>
                  </a:lnTo>
                  <a:close/>
                  <a:moveTo>
                    <a:pt x="55" y="106"/>
                  </a:moveTo>
                  <a:cubicBezTo>
                    <a:pt x="56" y="107"/>
                    <a:pt x="56" y="108"/>
                    <a:pt x="56" y="109"/>
                  </a:cubicBezTo>
                  <a:cubicBezTo>
                    <a:pt x="56" y="111"/>
                    <a:pt x="56" y="112"/>
                    <a:pt x="55" y="113"/>
                  </a:cubicBezTo>
                  <a:cubicBezTo>
                    <a:pt x="54" y="114"/>
                    <a:pt x="53" y="115"/>
                    <a:pt x="52" y="115"/>
                  </a:cubicBezTo>
                  <a:cubicBezTo>
                    <a:pt x="51" y="115"/>
                    <a:pt x="49" y="115"/>
                    <a:pt x="45" y="115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8" y="103"/>
                    <a:pt x="51" y="103"/>
                    <a:pt x="52" y="104"/>
                  </a:cubicBezTo>
                  <a:cubicBezTo>
                    <a:pt x="54" y="104"/>
                    <a:pt x="55" y="105"/>
                    <a:pt x="55" y="106"/>
                  </a:cubicBezTo>
                  <a:close/>
                  <a:moveTo>
                    <a:pt x="49" y="95"/>
                  </a:moveTo>
                  <a:cubicBezTo>
                    <a:pt x="49" y="96"/>
                    <a:pt x="46" y="96"/>
                    <a:pt x="43" y="96"/>
                  </a:cubicBezTo>
                  <a:cubicBezTo>
                    <a:pt x="37" y="96"/>
                    <a:pt x="37" y="96"/>
                    <a:pt x="37" y="96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6" y="85"/>
                    <a:pt x="49" y="85"/>
                    <a:pt x="50" y="85"/>
                  </a:cubicBezTo>
                  <a:cubicBezTo>
                    <a:pt x="51" y="85"/>
                    <a:pt x="53" y="86"/>
                    <a:pt x="53" y="87"/>
                  </a:cubicBezTo>
                  <a:cubicBezTo>
                    <a:pt x="54" y="88"/>
                    <a:pt x="55" y="89"/>
                    <a:pt x="55" y="90"/>
                  </a:cubicBezTo>
                  <a:cubicBezTo>
                    <a:pt x="55" y="92"/>
                    <a:pt x="54" y="93"/>
                    <a:pt x="53" y="94"/>
                  </a:cubicBezTo>
                  <a:cubicBezTo>
                    <a:pt x="52" y="95"/>
                    <a:pt x="51" y="95"/>
                    <a:pt x="49" y="9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271280" y="3218797"/>
              <a:ext cx="698520" cy="697005"/>
            </a:xfrm>
            <a:custGeom>
              <a:avLst/>
              <a:gdLst>
                <a:gd name="T0" fmla="*/ 414 w 461"/>
                <a:gd name="T1" fmla="*/ 211 h 460"/>
                <a:gd name="T2" fmla="*/ 442 w 461"/>
                <a:gd name="T3" fmla="*/ 116 h 460"/>
                <a:gd name="T4" fmla="*/ 348 w 461"/>
                <a:gd name="T5" fmla="*/ 88 h 460"/>
                <a:gd name="T6" fmla="*/ 301 w 461"/>
                <a:gd name="T7" fmla="*/ 0 h 460"/>
                <a:gd name="T8" fmla="*/ 213 w 461"/>
                <a:gd name="T9" fmla="*/ 48 h 460"/>
                <a:gd name="T10" fmla="*/ 116 w 461"/>
                <a:gd name="T11" fmla="*/ 19 h 460"/>
                <a:gd name="T12" fmla="*/ 88 w 461"/>
                <a:gd name="T13" fmla="*/ 114 h 460"/>
                <a:gd name="T14" fmla="*/ 0 w 461"/>
                <a:gd name="T15" fmla="*/ 161 h 460"/>
                <a:gd name="T16" fmla="*/ 47 w 461"/>
                <a:gd name="T17" fmla="*/ 249 h 460"/>
                <a:gd name="T18" fmla="*/ 19 w 461"/>
                <a:gd name="T19" fmla="*/ 344 h 460"/>
                <a:gd name="T20" fmla="*/ 114 w 461"/>
                <a:gd name="T21" fmla="*/ 372 h 460"/>
                <a:gd name="T22" fmla="*/ 161 w 461"/>
                <a:gd name="T23" fmla="*/ 460 h 460"/>
                <a:gd name="T24" fmla="*/ 248 w 461"/>
                <a:gd name="T25" fmla="*/ 413 h 460"/>
                <a:gd name="T26" fmla="*/ 345 w 461"/>
                <a:gd name="T27" fmla="*/ 441 h 460"/>
                <a:gd name="T28" fmla="*/ 374 w 461"/>
                <a:gd name="T29" fmla="*/ 346 h 460"/>
                <a:gd name="T30" fmla="*/ 461 w 461"/>
                <a:gd name="T31" fmla="*/ 299 h 460"/>
                <a:gd name="T32" fmla="*/ 414 w 461"/>
                <a:gd name="T33" fmla="*/ 211 h 460"/>
                <a:gd name="T34" fmla="*/ 156 w 461"/>
                <a:gd name="T35" fmla="*/ 294 h 460"/>
                <a:gd name="T36" fmla="*/ 133 w 461"/>
                <a:gd name="T37" fmla="*/ 294 h 460"/>
                <a:gd name="T38" fmla="*/ 92 w 461"/>
                <a:gd name="T39" fmla="*/ 225 h 460"/>
                <a:gd name="T40" fmla="*/ 92 w 461"/>
                <a:gd name="T41" fmla="*/ 294 h 460"/>
                <a:gd name="T42" fmla="*/ 69 w 461"/>
                <a:gd name="T43" fmla="*/ 294 h 460"/>
                <a:gd name="T44" fmla="*/ 69 w 461"/>
                <a:gd name="T45" fmla="*/ 195 h 460"/>
                <a:gd name="T46" fmla="*/ 99 w 461"/>
                <a:gd name="T47" fmla="*/ 195 h 460"/>
                <a:gd name="T48" fmla="*/ 133 w 461"/>
                <a:gd name="T49" fmla="*/ 251 h 460"/>
                <a:gd name="T50" fmla="*/ 133 w 461"/>
                <a:gd name="T51" fmla="*/ 195 h 460"/>
                <a:gd name="T52" fmla="*/ 156 w 461"/>
                <a:gd name="T53" fmla="*/ 195 h 460"/>
                <a:gd name="T54" fmla="*/ 156 w 461"/>
                <a:gd name="T55" fmla="*/ 294 h 460"/>
                <a:gd name="T56" fmla="*/ 246 w 461"/>
                <a:gd name="T57" fmla="*/ 213 h 460"/>
                <a:gd name="T58" fmla="*/ 203 w 461"/>
                <a:gd name="T59" fmla="*/ 213 h 460"/>
                <a:gd name="T60" fmla="*/ 203 w 461"/>
                <a:gd name="T61" fmla="*/ 230 h 460"/>
                <a:gd name="T62" fmla="*/ 244 w 461"/>
                <a:gd name="T63" fmla="*/ 230 h 460"/>
                <a:gd name="T64" fmla="*/ 244 w 461"/>
                <a:gd name="T65" fmla="*/ 251 h 460"/>
                <a:gd name="T66" fmla="*/ 203 w 461"/>
                <a:gd name="T67" fmla="*/ 251 h 460"/>
                <a:gd name="T68" fmla="*/ 203 w 461"/>
                <a:gd name="T69" fmla="*/ 275 h 460"/>
                <a:gd name="T70" fmla="*/ 246 w 461"/>
                <a:gd name="T71" fmla="*/ 275 h 460"/>
                <a:gd name="T72" fmla="*/ 246 w 461"/>
                <a:gd name="T73" fmla="*/ 294 h 460"/>
                <a:gd name="T74" fmla="*/ 177 w 461"/>
                <a:gd name="T75" fmla="*/ 294 h 460"/>
                <a:gd name="T76" fmla="*/ 177 w 461"/>
                <a:gd name="T77" fmla="*/ 195 h 460"/>
                <a:gd name="T78" fmla="*/ 246 w 461"/>
                <a:gd name="T79" fmla="*/ 195 h 460"/>
                <a:gd name="T80" fmla="*/ 246 w 461"/>
                <a:gd name="T81" fmla="*/ 213 h 460"/>
                <a:gd name="T82" fmla="*/ 374 w 461"/>
                <a:gd name="T83" fmla="*/ 294 h 460"/>
                <a:gd name="T84" fmla="*/ 345 w 461"/>
                <a:gd name="T85" fmla="*/ 294 h 460"/>
                <a:gd name="T86" fmla="*/ 329 w 461"/>
                <a:gd name="T87" fmla="*/ 232 h 460"/>
                <a:gd name="T88" fmla="*/ 312 w 461"/>
                <a:gd name="T89" fmla="*/ 294 h 460"/>
                <a:gd name="T90" fmla="*/ 284 w 461"/>
                <a:gd name="T91" fmla="*/ 294 h 460"/>
                <a:gd name="T92" fmla="*/ 260 w 461"/>
                <a:gd name="T93" fmla="*/ 195 h 460"/>
                <a:gd name="T94" fmla="*/ 286 w 461"/>
                <a:gd name="T95" fmla="*/ 195 h 460"/>
                <a:gd name="T96" fmla="*/ 301 w 461"/>
                <a:gd name="T97" fmla="*/ 261 h 460"/>
                <a:gd name="T98" fmla="*/ 317 w 461"/>
                <a:gd name="T99" fmla="*/ 195 h 460"/>
                <a:gd name="T100" fmla="*/ 341 w 461"/>
                <a:gd name="T101" fmla="*/ 195 h 460"/>
                <a:gd name="T102" fmla="*/ 357 w 461"/>
                <a:gd name="T103" fmla="*/ 261 h 460"/>
                <a:gd name="T104" fmla="*/ 371 w 461"/>
                <a:gd name="T105" fmla="*/ 195 h 460"/>
                <a:gd name="T106" fmla="*/ 398 w 461"/>
                <a:gd name="T107" fmla="*/ 195 h 460"/>
                <a:gd name="T108" fmla="*/ 374 w 461"/>
                <a:gd name="T109" fmla="*/ 294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1" h="460">
                  <a:moveTo>
                    <a:pt x="414" y="211"/>
                  </a:moveTo>
                  <a:lnTo>
                    <a:pt x="442" y="116"/>
                  </a:lnTo>
                  <a:lnTo>
                    <a:pt x="348" y="88"/>
                  </a:lnTo>
                  <a:lnTo>
                    <a:pt x="301" y="0"/>
                  </a:lnTo>
                  <a:lnTo>
                    <a:pt x="213" y="48"/>
                  </a:lnTo>
                  <a:lnTo>
                    <a:pt x="116" y="19"/>
                  </a:lnTo>
                  <a:lnTo>
                    <a:pt x="88" y="114"/>
                  </a:lnTo>
                  <a:lnTo>
                    <a:pt x="0" y="161"/>
                  </a:lnTo>
                  <a:lnTo>
                    <a:pt x="47" y="249"/>
                  </a:lnTo>
                  <a:lnTo>
                    <a:pt x="19" y="344"/>
                  </a:lnTo>
                  <a:lnTo>
                    <a:pt x="114" y="372"/>
                  </a:lnTo>
                  <a:lnTo>
                    <a:pt x="161" y="460"/>
                  </a:lnTo>
                  <a:lnTo>
                    <a:pt x="248" y="413"/>
                  </a:lnTo>
                  <a:lnTo>
                    <a:pt x="345" y="441"/>
                  </a:lnTo>
                  <a:lnTo>
                    <a:pt x="374" y="346"/>
                  </a:lnTo>
                  <a:lnTo>
                    <a:pt x="461" y="299"/>
                  </a:lnTo>
                  <a:lnTo>
                    <a:pt x="414" y="211"/>
                  </a:lnTo>
                  <a:close/>
                  <a:moveTo>
                    <a:pt x="156" y="294"/>
                  </a:moveTo>
                  <a:lnTo>
                    <a:pt x="133" y="294"/>
                  </a:lnTo>
                  <a:lnTo>
                    <a:pt x="92" y="225"/>
                  </a:lnTo>
                  <a:lnTo>
                    <a:pt x="92" y="294"/>
                  </a:lnTo>
                  <a:lnTo>
                    <a:pt x="69" y="294"/>
                  </a:lnTo>
                  <a:lnTo>
                    <a:pt x="69" y="195"/>
                  </a:lnTo>
                  <a:lnTo>
                    <a:pt x="99" y="195"/>
                  </a:lnTo>
                  <a:lnTo>
                    <a:pt x="133" y="251"/>
                  </a:lnTo>
                  <a:lnTo>
                    <a:pt x="133" y="195"/>
                  </a:lnTo>
                  <a:lnTo>
                    <a:pt x="156" y="195"/>
                  </a:lnTo>
                  <a:lnTo>
                    <a:pt x="156" y="294"/>
                  </a:lnTo>
                  <a:close/>
                  <a:moveTo>
                    <a:pt x="246" y="213"/>
                  </a:moveTo>
                  <a:lnTo>
                    <a:pt x="203" y="213"/>
                  </a:lnTo>
                  <a:lnTo>
                    <a:pt x="203" y="230"/>
                  </a:lnTo>
                  <a:lnTo>
                    <a:pt x="244" y="230"/>
                  </a:lnTo>
                  <a:lnTo>
                    <a:pt x="244" y="251"/>
                  </a:lnTo>
                  <a:lnTo>
                    <a:pt x="203" y="251"/>
                  </a:lnTo>
                  <a:lnTo>
                    <a:pt x="203" y="275"/>
                  </a:lnTo>
                  <a:lnTo>
                    <a:pt x="246" y="275"/>
                  </a:lnTo>
                  <a:lnTo>
                    <a:pt x="246" y="294"/>
                  </a:lnTo>
                  <a:lnTo>
                    <a:pt x="177" y="294"/>
                  </a:lnTo>
                  <a:lnTo>
                    <a:pt x="177" y="195"/>
                  </a:lnTo>
                  <a:lnTo>
                    <a:pt x="246" y="195"/>
                  </a:lnTo>
                  <a:lnTo>
                    <a:pt x="246" y="213"/>
                  </a:lnTo>
                  <a:close/>
                  <a:moveTo>
                    <a:pt x="374" y="294"/>
                  </a:moveTo>
                  <a:lnTo>
                    <a:pt x="345" y="294"/>
                  </a:lnTo>
                  <a:lnTo>
                    <a:pt x="329" y="232"/>
                  </a:lnTo>
                  <a:lnTo>
                    <a:pt x="312" y="294"/>
                  </a:lnTo>
                  <a:lnTo>
                    <a:pt x="284" y="294"/>
                  </a:lnTo>
                  <a:lnTo>
                    <a:pt x="260" y="195"/>
                  </a:lnTo>
                  <a:lnTo>
                    <a:pt x="286" y="195"/>
                  </a:lnTo>
                  <a:lnTo>
                    <a:pt x="301" y="261"/>
                  </a:lnTo>
                  <a:lnTo>
                    <a:pt x="317" y="195"/>
                  </a:lnTo>
                  <a:lnTo>
                    <a:pt x="341" y="195"/>
                  </a:lnTo>
                  <a:lnTo>
                    <a:pt x="357" y="261"/>
                  </a:lnTo>
                  <a:lnTo>
                    <a:pt x="371" y="195"/>
                  </a:lnTo>
                  <a:lnTo>
                    <a:pt x="398" y="195"/>
                  </a:lnTo>
                  <a:lnTo>
                    <a:pt x="374" y="2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146010" y="4108750"/>
              <a:ext cx="706096" cy="710641"/>
            </a:xfrm>
            <a:custGeom>
              <a:avLst/>
              <a:gdLst>
                <a:gd name="T0" fmla="*/ 99 w 197"/>
                <a:gd name="T1" fmla="*/ 198 h 198"/>
                <a:gd name="T2" fmla="*/ 0 w 197"/>
                <a:gd name="T3" fmla="*/ 99 h 198"/>
                <a:gd name="T4" fmla="*/ 99 w 197"/>
                <a:gd name="T5" fmla="*/ 0 h 198"/>
                <a:gd name="T6" fmla="*/ 197 w 197"/>
                <a:gd name="T7" fmla="*/ 99 h 198"/>
                <a:gd name="T8" fmla="*/ 99 w 197"/>
                <a:gd name="T9" fmla="*/ 198 h 198"/>
                <a:gd name="T10" fmla="*/ 74 w 197"/>
                <a:gd name="T11" fmla="*/ 80 h 198"/>
                <a:gd name="T12" fmla="*/ 62 w 197"/>
                <a:gd name="T13" fmla="*/ 95 h 198"/>
                <a:gd name="T14" fmla="*/ 65 w 197"/>
                <a:gd name="T15" fmla="*/ 98 h 198"/>
                <a:gd name="T16" fmla="*/ 87 w 197"/>
                <a:gd name="T17" fmla="*/ 79 h 198"/>
                <a:gd name="T18" fmla="*/ 89 w 197"/>
                <a:gd name="T19" fmla="*/ 85 h 198"/>
                <a:gd name="T20" fmla="*/ 74 w 197"/>
                <a:gd name="T21" fmla="*/ 122 h 198"/>
                <a:gd name="T22" fmla="*/ 65 w 197"/>
                <a:gd name="T23" fmla="*/ 153 h 198"/>
                <a:gd name="T24" fmla="*/ 78 w 197"/>
                <a:gd name="T25" fmla="*/ 165 h 198"/>
                <a:gd name="T26" fmla="*/ 124 w 197"/>
                <a:gd name="T27" fmla="*/ 132 h 198"/>
                <a:gd name="T28" fmla="*/ 122 w 197"/>
                <a:gd name="T29" fmla="*/ 129 h 198"/>
                <a:gd name="T30" fmla="*/ 101 w 197"/>
                <a:gd name="T31" fmla="*/ 147 h 198"/>
                <a:gd name="T32" fmla="*/ 98 w 197"/>
                <a:gd name="T33" fmla="*/ 144 h 198"/>
                <a:gd name="T34" fmla="*/ 102 w 197"/>
                <a:gd name="T35" fmla="*/ 132 h 198"/>
                <a:gd name="T36" fmla="*/ 117 w 197"/>
                <a:gd name="T37" fmla="*/ 91 h 198"/>
                <a:gd name="T38" fmla="*/ 106 w 197"/>
                <a:gd name="T39" fmla="*/ 65 h 198"/>
                <a:gd name="T40" fmla="*/ 74 w 197"/>
                <a:gd name="T41" fmla="*/ 80 h 198"/>
                <a:gd name="T42" fmla="*/ 118 w 197"/>
                <a:gd name="T43" fmla="*/ 27 h 198"/>
                <a:gd name="T44" fmla="*/ 100 w 197"/>
                <a:gd name="T45" fmla="*/ 44 h 198"/>
                <a:gd name="T46" fmla="*/ 115 w 197"/>
                <a:gd name="T47" fmla="*/ 58 h 198"/>
                <a:gd name="T48" fmla="*/ 132 w 197"/>
                <a:gd name="T49" fmla="*/ 41 h 198"/>
                <a:gd name="T50" fmla="*/ 118 w 197"/>
                <a:gd name="T51" fmla="*/ 27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7" h="198">
                  <a:moveTo>
                    <a:pt x="99" y="198"/>
                  </a:moveTo>
                  <a:cubicBezTo>
                    <a:pt x="44" y="198"/>
                    <a:pt x="0" y="154"/>
                    <a:pt x="0" y="99"/>
                  </a:cubicBezTo>
                  <a:cubicBezTo>
                    <a:pt x="0" y="45"/>
                    <a:pt x="44" y="0"/>
                    <a:pt x="99" y="0"/>
                  </a:cubicBezTo>
                  <a:cubicBezTo>
                    <a:pt x="153" y="0"/>
                    <a:pt x="197" y="45"/>
                    <a:pt x="197" y="99"/>
                  </a:cubicBezTo>
                  <a:cubicBezTo>
                    <a:pt x="197" y="154"/>
                    <a:pt x="153" y="198"/>
                    <a:pt x="99" y="198"/>
                  </a:cubicBezTo>
                  <a:close/>
                  <a:moveTo>
                    <a:pt x="74" y="80"/>
                  </a:moveTo>
                  <a:cubicBezTo>
                    <a:pt x="72" y="82"/>
                    <a:pt x="62" y="91"/>
                    <a:pt x="62" y="95"/>
                  </a:cubicBezTo>
                  <a:cubicBezTo>
                    <a:pt x="62" y="96"/>
                    <a:pt x="64" y="98"/>
                    <a:pt x="65" y="98"/>
                  </a:cubicBezTo>
                  <a:cubicBezTo>
                    <a:pt x="69" y="98"/>
                    <a:pt x="79" y="79"/>
                    <a:pt x="87" y="79"/>
                  </a:cubicBezTo>
                  <a:cubicBezTo>
                    <a:pt x="88" y="79"/>
                    <a:pt x="90" y="81"/>
                    <a:pt x="89" y="85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73" y="126"/>
                    <a:pt x="65" y="143"/>
                    <a:pt x="65" y="153"/>
                  </a:cubicBezTo>
                  <a:cubicBezTo>
                    <a:pt x="65" y="161"/>
                    <a:pt x="71" y="165"/>
                    <a:pt x="78" y="165"/>
                  </a:cubicBezTo>
                  <a:cubicBezTo>
                    <a:pt x="100" y="165"/>
                    <a:pt x="124" y="139"/>
                    <a:pt x="124" y="132"/>
                  </a:cubicBezTo>
                  <a:cubicBezTo>
                    <a:pt x="124" y="131"/>
                    <a:pt x="123" y="129"/>
                    <a:pt x="122" y="129"/>
                  </a:cubicBezTo>
                  <a:cubicBezTo>
                    <a:pt x="119" y="129"/>
                    <a:pt x="107" y="147"/>
                    <a:pt x="101" y="147"/>
                  </a:cubicBezTo>
                  <a:cubicBezTo>
                    <a:pt x="99" y="147"/>
                    <a:pt x="98" y="146"/>
                    <a:pt x="98" y="144"/>
                  </a:cubicBezTo>
                  <a:cubicBezTo>
                    <a:pt x="98" y="141"/>
                    <a:pt x="101" y="136"/>
                    <a:pt x="102" y="132"/>
                  </a:cubicBezTo>
                  <a:cubicBezTo>
                    <a:pt x="117" y="91"/>
                    <a:pt x="117" y="91"/>
                    <a:pt x="117" y="91"/>
                  </a:cubicBezTo>
                  <a:cubicBezTo>
                    <a:pt x="125" y="71"/>
                    <a:pt x="115" y="65"/>
                    <a:pt x="106" y="65"/>
                  </a:cubicBezTo>
                  <a:cubicBezTo>
                    <a:pt x="94" y="65"/>
                    <a:pt x="83" y="72"/>
                    <a:pt x="74" y="80"/>
                  </a:cubicBezTo>
                  <a:close/>
                  <a:moveTo>
                    <a:pt x="118" y="27"/>
                  </a:moveTo>
                  <a:cubicBezTo>
                    <a:pt x="108" y="27"/>
                    <a:pt x="100" y="34"/>
                    <a:pt x="100" y="44"/>
                  </a:cubicBezTo>
                  <a:cubicBezTo>
                    <a:pt x="100" y="52"/>
                    <a:pt x="106" y="58"/>
                    <a:pt x="115" y="58"/>
                  </a:cubicBezTo>
                  <a:cubicBezTo>
                    <a:pt x="124" y="58"/>
                    <a:pt x="132" y="51"/>
                    <a:pt x="132" y="41"/>
                  </a:cubicBezTo>
                  <a:cubicBezTo>
                    <a:pt x="132" y="32"/>
                    <a:pt x="126" y="27"/>
                    <a:pt x="118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1744585" y="4013941"/>
              <a:ext cx="1037901" cy="1069217"/>
            </a:xfrm>
            <a:custGeom>
              <a:avLst/>
              <a:gdLst>
                <a:gd name="T0" fmla="*/ 65 w 196"/>
                <a:gd name="T1" fmla="*/ 90 h 202"/>
                <a:gd name="T2" fmla="*/ 60 w 196"/>
                <a:gd name="T3" fmla="*/ 84 h 202"/>
                <a:gd name="T4" fmla="*/ 53 w 196"/>
                <a:gd name="T5" fmla="*/ 86 h 202"/>
                <a:gd name="T6" fmla="*/ 51 w 196"/>
                <a:gd name="T7" fmla="*/ 94 h 202"/>
                <a:gd name="T8" fmla="*/ 54 w 196"/>
                <a:gd name="T9" fmla="*/ 105 h 202"/>
                <a:gd name="T10" fmla="*/ 59 w 196"/>
                <a:gd name="T11" fmla="*/ 111 h 202"/>
                <a:gd name="T12" fmla="*/ 67 w 196"/>
                <a:gd name="T13" fmla="*/ 109 h 202"/>
                <a:gd name="T14" fmla="*/ 68 w 196"/>
                <a:gd name="T15" fmla="*/ 101 h 202"/>
                <a:gd name="T16" fmla="*/ 142 w 196"/>
                <a:gd name="T17" fmla="*/ 106 h 202"/>
                <a:gd name="T18" fmla="*/ 138 w 196"/>
                <a:gd name="T19" fmla="*/ 96 h 202"/>
                <a:gd name="T20" fmla="*/ 131 w 196"/>
                <a:gd name="T21" fmla="*/ 94 h 202"/>
                <a:gd name="T22" fmla="*/ 126 w 196"/>
                <a:gd name="T23" fmla="*/ 99 h 202"/>
                <a:gd name="T24" fmla="*/ 128 w 196"/>
                <a:gd name="T25" fmla="*/ 110 h 202"/>
                <a:gd name="T26" fmla="*/ 132 w 196"/>
                <a:gd name="T27" fmla="*/ 119 h 202"/>
                <a:gd name="T28" fmla="*/ 138 w 196"/>
                <a:gd name="T29" fmla="*/ 121 h 202"/>
                <a:gd name="T30" fmla="*/ 143 w 196"/>
                <a:gd name="T31" fmla="*/ 116 h 202"/>
                <a:gd name="T32" fmla="*/ 142 w 196"/>
                <a:gd name="T33" fmla="*/ 106 h 202"/>
                <a:gd name="T34" fmla="*/ 176 w 196"/>
                <a:gd name="T35" fmla="*/ 68 h 202"/>
                <a:gd name="T36" fmla="*/ 154 w 196"/>
                <a:gd name="T37" fmla="*/ 35 h 202"/>
                <a:gd name="T38" fmla="*/ 119 w 196"/>
                <a:gd name="T39" fmla="*/ 18 h 202"/>
                <a:gd name="T40" fmla="*/ 81 w 196"/>
                <a:gd name="T41" fmla="*/ 16 h 202"/>
                <a:gd name="T42" fmla="*/ 47 w 196"/>
                <a:gd name="T43" fmla="*/ 33 h 202"/>
                <a:gd name="T44" fmla="*/ 21 w 196"/>
                <a:gd name="T45" fmla="*/ 63 h 202"/>
                <a:gd name="T46" fmla="*/ 11 w 196"/>
                <a:gd name="T47" fmla="*/ 97 h 202"/>
                <a:gd name="T48" fmla="*/ 19 w 196"/>
                <a:gd name="T49" fmla="*/ 135 h 202"/>
                <a:gd name="T50" fmla="*/ 42 w 196"/>
                <a:gd name="T51" fmla="*/ 167 h 202"/>
                <a:gd name="T52" fmla="*/ 74 w 196"/>
                <a:gd name="T53" fmla="*/ 185 h 202"/>
                <a:gd name="T54" fmla="*/ 113 w 196"/>
                <a:gd name="T55" fmla="*/ 186 h 202"/>
                <a:gd name="T56" fmla="*/ 147 w 196"/>
                <a:gd name="T57" fmla="*/ 173 h 202"/>
                <a:gd name="T58" fmla="*/ 173 w 196"/>
                <a:gd name="T59" fmla="*/ 141 h 202"/>
                <a:gd name="T60" fmla="*/ 184 w 196"/>
                <a:gd name="T61" fmla="*/ 103 h 202"/>
                <a:gd name="T62" fmla="*/ 66 w 196"/>
                <a:gd name="T63" fmla="*/ 121 h 202"/>
                <a:gd name="T64" fmla="*/ 38 w 196"/>
                <a:gd name="T65" fmla="*/ 103 h 202"/>
                <a:gd name="T66" fmla="*/ 53 w 196"/>
                <a:gd name="T67" fmla="*/ 74 h 202"/>
                <a:gd name="T68" fmla="*/ 81 w 196"/>
                <a:gd name="T69" fmla="*/ 92 h 202"/>
                <a:gd name="T70" fmla="*/ 66 w 196"/>
                <a:gd name="T71" fmla="*/ 121 h 202"/>
                <a:gd name="T72" fmla="*/ 100 w 196"/>
                <a:gd name="T73" fmla="*/ 63 h 202"/>
                <a:gd name="T74" fmla="*/ 94 w 196"/>
                <a:gd name="T75" fmla="*/ 143 h 202"/>
                <a:gd name="T76" fmla="*/ 155 w 196"/>
                <a:gd name="T77" fmla="*/ 122 h 202"/>
                <a:gd name="T78" fmla="*/ 124 w 196"/>
                <a:gd name="T79" fmla="*/ 130 h 202"/>
                <a:gd name="T80" fmla="*/ 114 w 196"/>
                <a:gd name="T81" fmla="*/ 94 h 202"/>
                <a:gd name="T82" fmla="*/ 146 w 196"/>
                <a:gd name="T83" fmla="*/ 86 h 202"/>
                <a:gd name="T84" fmla="*/ 155 w 196"/>
                <a:gd name="T85" fmla="*/ 12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6" h="202">
                  <a:moveTo>
                    <a:pt x="67" y="96"/>
                  </a:moveTo>
                  <a:cubicBezTo>
                    <a:pt x="66" y="93"/>
                    <a:pt x="66" y="92"/>
                    <a:pt x="65" y="90"/>
                  </a:cubicBezTo>
                  <a:cubicBezTo>
                    <a:pt x="65" y="88"/>
                    <a:pt x="64" y="87"/>
                    <a:pt x="63" y="86"/>
                  </a:cubicBezTo>
                  <a:cubicBezTo>
                    <a:pt x="62" y="85"/>
                    <a:pt x="61" y="84"/>
                    <a:pt x="60" y="84"/>
                  </a:cubicBezTo>
                  <a:cubicBezTo>
                    <a:pt x="59" y="84"/>
                    <a:pt x="58" y="84"/>
                    <a:pt x="56" y="84"/>
                  </a:cubicBezTo>
                  <a:cubicBezTo>
                    <a:pt x="55" y="84"/>
                    <a:pt x="54" y="85"/>
                    <a:pt x="53" y="86"/>
                  </a:cubicBezTo>
                  <a:cubicBezTo>
                    <a:pt x="52" y="87"/>
                    <a:pt x="52" y="88"/>
                    <a:pt x="51" y="89"/>
                  </a:cubicBezTo>
                  <a:cubicBezTo>
                    <a:pt x="51" y="90"/>
                    <a:pt x="51" y="92"/>
                    <a:pt x="51" y="94"/>
                  </a:cubicBezTo>
                  <a:cubicBezTo>
                    <a:pt x="52" y="96"/>
                    <a:pt x="52" y="97"/>
                    <a:pt x="53" y="99"/>
                  </a:cubicBezTo>
                  <a:cubicBezTo>
                    <a:pt x="53" y="102"/>
                    <a:pt x="54" y="104"/>
                    <a:pt x="54" y="105"/>
                  </a:cubicBezTo>
                  <a:cubicBezTo>
                    <a:pt x="55" y="107"/>
                    <a:pt x="56" y="108"/>
                    <a:pt x="57" y="109"/>
                  </a:cubicBezTo>
                  <a:cubicBezTo>
                    <a:pt x="57" y="110"/>
                    <a:pt x="58" y="111"/>
                    <a:pt x="59" y="111"/>
                  </a:cubicBezTo>
                  <a:cubicBezTo>
                    <a:pt x="61" y="111"/>
                    <a:pt x="62" y="111"/>
                    <a:pt x="63" y="111"/>
                  </a:cubicBezTo>
                  <a:cubicBezTo>
                    <a:pt x="65" y="111"/>
                    <a:pt x="66" y="110"/>
                    <a:pt x="67" y="109"/>
                  </a:cubicBezTo>
                  <a:cubicBezTo>
                    <a:pt x="68" y="108"/>
                    <a:pt x="68" y="107"/>
                    <a:pt x="68" y="106"/>
                  </a:cubicBezTo>
                  <a:cubicBezTo>
                    <a:pt x="68" y="105"/>
                    <a:pt x="68" y="103"/>
                    <a:pt x="68" y="101"/>
                  </a:cubicBezTo>
                  <a:cubicBezTo>
                    <a:pt x="68" y="100"/>
                    <a:pt x="68" y="98"/>
                    <a:pt x="67" y="96"/>
                  </a:cubicBezTo>
                  <a:close/>
                  <a:moveTo>
                    <a:pt x="142" y="106"/>
                  </a:moveTo>
                  <a:cubicBezTo>
                    <a:pt x="141" y="104"/>
                    <a:pt x="141" y="102"/>
                    <a:pt x="140" y="100"/>
                  </a:cubicBezTo>
                  <a:cubicBezTo>
                    <a:pt x="140" y="99"/>
                    <a:pt x="139" y="97"/>
                    <a:pt x="138" y="96"/>
                  </a:cubicBezTo>
                  <a:cubicBezTo>
                    <a:pt x="137" y="95"/>
                    <a:pt x="136" y="95"/>
                    <a:pt x="135" y="94"/>
                  </a:cubicBezTo>
                  <a:cubicBezTo>
                    <a:pt x="134" y="94"/>
                    <a:pt x="133" y="94"/>
                    <a:pt x="131" y="94"/>
                  </a:cubicBezTo>
                  <a:cubicBezTo>
                    <a:pt x="130" y="95"/>
                    <a:pt x="129" y="95"/>
                    <a:pt x="128" y="96"/>
                  </a:cubicBezTo>
                  <a:cubicBezTo>
                    <a:pt x="127" y="97"/>
                    <a:pt x="127" y="98"/>
                    <a:pt x="126" y="99"/>
                  </a:cubicBezTo>
                  <a:cubicBezTo>
                    <a:pt x="126" y="101"/>
                    <a:pt x="126" y="102"/>
                    <a:pt x="126" y="104"/>
                  </a:cubicBezTo>
                  <a:cubicBezTo>
                    <a:pt x="127" y="106"/>
                    <a:pt x="127" y="108"/>
                    <a:pt x="128" y="110"/>
                  </a:cubicBezTo>
                  <a:cubicBezTo>
                    <a:pt x="128" y="112"/>
                    <a:pt x="129" y="114"/>
                    <a:pt x="129" y="115"/>
                  </a:cubicBezTo>
                  <a:cubicBezTo>
                    <a:pt x="130" y="117"/>
                    <a:pt x="131" y="118"/>
                    <a:pt x="132" y="119"/>
                  </a:cubicBezTo>
                  <a:cubicBezTo>
                    <a:pt x="132" y="120"/>
                    <a:pt x="133" y="121"/>
                    <a:pt x="134" y="121"/>
                  </a:cubicBezTo>
                  <a:cubicBezTo>
                    <a:pt x="136" y="122"/>
                    <a:pt x="137" y="122"/>
                    <a:pt x="138" y="121"/>
                  </a:cubicBezTo>
                  <a:cubicBezTo>
                    <a:pt x="140" y="121"/>
                    <a:pt x="141" y="120"/>
                    <a:pt x="142" y="119"/>
                  </a:cubicBezTo>
                  <a:cubicBezTo>
                    <a:pt x="143" y="119"/>
                    <a:pt x="143" y="117"/>
                    <a:pt x="143" y="116"/>
                  </a:cubicBezTo>
                  <a:cubicBezTo>
                    <a:pt x="144" y="115"/>
                    <a:pt x="144" y="114"/>
                    <a:pt x="143" y="112"/>
                  </a:cubicBezTo>
                  <a:cubicBezTo>
                    <a:pt x="143" y="110"/>
                    <a:pt x="143" y="108"/>
                    <a:pt x="142" y="106"/>
                  </a:cubicBezTo>
                  <a:close/>
                  <a:moveTo>
                    <a:pt x="196" y="83"/>
                  </a:moveTo>
                  <a:cubicBezTo>
                    <a:pt x="176" y="68"/>
                    <a:pt x="176" y="68"/>
                    <a:pt x="176" y="68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45" y="12"/>
                    <a:pt x="145" y="12"/>
                    <a:pt x="145" y="12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1" y="97"/>
                    <a:pt x="11" y="97"/>
                    <a:pt x="11" y="97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19" y="135"/>
                    <a:pt x="19" y="135"/>
                    <a:pt x="19" y="135"/>
                  </a:cubicBezTo>
                  <a:cubicBezTo>
                    <a:pt x="17" y="160"/>
                    <a:pt x="17" y="160"/>
                    <a:pt x="17" y="160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50" y="190"/>
                    <a:pt x="50" y="190"/>
                    <a:pt x="50" y="190"/>
                  </a:cubicBezTo>
                  <a:cubicBezTo>
                    <a:pt x="74" y="185"/>
                    <a:pt x="74" y="185"/>
                    <a:pt x="74" y="185"/>
                  </a:cubicBezTo>
                  <a:cubicBezTo>
                    <a:pt x="93" y="202"/>
                    <a:pt x="93" y="202"/>
                    <a:pt x="93" y="202"/>
                  </a:cubicBezTo>
                  <a:cubicBezTo>
                    <a:pt x="113" y="186"/>
                    <a:pt x="113" y="186"/>
                    <a:pt x="113" y="186"/>
                  </a:cubicBezTo>
                  <a:cubicBezTo>
                    <a:pt x="139" y="193"/>
                    <a:pt x="139" y="193"/>
                    <a:pt x="139" y="193"/>
                  </a:cubicBezTo>
                  <a:cubicBezTo>
                    <a:pt x="147" y="173"/>
                    <a:pt x="147" y="173"/>
                    <a:pt x="147" y="173"/>
                  </a:cubicBezTo>
                  <a:cubicBezTo>
                    <a:pt x="172" y="169"/>
                    <a:pt x="172" y="169"/>
                    <a:pt x="172" y="169"/>
                  </a:cubicBezTo>
                  <a:cubicBezTo>
                    <a:pt x="173" y="141"/>
                    <a:pt x="173" y="141"/>
                    <a:pt x="173" y="141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84" y="103"/>
                    <a:pt x="184" y="103"/>
                    <a:pt x="184" y="103"/>
                  </a:cubicBezTo>
                  <a:lnTo>
                    <a:pt x="196" y="83"/>
                  </a:lnTo>
                  <a:close/>
                  <a:moveTo>
                    <a:pt x="66" y="121"/>
                  </a:moveTo>
                  <a:cubicBezTo>
                    <a:pt x="59" y="123"/>
                    <a:pt x="53" y="123"/>
                    <a:pt x="49" y="120"/>
                  </a:cubicBezTo>
                  <a:cubicBezTo>
                    <a:pt x="44" y="117"/>
                    <a:pt x="41" y="111"/>
                    <a:pt x="38" y="103"/>
                  </a:cubicBezTo>
                  <a:cubicBezTo>
                    <a:pt x="36" y="95"/>
                    <a:pt x="36" y="89"/>
                    <a:pt x="39" y="84"/>
                  </a:cubicBezTo>
                  <a:cubicBezTo>
                    <a:pt x="42" y="79"/>
                    <a:pt x="46" y="75"/>
                    <a:pt x="53" y="74"/>
                  </a:cubicBezTo>
                  <a:cubicBezTo>
                    <a:pt x="60" y="72"/>
                    <a:pt x="66" y="72"/>
                    <a:pt x="71" y="75"/>
                  </a:cubicBezTo>
                  <a:cubicBezTo>
                    <a:pt x="75" y="78"/>
                    <a:pt x="79" y="84"/>
                    <a:pt x="81" y="92"/>
                  </a:cubicBezTo>
                  <a:cubicBezTo>
                    <a:pt x="83" y="100"/>
                    <a:pt x="83" y="106"/>
                    <a:pt x="80" y="111"/>
                  </a:cubicBezTo>
                  <a:cubicBezTo>
                    <a:pt x="78" y="116"/>
                    <a:pt x="73" y="119"/>
                    <a:pt x="66" y="121"/>
                  </a:cubicBezTo>
                  <a:close/>
                  <a:moveTo>
                    <a:pt x="81" y="146"/>
                  </a:moveTo>
                  <a:cubicBezTo>
                    <a:pt x="100" y="63"/>
                    <a:pt x="100" y="63"/>
                    <a:pt x="100" y="63"/>
                  </a:cubicBezTo>
                  <a:cubicBezTo>
                    <a:pt x="113" y="59"/>
                    <a:pt x="113" y="59"/>
                    <a:pt x="113" y="59"/>
                  </a:cubicBezTo>
                  <a:cubicBezTo>
                    <a:pt x="94" y="143"/>
                    <a:pt x="94" y="143"/>
                    <a:pt x="94" y="143"/>
                  </a:cubicBezTo>
                  <a:lnTo>
                    <a:pt x="81" y="146"/>
                  </a:lnTo>
                  <a:close/>
                  <a:moveTo>
                    <a:pt x="155" y="122"/>
                  </a:moveTo>
                  <a:cubicBezTo>
                    <a:pt x="153" y="126"/>
                    <a:pt x="148" y="130"/>
                    <a:pt x="141" y="132"/>
                  </a:cubicBezTo>
                  <a:cubicBezTo>
                    <a:pt x="134" y="134"/>
                    <a:pt x="128" y="133"/>
                    <a:pt x="124" y="130"/>
                  </a:cubicBezTo>
                  <a:cubicBezTo>
                    <a:pt x="119" y="127"/>
                    <a:pt x="116" y="122"/>
                    <a:pt x="113" y="114"/>
                  </a:cubicBezTo>
                  <a:cubicBezTo>
                    <a:pt x="111" y="106"/>
                    <a:pt x="112" y="99"/>
                    <a:pt x="114" y="94"/>
                  </a:cubicBezTo>
                  <a:cubicBezTo>
                    <a:pt x="117" y="89"/>
                    <a:pt x="122" y="86"/>
                    <a:pt x="128" y="84"/>
                  </a:cubicBezTo>
                  <a:cubicBezTo>
                    <a:pt x="136" y="82"/>
                    <a:pt x="141" y="83"/>
                    <a:pt x="146" y="86"/>
                  </a:cubicBezTo>
                  <a:cubicBezTo>
                    <a:pt x="151" y="89"/>
                    <a:pt x="154" y="94"/>
                    <a:pt x="156" y="102"/>
                  </a:cubicBezTo>
                  <a:cubicBezTo>
                    <a:pt x="158" y="110"/>
                    <a:pt x="158" y="117"/>
                    <a:pt x="155" y="1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 rot="17877841">
              <a:off x="2239448" y="5050871"/>
              <a:ext cx="960654" cy="710641"/>
            </a:xfrm>
            <a:custGeom>
              <a:avLst/>
              <a:gdLst>
                <a:gd name="T0" fmla="*/ 163 w 268"/>
                <a:gd name="T1" fmla="*/ 36 h 198"/>
                <a:gd name="T2" fmla="*/ 151 w 268"/>
                <a:gd name="T3" fmla="*/ 87 h 198"/>
                <a:gd name="T4" fmla="*/ 146 w 268"/>
                <a:gd name="T5" fmla="*/ 0 h 198"/>
                <a:gd name="T6" fmla="*/ 97 w 268"/>
                <a:gd name="T7" fmla="*/ 32 h 198"/>
                <a:gd name="T8" fmla="*/ 82 w 268"/>
                <a:gd name="T9" fmla="*/ 105 h 198"/>
                <a:gd name="T10" fmla="*/ 73 w 268"/>
                <a:gd name="T11" fmla="*/ 63 h 198"/>
                <a:gd name="T12" fmla="*/ 138 w 268"/>
                <a:gd name="T13" fmla="*/ 198 h 198"/>
                <a:gd name="T14" fmla="*/ 163 w 268"/>
                <a:gd name="T15" fmla="*/ 36 h 198"/>
                <a:gd name="T16" fmla="*/ 116 w 268"/>
                <a:gd name="T17" fmla="*/ 168 h 198"/>
                <a:gd name="T18" fmla="*/ 103 w 268"/>
                <a:gd name="T19" fmla="*/ 168 h 198"/>
                <a:gd name="T20" fmla="*/ 103 w 268"/>
                <a:gd name="T21" fmla="*/ 144 h 198"/>
                <a:gd name="T22" fmla="*/ 87 w 268"/>
                <a:gd name="T23" fmla="*/ 144 h 198"/>
                <a:gd name="T24" fmla="*/ 87 w 268"/>
                <a:gd name="T25" fmla="*/ 168 h 198"/>
                <a:gd name="T26" fmla="*/ 75 w 268"/>
                <a:gd name="T27" fmla="*/ 168 h 198"/>
                <a:gd name="T28" fmla="*/ 75 w 268"/>
                <a:gd name="T29" fmla="*/ 115 h 198"/>
                <a:gd name="T30" fmla="*/ 87 w 268"/>
                <a:gd name="T31" fmla="*/ 115 h 198"/>
                <a:gd name="T32" fmla="*/ 87 w 268"/>
                <a:gd name="T33" fmla="*/ 136 h 198"/>
                <a:gd name="T34" fmla="*/ 103 w 268"/>
                <a:gd name="T35" fmla="*/ 136 h 198"/>
                <a:gd name="T36" fmla="*/ 103 w 268"/>
                <a:gd name="T37" fmla="*/ 115 h 198"/>
                <a:gd name="T38" fmla="*/ 116 w 268"/>
                <a:gd name="T39" fmla="*/ 115 h 198"/>
                <a:gd name="T40" fmla="*/ 116 w 268"/>
                <a:gd name="T41" fmla="*/ 168 h 198"/>
                <a:gd name="T42" fmla="*/ 158 w 268"/>
                <a:gd name="T43" fmla="*/ 160 h 198"/>
                <a:gd name="T44" fmla="*/ 141 w 268"/>
                <a:gd name="T45" fmla="*/ 166 h 198"/>
                <a:gd name="T46" fmla="*/ 124 w 268"/>
                <a:gd name="T47" fmla="*/ 159 h 198"/>
                <a:gd name="T48" fmla="*/ 118 w 268"/>
                <a:gd name="T49" fmla="*/ 141 h 198"/>
                <a:gd name="T50" fmla="*/ 124 w 268"/>
                <a:gd name="T51" fmla="*/ 123 h 198"/>
                <a:gd name="T52" fmla="*/ 141 w 268"/>
                <a:gd name="T53" fmla="*/ 117 h 198"/>
                <a:gd name="T54" fmla="*/ 158 w 268"/>
                <a:gd name="T55" fmla="*/ 123 h 198"/>
                <a:gd name="T56" fmla="*/ 164 w 268"/>
                <a:gd name="T57" fmla="*/ 141 h 198"/>
                <a:gd name="T58" fmla="*/ 158 w 268"/>
                <a:gd name="T59" fmla="*/ 160 h 198"/>
                <a:gd name="T60" fmla="*/ 187 w 268"/>
                <a:gd name="T61" fmla="*/ 128 h 198"/>
                <a:gd name="T62" fmla="*/ 187 w 268"/>
                <a:gd name="T63" fmla="*/ 168 h 198"/>
                <a:gd name="T64" fmla="*/ 175 w 268"/>
                <a:gd name="T65" fmla="*/ 168 h 198"/>
                <a:gd name="T66" fmla="*/ 175 w 268"/>
                <a:gd name="T67" fmla="*/ 128 h 198"/>
                <a:gd name="T68" fmla="*/ 161 w 268"/>
                <a:gd name="T69" fmla="*/ 128 h 198"/>
                <a:gd name="T70" fmla="*/ 161 w 268"/>
                <a:gd name="T71" fmla="*/ 115 h 198"/>
                <a:gd name="T72" fmla="*/ 201 w 268"/>
                <a:gd name="T73" fmla="*/ 115 h 198"/>
                <a:gd name="T74" fmla="*/ 201 w 268"/>
                <a:gd name="T75" fmla="*/ 128 h 198"/>
                <a:gd name="T76" fmla="*/ 187 w 268"/>
                <a:gd name="T77" fmla="*/ 128 h 198"/>
                <a:gd name="T78" fmla="*/ 148 w 268"/>
                <a:gd name="T79" fmla="*/ 129 h 198"/>
                <a:gd name="T80" fmla="*/ 145 w 268"/>
                <a:gd name="T81" fmla="*/ 127 h 198"/>
                <a:gd name="T82" fmla="*/ 141 w 268"/>
                <a:gd name="T83" fmla="*/ 126 h 198"/>
                <a:gd name="T84" fmla="*/ 137 w 268"/>
                <a:gd name="T85" fmla="*/ 126 h 198"/>
                <a:gd name="T86" fmla="*/ 133 w 268"/>
                <a:gd name="T87" fmla="*/ 129 h 198"/>
                <a:gd name="T88" fmla="*/ 131 w 268"/>
                <a:gd name="T89" fmla="*/ 134 h 198"/>
                <a:gd name="T90" fmla="*/ 130 w 268"/>
                <a:gd name="T91" fmla="*/ 141 h 198"/>
                <a:gd name="T92" fmla="*/ 131 w 268"/>
                <a:gd name="T93" fmla="*/ 149 h 198"/>
                <a:gd name="T94" fmla="*/ 133 w 268"/>
                <a:gd name="T95" fmla="*/ 153 h 198"/>
                <a:gd name="T96" fmla="*/ 137 w 268"/>
                <a:gd name="T97" fmla="*/ 156 h 198"/>
                <a:gd name="T98" fmla="*/ 141 w 268"/>
                <a:gd name="T99" fmla="*/ 157 h 198"/>
                <a:gd name="T100" fmla="*/ 145 w 268"/>
                <a:gd name="T101" fmla="*/ 156 h 198"/>
                <a:gd name="T102" fmla="*/ 148 w 268"/>
                <a:gd name="T103" fmla="*/ 153 h 198"/>
                <a:gd name="T104" fmla="*/ 151 w 268"/>
                <a:gd name="T105" fmla="*/ 149 h 198"/>
                <a:gd name="T106" fmla="*/ 151 w 268"/>
                <a:gd name="T107" fmla="*/ 141 h 198"/>
                <a:gd name="T108" fmla="*/ 151 w 268"/>
                <a:gd name="T109" fmla="*/ 134 h 198"/>
                <a:gd name="T110" fmla="*/ 148 w 268"/>
                <a:gd name="T111" fmla="*/ 12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8" h="198">
                  <a:moveTo>
                    <a:pt x="163" y="36"/>
                  </a:moveTo>
                  <a:cubicBezTo>
                    <a:pt x="184" y="83"/>
                    <a:pt x="155" y="87"/>
                    <a:pt x="151" y="87"/>
                  </a:cubicBezTo>
                  <a:cubicBezTo>
                    <a:pt x="112" y="88"/>
                    <a:pt x="138" y="4"/>
                    <a:pt x="146" y="0"/>
                  </a:cubicBezTo>
                  <a:cubicBezTo>
                    <a:pt x="142" y="0"/>
                    <a:pt x="116" y="0"/>
                    <a:pt x="97" y="32"/>
                  </a:cubicBezTo>
                  <a:cubicBezTo>
                    <a:pt x="77" y="66"/>
                    <a:pt x="106" y="98"/>
                    <a:pt x="82" y="105"/>
                  </a:cubicBezTo>
                  <a:cubicBezTo>
                    <a:pt x="64" y="113"/>
                    <a:pt x="71" y="71"/>
                    <a:pt x="73" y="63"/>
                  </a:cubicBezTo>
                  <a:cubicBezTo>
                    <a:pt x="63" y="62"/>
                    <a:pt x="0" y="198"/>
                    <a:pt x="138" y="198"/>
                  </a:cubicBezTo>
                  <a:cubicBezTo>
                    <a:pt x="268" y="198"/>
                    <a:pt x="204" y="38"/>
                    <a:pt x="163" y="36"/>
                  </a:cubicBezTo>
                  <a:close/>
                  <a:moveTo>
                    <a:pt x="116" y="168"/>
                  </a:moveTo>
                  <a:cubicBezTo>
                    <a:pt x="103" y="168"/>
                    <a:pt x="103" y="168"/>
                    <a:pt x="103" y="168"/>
                  </a:cubicBezTo>
                  <a:cubicBezTo>
                    <a:pt x="103" y="144"/>
                    <a:pt x="103" y="144"/>
                    <a:pt x="103" y="144"/>
                  </a:cubicBezTo>
                  <a:cubicBezTo>
                    <a:pt x="87" y="144"/>
                    <a:pt x="87" y="144"/>
                    <a:pt x="87" y="144"/>
                  </a:cubicBezTo>
                  <a:cubicBezTo>
                    <a:pt x="87" y="168"/>
                    <a:pt x="87" y="168"/>
                    <a:pt x="87" y="168"/>
                  </a:cubicBezTo>
                  <a:cubicBezTo>
                    <a:pt x="75" y="168"/>
                    <a:pt x="75" y="168"/>
                    <a:pt x="75" y="168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87" y="115"/>
                    <a:pt x="87" y="115"/>
                    <a:pt x="87" y="115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16" y="115"/>
                    <a:pt x="116" y="115"/>
                    <a:pt x="116" y="115"/>
                  </a:cubicBezTo>
                  <a:lnTo>
                    <a:pt x="116" y="168"/>
                  </a:lnTo>
                  <a:close/>
                  <a:moveTo>
                    <a:pt x="158" y="160"/>
                  </a:moveTo>
                  <a:cubicBezTo>
                    <a:pt x="154" y="164"/>
                    <a:pt x="148" y="166"/>
                    <a:pt x="141" y="166"/>
                  </a:cubicBezTo>
                  <a:cubicBezTo>
                    <a:pt x="134" y="166"/>
                    <a:pt x="128" y="164"/>
                    <a:pt x="124" y="159"/>
                  </a:cubicBezTo>
                  <a:cubicBezTo>
                    <a:pt x="120" y="155"/>
                    <a:pt x="118" y="149"/>
                    <a:pt x="118" y="141"/>
                  </a:cubicBezTo>
                  <a:cubicBezTo>
                    <a:pt x="118" y="134"/>
                    <a:pt x="120" y="128"/>
                    <a:pt x="124" y="123"/>
                  </a:cubicBezTo>
                  <a:cubicBezTo>
                    <a:pt x="128" y="119"/>
                    <a:pt x="134" y="117"/>
                    <a:pt x="141" y="117"/>
                  </a:cubicBezTo>
                  <a:cubicBezTo>
                    <a:pt x="148" y="117"/>
                    <a:pt x="154" y="119"/>
                    <a:pt x="158" y="123"/>
                  </a:cubicBezTo>
                  <a:cubicBezTo>
                    <a:pt x="162" y="128"/>
                    <a:pt x="164" y="134"/>
                    <a:pt x="164" y="141"/>
                  </a:cubicBezTo>
                  <a:cubicBezTo>
                    <a:pt x="164" y="149"/>
                    <a:pt x="162" y="155"/>
                    <a:pt x="158" y="160"/>
                  </a:cubicBezTo>
                  <a:close/>
                  <a:moveTo>
                    <a:pt x="187" y="128"/>
                  </a:moveTo>
                  <a:cubicBezTo>
                    <a:pt x="187" y="168"/>
                    <a:pt x="187" y="168"/>
                    <a:pt x="187" y="168"/>
                  </a:cubicBezTo>
                  <a:cubicBezTo>
                    <a:pt x="175" y="168"/>
                    <a:pt x="175" y="168"/>
                    <a:pt x="175" y="168"/>
                  </a:cubicBezTo>
                  <a:cubicBezTo>
                    <a:pt x="175" y="128"/>
                    <a:pt x="175" y="128"/>
                    <a:pt x="175" y="128"/>
                  </a:cubicBezTo>
                  <a:cubicBezTo>
                    <a:pt x="161" y="128"/>
                    <a:pt x="161" y="128"/>
                    <a:pt x="161" y="128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201" y="115"/>
                    <a:pt x="201" y="115"/>
                    <a:pt x="201" y="115"/>
                  </a:cubicBezTo>
                  <a:cubicBezTo>
                    <a:pt x="201" y="128"/>
                    <a:pt x="201" y="128"/>
                    <a:pt x="201" y="128"/>
                  </a:cubicBezTo>
                  <a:lnTo>
                    <a:pt x="187" y="128"/>
                  </a:lnTo>
                  <a:close/>
                  <a:moveTo>
                    <a:pt x="148" y="129"/>
                  </a:moveTo>
                  <a:cubicBezTo>
                    <a:pt x="147" y="128"/>
                    <a:pt x="146" y="127"/>
                    <a:pt x="145" y="127"/>
                  </a:cubicBezTo>
                  <a:cubicBezTo>
                    <a:pt x="144" y="126"/>
                    <a:pt x="142" y="126"/>
                    <a:pt x="141" y="126"/>
                  </a:cubicBezTo>
                  <a:cubicBezTo>
                    <a:pt x="139" y="126"/>
                    <a:pt x="138" y="126"/>
                    <a:pt x="137" y="126"/>
                  </a:cubicBezTo>
                  <a:cubicBezTo>
                    <a:pt x="136" y="127"/>
                    <a:pt x="135" y="128"/>
                    <a:pt x="133" y="129"/>
                  </a:cubicBezTo>
                  <a:cubicBezTo>
                    <a:pt x="132" y="130"/>
                    <a:pt x="132" y="132"/>
                    <a:pt x="131" y="134"/>
                  </a:cubicBezTo>
                  <a:cubicBezTo>
                    <a:pt x="130" y="136"/>
                    <a:pt x="130" y="139"/>
                    <a:pt x="130" y="141"/>
                  </a:cubicBezTo>
                  <a:cubicBezTo>
                    <a:pt x="130" y="144"/>
                    <a:pt x="130" y="147"/>
                    <a:pt x="131" y="149"/>
                  </a:cubicBezTo>
                  <a:cubicBezTo>
                    <a:pt x="132" y="151"/>
                    <a:pt x="132" y="152"/>
                    <a:pt x="133" y="153"/>
                  </a:cubicBezTo>
                  <a:cubicBezTo>
                    <a:pt x="134" y="155"/>
                    <a:pt x="136" y="156"/>
                    <a:pt x="137" y="156"/>
                  </a:cubicBezTo>
                  <a:cubicBezTo>
                    <a:pt x="138" y="157"/>
                    <a:pt x="139" y="157"/>
                    <a:pt x="141" y="157"/>
                  </a:cubicBezTo>
                  <a:cubicBezTo>
                    <a:pt x="142" y="157"/>
                    <a:pt x="144" y="157"/>
                    <a:pt x="145" y="156"/>
                  </a:cubicBezTo>
                  <a:cubicBezTo>
                    <a:pt x="146" y="156"/>
                    <a:pt x="147" y="155"/>
                    <a:pt x="148" y="153"/>
                  </a:cubicBezTo>
                  <a:cubicBezTo>
                    <a:pt x="149" y="152"/>
                    <a:pt x="150" y="150"/>
                    <a:pt x="151" y="149"/>
                  </a:cubicBezTo>
                  <a:cubicBezTo>
                    <a:pt x="151" y="147"/>
                    <a:pt x="151" y="144"/>
                    <a:pt x="151" y="141"/>
                  </a:cubicBezTo>
                  <a:cubicBezTo>
                    <a:pt x="151" y="139"/>
                    <a:pt x="151" y="136"/>
                    <a:pt x="151" y="134"/>
                  </a:cubicBezTo>
                  <a:cubicBezTo>
                    <a:pt x="150" y="132"/>
                    <a:pt x="149" y="131"/>
                    <a:pt x="148" y="1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277912" y="5047083"/>
              <a:ext cx="710642" cy="718218"/>
            </a:xfrm>
            <a:custGeom>
              <a:avLst/>
              <a:gdLst>
                <a:gd name="T0" fmla="*/ 89 w 198"/>
                <a:gd name="T1" fmla="*/ 104 h 200"/>
                <a:gd name="T2" fmla="*/ 81 w 198"/>
                <a:gd name="T3" fmla="*/ 104 h 200"/>
                <a:gd name="T4" fmla="*/ 191 w 198"/>
                <a:gd name="T5" fmla="*/ 63 h 200"/>
                <a:gd name="T6" fmla="*/ 149 w 198"/>
                <a:gd name="T7" fmla="*/ 14 h 200"/>
                <a:gd name="T8" fmla="*/ 89 w 198"/>
                <a:gd name="T9" fmla="*/ 1 h 200"/>
                <a:gd name="T10" fmla="*/ 33 w 198"/>
                <a:gd name="T11" fmla="*/ 26 h 200"/>
                <a:gd name="T12" fmla="*/ 2 w 198"/>
                <a:gd name="T13" fmla="*/ 78 h 200"/>
                <a:gd name="T14" fmla="*/ 8 w 198"/>
                <a:gd name="T15" fmla="*/ 139 h 200"/>
                <a:gd name="T16" fmla="*/ 48 w 198"/>
                <a:gd name="T17" fmla="*/ 185 h 200"/>
                <a:gd name="T18" fmla="*/ 107 w 198"/>
                <a:gd name="T19" fmla="*/ 199 h 200"/>
                <a:gd name="T20" fmla="*/ 163 w 198"/>
                <a:gd name="T21" fmla="*/ 176 h 200"/>
                <a:gd name="T22" fmla="*/ 195 w 198"/>
                <a:gd name="T23" fmla="*/ 124 h 200"/>
                <a:gd name="T24" fmla="*/ 62 w 198"/>
                <a:gd name="T25" fmla="*/ 116 h 200"/>
                <a:gd name="T26" fmla="*/ 43 w 198"/>
                <a:gd name="T27" fmla="*/ 119 h 200"/>
                <a:gd name="T28" fmla="*/ 37 w 198"/>
                <a:gd name="T29" fmla="*/ 107 h 200"/>
                <a:gd name="T30" fmla="*/ 44 w 198"/>
                <a:gd name="T31" fmla="*/ 111 h 200"/>
                <a:gd name="T32" fmla="*/ 53 w 198"/>
                <a:gd name="T33" fmla="*/ 112 h 200"/>
                <a:gd name="T34" fmla="*/ 56 w 198"/>
                <a:gd name="T35" fmla="*/ 111 h 200"/>
                <a:gd name="T36" fmla="*/ 56 w 198"/>
                <a:gd name="T37" fmla="*/ 106 h 200"/>
                <a:gd name="T38" fmla="*/ 49 w 198"/>
                <a:gd name="T39" fmla="*/ 104 h 200"/>
                <a:gd name="T40" fmla="*/ 39 w 198"/>
                <a:gd name="T41" fmla="*/ 99 h 200"/>
                <a:gd name="T42" fmla="*/ 41 w 198"/>
                <a:gd name="T43" fmla="*/ 83 h 200"/>
                <a:gd name="T44" fmla="*/ 59 w 198"/>
                <a:gd name="T45" fmla="*/ 81 h 200"/>
                <a:gd name="T46" fmla="*/ 65 w 198"/>
                <a:gd name="T47" fmla="*/ 91 h 200"/>
                <a:gd name="T48" fmla="*/ 59 w 198"/>
                <a:gd name="T49" fmla="*/ 88 h 200"/>
                <a:gd name="T50" fmla="*/ 51 w 198"/>
                <a:gd name="T51" fmla="*/ 87 h 200"/>
                <a:gd name="T52" fmla="*/ 47 w 198"/>
                <a:gd name="T53" fmla="*/ 89 h 200"/>
                <a:gd name="T54" fmla="*/ 48 w 198"/>
                <a:gd name="T55" fmla="*/ 93 h 200"/>
                <a:gd name="T56" fmla="*/ 55 w 198"/>
                <a:gd name="T57" fmla="*/ 96 h 200"/>
                <a:gd name="T58" fmla="*/ 65 w 198"/>
                <a:gd name="T59" fmla="*/ 100 h 200"/>
                <a:gd name="T60" fmla="*/ 62 w 198"/>
                <a:gd name="T61" fmla="*/ 116 h 200"/>
                <a:gd name="T62" fmla="*/ 91 w 198"/>
                <a:gd name="T63" fmla="*/ 111 h 200"/>
                <a:gd name="T64" fmla="*/ 77 w 198"/>
                <a:gd name="T65" fmla="*/ 119 h 200"/>
                <a:gd name="T66" fmla="*/ 80 w 198"/>
                <a:gd name="T67" fmla="*/ 81 h 200"/>
                <a:gd name="T68" fmla="*/ 103 w 198"/>
                <a:gd name="T69" fmla="*/ 119 h 200"/>
                <a:gd name="T70" fmla="*/ 133 w 198"/>
                <a:gd name="T71" fmla="*/ 119 h 200"/>
                <a:gd name="T72" fmla="*/ 107 w 198"/>
                <a:gd name="T73" fmla="*/ 81 h 200"/>
                <a:gd name="T74" fmla="*/ 117 w 198"/>
                <a:gd name="T75" fmla="*/ 111 h 200"/>
                <a:gd name="T76" fmla="*/ 133 w 198"/>
                <a:gd name="T77" fmla="*/ 119 h 200"/>
                <a:gd name="T78" fmla="*/ 146 w 198"/>
                <a:gd name="T79" fmla="*/ 88 h 200"/>
                <a:gd name="T80" fmla="*/ 161 w 198"/>
                <a:gd name="T81" fmla="*/ 95 h 200"/>
                <a:gd name="T82" fmla="*/ 146 w 198"/>
                <a:gd name="T83" fmla="*/ 102 h 200"/>
                <a:gd name="T84" fmla="*/ 162 w 198"/>
                <a:gd name="T85" fmla="*/ 111 h 200"/>
                <a:gd name="T86" fmla="*/ 137 w 198"/>
                <a:gd name="T87" fmla="*/ 119 h 200"/>
                <a:gd name="T88" fmla="*/ 162 w 198"/>
                <a:gd name="T89" fmla="*/ 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8" h="200">
                  <a:moveTo>
                    <a:pt x="81" y="104"/>
                  </a:moveTo>
                  <a:cubicBezTo>
                    <a:pt x="89" y="104"/>
                    <a:pt x="89" y="104"/>
                    <a:pt x="89" y="104"/>
                  </a:cubicBezTo>
                  <a:cubicBezTo>
                    <a:pt x="85" y="92"/>
                    <a:pt x="85" y="92"/>
                    <a:pt x="85" y="92"/>
                  </a:cubicBezTo>
                  <a:lnTo>
                    <a:pt x="81" y="104"/>
                  </a:lnTo>
                  <a:close/>
                  <a:moveTo>
                    <a:pt x="186" y="94"/>
                  </a:moveTo>
                  <a:cubicBezTo>
                    <a:pt x="193" y="85"/>
                    <a:pt x="195" y="74"/>
                    <a:pt x="191" y="63"/>
                  </a:cubicBezTo>
                  <a:cubicBezTo>
                    <a:pt x="186" y="51"/>
                    <a:pt x="175" y="44"/>
                    <a:pt x="164" y="44"/>
                  </a:cubicBezTo>
                  <a:cubicBezTo>
                    <a:pt x="165" y="32"/>
                    <a:pt x="159" y="20"/>
                    <a:pt x="149" y="14"/>
                  </a:cubicBezTo>
                  <a:cubicBezTo>
                    <a:pt x="139" y="8"/>
                    <a:pt x="127" y="9"/>
                    <a:pt x="117" y="15"/>
                  </a:cubicBezTo>
                  <a:cubicBezTo>
                    <a:pt x="111" y="6"/>
                    <a:pt x="101" y="0"/>
                    <a:pt x="89" y="1"/>
                  </a:cubicBezTo>
                  <a:cubicBezTo>
                    <a:pt x="77" y="2"/>
                    <a:pt x="68" y="10"/>
                    <a:pt x="64" y="20"/>
                  </a:cubicBezTo>
                  <a:cubicBezTo>
                    <a:pt x="54" y="16"/>
                    <a:pt x="42" y="18"/>
                    <a:pt x="33" y="26"/>
                  </a:cubicBezTo>
                  <a:cubicBezTo>
                    <a:pt x="25" y="33"/>
                    <a:pt x="21" y="45"/>
                    <a:pt x="24" y="56"/>
                  </a:cubicBezTo>
                  <a:cubicBezTo>
                    <a:pt x="13" y="59"/>
                    <a:pt x="5" y="67"/>
                    <a:pt x="2" y="78"/>
                  </a:cubicBezTo>
                  <a:cubicBezTo>
                    <a:pt x="0" y="90"/>
                    <a:pt x="4" y="101"/>
                    <a:pt x="12" y="108"/>
                  </a:cubicBezTo>
                  <a:cubicBezTo>
                    <a:pt x="5" y="116"/>
                    <a:pt x="3" y="128"/>
                    <a:pt x="8" y="139"/>
                  </a:cubicBezTo>
                  <a:cubicBezTo>
                    <a:pt x="12" y="150"/>
                    <a:pt x="22" y="156"/>
                    <a:pt x="33" y="157"/>
                  </a:cubicBezTo>
                  <a:cubicBezTo>
                    <a:pt x="33" y="168"/>
                    <a:pt x="38" y="179"/>
                    <a:pt x="48" y="185"/>
                  </a:cubicBezTo>
                  <a:cubicBezTo>
                    <a:pt x="58" y="191"/>
                    <a:pt x="70" y="191"/>
                    <a:pt x="79" y="185"/>
                  </a:cubicBezTo>
                  <a:cubicBezTo>
                    <a:pt x="85" y="194"/>
                    <a:pt x="95" y="200"/>
                    <a:pt x="107" y="199"/>
                  </a:cubicBezTo>
                  <a:cubicBezTo>
                    <a:pt x="119" y="198"/>
                    <a:pt x="128" y="191"/>
                    <a:pt x="133" y="181"/>
                  </a:cubicBezTo>
                  <a:cubicBezTo>
                    <a:pt x="143" y="185"/>
                    <a:pt x="154" y="183"/>
                    <a:pt x="163" y="176"/>
                  </a:cubicBezTo>
                  <a:cubicBezTo>
                    <a:pt x="172" y="168"/>
                    <a:pt x="176" y="157"/>
                    <a:pt x="173" y="146"/>
                  </a:cubicBezTo>
                  <a:cubicBezTo>
                    <a:pt x="184" y="143"/>
                    <a:pt x="193" y="135"/>
                    <a:pt x="195" y="124"/>
                  </a:cubicBezTo>
                  <a:cubicBezTo>
                    <a:pt x="198" y="112"/>
                    <a:pt x="194" y="101"/>
                    <a:pt x="186" y="94"/>
                  </a:cubicBezTo>
                  <a:close/>
                  <a:moveTo>
                    <a:pt x="62" y="116"/>
                  </a:moveTo>
                  <a:cubicBezTo>
                    <a:pt x="59" y="118"/>
                    <a:pt x="55" y="119"/>
                    <a:pt x="50" y="119"/>
                  </a:cubicBezTo>
                  <a:cubicBezTo>
                    <a:pt x="47" y="119"/>
                    <a:pt x="45" y="119"/>
                    <a:pt x="43" y="119"/>
                  </a:cubicBezTo>
                  <a:cubicBezTo>
                    <a:pt x="41" y="118"/>
                    <a:pt x="38" y="117"/>
                    <a:pt x="37" y="116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39" y="109"/>
                    <a:pt x="41" y="110"/>
                    <a:pt x="44" y="111"/>
                  </a:cubicBezTo>
                  <a:cubicBezTo>
                    <a:pt x="46" y="112"/>
                    <a:pt x="48" y="112"/>
                    <a:pt x="50" y="112"/>
                  </a:cubicBezTo>
                  <a:cubicBezTo>
                    <a:pt x="51" y="112"/>
                    <a:pt x="52" y="112"/>
                    <a:pt x="53" y="112"/>
                  </a:cubicBezTo>
                  <a:cubicBezTo>
                    <a:pt x="53" y="112"/>
                    <a:pt x="54" y="112"/>
                    <a:pt x="55" y="112"/>
                  </a:cubicBezTo>
                  <a:cubicBezTo>
                    <a:pt x="55" y="111"/>
                    <a:pt x="56" y="111"/>
                    <a:pt x="56" y="111"/>
                  </a:cubicBezTo>
                  <a:cubicBezTo>
                    <a:pt x="57" y="110"/>
                    <a:pt x="57" y="109"/>
                    <a:pt x="57" y="108"/>
                  </a:cubicBezTo>
                  <a:cubicBezTo>
                    <a:pt x="57" y="107"/>
                    <a:pt x="57" y="107"/>
                    <a:pt x="56" y="106"/>
                  </a:cubicBezTo>
                  <a:cubicBezTo>
                    <a:pt x="55" y="106"/>
                    <a:pt x="54" y="105"/>
                    <a:pt x="53" y="105"/>
                  </a:cubicBezTo>
                  <a:cubicBezTo>
                    <a:pt x="52" y="104"/>
                    <a:pt x="51" y="104"/>
                    <a:pt x="49" y="104"/>
                  </a:cubicBezTo>
                  <a:cubicBezTo>
                    <a:pt x="48" y="104"/>
                    <a:pt x="46" y="103"/>
                    <a:pt x="45" y="103"/>
                  </a:cubicBezTo>
                  <a:cubicBezTo>
                    <a:pt x="42" y="102"/>
                    <a:pt x="40" y="100"/>
                    <a:pt x="39" y="99"/>
                  </a:cubicBezTo>
                  <a:cubicBezTo>
                    <a:pt x="37" y="97"/>
                    <a:pt x="37" y="95"/>
                    <a:pt x="37" y="92"/>
                  </a:cubicBezTo>
                  <a:cubicBezTo>
                    <a:pt x="37" y="88"/>
                    <a:pt x="38" y="86"/>
                    <a:pt x="41" y="83"/>
                  </a:cubicBezTo>
                  <a:cubicBezTo>
                    <a:pt x="44" y="81"/>
                    <a:pt x="48" y="80"/>
                    <a:pt x="53" y="80"/>
                  </a:cubicBezTo>
                  <a:cubicBezTo>
                    <a:pt x="55" y="80"/>
                    <a:pt x="57" y="80"/>
                    <a:pt x="59" y="81"/>
                  </a:cubicBezTo>
                  <a:cubicBezTo>
                    <a:pt x="62" y="81"/>
                    <a:pt x="64" y="82"/>
                    <a:pt x="65" y="83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3" y="90"/>
                    <a:pt x="61" y="89"/>
                    <a:pt x="59" y="88"/>
                  </a:cubicBezTo>
                  <a:cubicBezTo>
                    <a:pt x="57" y="87"/>
                    <a:pt x="55" y="87"/>
                    <a:pt x="53" y="87"/>
                  </a:cubicBezTo>
                  <a:cubicBezTo>
                    <a:pt x="52" y="87"/>
                    <a:pt x="52" y="87"/>
                    <a:pt x="51" y="87"/>
                  </a:cubicBezTo>
                  <a:cubicBezTo>
                    <a:pt x="50" y="87"/>
                    <a:pt x="49" y="87"/>
                    <a:pt x="49" y="88"/>
                  </a:cubicBezTo>
                  <a:cubicBezTo>
                    <a:pt x="48" y="88"/>
                    <a:pt x="48" y="88"/>
                    <a:pt x="47" y="89"/>
                  </a:cubicBezTo>
                  <a:cubicBezTo>
                    <a:pt x="47" y="90"/>
                    <a:pt x="47" y="90"/>
                    <a:pt x="47" y="91"/>
                  </a:cubicBezTo>
                  <a:cubicBezTo>
                    <a:pt x="47" y="92"/>
                    <a:pt x="47" y="93"/>
                    <a:pt x="48" y="93"/>
                  </a:cubicBezTo>
                  <a:cubicBezTo>
                    <a:pt x="48" y="94"/>
                    <a:pt x="50" y="94"/>
                    <a:pt x="52" y="95"/>
                  </a:cubicBezTo>
                  <a:cubicBezTo>
                    <a:pt x="53" y="95"/>
                    <a:pt x="54" y="95"/>
                    <a:pt x="55" y="96"/>
                  </a:cubicBezTo>
                  <a:cubicBezTo>
                    <a:pt x="56" y="96"/>
                    <a:pt x="58" y="96"/>
                    <a:pt x="59" y="97"/>
                  </a:cubicBezTo>
                  <a:cubicBezTo>
                    <a:pt x="62" y="98"/>
                    <a:pt x="64" y="99"/>
                    <a:pt x="65" y="100"/>
                  </a:cubicBezTo>
                  <a:cubicBezTo>
                    <a:pt x="66" y="102"/>
                    <a:pt x="67" y="104"/>
                    <a:pt x="67" y="107"/>
                  </a:cubicBezTo>
                  <a:cubicBezTo>
                    <a:pt x="67" y="111"/>
                    <a:pt x="65" y="114"/>
                    <a:pt x="62" y="116"/>
                  </a:cubicBezTo>
                  <a:close/>
                  <a:moveTo>
                    <a:pt x="94" y="119"/>
                  </a:moveTo>
                  <a:cubicBezTo>
                    <a:pt x="91" y="111"/>
                    <a:pt x="91" y="111"/>
                    <a:pt x="91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91" y="81"/>
                    <a:pt x="91" y="81"/>
                    <a:pt x="91" y="81"/>
                  </a:cubicBezTo>
                  <a:cubicBezTo>
                    <a:pt x="103" y="119"/>
                    <a:pt x="103" y="119"/>
                    <a:pt x="103" y="119"/>
                  </a:cubicBezTo>
                  <a:lnTo>
                    <a:pt x="94" y="119"/>
                  </a:lnTo>
                  <a:close/>
                  <a:moveTo>
                    <a:pt x="133" y="119"/>
                  </a:moveTo>
                  <a:cubicBezTo>
                    <a:pt x="107" y="119"/>
                    <a:pt x="107" y="119"/>
                    <a:pt x="107" y="119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7" y="111"/>
                    <a:pt x="117" y="111"/>
                    <a:pt x="117" y="111"/>
                  </a:cubicBezTo>
                  <a:cubicBezTo>
                    <a:pt x="133" y="111"/>
                    <a:pt x="133" y="111"/>
                    <a:pt x="133" y="111"/>
                  </a:cubicBezTo>
                  <a:lnTo>
                    <a:pt x="133" y="119"/>
                  </a:lnTo>
                  <a:close/>
                  <a:moveTo>
                    <a:pt x="162" y="88"/>
                  </a:moveTo>
                  <a:cubicBezTo>
                    <a:pt x="146" y="88"/>
                    <a:pt x="146" y="88"/>
                    <a:pt x="146" y="88"/>
                  </a:cubicBezTo>
                  <a:cubicBezTo>
                    <a:pt x="146" y="95"/>
                    <a:pt x="146" y="95"/>
                    <a:pt x="146" y="95"/>
                  </a:cubicBezTo>
                  <a:cubicBezTo>
                    <a:pt x="161" y="95"/>
                    <a:pt x="161" y="95"/>
                    <a:pt x="161" y="95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46" y="102"/>
                    <a:pt x="146" y="102"/>
                    <a:pt x="146" y="102"/>
                  </a:cubicBezTo>
                  <a:cubicBezTo>
                    <a:pt x="146" y="111"/>
                    <a:pt x="146" y="111"/>
                    <a:pt x="146" y="111"/>
                  </a:cubicBezTo>
                  <a:cubicBezTo>
                    <a:pt x="162" y="111"/>
                    <a:pt x="162" y="111"/>
                    <a:pt x="162" y="111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62" y="81"/>
                    <a:pt x="162" y="81"/>
                    <a:pt x="162" y="81"/>
                  </a:cubicBezTo>
                  <a:lnTo>
                    <a:pt x="162" y="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2850412" y="1685479"/>
              <a:ext cx="969897" cy="969896"/>
            </a:xfrm>
            <a:custGeom>
              <a:avLst/>
              <a:gdLst>
                <a:gd name="T0" fmla="*/ 104 w 198"/>
                <a:gd name="T1" fmla="*/ 187 h 198"/>
                <a:gd name="T2" fmla="*/ 68 w 198"/>
                <a:gd name="T3" fmla="*/ 179 h 198"/>
                <a:gd name="T4" fmla="*/ 0 w 198"/>
                <a:gd name="T5" fmla="*/ 198 h 198"/>
                <a:gd name="T6" fmla="*/ 31 w 198"/>
                <a:gd name="T7" fmla="*/ 152 h 198"/>
                <a:gd name="T8" fmla="*/ 11 w 198"/>
                <a:gd name="T9" fmla="*/ 93 h 198"/>
                <a:gd name="T10" fmla="*/ 104 w 198"/>
                <a:gd name="T11" fmla="*/ 0 h 198"/>
                <a:gd name="T12" fmla="*/ 198 w 198"/>
                <a:gd name="T13" fmla="*/ 93 h 198"/>
                <a:gd name="T14" fmla="*/ 104 w 198"/>
                <a:gd name="T15" fmla="*/ 187 h 198"/>
                <a:gd name="T16" fmla="*/ 76 w 198"/>
                <a:gd name="T17" fmla="*/ 137 h 198"/>
                <a:gd name="T18" fmla="*/ 89 w 198"/>
                <a:gd name="T19" fmla="*/ 151 h 198"/>
                <a:gd name="T20" fmla="*/ 106 w 198"/>
                <a:gd name="T21" fmla="*/ 134 h 198"/>
                <a:gd name="T22" fmla="*/ 92 w 198"/>
                <a:gd name="T23" fmla="*/ 120 h 198"/>
                <a:gd name="T24" fmla="*/ 76 w 198"/>
                <a:gd name="T25" fmla="*/ 137 h 198"/>
                <a:gd name="T26" fmla="*/ 109 w 198"/>
                <a:gd name="T27" fmla="*/ 33 h 198"/>
                <a:gd name="T28" fmla="*/ 81 w 198"/>
                <a:gd name="T29" fmla="*/ 40 h 198"/>
                <a:gd name="T30" fmla="*/ 84 w 198"/>
                <a:gd name="T31" fmla="*/ 57 h 198"/>
                <a:gd name="T32" fmla="*/ 102 w 198"/>
                <a:gd name="T33" fmla="*/ 53 h 198"/>
                <a:gd name="T34" fmla="*/ 112 w 198"/>
                <a:gd name="T35" fmla="*/ 61 h 198"/>
                <a:gd name="T36" fmla="*/ 99 w 198"/>
                <a:gd name="T37" fmla="*/ 79 h 198"/>
                <a:gd name="T38" fmla="*/ 83 w 198"/>
                <a:gd name="T39" fmla="*/ 107 h 198"/>
                <a:gd name="T40" fmla="*/ 83 w 198"/>
                <a:gd name="T41" fmla="*/ 112 h 198"/>
                <a:gd name="T42" fmla="*/ 106 w 198"/>
                <a:gd name="T43" fmla="*/ 112 h 198"/>
                <a:gd name="T44" fmla="*/ 107 w 198"/>
                <a:gd name="T45" fmla="*/ 108 h 198"/>
                <a:gd name="T46" fmla="*/ 119 w 198"/>
                <a:gd name="T47" fmla="*/ 88 h 198"/>
                <a:gd name="T48" fmla="*/ 137 w 198"/>
                <a:gd name="T49" fmla="*/ 56 h 198"/>
                <a:gd name="T50" fmla="*/ 109 w 198"/>
                <a:gd name="T51" fmla="*/ 3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8" h="198">
                  <a:moveTo>
                    <a:pt x="104" y="187"/>
                  </a:moveTo>
                  <a:cubicBezTo>
                    <a:pt x="91" y="187"/>
                    <a:pt x="79" y="184"/>
                    <a:pt x="68" y="179"/>
                  </a:cubicBezTo>
                  <a:cubicBezTo>
                    <a:pt x="43" y="198"/>
                    <a:pt x="0" y="198"/>
                    <a:pt x="0" y="198"/>
                  </a:cubicBezTo>
                  <a:cubicBezTo>
                    <a:pt x="0" y="198"/>
                    <a:pt x="22" y="183"/>
                    <a:pt x="31" y="152"/>
                  </a:cubicBezTo>
                  <a:cubicBezTo>
                    <a:pt x="19" y="136"/>
                    <a:pt x="11" y="115"/>
                    <a:pt x="11" y="93"/>
                  </a:cubicBezTo>
                  <a:cubicBezTo>
                    <a:pt x="11" y="42"/>
                    <a:pt x="53" y="0"/>
                    <a:pt x="104" y="0"/>
                  </a:cubicBezTo>
                  <a:cubicBezTo>
                    <a:pt x="156" y="0"/>
                    <a:pt x="198" y="42"/>
                    <a:pt x="198" y="93"/>
                  </a:cubicBezTo>
                  <a:cubicBezTo>
                    <a:pt x="198" y="145"/>
                    <a:pt x="156" y="187"/>
                    <a:pt x="104" y="187"/>
                  </a:cubicBezTo>
                  <a:close/>
                  <a:moveTo>
                    <a:pt x="76" y="137"/>
                  </a:moveTo>
                  <a:cubicBezTo>
                    <a:pt x="76" y="145"/>
                    <a:pt x="81" y="151"/>
                    <a:pt x="89" y="151"/>
                  </a:cubicBezTo>
                  <a:cubicBezTo>
                    <a:pt x="99" y="151"/>
                    <a:pt x="106" y="144"/>
                    <a:pt x="106" y="134"/>
                  </a:cubicBezTo>
                  <a:cubicBezTo>
                    <a:pt x="106" y="126"/>
                    <a:pt x="100" y="120"/>
                    <a:pt x="92" y="120"/>
                  </a:cubicBezTo>
                  <a:cubicBezTo>
                    <a:pt x="82" y="120"/>
                    <a:pt x="76" y="128"/>
                    <a:pt x="76" y="137"/>
                  </a:cubicBezTo>
                  <a:close/>
                  <a:moveTo>
                    <a:pt x="109" y="33"/>
                  </a:moveTo>
                  <a:cubicBezTo>
                    <a:pt x="97" y="33"/>
                    <a:pt x="87" y="37"/>
                    <a:pt x="81" y="40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9" y="54"/>
                    <a:pt x="95" y="53"/>
                    <a:pt x="102" y="53"/>
                  </a:cubicBezTo>
                  <a:cubicBezTo>
                    <a:pt x="110" y="53"/>
                    <a:pt x="112" y="56"/>
                    <a:pt x="112" y="61"/>
                  </a:cubicBezTo>
                  <a:cubicBezTo>
                    <a:pt x="112" y="67"/>
                    <a:pt x="105" y="72"/>
                    <a:pt x="99" y="79"/>
                  </a:cubicBezTo>
                  <a:cubicBezTo>
                    <a:pt x="89" y="89"/>
                    <a:pt x="85" y="98"/>
                    <a:pt x="83" y="107"/>
                  </a:cubicBezTo>
                  <a:cubicBezTo>
                    <a:pt x="83" y="109"/>
                    <a:pt x="83" y="110"/>
                    <a:pt x="83" y="112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07" y="110"/>
                    <a:pt x="107" y="109"/>
                    <a:pt x="107" y="108"/>
                  </a:cubicBezTo>
                  <a:cubicBezTo>
                    <a:pt x="109" y="100"/>
                    <a:pt x="112" y="94"/>
                    <a:pt x="119" y="88"/>
                  </a:cubicBezTo>
                  <a:cubicBezTo>
                    <a:pt x="128" y="78"/>
                    <a:pt x="137" y="69"/>
                    <a:pt x="137" y="56"/>
                  </a:cubicBezTo>
                  <a:cubicBezTo>
                    <a:pt x="137" y="42"/>
                    <a:pt x="126" y="33"/>
                    <a:pt x="109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1700225" y="1116264"/>
              <a:ext cx="1084398" cy="1079600"/>
            </a:xfrm>
            <a:custGeom>
              <a:avLst/>
              <a:gdLst>
                <a:gd name="T0" fmla="*/ 0 w 191"/>
                <a:gd name="T1" fmla="*/ 95 h 190"/>
                <a:gd name="T2" fmla="*/ 2 w 191"/>
                <a:gd name="T3" fmla="*/ 78 h 190"/>
                <a:gd name="T4" fmla="*/ 96 w 191"/>
                <a:gd name="T5" fmla="*/ 0 h 190"/>
                <a:gd name="T6" fmla="*/ 96 w 191"/>
                <a:gd name="T7" fmla="*/ 190 h 190"/>
                <a:gd name="T8" fmla="*/ 146 w 191"/>
                <a:gd name="T9" fmla="*/ 72 h 190"/>
                <a:gd name="T10" fmla="*/ 175 w 191"/>
                <a:gd name="T11" fmla="*/ 66 h 190"/>
                <a:gd name="T12" fmla="*/ 139 w 191"/>
                <a:gd name="T13" fmla="*/ 55 h 190"/>
                <a:gd name="T14" fmla="*/ 154 w 191"/>
                <a:gd name="T15" fmla="*/ 34 h 190"/>
                <a:gd name="T16" fmla="*/ 82 w 191"/>
                <a:gd name="T17" fmla="*/ 34 h 190"/>
                <a:gd name="T18" fmla="*/ 106 w 191"/>
                <a:gd name="T19" fmla="*/ 51 h 190"/>
                <a:gd name="T20" fmla="*/ 81 w 191"/>
                <a:gd name="T21" fmla="*/ 43 h 190"/>
                <a:gd name="T22" fmla="*/ 66 w 191"/>
                <a:gd name="T23" fmla="*/ 45 h 190"/>
                <a:gd name="T24" fmla="*/ 36 w 191"/>
                <a:gd name="T25" fmla="*/ 96 h 190"/>
                <a:gd name="T26" fmla="*/ 47 w 191"/>
                <a:gd name="T27" fmla="*/ 107 h 190"/>
                <a:gd name="T28" fmla="*/ 59 w 191"/>
                <a:gd name="T29" fmla="*/ 104 h 190"/>
                <a:gd name="T30" fmla="*/ 101 w 191"/>
                <a:gd name="T31" fmla="*/ 87 h 190"/>
                <a:gd name="T32" fmla="*/ 69 w 191"/>
                <a:gd name="T33" fmla="*/ 115 h 190"/>
                <a:gd name="T34" fmla="*/ 108 w 191"/>
                <a:gd name="T35" fmla="*/ 93 h 190"/>
                <a:gd name="T36" fmla="*/ 110 w 191"/>
                <a:gd name="T37" fmla="*/ 124 h 190"/>
                <a:gd name="T38" fmla="*/ 141 w 191"/>
                <a:gd name="T39" fmla="*/ 117 h 190"/>
                <a:gd name="T40" fmla="*/ 140 w 191"/>
                <a:gd name="T41" fmla="*/ 87 h 190"/>
                <a:gd name="T42" fmla="*/ 157 w 191"/>
                <a:gd name="T43" fmla="*/ 123 h 190"/>
                <a:gd name="T44" fmla="*/ 181 w 191"/>
                <a:gd name="T45" fmla="*/ 95 h 190"/>
                <a:gd name="T46" fmla="*/ 145 w 191"/>
                <a:gd name="T47" fmla="*/ 75 h 190"/>
                <a:gd name="T48" fmla="*/ 30 w 191"/>
                <a:gd name="T49" fmla="*/ 106 h 190"/>
                <a:gd name="T50" fmla="*/ 26 w 191"/>
                <a:gd name="T51" fmla="*/ 107 h 190"/>
                <a:gd name="T52" fmla="*/ 28 w 191"/>
                <a:gd name="T53" fmla="*/ 146 h 190"/>
                <a:gd name="T54" fmla="*/ 43 w 191"/>
                <a:gd name="T55" fmla="*/ 116 h 190"/>
                <a:gd name="T56" fmla="*/ 119 w 191"/>
                <a:gd name="T57" fmla="*/ 166 h 190"/>
                <a:gd name="T58" fmla="*/ 118 w 191"/>
                <a:gd name="T59" fmla="*/ 177 h 190"/>
                <a:gd name="T60" fmla="*/ 143 w 191"/>
                <a:gd name="T61" fmla="*/ 142 h 190"/>
                <a:gd name="T62" fmla="*/ 110 w 191"/>
                <a:gd name="T63" fmla="*/ 131 h 190"/>
                <a:gd name="T64" fmla="*/ 119 w 191"/>
                <a:gd name="T65" fmla="*/ 166 h 190"/>
                <a:gd name="T66" fmla="*/ 159 w 191"/>
                <a:gd name="T67" fmla="*/ 129 h 190"/>
                <a:gd name="T68" fmla="*/ 151 w 191"/>
                <a:gd name="T69" fmla="*/ 141 h 190"/>
                <a:gd name="T70" fmla="*/ 175 w 191"/>
                <a:gd name="T71" fmla="*/ 126 h 190"/>
                <a:gd name="T72" fmla="*/ 112 w 191"/>
                <a:gd name="T73" fmla="*/ 178 h 190"/>
                <a:gd name="T74" fmla="*/ 110 w 191"/>
                <a:gd name="T75" fmla="*/ 173 h 190"/>
                <a:gd name="T76" fmla="*/ 107 w 191"/>
                <a:gd name="T77" fmla="*/ 160 h 190"/>
                <a:gd name="T78" fmla="*/ 67 w 191"/>
                <a:gd name="T79" fmla="*/ 123 h 190"/>
                <a:gd name="T80" fmla="*/ 48 w 191"/>
                <a:gd name="T81" fmla="*/ 127 h 190"/>
                <a:gd name="T82" fmla="*/ 96 w 191"/>
                <a:gd name="T83" fmla="*/ 180 h 190"/>
                <a:gd name="T84" fmla="*/ 19 w 191"/>
                <a:gd name="T85" fmla="*/ 104 h 190"/>
                <a:gd name="T86" fmla="*/ 11 w 191"/>
                <a:gd name="T87" fmla="*/ 92 h 190"/>
                <a:gd name="T88" fmla="*/ 15 w 191"/>
                <a:gd name="T89" fmla="*/ 121 h 190"/>
                <a:gd name="T90" fmla="*/ 18 w 191"/>
                <a:gd name="T91" fmla="*/ 90 h 190"/>
                <a:gd name="T92" fmla="*/ 26 w 191"/>
                <a:gd name="T93" fmla="*/ 86 h 190"/>
                <a:gd name="T94" fmla="*/ 62 w 191"/>
                <a:gd name="T95" fmla="*/ 37 h 190"/>
                <a:gd name="T96" fmla="*/ 42 w 191"/>
                <a:gd name="T97" fmla="*/ 29 h 190"/>
                <a:gd name="T98" fmla="*/ 49 w 191"/>
                <a:gd name="T99" fmla="*/ 24 h 190"/>
                <a:gd name="T100" fmla="*/ 72 w 191"/>
                <a:gd name="T101" fmla="*/ 27 h 190"/>
                <a:gd name="T102" fmla="*/ 121 w 191"/>
                <a:gd name="T103" fmla="*/ 14 h 190"/>
                <a:gd name="T104" fmla="*/ 49 w 191"/>
                <a:gd name="T105" fmla="*/ 24 h 190"/>
                <a:gd name="T106" fmla="*/ 102 w 191"/>
                <a:gd name="T107" fmla="*/ 71 h 190"/>
                <a:gd name="T108" fmla="*/ 138 w 191"/>
                <a:gd name="T109" fmla="*/ 71 h 190"/>
                <a:gd name="T110" fmla="*/ 120 w 191"/>
                <a:gd name="T111" fmla="*/ 60 h 190"/>
                <a:gd name="T112" fmla="*/ 120 w 191"/>
                <a:gd name="T113" fmla="*/ 83 h 190"/>
                <a:gd name="T114" fmla="*/ 120 w 191"/>
                <a:gd name="T115" fmla="*/ 60 h 190"/>
                <a:gd name="T116" fmla="*/ 115 w 191"/>
                <a:gd name="T117" fmla="*/ 71 h 190"/>
                <a:gd name="T118" fmla="*/ 126 w 191"/>
                <a:gd name="T119" fmla="*/ 7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1" h="190">
                  <a:moveTo>
                    <a:pt x="96" y="190"/>
                  </a:moveTo>
                  <a:cubicBezTo>
                    <a:pt x="43" y="190"/>
                    <a:pt x="0" y="147"/>
                    <a:pt x="0" y="95"/>
                  </a:cubicBezTo>
                  <a:cubicBezTo>
                    <a:pt x="0" y="90"/>
                    <a:pt x="1" y="85"/>
                    <a:pt x="2" y="80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10" y="34"/>
                    <a:pt x="49" y="0"/>
                    <a:pt x="96" y="0"/>
                  </a:cubicBezTo>
                  <a:cubicBezTo>
                    <a:pt x="148" y="0"/>
                    <a:pt x="191" y="42"/>
                    <a:pt x="191" y="95"/>
                  </a:cubicBezTo>
                  <a:cubicBezTo>
                    <a:pt x="191" y="147"/>
                    <a:pt x="148" y="190"/>
                    <a:pt x="96" y="190"/>
                  </a:cubicBezTo>
                  <a:close/>
                  <a:moveTo>
                    <a:pt x="145" y="75"/>
                  </a:moveTo>
                  <a:cubicBezTo>
                    <a:pt x="145" y="74"/>
                    <a:pt x="146" y="73"/>
                    <a:pt x="146" y="72"/>
                  </a:cubicBezTo>
                  <a:cubicBezTo>
                    <a:pt x="146" y="70"/>
                    <a:pt x="145" y="68"/>
                    <a:pt x="145" y="67"/>
                  </a:cubicBezTo>
                  <a:cubicBezTo>
                    <a:pt x="154" y="66"/>
                    <a:pt x="164" y="65"/>
                    <a:pt x="175" y="66"/>
                  </a:cubicBezTo>
                  <a:cubicBezTo>
                    <a:pt x="172" y="56"/>
                    <a:pt x="167" y="47"/>
                    <a:pt x="160" y="40"/>
                  </a:cubicBezTo>
                  <a:cubicBezTo>
                    <a:pt x="155" y="42"/>
                    <a:pt x="147" y="47"/>
                    <a:pt x="139" y="55"/>
                  </a:cubicBezTo>
                  <a:cubicBezTo>
                    <a:pt x="138" y="53"/>
                    <a:pt x="136" y="52"/>
                    <a:pt x="134" y="50"/>
                  </a:cubicBezTo>
                  <a:cubicBezTo>
                    <a:pt x="142" y="42"/>
                    <a:pt x="150" y="36"/>
                    <a:pt x="154" y="34"/>
                  </a:cubicBezTo>
                  <a:cubicBezTo>
                    <a:pt x="147" y="27"/>
                    <a:pt x="139" y="22"/>
                    <a:pt x="131" y="18"/>
                  </a:cubicBezTo>
                  <a:cubicBezTo>
                    <a:pt x="123" y="19"/>
                    <a:pt x="103" y="22"/>
                    <a:pt x="82" y="34"/>
                  </a:cubicBezTo>
                  <a:cubicBezTo>
                    <a:pt x="82" y="35"/>
                    <a:pt x="82" y="36"/>
                    <a:pt x="82" y="37"/>
                  </a:cubicBezTo>
                  <a:cubicBezTo>
                    <a:pt x="90" y="40"/>
                    <a:pt x="99" y="45"/>
                    <a:pt x="106" y="51"/>
                  </a:cubicBezTo>
                  <a:cubicBezTo>
                    <a:pt x="105" y="52"/>
                    <a:pt x="103" y="53"/>
                    <a:pt x="102" y="55"/>
                  </a:cubicBezTo>
                  <a:cubicBezTo>
                    <a:pt x="96" y="51"/>
                    <a:pt x="89" y="46"/>
                    <a:pt x="81" y="43"/>
                  </a:cubicBezTo>
                  <a:cubicBezTo>
                    <a:pt x="79" y="45"/>
                    <a:pt x="76" y="47"/>
                    <a:pt x="72" y="47"/>
                  </a:cubicBezTo>
                  <a:cubicBezTo>
                    <a:pt x="70" y="47"/>
                    <a:pt x="68" y="46"/>
                    <a:pt x="66" y="45"/>
                  </a:cubicBezTo>
                  <a:cubicBezTo>
                    <a:pt x="54" y="55"/>
                    <a:pt x="42" y="69"/>
                    <a:pt x="33" y="89"/>
                  </a:cubicBezTo>
                  <a:cubicBezTo>
                    <a:pt x="35" y="91"/>
                    <a:pt x="36" y="93"/>
                    <a:pt x="36" y="96"/>
                  </a:cubicBezTo>
                  <a:cubicBezTo>
                    <a:pt x="36" y="98"/>
                    <a:pt x="36" y="100"/>
                    <a:pt x="35" y="101"/>
                  </a:cubicBezTo>
                  <a:cubicBezTo>
                    <a:pt x="39" y="103"/>
                    <a:pt x="43" y="105"/>
                    <a:pt x="47" y="107"/>
                  </a:cubicBezTo>
                  <a:cubicBezTo>
                    <a:pt x="49" y="105"/>
                    <a:pt x="52" y="103"/>
                    <a:pt x="56" y="103"/>
                  </a:cubicBezTo>
                  <a:cubicBezTo>
                    <a:pt x="57" y="103"/>
                    <a:pt x="58" y="103"/>
                    <a:pt x="59" y="104"/>
                  </a:cubicBezTo>
                  <a:cubicBezTo>
                    <a:pt x="69" y="95"/>
                    <a:pt x="81" y="86"/>
                    <a:pt x="97" y="79"/>
                  </a:cubicBezTo>
                  <a:cubicBezTo>
                    <a:pt x="98" y="82"/>
                    <a:pt x="99" y="85"/>
                    <a:pt x="101" y="87"/>
                  </a:cubicBezTo>
                  <a:cubicBezTo>
                    <a:pt x="89" y="92"/>
                    <a:pt x="77" y="99"/>
                    <a:pt x="66" y="108"/>
                  </a:cubicBezTo>
                  <a:cubicBezTo>
                    <a:pt x="67" y="110"/>
                    <a:pt x="68" y="113"/>
                    <a:pt x="69" y="115"/>
                  </a:cubicBezTo>
                  <a:cubicBezTo>
                    <a:pt x="79" y="119"/>
                    <a:pt x="90" y="121"/>
                    <a:pt x="103" y="123"/>
                  </a:cubicBezTo>
                  <a:cubicBezTo>
                    <a:pt x="103" y="112"/>
                    <a:pt x="105" y="102"/>
                    <a:pt x="108" y="93"/>
                  </a:cubicBezTo>
                  <a:cubicBezTo>
                    <a:pt x="110" y="95"/>
                    <a:pt x="112" y="96"/>
                    <a:pt x="115" y="96"/>
                  </a:cubicBezTo>
                  <a:cubicBezTo>
                    <a:pt x="112" y="104"/>
                    <a:pt x="111" y="114"/>
                    <a:pt x="110" y="124"/>
                  </a:cubicBezTo>
                  <a:cubicBezTo>
                    <a:pt x="118" y="125"/>
                    <a:pt x="126" y="125"/>
                    <a:pt x="134" y="125"/>
                  </a:cubicBezTo>
                  <a:cubicBezTo>
                    <a:pt x="136" y="122"/>
                    <a:pt x="138" y="119"/>
                    <a:pt x="141" y="117"/>
                  </a:cubicBezTo>
                  <a:cubicBezTo>
                    <a:pt x="140" y="109"/>
                    <a:pt x="137" y="101"/>
                    <a:pt x="134" y="93"/>
                  </a:cubicBezTo>
                  <a:cubicBezTo>
                    <a:pt x="136" y="91"/>
                    <a:pt x="138" y="90"/>
                    <a:pt x="140" y="87"/>
                  </a:cubicBezTo>
                  <a:cubicBezTo>
                    <a:pt x="145" y="96"/>
                    <a:pt x="148" y="106"/>
                    <a:pt x="150" y="117"/>
                  </a:cubicBezTo>
                  <a:cubicBezTo>
                    <a:pt x="153" y="118"/>
                    <a:pt x="156" y="120"/>
                    <a:pt x="157" y="123"/>
                  </a:cubicBezTo>
                  <a:cubicBezTo>
                    <a:pt x="164" y="122"/>
                    <a:pt x="170" y="120"/>
                    <a:pt x="177" y="119"/>
                  </a:cubicBezTo>
                  <a:cubicBezTo>
                    <a:pt x="179" y="111"/>
                    <a:pt x="181" y="103"/>
                    <a:pt x="181" y="95"/>
                  </a:cubicBezTo>
                  <a:cubicBezTo>
                    <a:pt x="181" y="87"/>
                    <a:pt x="179" y="80"/>
                    <a:pt x="177" y="73"/>
                  </a:cubicBezTo>
                  <a:cubicBezTo>
                    <a:pt x="172" y="73"/>
                    <a:pt x="160" y="73"/>
                    <a:pt x="145" y="75"/>
                  </a:cubicBezTo>
                  <a:close/>
                  <a:moveTo>
                    <a:pt x="43" y="113"/>
                  </a:moveTo>
                  <a:cubicBezTo>
                    <a:pt x="39" y="111"/>
                    <a:pt x="34" y="108"/>
                    <a:pt x="30" y="106"/>
                  </a:cubicBezTo>
                  <a:cubicBezTo>
                    <a:pt x="29" y="106"/>
                    <a:pt x="28" y="107"/>
                    <a:pt x="26" y="10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4" y="115"/>
                    <a:pt x="22" y="124"/>
                    <a:pt x="20" y="134"/>
                  </a:cubicBezTo>
                  <a:cubicBezTo>
                    <a:pt x="22" y="138"/>
                    <a:pt x="25" y="142"/>
                    <a:pt x="28" y="146"/>
                  </a:cubicBezTo>
                  <a:cubicBezTo>
                    <a:pt x="30" y="141"/>
                    <a:pt x="35" y="131"/>
                    <a:pt x="44" y="120"/>
                  </a:cubicBezTo>
                  <a:cubicBezTo>
                    <a:pt x="43" y="119"/>
                    <a:pt x="43" y="117"/>
                    <a:pt x="43" y="116"/>
                  </a:cubicBezTo>
                  <a:cubicBezTo>
                    <a:pt x="43" y="115"/>
                    <a:pt x="43" y="114"/>
                    <a:pt x="43" y="113"/>
                  </a:cubicBezTo>
                  <a:close/>
                  <a:moveTo>
                    <a:pt x="119" y="166"/>
                  </a:moveTo>
                  <a:cubicBezTo>
                    <a:pt x="119" y="167"/>
                    <a:pt x="117" y="171"/>
                    <a:pt x="116" y="172"/>
                  </a:cubicBezTo>
                  <a:cubicBezTo>
                    <a:pt x="117" y="174"/>
                    <a:pt x="117" y="174"/>
                    <a:pt x="118" y="177"/>
                  </a:cubicBezTo>
                  <a:cubicBezTo>
                    <a:pt x="126" y="175"/>
                    <a:pt x="133" y="172"/>
                    <a:pt x="139" y="168"/>
                  </a:cubicBezTo>
                  <a:cubicBezTo>
                    <a:pt x="141" y="162"/>
                    <a:pt x="143" y="153"/>
                    <a:pt x="143" y="142"/>
                  </a:cubicBezTo>
                  <a:cubicBezTo>
                    <a:pt x="138" y="140"/>
                    <a:pt x="135" y="136"/>
                    <a:pt x="134" y="132"/>
                  </a:cubicBezTo>
                  <a:cubicBezTo>
                    <a:pt x="126" y="132"/>
                    <a:pt x="118" y="132"/>
                    <a:pt x="110" y="131"/>
                  </a:cubicBezTo>
                  <a:cubicBezTo>
                    <a:pt x="110" y="140"/>
                    <a:pt x="112" y="149"/>
                    <a:pt x="114" y="160"/>
                  </a:cubicBezTo>
                  <a:cubicBezTo>
                    <a:pt x="116" y="161"/>
                    <a:pt x="119" y="163"/>
                    <a:pt x="119" y="166"/>
                  </a:cubicBezTo>
                  <a:close/>
                  <a:moveTo>
                    <a:pt x="175" y="126"/>
                  </a:moveTo>
                  <a:cubicBezTo>
                    <a:pt x="169" y="127"/>
                    <a:pt x="164" y="128"/>
                    <a:pt x="159" y="129"/>
                  </a:cubicBezTo>
                  <a:cubicBezTo>
                    <a:pt x="159" y="129"/>
                    <a:pt x="159" y="129"/>
                    <a:pt x="159" y="129"/>
                  </a:cubicBezTo>
                  <a:cubicBezTo>
                    <a:pt x="159" y="135"/>
                    <a:pt x="156" y="140"/>
                    <a:pt x="151" y="141"/>
                  </a:cubicBezTo>
                  <a:cubicBezTo>
                    <a:pt x="150" y="148"/>
                    <a:pt x="149" y="155"/>
                    <a:pt x="147" y="162"/>
                  </a:cubicBezTo>
                  <a:cubicBezTo>
                    <a:pt x="159" y="153"/>
                    <a:pt x="169" y="140"/>
                    <a:pt x="175" y="126"/>
                  </a:cubicBezTo>
                  <a:close/>
                  <a:moveTo>
                    <a:pt x="96" y="180"/>
                  </a:moveTo>
                  <a:cubicBezTo>
                    <a:pt x="101" y="180"/>
                    <a:pt x="106" y="179"/>
                    <a:pt x="112" y="178"/>
                  </a:cubicBezTo>
                  <a:cubicBezTo>
                    <a:pt x="111" y="177"/>
                    <a:pt x="111" y="175"/>
                    <a:pt x="110" y="173"/>
                  </a:cubicBezTo>
                  <a:cubicBezTo>
                    <a:pt x="110" y="173"/>
                    <a:pt x="110" y="173"/>
                    <a:pt x="110" y="173"/>
                  </a:cubicBezTo>
                  <a:cubicBezTo>
                    <a:pt x="106" y="173"/>
                    <a:pt x="103" y="170"/>
                    <a:pt x="103" y="166"/>
                  </a:cubicBezTo>
                  <a:cubicBezTo>
                    <a:pt x="103" y="164"/>
                    <a:pt x="104" y="162"/>
                    <a:pt x="107" y="160"/>
                  </a:cubicBezTo>
                  <a:cubicBezTo>
                    <a:pt x="104" y="150"/>
                    <a:pt x="103" y="140"/>
                    <a:pt x="103" y="131"/>
                  </a:cubicBezTo>
                  <a:cubicBezTo>
                    <a:pt x="90" y="129"/>
                    <a:pt x="78" y="126"/>
                    <a:pt x="67" y="123"/>
                  </a:cubicBezTo>
                  <a:cubicBezTo>
                    <a:pt x="65" y="126"/>
                    <a:pt x="61" y="129"/>
                    <a:pt x="56" y="129"/>
                  </a:cubicBezTo>
                  <a:cubicBezTo>
                    <a:pt x="53" y="129"/>
                    <a:pt x="51" y="128"/>
                    <a:pt x="48" y="127"/>
                  </a:cubicBezTo>
                  <a:cubicBezTo>
                    <a:pt x="43" y="134"/>
                    <a:pt x="38" y="143"/>
                    <a:pt x="34" y="154"/>
                  </a:cubicBezTo>
                  <a:cubicBezTo>
                    <a:pt x="50" y="170"/>
                    <a:pt x="71" y="180"/>
                    <a:pt x="96" y="180"/>
                  </a:cubicBezTo>
                  <a:close/>
                  <a:moveTo>
                    <a:pt x="15" y="121"/>
                  </a:moveTo>
                  <a:cubicBezTo>
                    <a:pt x="16" y="117"/>
                    <a:pt x="17" y="111"/>
                    <a:pt x="19" y="104"/>
                  </a:cubicBezTo>
                  <a:cubicBezTo>
                    <a:pt x="17" y="102"/>
                    <a:pt x="16" y="99"/>
                    <a:pt x="16" y="97"/>
                  </a:cubicBezTo>
                  <a:cubicBezTo>
                    <a:pt x="14" y="95"/>
                    <a:pt x="12" y="94"/>
                    <a:pt x="11" y="92"/>
                  </a:cubicBezTo>
                  <a:cubicBezTo>
                    <a:pt x="11" y="93"/>
                    <a:pt x="11" y="94"/>
                    <a:pt x="11" y="95"/>
                  </a:cubicBezTo>
                  <a:cubicBezTo>
                    <a:pt x="11" y="104"/>
                    <a:pt x="12" y="113"/>
                    <a:pt x="15" y="121"/>
                  </a:cubicBezTo>
                  <a:close/>
                  <a:moveTo>
                    <a:pt x="11" y="86"/>
                  </a:moveTo>
                  <a:cubicBezTo>
                    <a:pt x="13" y="87"/>
                    <a:pt x="15" y="89"/>
                    <a:pt x="18" y="90"/>
                  </a:cubicBezTo>
                  <a:cubicBezTo>
                    <a:pt x="20" y="88"/>
                    <a:pt x="23" y="86"/>
                    <a:pt x="26" y="86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34" y="71"/>
                    <a:pt x="45" y="54"/>
                    <a:pt x="62" y="40"/>
                  </a:cubicBezTo>
                  <a:cubicBezTo>
                    <a:pt x="62" y="39"/>
                    <a:pt x="62" y="38"/>
                    <a:pt x="62" y="37"/>
                  </a:cubicBezTo>
                  <a:cubicBezTo>
                    <a:pt x="62" y="36"/>
                    <a:pt x="62" y="36"/>
                    <a:pt x="62" y="35"/>
                  </a:cubicBezTo>
                  <a:cubicBezTo>
                    <a:pt x="56" y="33"/>
                    <a:pt x="49" y="31"/>
                    <a:pt x="42" y="29"/>
                  </a:cubicBezTo>
                  <a:cubicBezTo>
                    <a:pt x="25" y="43"/>
                    <a:pt x="14" y="63"/>
                    <a:pt x="11" y="86"/>
                  </a:cubicBezTo>
                  <a:close/>
                  <a:moveTo>
                    <a:pt x="49" y="24"/>
                  </a:moveTo>
                  <a:cubicBezTo>
                    <a:pt x="52" y="25"/>
                    <a:pt x="58" y="27"/>
                    <a:pt x="66" y="29"/>
                  </a:cubicBezTo>
                  <a:cubicBezTo>
                    <a:pt x="67" y="28"/>
                    <a:pt x="70" y="27"/>
                    <a:pt x="72" y="27"/>
                  </a:cubicBezTo>
                  <a:cubicBezTo>
                    <a:pt x="75" y="27"/>
                    <a:pt x="77" y="28"/>
                    <a:pt x="78" y="29"/>
                  </a:cubicBezTo>
                  <a:cubicBezTo>
                    <a:pt x="90" y="22"/>
                    <a:pt x="104" y="17"/>
                    <a:pt x="121" y="14"/>
                  </a:cubicBezTo>
                  <a:cubicBezTo>
                    <a:pt x="113" y="11"/>
                    <a:pt x="104" y="10"/>
                    <a:pt x="96" y="10"/>
                  </a:cubicBezTo>
                  <a:cubicBezTo>
                    <a:pt x="78" y="10"/>
                    <a:pt x="62" y="15"/>
                    <a:pt x="49" y="24"/>
                  </a:cubicBezTo>
                  <a:close/>
                  <a:moveTo>
                    <a:pt x="120" y="89"/>
                  </a:moveTo>
                  <a:cubicBezTo>
                    <a:pt x="110" y="89"/>
                    <a:pt x="102" y="81"/>
                    <a:pt x="102" y="71"/>
                  </a:cubicBezTo>
                  <a:cubicBezTo>
                    <a:pt x="102" y="62"/>
                    <a:pt x="110" y="54"/>
                    <a:pt x="120" y="54"/>
                  </a:cubicBezTo>
                  <a:cubicBezTo>
                    <a:pt x="130" y="54"/>
                    <a:pt x="138" y="62"/>
                    <a:pt x="138" y="71"/>
                  </a:cubicBezTo>
                  <a:cubicBezTo>
                    <a:pt x="138" y="81"/>
                    <a:pt x="130" y="89"/>
                    <a:pt x="120" y="89"/>
                  </a:cubicBezTo>
                  <a:close/>
                  <a:moveTo>
                    <a:pt x="120" y="60"/>
                  </a:moveTo>
                  <a:cubicBezTo>
                    <a:pt x="114" y="60"/>
                    <a:pt x="109" y="65"/>
                    <a:pt x="109" y="71"/>
                  </a:cubicBezTo>
                  <a:cubicBezTo>
                    <a:pt x="109" y="78"/>
                    <a:pt x="114" y="83"/>
                    <a:pt x="120" y="83"/>
                  </a:cubicBezTo>
                  <a:cubicBezTo>
                    <a:pt x="127" y="83"/>
                    <a:pt x="132" y="78"/>
                    <a:pt x="132" y="71"/>
                  </a:cubicBezTo>
                  <a:cubicBezTo>
                    <a:pt x="132" y="65"/>
                    <a:pt x="127" y="60"/>
                    <a:pt x="120" y="60"/>
                  </a:cubicBezTo>
                  <a:close/>
                  <a:moveTo>
                    <a:pt x="120" y="76"/>
                  </a:moveTo>
                  <a:cubicBezTo>
                    <a:pt x="117" y="76"/>
                    <a:pt x="115" y="74"/>
                    <a:pt x="115" y="71"/>
                  </a:cubicBezTo>
                  <a:cubicBezTo>
                    <a:pt x="115" y="67"/>
                    <a:pt x="117" y="65"/>
                    <a:pt x="120" y="65"/>
                  </a:cubicBezTo>
                  <a:cubicBezTo>
                    <a:pt x="123" y="65"/>
                    <a:pt x="126" y="67"/>
                    <a:pt x="126" y="71"/>
                  </a:cubicBezTo>
                  <a:cubicBezTo>
                    <a:pt x="126" y="74"/>
                    <a:pt x="123" y="76"/>
                    <a:pt x="120" y="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7"/>
            <p:cNvSpPr>
              <a:spLocks noEditPoints="1"/>
            </p:cNvSpPr>
            <p:nvPr/>
          </p:nvSpPr>
          <p:spPr bwMode="auto">
            <a:xfrm rot="20917578">
              <a:off x="1795937" y="3021089"/>
              <a:ext cx="1070449" cy="1077267"/>
            </a:xfrm>
            <a:custGeom>
              <a:avLst/>
              <a:gdLst>
                <a:gd name="T0" fmla="*/ 0 w 199"/>
                <a:gd name="T1" fmla="*/ 74 h 200"/>
                <a:gd name="T2" fmla="*/ 6 w 199"/>
                <a:gd name="T3" fmla="*/ 103 h 200"/>
                <a:gd name="T4" fmla="*/ 21 w 199"/>
                <a:gd name="T5" fmla="*/ 127 h 200"/>
                <a:gd name="T6" fmla="*/ 45 w 199"/>
                <a:gd name="T7" fmla="*/ 143 h 200"/>
                <a:gd name="T8" fmla="*/ 74 w 199"/>
                <a:gd name="T9" fmla="*/ 149 h 200"/>
                <a:gd name="T10" fmla="*/ 97 w 199"/>
                <a:gd name="T11" fmla="*/ 145 h 200"/>
                <a:gd name="T12" fmla="*/ 117 w 199"/>
                <a:gd name="T13" fmla="*/ 135 h 200"/>
                <a:gd name="T14" fmla="*/ 181 w 199"/>
                <a:gd name="T15" fmla="*/ 200 h 200"/>
                <a:gd name="T16" fmla="*/ 192 w 199"/>
                <a:gd name="T17" fmla="*/ 194 h 200"/>
                <a:gd name="T18" fmla="*/ 199 w 199"/>
                <a:gd name="T19" fmla="*/ 181 h 200"/>
                <a:gd name="T20" fmla="*/ 135 w 199"/>
                <a:gd name="T21" fmla="*/ 117 h 200"/>
                <a:gd name="T22" fmla="*/ 145 w 199"/>
                <a:gd name="T23" fmla="*/ 97 h 200"/>
                <a:gd name="T24" fmla="*/ 149 w 199"/>
                <a:gd name="T25" fmla="*/ 74 h 200"/>
                <a:gd name="T26" fmla="*/ 143 w 199"/>
                <a:gd name="T27" fmla="*/ 45 h 200"/>
                <a:gd name="T28" fmla="*/ 127 w 199"/>
                <a:gd name="T29" fmla="*/ 22 h 200"/>
                <a:gd name="T30" fmla="*/ 103 w 199"/>
                <a:gd name="T31" fmla="*/ 6 h 200"/>
                <a:gd name="T32" fmla="*/ 74 w 199"/>
                <a:gd name="T33" fmla="*/ 0 h 200"/>
                <a:gd name="T34" fmla="*/ 45 w 199"/>
                <a:gd name="T35" fmla="*/ 6 h 200"/>
                <a:gd name="T36" fmla="*/ 21 w 199"/>
                <a:gd name="T37" fmla="*/ 22 h 200"/>
                <a:gd name="T38" fmla="*/ 6 w 199"/>
                <a:gd name="T39" fmla="*/ 45 h 200"/>
                <a:gd name="T40" fmla="*/ 0 w 199"/>
                <a:gd name="T41" fmla="*/ 74 h 200"/>
                <a:gd name="T42" fmla="*/ 22 w 199"/>
                <a:gd name="T43" fmla="*/ 74 h 200"/>
                <a:gd name="T44" fmla="*/ 26 w 199"/>
                <a:gd name="T45" fmla="*/ 54 h 200"/>
                <a:gd name="T46" fmla="*/ 37 w 199"/>
                <a:gd name="T47" fmla="*/ 37 h 200"/>
                <a:gd name="T48" fmla="*/ 54 w 199"/>
                <a:gd name="T49" fmla="*/ 26 h 200"/>
                <a:gd name="T50" fmla="*/ 74 w 199"/>
                <a:gd name="T51" fmla="*/ 22 h 200"/>
                <a:gd name="T52" fmla="*/ 95 w 199"/>
                <a:gd name="T53" fmla="*/ 26 h 200"/>
                <a:gd name="T54" fmla="*/ 111 w 199"/>
                <a:gd name="T55" fmla="*/ 37 h 200"/>
                <a:gd name="T56" fmla="*/ 123 w 199"/>
                <a:gd name="T57" fmla="*/ 54 h 200"/>
                <a:gd name="T58" fmla="*/ 127 w 199"/>
                <a:gd name="T59" fmla="*/ 74 h 200"/>
                <a:gd name="T60" fmla="*/ 123 w 199"/>
                <a:gd name="T61" fmla="*/ 95 h 200"/>
                <a:gd name="T62" fmla="*/ 111 w 199"/>
                <a:gd name="T63" fmla="*/ 112 h 200"/>
                <a:gd name="T64" fmla="*/ 95 w 199"/>
                <a:gd name="T65" fmla="*/ 123 h 200"/>
                <a:gd name="T66" fmla="*/ 74 w 199"/>
                <a:gd name="T67" fmla="*/ 127 h 200"/>
                <a:gd name="T68" fmla="*/ 54 w 199"/>
                <a:gd name="T69" fmla="*/ 123 h 200"/>
                <a:gd name="T70" fmla="*/ 37 w 199"/>
                <a:gd name="T71" fmla="*/ 112 h 200"/>
                <a:gd name="T72" fmla="*/ 26 w 199"/>
                <a:gd name="T73" fmla="*/ 95 h 200"/>
                <a:gd name="T74" fmla="*/ 22 w 199"/>
                <a:gd name="T75" fmla="*/ 7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9" h="200">
                  <a:moveTo>
                    <a:pt x="0" y="74"/>
                  </a:moveTo>
                  <a:cubicBezTo>
                    <a:pt x="0" y="85"/>
                    <a:pt x="2" y="94"/>
                    <a:pt x="6" y="103"/>
                  </a:cubicBezTo>
                  <a:cubicBezTo>
                    <a:pt x="9" y="112"/>
                    <a:pt x="15" y="120"/>
                    <a:pt x="21" y="127"/>
                  </a:cubicBezTo>
                  <a:cubicBezTo>
                    <a:pt x="28" y="134"/>
                    <a:pt x="36" y="139"/>
                    <a:pt x="45" y="143"/>
                  </a:cubicBezTo>
                  <a:cubicBezTo>
                    <a:pt x="54" y="147"/>
                    <a:pt x="64" y="149"/>
                    <a:pt x="74" y="149"/>
                  </a:cubicBezTo>
                  <a:cubicBezTo>
                    <a:pt x="82" y="149"/>
                    <a:pt x="90" y="148"/>
                    <a:pt x="97" y="145"/>
                  </a:cubicBezTo>
                  <a:cubicBezTo>
                    <a:pt x="104" y="143"/>
                    <a:pt x="111" y="140"/>
                    <a:pt x="117" y="135"/>
                  </a:cubicBezTo>
                  <a:cubicBezTo>
                    <a:pt x="181" y="200"/>
                    <a:pt x="181" y="200"/>
                    <a:pt x="181" y="200"/>
                  </a:cubicBezTo>
                  <a:cubicBezTo>
                    <a:pt x="185" y="199"/>
                    <a:pt x="189" y="197"/>
                    <a:pt x="192" y="194"/>
                  </a:cubicBezTo>
                  <a:cubicBezTo>
                    <a:pt x="196" y="191"/>
                    <a:pt x="198" y="186"/>
                    <a:pt x="199" y="181"/>
                  </a:cubicBezTo>
                  <a:cubicBezTo>
                    <a:pt x="135" y="117"/>
                    <a:pt x="135" y="117"/>
                    <a:pt x="135" y="117"/>
                  </a:cubicBezTo>
                  <a:cubicBezTo>
                    <a:pt x="139" y="111"/>
                    <a:pt x="143" y="104"/>
                    <a:pt x="145" y="97"/>
                  </a:cubicBezTo>
                  <a:cubicBezTo>
                    <a:pt x="147" y="90"/>
                    <a:pt x="149" y="82"/>
                    <a:pt x="149" y="74"/>
                  </a:cubicBezTo>
                  <a:cubicBezTo>
                    <a:pt x="149" y="64"/>
                    <a:pt x="147" y="55"/>
                    <a:pt x="143" y="45"/>
                  </a:cubicBezTo>
                  <a:cubicBezTo>
                    <a:pt x="139" y="36"/>
                    <a:pt x="133" y="29"/>
                    <a:pt x="127" y="22"/>
                  </a:cubicBezTo>
                  <a:cubicBezTo>
                    <a:pt x="120" y="15"/>
                    <a:pt x="112" y="10"/>
                    <a:pt x="103" y="6"/>
                  </a:cubicBezTo>
                  <a:cubicBezTo>
                    <a:pt x="94" y="2"/>
                    <a:pt x="84" y="0"/>
                    <a:pt x="74" y="0"/>
                  </a:cubicBezTo>
                  <a:cubicBezTo>
                    <a:pt x="64" y="0"/>
                    <a:pt x="54" y="2"/>
                    <a:pt x="45" y="6"/>
                  </a:cubicBezTo>
                  <a:cubicBezTo>
                    <a:pt x="36" y="10"/>
                    <a:pt x="28" y="15"/>
                    <a:pt x="21" y="22"/>
                  </a:cubicBezTo>
                  <a:cubicBezTo>
                    <a:pt x="15" y="29"/>
                    <a:pt x="9" y="36"/>
                    <a:pt x="6" y="45"/>
                  </a:cubicBezTo>
                  <a:cubicBezTo>
                    <a:pt x="2" y="55"/>
                    <a:pt x="0" y="64"/>
                    <a:pt x="0" y="74"/>
                  </a:cubicBezTo>
                  <a:close/>
                  <a:moveTo>
                    <a:pt x="22" y="74"/>
                  </a:moveTo>
                  <a:cubicBezTo>
                    <a:pt x="22" y="67"/>
                    <a:pt x="23" y="60"/>
                    <a:pt x="26" y="54"/>
                  </a:cubicBezTo>
                  <a:cubicBezTo>
                    <a:pt x="28" y="48"/>
                    <a:pt x="32" y="42"/>
                    <a:pt x="37" y="37"/>
                  </a:cubicBezTo>
                  <a:cubicBezTo>
                    <a:pt x="42" y="32"/>
                    <a:pt x="47" y="29"/>
                    <a:pt x="54" y="26"/>
                  </a:cubicBezTo>
                  <a:cubicBezTo>
                    <a:pt x="60" y="23"/>
                    <a:pt x="67" y="22"/>
                    <a:pt x="74" y="22"/>
                  </a:cubicBezTo>
                  <a:cubicBezTo>
                    <a:pt x="81" y="22"/>
                    <a:pt x="88" y="23"/>
                    <a:pt x="95" y="26"/>
                  </a:cubicBezTo>
                  <a:cubicBezTo>
                    <a:pt x="101" y="29"/>
                    <a:pt x="107" y="32"/>
                    <a:pt x="111" y="37"/>
                  </a:cubicBezTo>
                  <a:cubicBezTo>
                    <a:pt x="116" y="42"/>
                    <a:pt x="120" y="48"/>
                    <a:pt x="123" y="54"/>
                  </a:cubicBezTo>
                  <a:cubicBezTo>
                    <a:pt x="125" y="60"/>
                    <a:pt x="127" y="67"/>
                    <a:pt x="127" y="74"/>
                  </a:cubicBezTo>
                  <a:cubicBezTo>
                    <a:pt x="127" y="82"/>
                    <a:pt x="125" y="89"/>
                    <a:pt x="123" y="95"/>
                  </a:cubicBezTo>
                  <a:cubicBezTo>
                    <a:pt x="120" y="101"/>
                    <a:pt x="116" y="107"/>
                    <a:pt x="111" y="112"/>
                  </a:cubicBezTo>
                  <a:cubicBezTo>
                    <a:pt x="107" y="116"/>
                    <a:pt x="101" y="120"/>
                    <a:pt x="95" y="123"/>
                  </a:cubicBezTo>
                  <a:cubicBezTo>
                    <a:pt x="88" y="126"/>
                    <a:pt x="81" y="127"/>
                    <a:pt x="74" y="127"/>
                  </a:cubicBezTo>
                  <a:cubicBezTo>
                    <a:pt x="67" y="127"/>
                    <a:pt x="60" y="126"/>
                    <a:pt x="54" y="123"/>
                  </a:cubicBezTo>
                  <a:cubicBezTo>
                    <a:pt x="47" y="120"/>
                    <a:pt x="42" y="116"/>
                    <a:pt x="37" y="112"/>
                  </a:cubicBezTo>
                  <a:cubicBezTo>
                    <a:pt x="32" y="107"/>
                    <a:pt x="28" y="101"/>
                    <a:pt x="26" y="95"/>
                  </a:cubicBezTo>
                  <a:cubicBezTo>
                    <a:pt x="23" y="89"/>
                    <a:pt x="22" y="82"/>
                    <a:pt x="22" y="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 rot="1835288">
              <a:off x="1033090" y="3034179"/>
              <a:ext cx="534762" cy="502045"/>
            </a:xfrm>
            <a:custGeom>
              <a:avLst/>
              <a:gdLst>
                <a:gd name="T0" fmla="*/ 20 w 200"/>
                <a:gd name="T1" fmla="*/ 144 h 188"/>
                <a:gd name="T2" fmla="*/ 0 w 200"/>
                <a:gd name="T3" fmla="*/ 20 h 188"/>
                <a:gd name="T4" fmla="*/ 180 w 200"/>
                <a:gd name="T5" fmla="*/ 0 h 188"/>
                <a:gd name="T6" fmla="*/ 200 w 200"/>
                <a:gd name="T7" fmla="*/ 124 h 188"/>
                <a:gd name="T8" fmla="*/ 192 w 200"/>
                <a:gd name="T9" fmla="*/ 20 h 188"/>
                <a:gd name="T10" fmla="*/ 20 w 200"/>
                <a:gd name="T11" fmla="*/ 8 h 188"/>
                <a:gd name="T12" fmla="*/ 8 w 200"/>
                <a:gd name="T13" fmla="*/ 124 h 188"/>
                <a:gd name="T14" fmla="*/ 180 w 200"/>
                <a:gd name="T15" fmla="*/ 136 h 188"/>
                <a:gd name="T16" fmla="*/ 192 w 200"/>
                <a:gd name="T17" fmla="*/ 20 h 188"/>
                <a:gd name="T18" fmla="*/ 159 w 200"/>
                <a:gd name="T19" fmla="*/ 108 h 188"/>
                <a:gd name="T20" fmla="*/ 139 w 200"/>
                <a:gd name="T21" fmla="*/ 100 h 188"/>
                <a:gd name="T22" fmla="*/ 166 w 200"/>
                <a:gd name="T23" fmla="*/ 83 h 188"/>
                <a:gd name="T24" fmla="*/ 166 w 200"/>
                <a:gd name="T25" fmla="*/ 103 h 188"/>
                <a:gd name="T26" fmla="*/ 123 w 200"/>
                <a:gd name="T27" fmla="*/ 48 h 188"/>
                <a:gd name="T28" fmla="*/ 100 w 200"/>
                <a:gd name="T29" fmla="*/ 88 h 188"/>
                <a:gd name="T30" fmla="*/ 64 w 200"/>
                <a:gd name="T31" fmla="*/ 88 h 188"/>
                <a:gd name="T32" fmla="*/ 44 w 200"/>
                <a:gd name="T33" fmla="*/ 48 h 188"/>
                <a:gd name="T34" fmla="*/ 44 w 200"/>
                <a:gd name="T35" fmla="*/ 47 h 188"/>
                <a:gd name="T36" fmla="*/ 24 w 200"/>
                <a:gd name="T37" fmla="*/ 36 h 188"/>
                <a:gd name="T38" fmla="*/ 52 w 200"/>
                <a:gd name="T39" fmla="*/ 24 h 188"/>
                <a:gd name="T40" fmla="*/ 117 w 200"/>
                <a:gd name="T41" fmla="*/ 36 h 188"/>
                <a:gd name="T42" fmla="*/ 129 w 200"/>
                <a:gd name="T43" fmla="*/ 36 h 188"/>
                <a:gd name="T44" fmla="*/ 124 w 200"/>
                <a:gd name="T45" fmla="*/ 48 h 188"/>
                <a:gd name="T46" fmla="*/ 96 w 200"/>
                <a:gd name="T47" fmla="*/ 76 h 188"/>
                <a:gd name="T48" fmla="*/ 60 w 200"/>
                <a:gd name="T49" fmla="*/ 68 h 188"/>
                <a:gd name="T50" fmla="*/ 56 w 200"/>
                <a:gd name="T51" fmla="*/ 48 h 188"/>
                <a:gd name="T52" fmla="*/ 104 w 200"/>
                <a:gd name="T53" fmla="*/ 56 h 188"/>
                <a:gd name="T54" fmla="*/ 111 w 200"/>
                <a:gd name="T55" fmla="*/ 48 h 188"/>
                <a:gd name="T56" fmla="*/ 59 w 200"/>
                <a:gd name="T57" fmla="*/ 93 h 188"/>
                <a:gd name="T58" fmla="*/ 59 w 200"/>
                <a:gd name="T59" fmla="*/ 113 h 188"/>
                <a:gd name="T60" fmla="*/ 59 w 200"/>
                <a:gd name="T61" fmla="*/ 93 h 188"/>
                <a:gd name="T62" fmla="*/ 105 w 200"/>
                <a:gd name="T63" fmla="*/ 103 h 188"/>
                <a:gd name="T64" fmla="*/ 85 w 200"/>
                <a:gd name="T65" fmla="*/ 103 h 188"/>
                <a:gd name="T66" fmla="*/ 64 w 200"/>
                <a:gd name="T67" fmla="*/ 168 h 188"/>
                <a:gd name="T68" fmla="*/ 72 w 200"/>
                <a:gd name="T69" fmla="*/ 152 h 188"/>
                <a:gd name="T70" fmla="*/ 128 w 200"/>
                <a:gd name="T71" fmla="*/ 168 h 188"/>
                <a:gd name="T72" fmla="*/ 156 w 200"/>
                <a:gd name="T73" fmla="*/ 188 h 188"/>
                <a:gd name="T74" fmla="*/ 64 w 200"/>
                <a:gd name="T75" fmla="*/ 16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0" h="188">
                  <a:moveTo>
                    <a:pt x="180" y="144"/>
                  </a:moveTo>
                  <a:cubicBezTo>
                    <a:pt x="20" y="144"/>
                    <a:pt x="20" y="144"/>
                    <a:pt x="20" y="144"/>
                  </a:cubicBezTo>
                  <a:cubicBezTo>
                    <a:pt x="9" y="144"/>
                    <a:pt x="0" y="135"/>
                    <a:pt x="0" y="12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91" y="0"/>
                    <a:pt x="200" y="9"/>
                    <a:pt x="200" y="20"/>
                  </a:cubicBezTo>
                  <a:cubicBezTo>
                    <a:pt x="200" y="124"/>
                    <a:pt x="200" y="124"/>
                    <a:pt x="200" y="124"/>
                  </a:cubicBezTo>
                  <a:cubicBezTo>
                    <a:pt x="200" y="135"/>
                    <a:pt x="191" y="144"/>
                    <a:pt x="180" y="144"/>
                  </a:cubicBezTo>
                  <a:close/>
                  <a:moveTo>
                    <a:pt x="192" y="20"/>
                  </a:moveTo>
                  <a:cubicBezTo>
                    <a:pt x="192" y="13"/>
                    <a:pt x="186" y="8"/>
                    <a:pt x="18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31"/>
                    <a:pt x="13" y="136"/>
                    <a:pt x="20" y="136"/>
                  </a:cubicBezTo>
                  <a:cubicBezTo>
                    <a:pt x="180" y="136"/>
                    <a:pt x="180" y="136"/>
                    <a:pt x="180" y="136"/>
                  </a:cubicBezTo>
                  <a:cubicBezTo>
                    <a:pt x="186" y="136"/>
                    <a:pt x="192" y="131"/>
                    <a:pt x="192" y="124"/>
                  </a:cubicBezTo>
                  <a:lnTo>
                    <a:pt x="192" y="20"/>
                  </a:lnTo>
                  <a:close/>
                  <a:moveTo>
                    <a:pt x="166" y="103"/>
                  </a:moveTo>
                  <a:cubicBezTo>
                    <a:pt x="159" y="108"/>
                    <a:pt x="159" y="108"/>
                    <a:pt x="159" y="108"/>
                  </a:cubicBezTo>
                  <a:cubicBezTo>
                    <a:pt x="149" y="93"/>
                    <a:pt x="149" y="93"/>
                    <a:pt x="149" y="93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55" y="89"/>
                    <a:pt x="155" y="89"/>
                    <a:pt x="155" y="89"/>
                  </a:cubicBezTo>
                  <a:lnTo>
                    <a:pt x="166" y="103"/>
                  </a:lnTo>
                  <a:close/>
                  <a:moveTo>
                    <a:pt x="124" y="48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100" y="88"/>
                    <a:pt x="100" y="88"/>
                    <a:pt x="100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24" y="36"/>
                    <a:pt x="124" y="36"/>
                    <a:pt x="124" y="36"/>
                  </a:cubicBezTo>
                  <a:cubicBezTo>
                    <a:pt x="129" y="36"/>
                    <a:pt x="129" y="36"/>
                    <a:pt x="129" y="36"/>
                  </a:cubicBezTo>
                  <a:cubicBezTo>
                    <a:pt x="124" y="47"/>
                    <a:pt x="124" y="47"/>
                    <a:pt x="124" y="47"/>
                  </a:cubicBezTo>
                  <a:lnTo>
                    <a:pt x="124" y="48"/>
                  </a:lnTo>
                  <a:close/>
                  <a:moveTo>
                    <a:pt x="61" y="76"/>
                  </a:moveTo>
                  <a:cubicBezTo>
                    <a:pt x="96" y="76"/>
                    <a:pt x="96" y="76"/>
                    <a:pt x="96" y="76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60" y="68"/>
                    <a:pt x="60" y="68"/>
                    <a:pt x="60" y="68"/>
                  </a:cubicBezTo>
                  <a:lnTo>
                    <a:pt x="61" y="76"/>
                  </a:lnTo>
                  <a:close/>
                  <a:moveTo>
                    <a:pt x="56" y="48"/>
                  </a:moveTo>
                  <a:cubicBezTo>
                    <a:pt x="57" y="56"/>
                    <a:pt x="57" y="56"/>
                    <a:pt x="57" y="56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11" y="48"/>
                    <a:pt x="111" y="48"/>
                    <a:pt x="111" y="48"/>
                  </a:cubicBezTo>
                  <a:lnTo>
                    <a:pt x="56" y="48"/>
                  </a:lnTo>
                  <a:close/>
                  <a:moveTo>
                    <a:pt x="59" y="93"/>
                  </a:moveTo>
                  <a:cubicBezTo>
                    <a:pt x="65" y="93"/>
                    <a:pt x="69" y="97"/>
                    <a:pt x="69" y="103"/>
                  </a:cubicBezTo>
                  <a:cubicBezTo>
                    <a:pt x="69" y="109"/>
                    <a:pt x="65" y="113"/>
                    <a:pt x="59" y="113"/>
                  </a:cubicBezTo>
                  <a:cubicBezTo>
                    <a:pt x="53" y="113"/>
                    <a:pt x="49" y="109"/>
                    <a:pt x="49" y="103"/>
                  </a:cubicBezTo>
                  <a:cubicBezTo>
                    <a:pt x="49" y="97"/>
                    <a:pt x="53" y="93"/>
                    <a:pt x="59" y="93"/>
                  </a:cubicBezTo>
                  <a:close/>
                  <a:moveTo>
                    <a:pt x="95" y="93"/>
                  </a:moveTo>
                  <a:cubicBezTo>
                    <a:pt x="101" y="93"/>
                    <a:pt x="105" y="97"/>
                    <a:pt x="105" y="103"/>
                  </a:cubicBezTo>
                  <a:cubicBezTo>
                    <a:pt x="105" y="109"/>
                    <a:pt x="101" y="113"/>
                    <a:pt x="95" y="113"/>
                  </a:cubicBezTo>
                  <a:cubicBezTo>
                    <a:pt x="89" y="113"/>
                    <a:pt x="85" y="109"/>
                    <a:pt x="85" y="103"/>
                  </a:cubicBezTo>
                  <a:cubicBezTo>
                    <a:pt x="85" y="97"/>
                    <a:pt x="89" y="93"/>
                    <a:pt x="95" y="93"/>
                  </a:cubicBezTo>
                  <a:close/>
                  <a:moveTo>
                    <a:pt x="64" y="168"/>
                  </a:moveTo>
                  <a:cubicBezTo>
                    <a:pt x="72" y="168"/>
                    <a:pt x="72" y="168"/>
                    <a:pt x="72" y="168"/>
                  </a:cubicBezTo>
                  <a:cubicBezTo>
                    <a:pt x="72" y="152"/>
                    <a:pt x="72" y="152"/>
                    <a:pt x="72" y="152"/>
                  </a:cubicBezTo>
                  <a:cubicBezTo>
                    <a:pt x="128" y="152"/>
                    <a:pt x="128" y="152"/>
                    <a:pt x="128" y="152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36" y="168"/>
                    <a:pt x="136" y="168"/>
                    <a:pt x="136" y="168"/>
                  </a:cubicBezTo>
                  <a:cubicBezTo>
                    <a:pt x="147" y="168"/>
                    <a:pt x="156" y="177"/>
                    <a:pt x="156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77"/>
                    <a:pt x="53" y="168"/>
                    <a:pt x="64" y="1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 rot="1092998">
              <a:off x="1946858" y="2354442"/>
              <a:ext cx="716703" cy="487903"/>
            </a:xfrm>
            <a:custGeom>
              <a:avLst/>
              <a:gdLst>
                <a:gd name="T0" fmla="*/ 199 w 200"/>
                <a:gd name="T1" fmla="*/ 32 h 136"/>
                <a:gd name="T2" fmla="*/ 199 w 200"/>
                <a:gd name="T3" fmla="*/ 31 h 136"/>
                <a:gd name="T4" fmla="*/ 0 w 200"/>
                <a:gd name="T5" fmla="*/ 31 h 136"/>
                <a:gd name="T6" fmla="*/ 0 w 200"/>
                <a:gd name="T7" fmla="*/ 18 h 136"/>
                <a:gd name="T8" fmla="*/ 18 w 200"/>
                <a:gd name="T9" fmla="*/ 0 h 136"/>
                <a:gd name="T10" fmla="*/ 181 w 200"/>
                <a:gd name="T11" fmla="*/ 0 h 136"/>
                <a:gd name="T12" fmla="*/ 199 w 200"/>
                <a:gd name="T13" fmla="*/ 18 h 136"/>
                <a:gd name="T14" fmla="*/ 199 w 200"/>
                <a:gd name="T15" fmla="*/ 32 h 136"/>
                <a:gd name="T16" fmla="*/ 200 w 200"/>
                <a:gd name="T17" fmla="*/ 64 h 136"/>
                <a:gd name="T18" fmla="*/ 200 w 200"/>
                <a:gd name="T19" fmla="*/ 119 h 136"/>
                <a:gd name="T20" fmla="*/ 181 w 200"/>
                <a:gd name="T21" fmla="*/ 136 h 136"/>
                <a:gd name="T22" fmla="*/ 18 w 200"/>
                <a:gd name="T23" fmla="*/ 136 h 136"/>
                <a:gd name="T24" fmla="*/ 0 w 200"/>
                <a:gd name="T25" fmla="*/ 119 h 136"/>
                <a:gd name="T26" fmla="*/ 0 w 200"/>
                <a:gd name="T27" fmla="*/ 64 h 136"/>
                <a:gd name="T28" fmla="*/ 200 w 200"/>
                <a:gd name="T29" fmla="*/ 64 h 136"/>
                <a:gd name="T30" fmla="*/ 76 w 200"/>
                <a:gd name="T31" fmla="*/ 88 h 136"/>
                <a:gd name="T32" fmla="*/ 48 w 200"/>
                <a:gd name="T33" fmla="*/ 88 h 136"/>
                <a:gd name="T34" fmla="*/ 48 w 200"/>
                <a:gd name="T35" fmla="*/ 100 h 136"/>
                <a:gd name="T36" fmla="*/ 76 w 200"/>
                <a:gd name="T37" fmla="*/ 100 h 136"/>
                <a:gd name="T38" fmla="*/ 76 w 200"/>
                <a:gd name="T39" fmla="*/ 88 h 136"/>
                <a:gd name="T40" fmla="*/ 112 w 200"/>
                <a:gd name="T41" fmla="*/ 88 h 136"/>
                <a:gd name="T42" fmla="*/ 88 w 200"/>
                <a:gd name="T43" fmla="*/ 88 h 136"/>
                <a:gd name="T44" fmla="*/ 88 w 200"/>
                <a:gd name="T45" fmla="*/ 100 h 136"/>
                <a:gd name="T46" fmla="*/ 112 w 200"/>
                <a:gd name="T47" fmla="*/ 100 h 136"/>
                <a:gd name="T48" fmla="*/ 112 w 200"/>
                <a:gd name="T49" fmla="*/ 88 h 136"/>
                <a:gd name="T50" fmla="*/ 152 w 200"/>
                <a:gd name="T51" fmla="*/ 88 h 136"/>
                <a:gd name="T52" fmla="*/ 120 w 200"/>
                <a:gd name="T53" fmla="*/ 88 h 136"/>
                <a:gd name="T54" fmla="*/ 120 w 200"/>
                <a:gd name="T55" fmla="*/ 100 h 136"/>
                <a:gd name="T56" fmla="*/ 152 w 200"/>
                <a:gd name="T57" fmla="*/ 100 h 136"/>
                <a:gd name="T58" fmla="*/ 152 w 200"/>
                <a:gd name="T59" fmla="*/ 88 h 136"/>
                <a:gd name="T60" fmla="*/ 12 w 200"/>
                <a:gd name="T61" fmla="*/ 119 h 136"/>
                <a:gd name="T62" fmla="*/ 152 w 200"/>
                <a:gd name="T63" fmla="*/ 119 h 136"/>
                <a:gd name="T64" fmla="*/ 152 w 200"/>
                <a:gd name="T65" fmla="*/ 108 h 136"/>
                <a:gd name="T66" fmla="*/ 12 w 200"/>
                <a:gd name="T67" fmla="*/ 108 h 136"/>
                <a:gd name="T68" fmla="*/ 12 w 200"/>
                <a:gd name="T69" fmla="*/ 119 h 136"/>
                <a:gd name="T70" fmla="*/ 12 w 200"/>
                <a:gd name="T71" fmla="*/ 100 h 136"/>
                <a:gd name="T72" fmla="*/ 40 w 200"/>
                <a:gd name="T73" fmla="*/ 100 h 136"/>
                <a:gd name="T74" fmla="*/ 40 w 200"/>
                <a:gd name="T75" fmla="*/ 88 h 136"/>
                <a:gd name="T76" fmla="*/ 12 w 200"/>
                <a:gd name="T77" fmla="*/ 88 h 136"/>
                <a:gd name="T78" fmla="*/ 12 w 200"/>
                <a:gd name="T79" fmla="*/ 10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0" h="136">
                  <a:moveTo>
                    <a:pt x="199" y="32"/>
                  </a:moveTo>
                  <a:cubicBezTo>
                    <a:pt x="199" y="31"/>
                    <a:pt x="199" y="31"/>
                    <a:pt x="199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91" y="0"/>
                    <a:pt x="199" y="8"/>
                    <a:pt x="199" y="18"/>
                  </a:cubicBezTo>
                  <a:cubicBezTo>
                    <a:pt x="199" y="32"/>
                    <a:pt x="199" y="32"/>
                    <a:pt x="199" y="32"/>
                  </a:cubicBezTo>
                  <a:close/>
                  <a:moveTo>
                    <a:pt x="200" y="64"/>
                  </a:moveTo>
                  <a:cubicBezTo>
                    <a:pt x="200" y="119"/>
                    <a:pt x="200" y="119"/>
                    <a:pt x="200" y="119"/>
                  </a:cubicBezTo>
                  <a:cubicBezTo>
                    <a:pt x="200" y="129"/>
                    <a:pt x="191" y="136"/>
                    <a:pt x="181" y="136"/>
                  </a:cubicBezTo>
                  <a:cubicBezTo>
                    <a:pt x="18" y="136"/>
                    <a:pt x="18" y="136"/>
                    <a:pt x="18" y="136"/>
                  </a:cubicBezTo>
                  <a:cubicBezTo>
                    <a:pt x="8" y="136"/>
                    <a:pt x="0" y="129"/>
                    <a:pt x="0" y="119"/>
                  </a:cubicBezTo>
                  <a:cubicBezTo>
                    <a:pt x="0" y="64"/>
                    <a:pt x="0" y="64"/>
                    <a:pt x="0" y="64"/>
                  </a:cubicBezTo>
                  <a:lnTo>
                    <a:pt x="200" y="64"/>
                  </a:lnTo>
                  <a:close/>
                  <a:moveTo>
                    <a:pt x="76" y="88"/>
                  </a:moveTo>
                  <a:cubicBezTo>
                    <a:pt x="48" y="88"/>
                    <a:pt x="48" y="88"/>
                    <a:pt x="48" y="88"/>
                  </a:cubicBezTo>
                  <a:cubicBezTo>
                    <a:pt x="48" y="100"/>
                    <a:pt x="48" y="100"/>
                    <a:pt x="48" y="100"/>
                  </a:cubicBezTo>
                  <a:cubicBezTo>
                    <a:pt x="76" y="100"/>
                    <a:pt x="76" y="100"/>
                    <a:pt x="76" y="100"/>
                  </a:cubicBezTo>
                  <a:lnTo>
                    <a:pt x="76" y="88"/>
                  </a:lnTo>
                  <a:close/>
                  <a:moveTo>
                    <a:pt x="112" y="88"/>
                  </a:moveTo>
                  <a:cubicBezTo>
                    <a:pt x="88" y="88"/>
                    <a:pt x="88" y="88"/>
                    <a:pt x="88" y="88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112" y="100"/>
                    <a:pt x="112" y="100"/>
                    <a:pt x="112" y="100"/>
                  </a:cubicBezTo>
                  <a:lnTo>
                    <a:pt x="112" y="88"/>
                  </a:lnTo>
                  <a:close/>
                  <a:moveTo>
                    <a:pt x="152" y="88"/>
                  </a:moveTo>
                  <a:cubicBezTo>
                    <a:pt x="120" y="88"/>
                    <a:pt x="120" y="88"/>
                    <a:pt x="120" y="88"/>
                  </a:cubicBezTo>
                  <a:cubicBezTo>
                    <a:pt x="120" y="100"/>
                    <a:pt x="120" y="100"/>
                    <a:pt x="120" y="100"/>
                  </a:cubicBezTo>
                  <a:cubicBezTo>
                    <a:pt x="152" y="100"/>
                    <a:pt x="152" y="100"/>
                    <a:pt x="152" y="100"/>
                  </a:cubicBezTo>
                  <a:lnTo>
                    <a:pt x="152" y="88"/>
                  </a:lnTo>
                  <a:close/>
                  <a:moveTo>
                    <a:pt x="12" y="119"/>
                  </a:moveTo>
                  <a:cubicBezTo>
                    <a:pt x="152" y="119"/>
                    <a:pt x="152" y="119"/>
                    <a:pt x="152" y="119"/>
                  </a:cubicBezTo>
                  <a:cubicBezTo>
                    <a:pt x="152" y="108"/>
                    <a:pt x="152" y="108"/>
                    <a:pt x="152" y="108"/>
                  </a:cubicBezTo>
                  <a:cubicBezTo>
                    <a:pt x="12" y="108"/>
                    <a:pt x="12" y="108"/>
                    <a:pt x="12" y="108"/>
                  </a:cubicBezTo>
                  <a:lnTo>
                    <a:pt x="12" y="119"/>
                  </a:lnTo>
                  <a:close/>
                  <a:moveTo>
                    <a:pt x="12" y="100"/>
                  </a:moveTo>
                  <a:cubicBezTo>
                    <a:pt x="40" y="100"/>
                    <a:pt x="40" y="100"/>
                    <a:pt x="40" y="100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12" y="88"/>
                    <a:pt x="12" y="88"/>
                    <a:pt x="12" y="88"/>
                  </a:cubicBezTo>
                  <a:lnTo>
                    <a:pt x="12" y="1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6"/>
            <p:cNvSpPr>
              <a:spLocks noEditPoints="1"/>
            </p:cNvSpPr>
            <p:nvPr/>
          </p:nvSpPr>
          <p:spPr bwMode="auto">
            <a:xfrm>
              <a:off x="3667443" y="1113890"/>
              <a:ext cx="374739" cy="625445"/>
            </a:xfrm>
            <a:custGeom>
              <a:avLst/>
              <a:gdLst>
                <a:gd name="T0" fmla="*/ 198 w 284"/>
                <a:gd name="T1" fmla="*/ 332 h 474"/>
                <a:gd name="T2" fmla="*/ 170 w 284"/>
                <a:gd name="T3" fmla="*/ 303 h 474"/>
                <a:gd name="T4" fmla="*/ 198 w 284"/>
                <a:gd name="T5" fmla="*/ 275 h 474"/>
                <a:gd name="T6" fmla="*/ 255 w 284"/>
                <a:gd name="T7" fmla="*/ 247 h 474"/>
                <a:gd name="T8" fmla="*/ 284 w 284"/>
                <a:gd name="T9" fmla="*/ 275 h 474"/>
                <a:gd name="T10" fmla="*/ 198 w 284"/>
                <a:gd name="T11" fmla="*/ 303 h 474"/>
                <a:gd name="T12" fmla="*/ 227 w 284"/>
                <a:gd name="T13" fmla="*/ 389 h 474"/>
                <a:gd name="T14" fmla="*/ 198 w 284"/>
                <a:gd name="T15" fmla="*/ 360 h 474"/>
                <a:gd name="T16" fmla="*/ 227 w 284"/>
                <a:gd name="T17" fmla="*/ 332 h 474"/>
                <a:gd name="T18" fmla="*/ 255 w 284"/>
                <a:gd name="T19" fmla="*/ 417 h 474"/>
                <a:gd name="T20" fmla="*/ 227 w 284"/>
                <a:gd name="T21" fmla="*/ 446 h 474"/>
                <a:gd name="T22" fmla="*/ 227 w 284"/>
                <a:gd name="T23" fmla="*/ 389 h 474"/>
                <a:gd name="T24" fmla="*/ 255 w 284"/>
                <a:gd name="T25" fmla="*/ 417 h 474"/>
                <a:gd name="T26" fmla="*/ 170 w 284"/>
                <a:gd name="T27" fmla="*/ 474 h 474"/>
                <a:gd name="T28" fmla="*/ 198 w 284"/>
                <a:gd name="T29" fmla="*/ 446 h 474"/>
                <a:gd name="T30" fmla="*/ 227 w 284"/>
                <a:gd name="T31" fmla="*/ 474 h 474"/>
                <a:gd name="T32" fmla="*/ 142 w 284"/>
                <a:gd name="T33" fmla="*/ 417 h 474"/>
                <a:gd name="T34" fmla="*/ 170 w 284"/>
                <a:gd name="T35" fmla="*/ 389 h 474"/>
                <a:gd name="T36" fmla="*/ 170 w 284"/>
                <a:gd name="T37" fmla="*/ 446 h 474"/>
                <a:gd name="T38" fmla="*/ 142 w 284"/>
                <a:gd name="T39" fmla="*/ 417 h 474"/>
                <a:gd name="T40" fmla="*/ 113 w 284"/>
                <a:gd name="T41" fmla="*/ 332 h 474"/>
                <a:gd name="T42" fmla="*/ 142 w 284"/>
                <a:gd name="T43" fmla="*/ 360 h 474"/>
                <a:gd name="T44" fmla="*/ 113 w 284"/>
                <a:gd name="T45" fmla="*/ 389 h 474"/>
                <a:gd name="T46" fmla="*/ 56 w 284"/>
                <a:gd name="T47" fmla="*/ 360 h 474"/>
                <a:gd name="T48" fmla="*/ 28 w 284"/>
                <a:gd name="T49" fmla="*/ 389 h 474"/>
                <a:gd name="T50" fmla="*/ 0 w 284"/>
                <a:gd name="T51" fmla="*/ 417 h 474"/>
                <a:gd name="T52" fmla="*/ 28 w 284"/>
                <a:gd name="T53" fmla="*/ 0 h 474"/>
                <a:gd name="T54" fmla="*/ 56 w 284"/>
                <a:gd name="T55" fmla="*/ 17 h 474"/>
                <a:gd name="T56" fmla="*/ 28 w 284"/>
                <a:gd name="T57" fmla="*/ 45 h 474"/>
                <a:gd name="T58" fmla="*/ 56 w 284"/>
                <a:gd name="T59" fmla="*/ 360 h 474"/>
                <a:gd name="T60" fmla="*/ 85 w 284"/>
                <a:gd name="T61" fmla="*/ 332 h 474"/>
                <a:gd name="T62" fmla="*/ 56 w 284"/>
                <a:gd name="T63" fmla="*/ 360 h 474"/>
                <a:gd name="T64" fmla="*/ 56 w 284"/>
                <a:gd name="T65" fmla="*/ 74 h 474"/>
                <a:gd name="T66" fmla="*/ 85 w 284"/>
                <a:gd name="T67" fmla="*/ 45 h 474"/>
                <a:gd name="T68" fmla="*/ 113 w 284"/>
                <a:gd name="T69" fmla="*/ 102 h 474"/>
                <a:gd name="T70" fmla="*/ 85 w 284"/>
                <a:gd name="T71" fmla="*/ 74 h 474"/>
                <a:gd name="T72" fmla="*/ 113 w 284"/>
                <a:gd name="T73" fmla="*/ 102 h 474"/>
                <a:gd name="T74" fmla="*/ 113 w 284"/>
                <a:gd name="T75" fmla="*/ 303 h 474"/>
                <a:gd name="T76" fmla="*/ 85 w 284"/>
                <a:gd name="T77" fmla="*/ 332 h 474"/>
                <a:gd name="T78" fmla="*/ 227 w 284"/>
                <a:gd name="T79" fmla="*/ 218 h 474"/>
                <a:gd name="T80" fmla="*/ 255 w 284"/>
                <a:gd name="T81" fmla="*/ 247 h 474"/>
                <a:gd name="T82" fmla="*/ 227 w 284"/>
                <a:gd name="T83" fmla="*/ 218 h 474"/>
                <a:gd name="T84" fmla="*/ 227 w 284"/>
                <a:gd name="T85" fmla="*/ 190 h 474"/>
                <a:gd name="T86" fmla="*/ 198 w 284"/>
                <a:gd name="T87" fmla="*/ 218 h 474"/>
                <a:gd name="T88" fmla="*/ 170 w 284"/>
                <a:gd name="T89" fmla="*/ 161 h 474"/>
                <a:gd name="T90" fmla="*/ 198 w 284"/>
                <a:gd name="T91" fmla="*/ 190 h 474"/>
                <a:gd name="T92" fmla="*/ 170 w 284"/>
                <a:gd name="T93" fmla="*/ 161 h 474"/>
                <a:gd name="T94" fmla="*/ 113 w 284"/>
                <a:gd name="T95" fmla="*/ 133 h 474"/>
                <a:gd name="T96" fmla="*/ 142 w 284"/>
                <a:gd name="T97" fmla="*/ 104 h 474"/>
                <a:gd name="T98" fmla="*/ 170 w 284"/>
                <a:gd name="T99" fmla="*/ 133 h 474"/>
                <a:gd name="T100" fmla="*/ 142 w 284"/>
                <a:gd name="T101" fmla="*/ 161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4" h="474">
                  <a:moveTo>
                    <a:pt x="198" y="303"/>
                  </a:moveTo>
                  <a:lnTo>
                    <a:pt x="198" y="332"/>
                  </a:lnTo>
                  <a:lnTo>
                    <a:pt x="170" y="332"/>
                  </a:lnTo>
                  <a:lnTo>
                    <a:pt x="170" y="303"/>
                  </a:lnTo>
                  <a:lnTo>
                    <a:pt x="170" y="275"/>
                  </a:lnTo>
                  <a:lnTo>
                    <a:pt x="198" y="275"/>
                  </a:lnTo>
                  <a:lnTo>
                    <a:pt x="255" y="275"/>
                  </a:lnTo>
                  <a:lnTo>
                    <a:pt x="255" y="247"/>
                  </a:lnTo>
                  <a:lnTo>
                    <a:pt x="284" y="247"/>
                  </a:lnTo>
                  <a:lnTo>
                    <a:pt x="284" y="275"/>
                  </a:lnTo>
                  <a:lnTo>
                    <a:pt x="284" y="303"/>
                  </a:lnTo>
                  <a:lnTo>
                    <a:pt x="198" y="303"/>
                  </a:lnTo>
                  <a:close/>
                  <a:moveTo>
                    <a:pt x="227" y="360"/>
                  </a:moveTo>
                  <a:lnTo>
                    <a:pt x="227" y="389"/>
                  </a:lnTo>
                  <a:lnTo>
                    <a:pt x="198" y="389"/>
                  </a:lnTo>
                  <a:lnTo>
                    <a:pt x="198" y="360"/>
                  </a:lnTo>
                  <a:lnTo>
                    <a:pt x="198" y="332"/>
                  </a:lnTo>
                  <a:lnTo>
                    <a:pt x="227" y="332"/>
                  </a:lnTo>
                  <a:lnTo>
                    <a:pt x="227" y="360"/>
                  </a:lnTo>
                  <a:close/>
                  <a:moveTo>
                    <a:pt x="255" y="417"/>
                  </a:moveTo>
                  <a:lnTo>
                    <a:pt x="255" y="446"/>
                  </a:lnTo>
                  <a:lnTo>
                    <a:pt x="227" y="446"/>
                  </a:lnTo>
                  <a:lnTo>
                    <a:pt x="227" y="417"/>
                  </a:lnTo>
                  <a:lnTo>
                    <a:pt x="227" y="389"/>
                  </a:lnTo>
                  <a:lnTo>
                    <a:pt x="255" y="389"/>
                  </a:lnTo>
                  <a:lnTo>
                    <a:pt x="255" y="417"/>
                  </a:lnTo>
                  <a:close/>
                  <a:moveTo>
                    <a:pt x="198" y="474"/>
                  </a:moveTo>
                  <a:lnTo>
                    <a:pt x="170" y="474"/>
                  </a:lnTo>
                  <a:lnTo>
                    <a:pt x="170" y="446"/>
                  </a:lnTo>
                  <a:lnTo>
                    <a:pt x="198" y="446"/>
                  </a:lnTo>
                  <a:lnTo>
                    <a:pt x="227" y="446"/>
                  </a:lnTo>
                  <a:lnTo>
                    <a:pt x="227" y="474"/>
                  </a:lnTo>
                  <a:lnTo>
                    <a:pt x="198" y="474"/>
                  </a:lnTo>
                  <a:close/>
                  <a:moveTo>
                    <a:pt x="142" y="417"/>
                  </a:moveTo>
                  <a:lnTo>
                    <a:pt x="142" y="389"/>
                  </a:lnTo>
                  <a:lnTo>
                    <a:pt x="170" y="389"/>
                  </a:lnTo>
                  <a:lnTo>
                    <a:pt x="170" y="417"/>
                  </a:lnTo>
                  <a:lnTo>
                    <a:pt x="170" y="446"/>
                  </a:lnTo>
                  <a:lnTo>
                    <a:pt x="142" y="446"/>
                  </a:lnTo>
                  <a:lnTo>
                    <a:pt x="142" y="417"/>
                  </a:lnTo>
                  <a:close/>
                  <a:moveTo>
                    <a:pt x="113" y="360"/>
                  </a:moveTo>
                  <a:lnTo>
                    <a:pt x="113" y="332"/>
                  </a:lnTo>
                  <a:lnTo>
                    <a:pt x="142" y="332"/>
                  </a:lnTo>
                  <a:lnTo>
                    <a:pt x="142" y="360"/>
                  </a:lnTo>
                  <a:lnTo>
                    <a:pt x="142" y="389"/>
                  </a:lnTo>
                  <a:lnTo>
                    <a:pt x="113" y="389"/>
                  </a:lnTo>
                  <a:lnTo>
                    <a:pt x="113" y="360"/>
                  </a:lnTo>
                  <a:close/>
                  <a:moveTo>
                    <a:pt x="56" y="360"/>
                  </a:moveTo>
                  <a:lnTo>
                    <a:pt x="56" y="389"/>
                  </a:lnTo>
                  <a:lnTo>
                    <a:pt x="28" y="389"/>
                  </a:lnTo>
                  <a:lnTo>
                    <a:pt x="28" y="417"/>
                  </a:lnTo>
                  <a:lnTo>
                    <a:pt x="0" y="417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17"/>
                  </a:lnTo>
                  <a:lnTo>
                    <a:pt x="56" y="17"/>
                  </a:lnTo>
                  <a:lnTo>
                    <a:pt x="56" y="45"/>
                  </a:lnTo>
                  <a:lnTo>
                    <a:pt x="28" y="45"/>
                  </a:lnTo>
                  <a:lnTo>
                    <a:pt x="28" y="360"/>
                  </a:lnTo>
                  <a:lnTo>
                    <a:pt x="56" y="360"/>
                  </a:lnTo>
                  <a:lnTo>
                    <a:pt x="56" y="332"/>
                  </a:lnTo>
                  <a:lnTo>
                    <a:pt x="85" y="332"/>
                  </a:lnTo>
                  <a:lnTo>
                    <a:pt x="85" y="360"/>
                  </a:lnTo>
                  <a:lnTo>
                    <a:pt x="56" y="360"/>
                  </a:lnTo>
                  <a:close/>
                  <a:moveTo>
                    <a:pt x="85" y="74"/>
                  </a:moveTo>
                  <a:lnTo>
                    <a:pt x="56" y="74"/>
                  </a:lnTo>
                  <a:lnTo>
                    <a:pt x="56" y="45"/>
                  </a:lnTo>
                  <a:lnTo>
                    <a:pt x="85" y="45"/>
                  </a:lnTo>
                  <a:lnTo>
                    <a:pt x="85" y="74"/>
                  </a:lnTo>
                  <a:close/>
                  <a:moveTo>
                    <a:pt x="113" y="102"/>
                  </a:moveTo>
                  <a:lnTo>
                    <a:pt x="85" y="102"/>
                  </a:lnTo>
                  <a:lnTo>
                    <a:pt x="85" y="74"/>
                  </a:lnTo>
                  <a:lnTo>
                    <a:pt x="113" y="74"/>
                  </a:lnTo>
                  <a:lnTo>
                    <a:pt x="113" y="102"/>
                  </a:lnTo>
                  <a:close/>
                  <a:moveTo>
                    <a:pt x="85" y="303"/>
                  </a:moveTo>
                  <a:lnTo>
                    <a:pt x="113" y="303"/>
                  </a:lnTo>
                  <a:lnTo>
                    <a:pt x="113" y="332"/>
                  </a:lnTo>
                  <a:lnTo>
                    <a:pt x="85" y="332"/>
                  </a:lnTo>
                  <a:lnTo>
                    <a:pt x="85" y="303"/>
                  </a:lnTo>
                  <a:close/>
                  <a:moveTo>
                    <a:pt x="227" y="218"/>
                  </a:moveTo>
                  <a:lnTo>
                    <a:pt x="255" y="218"/>
                  </a:lnTo>
                  <a:lnTo>
                    <a:pt x="255" y="247"/>
                  </a:lnTo>
                  <a:lnTo>
                    <a:pt x="227" y="247"/>
                  </a:lnTo>
                  <a:lnTo>
                    <a:pt x="227" y="218"/>
                  </a:lnTo>
                  <a:close/>
                  <a:moveTo>
                    <a:pt x="198" y="190"/>
                  </a:moveTo>
                  <a:lnTo>
                    <a:pt x="227" y="190"/>
                  </a:lnTo>
                  <a:lnTo>
                    <a:pt x="227" y="218"/>
                  </a:lnTo>
                  <a:lnTo>
                    <a:pt x="198" y="218"/>
                  </a:lnTo>
                  <a:lnTo>
                    <a:pt x="198" y="190"/>
                  </a:lnTo>
                  <a:close/>
                  <a:moveTo>
                    <a:pt x="170" y="161"/>
                  </a:moveTo>
                  <a:lnTo>
                    <a:pt x="198" y="161"/>
                  </a:lnTo>
                  <a:lnTo>
                    <a:pt x="198" y="190"/>
                  </a:lnTo>
                  <a:lnTo>
                    <a:pt x="170" y="190"/>
                  </a:lnTo>
                  <a:lnTo>
                    <a:pt x="170" y="161"/>
                  </a:lnTo>
                  <a:close/>
                  <a:moveTo>
                    <a:pt x="142" y="133"/>
                  </a:moveTo>
                  <a:lnTo>
                    <a:pt x="113" y="133"/>
                  </a:lnTo>
                  <a:lnTo>
                    <a:pt x="113" y="104"/>
                  </a:lnTo>
                  <a:lnTo>
                    <a:pt x="142" y="104"/>
                  </a:lnTo>
                  <a:lnTo>
                    <a:pt x="142" y="133"/>
                  </a:lnTo>
                  <a:lnTo>
                    <a:pt x="170" y="133"/>
                  </a:lnTo>
                  <a:lnTo>
                    <a:pt x="170" y="161"/>
                  </a:lnTo>
                  <a:lnTo>
                    <a:pt x="142" y="161"/>
                  </a:lnTo>
                  <a:lnTo>
                    <a:pt x="142" y="1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8"/>
            <p:cNvSpPr>
              <a:spLocks/>
            </p:cNvSpPr>
            <p:nvPr/>
          </p:nvSpPr>
          <p:spPr bwMode="auto">
            <a:xfrm rot="3939485">
              <a:off x="2995644" y="3722443"/>
              <a:ext cx="519722" cy="715187"/>
            </a:xfrm>
            <a:custGeom>
              <a:avLst/>
              <a:gdLst>
                <a:gd name="T0" fmla="*/ 93 w 145"/>
                <a:gd name="T1" fmla="*/ 114 h 199"/>
                <a:gd name="T2" fmla="*/ 145 w 145"/>
                <a:gd name="T3" fmla="*/ 106 h 199"/>
                <a:gd name="T4" fmla="*/ 0 w 145"/>
                <a:gd name="T5" fmla="*/ 0 h 199"/>
                <a:gd name="T6" fmla="*/ 43 w 145"/>
                <a:gd name="T7" fmla="*/ 175 h 199"/>
                <a:gd name="T8" fmla="*/ 46 w 145"/>
                <a:gd name="T9" fmla="*/ 169 h 199"/>
                <a:gd name="T10" fmla="*/ 70 w 145"/>
                <a:gd name="T11" fmla="*/ 129 h 199"/>
                <a:gd name="T12" fmla="*/ 113 w 145"/>
                <a:gd name="T13" fmla="*/ 192 h 199"/>
                <a:gd name="T14" fmla="*/ 128 w 145"/>
                <a:gd name="T15" fmla="*/ 197 h 199"/>
                <a:gd name="T16" fmla="*/ 133 w 145"/>
                <a:gd name="T17" fmla="*/ 195 h 199"/>
                <a:gd name="T18" fmla="*/ 138 w 145"/>
                <a:gd name="T19" fmla="*/ 180 h 199"/>
                <a:gd name="T20" fmla="*/ 136 w 145"/>
                <a:gd name="T21" fmla="*/ 176 h 199"/>
                <a:gd name="T22" fmla="*/ 93 w 145"/>
                <a:gd name="T23" fmla="*/ 114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199">
                  <a:moveTo>
                    <a:pt x="93" y="114"/>
                  </a:moveTo>
                  <a:cubicBezTo>
                    <a:pt x="145" y="106"/>
                    <a:pt x="145" y="106"/>
                    <a:pt x="145" y="10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175"/>
                    <a:pt x="43" y="175"/>
                    <a:pt x="43" y="175"/>
                  </a:cubicBezTo>
                  <a:cubicBezTo>
                    <a:pt x="46" y="169"/>
                    <a:pt x="46" y="169"/>
                    <a:pt x="46" y="169"/>
                  </a:cubicBezTo>
                  <a:cubicBezTo>
                    <a:pt x="70" y="129"/>
                    <a:pt x="70" y="129"/>
                    <a:pt x="70" y="129"/>
                  </a:cubicBezTo>
                  <a:cubicBezTo>
                    <a:pt x="113" y="192"/>
                    <a:pt x="113" y="192"/>
                    <a:pt x="113" y="192"/>
                  </a:cubicBezTo>
                  <a:cubicBezTo>
                    <a:pt x="117" y="197"/>
                    <a:pt x="123" y="199"/>
                    <a:pt x="128" y="197"/>
                  </a:cubicBezTo>
                  <a:cubicBezTo>
                    <a:pt x="130" y="197"/>
                    <a:pt x="131" y="196"/>
                    <a:pt x="133" y="195"/>
                  </a:cubicBezTo>
                  <a:cubicBezTo>
                    <a:pt x="137" y="192"/>
                    <a:pt x="139" y="186"/>
                    <a:pt x="138" y="180"/>
                  </a:cubicBezTo>
                  <a:cubicBezTo>
                    <a:pt x="138" y="179"/>
                    <a:pt x="137" y="177"/>
                    <a:pt x="136" y="176"/>
                  </a:cubicBezTo>
                  <a:lnTo>
                    <a:pt x="93" y="1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9"/>
            <p:cNvSpPr>
              <a:spLocks noEditPoints="1"/>
            </p:cNvSpPr>
            <p:nvPr/>
          </p:nvSpPr>
          <p:spPr bwMode="auto">
            <a:xfrm rot="5400000">
              <a:off x="6477715" y="1305892"/>
              <a:ext cx="692458" cy="731855"/>
            </a:xfrm>
            <a:custGeom>
              <a:avLst/>
              <a:gdLst>
                <a:gd name="T0" fmla="*/ 32 w 193"/>
                <a:gd name="T1" fmla="*/ 24 h 204"/>
                <a:gd name="T2" fmla="*/ 73 w 193"/>
                <a:gd name="T3" fmla="*/ 81 h 204"/>
                <a:gd name="T4" fmla="*/ 68 w 193"/>
                <a:gd name="T5" fmla="*/ 60 h 204"/>
                <a:gd name="T6" fmla="*/ 75 w 193"/>
                <a:gd name="T7" fmla="*/ 47 h 204"/>
                <a:gd name="T8" fmla="*/ 92 w 193"/>
                <a:gd name="T9" fmla="*/ 58 h 204"/>
                <a:gd name="T10" fmla="*/ 99 w 193"/>
                <a:gd name="T11" fmla="*/ 56 h 204"/>
                <a:gd name="T12" fmla="*/ 100 w 193"/>
                <a:gd name="T13" fmla="*/ 42 h 204"/>
                <a:gd name="T14" fmla="*/ 117 w 193"/>
                <a:gd name="T15" fmla="*/ 44 h 204"/>
                <a:gd name="T16" fmla="*/ 119 w 193"/>
                <a:gd name="T17" fmla="*/ 48 h 204"/>
                <a:gd name="T18" fmla="*/ 125 w 193"/>
                <a:gd name="T19" fmla="*/ 57 h 204"/>
                <a:gd name="T20" fmla="*/ 126 w 193"/>
                <a:gd name="T21" fmla="*/ 53 h 204"/>
                <a:gd name="T22" fmla="*/ 137 w 193"/>
                <a:gd name="T23" fmla="*/ 47 h 204"/>
                <a:gd name="T24" fmla="*/ 161 w 193"/>
                <a:gd name="T25" fmla="*/ 132 h 204"/>
                <a:gd name="T26" fmla="*/ 121 w 193"/>
                <a:gd name="T27" fmla="*/ 185 h 204"/>
                <a:gd name="T28" fmla="*/ 76 w 193"/>
                <a:gd name="T29" fmla="*/ 151 h 204"/>
                <a:gd name="T30" fmla="*/ 21 w 193"/>
                <a:gd name="T31" fmla="*/ 131 h 204"/>
                <a:gd name="T32" fmla="*/ 34 w 193"/>
                <a:gd name="T33" fmla="*/ 122 h 204"/>
                <a:gd name="T34" fmla="*/ 64 w 193"/>
                <a:gd name="T35" fmla="*/ 125 h 204"/>
                <a:gd name="T36" fmla="*/ 17 w 193"/>
                <a:gd name="T37" fmla="*/ 33 h 204"/>
                <a:gd name="T38" fmla="*/ 20 w 193"/>
                <a:gd name="T39" fmla="*/ 19 h 204"/>
                <a:gd name="T40" fmla="*/ 12 w 193"/>
                <a:gd name="T41" fmla="*/ 7 h 204"/>
                <a:gd name="T42" fmla="*/ 6 w 193"/>
                <a:gd name="T43" fmla="*/ 40 h 204"/>
                <a:gd name="T44" fmla="*/ 45 w 193"/>
                <a:gd name="T45" fmla="*/ 109 h 204"/>
                <a:gd name="T46" fmla="*/ 19 w 193"/>
                <a:gd name="T47" fmla="*/ 111 h 204"/>
                <a:gd name="T48" fmla="*/ 27 w 193"/>
                <a:gd name="T49" fmla="*/ 157 h 204"/>
                <a:gd name="T50" fmla="*/ 99 w 193"/>
                <a:gd name="T51" fmla="*/ 175 h 204"/>
                <a:gd name="T52" fmla="*/ 116 w 193"/>
                <a:gd name="T53" fmla="*/ 204 h 204"/>
                <a:gd name="T54" fmla="*/ 181 w 193"/>
                <a:gd name="T55" fmla="*/ 166 h 204"/>
                <a:gd name="T56" fmla="*/ 186 w 193"/>
                <a:gd name="T57" fmla="*/ 147 h 204"/>
                <a:gd name="T58" fmla="*/ 161 w 193"/>
                <a:gd name="T59" fmla="*/ 61 h 204"/>
                <a:gd name="T60" fmla="*/ 161 w 193"/>
                <a:gd name="T61" fmla="*/ 60 h 204"/>
                <a:gd name="T62" fmla="*/ 155 w 193"/>
                <a:gd name="T63" fmla="*/ 44 h 204"/>
                <a:gd name="T64" fmla="*/ 128 w 193"/>
                <a:gd name="T65" fmla="*/ 33 h 204"/>
                <a:gd name="T66" fmla="*/ 93 w 193"/>
                <a:gd name="T67" fmla="*/ 30 h 204"/>
                <a:gd name="T68" fmla="*/ 68 w 193"/>
                <a:gd name="T69" fmla="*/ 35 h 204"/>
                <a:gd name="T70" fmla="*/ 59 w 193"/>
                <a:gd name="T71" fmla="*/ 41 h 204"/>
                <a:gd name="T72" fmla="*/ 44 w 193"/>
                <a:gd name="T73" fmla="*/ 16 h 204"/>
                <a:gd name="T74" fmla="*/ 13 w 193"/>
                <a:gd name="T75" fmla="*/ 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3" h="204">
                  <a:moveTo>
                    <a:pt x="20" y="19"/>
                  </a:moveTo>
                  <a:cubicBezTo>
                    <a:pt x="25" y="16"/>
                    <a:pt x="29" y="19"/>
                    <a:pt x="32" y="24"/>
                  </a:cubicBezTo>
                  <a:cubicBezTo>
                    <a:pt x="32" y="24"/>
                    <a:pt x="65" y="79"/>
                    <a:pt x="65" y="80"/>
                  </a:cubicBezTo>
                  <a:cubicBezTo>
                    <a:pt x="67" y="83"/>
                    <a:pt x="71" y="82"/>
                    <a:pt x="73" y="81"/>
                  </a:cubicBezTo>
                  <a:cubicBezTo>
                    <a:pt x="75" y="79"/>
                    <a:pt x="77" y="75"/>
                    <a:pt x="74" y="69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5" y="56"/>
                    <a:pt x="68" y="52"/>
                    <a:pt x="73" y="48"/>
                  </a:cubicBezTo>
                  <a:cubicBezTo>
                    <a:pt x="73" y="48"/>
                    <a:pt x="74" y="47"/>
                    <a:pt x="75" y="47"/>
                  </a:cubicBezTo>
                  <a:cubicBezTo>
                    <a:pt x="79" y="45"/>
                    <a:pt x="83" y="44"/>
                    <a:pt x="86" y="48"/>
                  </a:cubicBezTo>
                  <a:cubicBezTo>
                    <a:pt x="92" y="58"/>
                    <a:pt x="92" y="58"/>
                    <a:pt x="92" y="58"/>
                  </a:cubicBezTo>
                  <a:cubicBezTo>
                    <a:pt x="94" y="61"/>
                    <a:pt x="96" y="61"/>
                    <a:pt x="97" y="61"/>
                  </a:cubicBezTo>
                  <a:cubicBezTo>
                    <a:pt x="99" y="60"/>
                    <a:pt x="99" y="56"/>
                    <a:pt x="99" y="56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96" y="47"/>
                    <a:pt x="97" y="44"/>
                    <a:pt x="100" y="42"/>
                  </a:cubicBezTo>
                  <a:cubicBezTo>
                    <a:pt x="101" y="42"/>
                    <a:pt x="102" y="41"/>
                    <a:pt x="104" y="41"/>
                  </a:cubicBezTo>
                  <a:cubicBezTo>
                    <a:pt x="109" y="39"/>
                    <a:pt x="115" y="38"/>
                    <a:pt x="117" y="44"/>
                  </a:cubicBezTo>
                  <a:cubicBezTo>
                    <a:pt x="119" y="48"/>
                    <a:pt x="119" y="48"/>
                    <a:pt x="119" y="48"/>
                  </a:cubicBezTo>
                  <a:cubicBezTo>
                    <a:pt x="119" y="48"/>
                    <a:pt x="119" y="48"/>
                    <a:pt x="119" y="48"/>
                  </a:cubicBezTo>
                  <a:cubicBezTo>
                    <a:pt x="119" y="48"/>
                    <a:pt x="121" y="60"/>
                    <a:pt x="124" y="59"/>
                  </a:cubicBezTo>
                  <a:cubicBezTo>
                    <a:pt x="124" y="58"/>
                    <a:pt x="125" y="58"/>
                    <a:pt x="125" y="57"/>
                  </a:cubicBezTo>
                  <a:cubicBezTo>
                    <a:pt x="125" y="57"/>
                    <a:pt x="125" y="57"/>
                    <a:pt x="125" y="57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6" y="50"/>
                    <a:pt x="127" y="49"/>
                    <a:pt x="128" y="48"/>
                  </a:cubicBezTo>
                  <a:cubicBezTo>
                    <a:pt x="130" y="47"/>
                    <a:pt x="134" y="47"/>
                    <a:pt x="137" y="47"/>
                  </a:cubicBezTo>
                  <a:cubicBezTo>
                    <a:pt x="143" y="47"/>
                    <a:pt x="144" y="53"/>
                    <a:pt x="147" y="64"/>
                  </a:cubicBezTo>
                  <a:cubicBezTo>
                    <a:pt x="161" y="132"/>
                    <a:pt x="161" y="132"/>
                    <a:pt x="161" y="132"/>
                  </a:cubicBezTo>
                  <a:cubicBezTo>
                    <a:pt x="174" y="155"/>
                    <a:pt x="174" y="155"/>
                    <a:pt x="174" y="155"/>
                  </a:cubicBezTo>
                  <a:cubicBezTo>
                    <a:pt x="121" y="185"/>
                    <a:pt x="121" y="185"/>
                    <a:pt x="121" y="185"/>
                  </a:cubicBezTo>
                  <a:cubicBezTo>
                    <a:pt x="108" y="162"/>
                    <a:pt x="108" y="162"/>
                    <a:pt x="108" y="162"/>
                  </a:cubicBezTo>
                  <a:cubicBezTo>
                    <a:pt x="108" y="162"/>
                    <a:pt x="94" y="162"/>
                    <a:pt x="76" y="151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24" y="142"/>
                    <a:pt x="20" y="136"/>
                    <a:pt x="21" y="131"/>
                  </a:cubicBezTo>
                  <a:cubicBezTo>
                    <a:pt x="22" y="127"/>
                    <a:pt x="24" y="125"/>
                    <a:pt x="26" y="123"/>
                  </a:cubicBezTo>
                  <a:cubicBezTo>
                    <a:pt x="29" y="122"/>
                    <a:pt x="31" y="121"/>
                    <a:pt x="34" y="122"/>
                  </a:cubicBezTo>
                  <a:cubicBezTo>
                    <a:pt x="60" y="125"/>
                    <a:pt x="60" y="125"/>
                    <a:pt x="60" y="125"/>
                  </a:cubicBezTo>
                  <a:cubicBezTo>
                    <a:pt x="62" y="125"/>
                    <a:pt x="63" y="125"/>
                    <a:pt x="64" y="125"/>
                  </a:cubicBezTo>
                  <a:cubicBezTo>
                    <a:pt x="68" y="123"/>
                    <a:pt x="64" y="113"/>
                    <a:pt x="52" y="9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4" y="28"/>
                    <a:pt x="15" y="22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moveTo>
                    <a:pt x="13" y="7"/>
                  </a:moveTo>
                  <a:cubicBezTo>
                    <a:pt x="13" y="7"/>
                    <a:pt x="13" y="7"/>
                    <a:pt x="12" y="7"/>
                  </a:cubicBezTo>
                  <a:cubicBezTo>
                    <a:pt x="7" y="11"/>
                    <a:pt x="3" y="16"/>
                    <a:pt x="1" y="22"/>
                  </a:cubicBezTo>
                  <a:cubicBezTo>
                    <a:pt x="0" y="29"/>
                    <a:pt x="3" y="34"/>
                    <a:pt x="6" y="40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43" y="102"/>
                    <a:pt x="44" y="106"/>
                    <a:pt x="45" y="109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0" y="107"/>
                    <a:pt x="24" y="108"/>
                    <a:pt x="19" y="111"/>
                  </a:cubicBezTo>
                  <a:cubicBezTo>
                    <a:pt x="13" y="115"/>
                    <a:pt x="9" y="121"/>
                    <a:pt x="7" y="128"/>
                  </a:cubicBezTo>
                  <a:cubicBezTo>
                    <a:pt x="5" y="142"/>
                    <a:pt x="14" y="154"/>
                    <a:pt x="27" y="157"/>
                  </a:cubicBezTo>
                  <a:cubicBezTo>
                    <a:pt x="71" y="165"/>
                    <a:pt x="71" y="165"/>
                    <a:pt x="71" y="165"/>
                  </a:cubicBezTo>
                  <a:cubicBezTo>
                    <a:pt x="82" y="171"/>
                    <a:pt x="92" y="174"/>
                    <a:pt x="99" y="175"/>
                  </a:cubicBezTo>
                  <a:cubicBezTo>
                    <a:pt x="109" y="192"/>
                    <a:pt x="109" y="192"/>
                    <a:pt x="109" y="192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28" y="197"/>
                    <a:pt x="128" y="197"/>
                    <a:pt x="128" y="197"/>
                  </a:cubicBezTo>
                  <a:cubicBezTo>
                    <a:pt x="181" y="166"/>
                    <a:pt x="181" y="166"/>
                    <a:pt x="181" y="166"/>
                  </a:cubicBezTo>
                  <a:cubicBezTo>
                    <a:pt x="193" y="159"/>
                    <a:pt x="193" y="159"/>
                    <a:pt x="193" y="159"/>
                  </a:cubicBezTo>
                  <a:cubicBezTo>
                    <a:pt x="186" y="147"/>
                    <a:pt x="186" y="147"/>
                    <a:pt x="186" y="147"/>
                  </a:cubicBezTo>
                  <a:cubicBezTo>
                    <a:pt x="175" y="127"/>
                    <a:pt x="175" y="127"/>
                    <a:pt x="175" y="127"/>
                  </a:cubicBezTo>
                  <a:cubicBezTo>
                    <a:pt x="161" y="61"/>
                    <a:pt x="161" y="61"/>
                    <a:pt x="161" y="61"/>
                  </a:cubicBezTo>
                  <a:cubicBezTo>
                    <a:pt x="161" y="61"/>
                    <a:pt x="161" y="61"/>
                    <a:pt x="161" y="61"/>
                  </a:cubicBezTo>
                  <a:cubicBezTo>
                    <a:pt x="161" y="60"/>
                    <a:pt x="161" y="60"/>
                    <a:pt x="161" y="60"/>
                  </a:cubicBezTo>
                  <a:cubicBezTo>
                    <a:pt x="160" y="58"/>
                    <a:pt x="160" y="58"/>
                    <a:pt x="160" y="58"/>
                  </a:cubicBezTo>
                  <a:cubicBezTo>
                    <a:pt x="159" y="53"/>
                    <a:pt x="157" y="48"/>
                    <a:pt x="155" y="44"/>
                  </a:cubicBezTo>
                  <a:cubicBezTo>
                    <a:pt x="150" y="35"/>
                    <a:pt x="142" y="33"/>
                    <a:pt x="137" y="33"/>
                  </a:cubicBezTo>
                  <a:cubicBezTo>
                    <a:pt x="134" y="33"/>
                    <a:pt x="131" y="33"/>
                    <a:pt x="128" y="33"/>
                  </a:cubicBezTo>
                  <a:cubicBezTo>
                    <a:pt x="123" y="27"/>
                    <a:pt x="113" y="23"/>
                    <a:pt x="99" y="28"/>
                  </a:cubicBezTo>
                  <a:cubicBezTo>
                    <a:pt x="97" y="28"/>
                    <a:pt x="95" y="29"/>
                    <a:pt x="93" y="30"/>
                  </a:cubicBezTo>
                  <a:cubicBezTo>
                    <a:pt x="92" y="31"/>
                    <a:pt x="90" y="32"/>
                    <a:pt x="89" y="33"/>
                  </a:cubicBezTo>
                  <a:cubicBezTo>
                    <a:pt x="84" y="30"/>
                    <a:pt x="76" y="30"/>
                    <a:pt x="68" y="35"/>
                  </a:cubicBezTo>
                  <a:cubicBezTo>
                    <a:pt x="67" y="35"/>
                    <a:pt x="64" y="37"/>
                    <a:pt x="63" y="38"/>
                  </a:cubicBezTo>
                  <a:cubicBezTo>
                    <a:pt x="61" y="39"/>
                    <a:pt x="60" y="40"/>
                    <a:pt x="59" y="41"/>
                  </a:cubicBezTo>
                  <a:cubicBezTo>
                    <a:pt x="52" y="30"/>
                    <a:pt x="46" y="19"/>
                    <a:pt x="44" y="17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37" y="5"/>
                    <a:pt x="25" y="0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40"/>
            <p:cNvSpPr>
              <a:spLocks noEditPoints="1"/>
            </p:cNvSpPr>
            <p:nvPr/>
          </p:nvSpPr>
          <p:spPr bwMode="auto">
            <a:xfrm rot="1217494">
              <a:off x="7915251" y="5922485"/>
              <a:ext cx="645487" cy="715187"/>
            </a:xfrm>
            <a:custGeom>
              <a:avLst/>
              <a:gdLst>
                <a:gd name="T0" fmla="*/ 96 w 180"/>
                <a:gd name="T1" fmla="*/ 21 h 199"/>
                <a:gd name="T2" fmla="*/ 104 w 180"/>
                <a:gd name="T3" fmla="*/ 88 h 199"/>
                <a:gd name="T4" fmla="*/ 116 w 180"/>
                <a:gd name="T5" fmla="*/ 33 h 199"/>
                <a:gd name="T6" fmla="*/ 127 w 180"/>
                <a:gd name="T7" fmla="*/ 26 h 199"/>
                <a:gd name="T8" fmla="*/ 126 w 180"/>
                <a:gd name="T9" fmla="*/ 87 h 199"/>
                <a:gd name="T10" fmla="*/ 126 w 180"/>
                <a:gd name="T11" fmla="*/ 87 h 199"/>
                <a:gd name="T12" fmla="*/ 129 w 180"/>
                <a:gd name="T13" fmla="*/ 94 h 199"/>
                <a:gd name="T14" fmla="*/ 132 w 180"/>
                <a:gd name="T15" fmla="*/ 91 h 199"/>
                <a:gd name="T16" fmla="*/ 155 w 180"/>
                <a:gd name="T17" fmla="*/ 54 h 199"/>
                <a:gd name="T18" fmla="*/ 163 w 180"/>
                <a:gd name="T19" fmla="*/ 69 h 199"/>
                <a:gd name="T20" fmla="*/ 120 w 180"/>
                <a:gd name="T21" fmla="*/ 170 h 199"/>
                <a:gd name="T22" fmla="*/ 68 w 180"/>
                <a:gd name="T23" fmla="*/ 187 h 199"/>
                <a:gd name="T24" fmla="*/ 47 w 180"/>
                <a:gd name="T25" fmla="*/ 147 h 199"/>
                <a:gd name="T26" fmla="*/ 15 w 180"/>
                <a:gd name="T27" fmla="*/ 107 h 199"/>
                <a:gd name="T28" fmla="*/ 28 w 180"/>
                <a:gd name="T29" fmla="*/ 106 h 199"/>
                <a:gd name="T30" fmla="*/ 52 w 180"/>
                <a:gd name="T31" fmla="*/ 122 h 199"/>
                <a:gd name="T32" fmla="*/ 39 w 180"/>
                <a:gd name="T33" fmla="*/ 42 h 199"/>
                <a:gd name="T34" fmla="*/ 48 w 180"/>
                <a:gd name="T35" fmla="*/ 29 h 199"/>
                <a:gd name="T36" fmla="*/ 72 w 180"/>
                <a:gd name="T37" fmla="*/ 85 h 199"/>
                <a:gd name="T38" fmla="*/ 79 w 180"/>
                <a:gd name="T39" fmla="*/ 94 h 199"/>
                <a:gd name="T40" fmla="*/ 77 w 180"/>
                <a:gd name="T41" fmla="*/ 23 h 199"/>
                <a:gd name="T42" fmla="*/ 86 w 180"/>
                <a:gd name="T43" fmla="*/ 13 h 199"/>
                <a:gd name="T44" fmla="*/ 85 w 180"/>
                <a:gd name="T45" fmla="*/ 0 h 199"/>
                <a:gd name="T46" fmla="*/ 65 w 180"/>
                <a:gd name="T47" fmla="*/ 24 h 199"/>
                <a:gd name="T48" fmla="*/ 42 w 180"/>
                <a:gd name="T49" fmla="*/ 18 h 199"/>
                <a:gd name="T50" fmla="*/ 28 w 180"/>
                <a:gd name="T51" fmla="*/ 45 h 199"/>
                <a:gd name="T52" fmla="*/ 45 w 180"/>
                <a:gd name="T53" fmla="*/ 103 h 199"/>
                <a:gd name="T54" fmla="*/ 22 w 180"/>
                <a:gd name="T55" fmla="*/ 91 h 199"/>
                <a:gd name="T56" fmla="*/ 5 w 180"/>
                <a:gd name="T57" fmla="*/ 99 h 199"/>
                <a:gd name="T58" fmla="*/ 8 w 180"/>
                <a:gd name="T59" fmla="*/ 129 h 199"/>
                <a:gd name="T60" fmla="*/ 55 w 180"/>
                <a:gd name="T61" fmla="*/ 175 h 199"/>
                <a:gd name="T62" fmla="*/ 56 w 180"/>
                <a:gd name="T63" fmla="*/ 199 h 199"/>
                <a:gd name="T64" fmla="*/ 119 w 180"/>
                <a:gd name="T65" fmla="*/ 199 h 199"/>
                <a:gd name="T66" fmla="*/ 132 w 180"/>
                <a:gd name="T67" fmla="*/ 187 h 199"/>
                <a:gd name="T68" fmla="*/ 148 w 180"/>
                <a:gd name="T69" fmla="*/ 129 h 199"/>
                <a:gd name="T70" fmla="*/ 166 w 180"/>
                <a:gd name="T71" fmla="*/ 45 h 199"/>
                <a:gd name="T72" fmla="*/ 146 w 180"/>
                <a:gd name="T73" fmla="*/ 44 h 199"/>
                <a:gd name="T74" fmla="*/ 129 w 180"/>
                <a:gd name="T75" fmla="*/ 14 h 199"/>
                <a:gd name="T76" fmla="*/ 108 w 180"/>
                <a:gd name="T77" fmla="*/ 22 h 199"/>
                <a:gd name="T78" fmla="*/ 86 w 180"/>
                <a:gd name="T79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0" h="199">
                  <a:moveTo>
                    <a:pt x="86" y="13"/>
                  </a:moveTo>
                  <a:cubicBezTo>
                    <a:pt x="91" y="13"/>
                    <a:pt x="95" y="16"/>
                    <a:pt x="96" y="21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102" y="87"/>
                    <a:pt x="103" y="88"/>
                    <a:pt x="104" y="88"/>
                  </a:cubicBezTo>
                  <a:cubicBezTo>
                    <a:pt x="106" y="88"/>
                    <a:pt x="107" y="84"/>
                    <a:pt x="107" y="84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7" y="29"/>
                    <a:pt x="121" y="26"/>
                    <a:pt x="126" y="26"/>
                  </a:cubicBezTo>
                  <a:cubicBezTo>
                    <a:pt x="126" y="26"/>
                    <a:pt x="127" y="26"/>
                    <a:pt x="127" y="26"/>
                  </a:cubicBezTo>
                  <a:cubicBezTo>
                    <a:pt x="132" y="27"/>
                    <a:pt x="136" y="32"/>
                    <a:pt x="135" y="3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94"/>
                    <a:pt x="129" y="94"/>
                  </a:cubicBezTo>
                  <a:cubicBezTo>
                    <a:pt x="129" y="94"/>
                    <a:pt x="131" y="93"/>
                    <a:pt x="132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47" y="59"/>
                    <a:pt x="147" y="59"/>
                    <a:pt x="147" y="59"/>
                  </a:cubicBezTo>
                  <a:cubicBezTo>
                    <a:pt x="149" y="56"/>
                    <a:pt x="152" y="54"/>
                    <a:pt x="155" y="54"/>
                  </a:cubicBezTo>
                  <a:cubicBezTo>
                    <a:pt x="157" y="54"/>
                    <a:pt x="158" y="55"/>
                    <a:pt x="160" y="56"/>
                  </a:cubicBezTo>
                  <a:cubicBezTo>
                    <a:pt x="164" y="58"/>
                    <a:pt x="166" y="64"/>
                    <a:pt x="163" y="69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6" y="125"/>
                    <a:pt x="130" y="150"/>
                    <a:pt x="120" y="170"/>
                  </a:cubicBezTo>
                  <a:cubicBezTo>
                    <a:pt x="119" y="187"/>
                    <a:pt x="119" y="187"/>
                    <a:pt x="119" y="187"/>
                  </a:cubicBezTo>
                  <a:cubicBezTo>
                    <a:pt x="68" y="187"/>
                    <a:pt x="68" y="187"/>
                    <a:pt x="68" y="187"/>
                  </a:cubicBezTo>
                  <a:cubicBezTo>
                    <a:pt x="68" y="169"/>
                    <a:pt x="68" y="169"/>
                    <a:pt x="68" y="169"/>
                  </a:cubicBezTo>
                  <a:cubicBezTo>
                    <a:pt x="68" y="169"/>
                    <a:pt x="56" y="163"/>
                    <a:pt x="47" y="147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17"/>
                    <a:pt x="11" y="111"/>
                    <a:pt x="15" y="107"/>
                  </a:cubicBezTo>
                  <a:cubicBezTo>
                    <a:pt x="17" y="105"/>
                    <a:pt x="19" y="103"/>
                    <a:pt x="22" y="103"/>
                  </a:cubicBezTo>
                  <a:cubicBezTo>
                    <a:pt x="24" y="103"/>
                    <a:pt x="26" y="104"/>
                    <a:pt x="28" y="106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8" y="121"/>
                    <a:pt x="50" y="122"/>
                    <a:pt x="52" y="122"/>
                  </a:cubicBezTo>
                  <a:cubicBezTo>
                    <a:pt x="58" y="122"/>
                    <a:pt x="62" y="115"/>
                    <a:pt x="55" y="91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8" y="37"/>
                    <a:pt x="41" y="31"/>
                    <a:pt x="46" y="30"/>
                  </a:cubicBezTo>
                  <a:cubicBezTo>
                    <a:pt x="47" y="29"/>
                    <a:pt x="48" y="29"/>
                    <a:pt x="48" y="29"/>
                  </a:cubicBezTo>
                  <a:cubicBezTo>
                    <a:pt x="52" y="29"/>
                    <a:pt x="56" y="32"/>
                    <a:pt x="57" y="36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3" y="85"/>
                    <a:pt x="73" y="85"/>
                    <a:pt x="73" y="86"/>
                  </a:cubicBezTo>
                  <a:cubicBezTo>
                    <a:pt x="74" y="89"/>
                    <a:pt x="77" y="94"/>
                    <a:pt x="79" y="94"/>
                  </a:cubicBezTo>
                  <a:cubicBezTo>
                    <a:pt x="81" y="94"/>
                    <a:pt x="82" y="91"/>
                    <a:pt x="82" y="8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18"/>
                    <a:pt x="80" y="13"/>
                    <a:pt x="86" y="13"/>
                  </a:cubicBezTo>
                  <a:cubicBezTo>
                    <a:pt x="86" y="13"/>
                    <a:pt x="86" y="13"/>
                    <a:pt x="86" y="13"/>
                  </a:cubicBezTo>
                  <a:moveTo>
                    <a:pt x="86" y="0"/>
                  </a:moveTo>
                  <a:cubicBezTo>
                    <a:pt x="86" y="0"/>
                    <a:pt x="85" y="0"/>
                    <a:pt x="85" y="0"/>
                  </a:cubicBezTo>
                  <a:cubicBezTo>
                    <a:pt x="73" y="1"/>
                    <a:pt x="64" y="12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20"/>
                    <a:pt x="55" y="17"/>
                    <a:pt x="48" y="17"/>
                  </a:cubicBezTo>
                  <a:cubicBezTo>
                    <a:pt x="46" y="17"/>
                    <a:pt x="44" y="17"/>
                    <a:pt x="42" y="18"/>
                  </a:cubicBezTo>
                  <a:cubicBezTo>
                    <a:pt x="36" y="20"/>
                    <a:pt x="32" y="23"/>
                    <a:pt x="29" y="29"/>
                  </a:cubicBezTo>
                  <a:cubicBezTo>
                    <a:pt x="26" y="34"/>
                    <a:pt x="26" y="40"/>
                    <a:pt x="28" y="45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4" y="98"/>
                    <a:pt x="45" y="101"/>
                    <a:pt x="45" y="103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2" y="93"/>
                    <a:pt x="27" y="91"/>
                    <a:pt x="22" y="91"/>
                  </a:cubicBezTo>
                  <a:cubicBezTo>
                    <a:pt x="22" y="91"/>
                    <a:pt x="22" y="91"/>
                    <a:pt x="22" y="91"/>
                  </a:cubicBezTo>
                  <a:cubicBezTo>
                    <a:pt x="16" y="91"/>
                    <a:pt x="10" y="94"/>
                    <a:pt x="5" y="99"/>
                  </a:cubicBezTo>
                  <a:cubicBezTo>
                    <a:pt x="2" y="103"/>
                    <a:pt x="0" y="109"/>
                    <a:pt x="0" y="115"/>
                  </a:cubicBezTo>
                  <a:cubicBezTo>
                    <a:pt x="1" y="120"/>
                    <a:pt x="4" y="126"/>
                    <a:pt x="8" y="129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44" y="165"/>
                    <a:pt x="51" y="171"/>
                    <a:pt x="55" y="175"/>
                  </a:cubicBezTo>
                  <a:cubicBezTo>
                    <a:pt x="56" y="187"/>
                    <a:pt x="56" y="187"/>
                    <a:pt x="56" y="187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68" y="199"/>
                    <a:pt x="68" y="199"/>
                    <a:pt x="68" y="199"/>
                  </a:cubicBezTo>
                  <a:cubicBezTo>
                    <a:pt x="119" y="199"/>
                    <a:pt x="119" y="199"/>
                    <a:pt x="119" y="199"/>
                  </a:cubicBezTo>
                  <a:cubicBezTo>
                    <a:pt x="132" y="199"/>
                    <a:pt x="132" y="199"/>
                    <a:pt x="132" y="199"/>
                  </a:cubicBezTo>
                  <a:cubicBezTo>
                    <a:pt x="132" y="187"/>
                    <a:pt x="132" y="187"/>
                    <a:pt x="132" y="187"/>
                  </a:cubicBezTo>
                  <a:cubicBezTo>
                    <a:pt x="132" y="173"/>
                    <a:pt x="132" y="173"/>
                    <a:pt x="132" y="173"/>
                  </a:cubicBezTo>
                  <a:cubicBezTo>
                    <a:pt x="141" y="155"/>
                    <a:pt x="147" y="135"/>
                    <a:pt x="148" y="12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80" y="64"/>
                    <a:pt x="176" y="51"/>
                    <a:pt x="166" y="45"/>
                  </a:cubicBezTo>
                  <a:cubicBezTo>
                    <a:pt x="163" y="43"/>
                    <a:pt x="159" y="42"/>
                    <a:pt x="155" y="42"/>
                  </a:cubicBezTo>
                  <a:cubicBezTo>
                    <a:pt x="152" y="42"/>
                    <a:pt x="149" y="42"/>
                    <a:pt x="146" y="44"/>
                  </a:cubicBezTo>
                  <a:cubicBezTo>
                    <a:pt x="147" y="39"/>
                    <a:pt x="147" y="39"/>
                    <a:pt x="147" y="39"/>
                  </a:cubicBezTo>
                  <a:cubicBezTo>
                    <a:pt x="149" y="27"/>
                    <a:pt x="141" y="16"/>
                    <a:pt x="129" y="14"/>
                  </a:cubicBezTo>
                  <a:cubicBezTo>
                    <a:pt x="128" y="13"/>
                    <a:pt x="127" y="13"/>
                    <a:pt x="126" y="13"/>
                  </a:cubicBezTo>
                  <a:cubicBezTo>
                    <a:pt x="119" y="13"/>
                    <a:pt x="112" y="17"/>
                    <a:pt x="108" y="22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7" y="9"/>
                    <a:pt x="98" y="0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41"/>
            <p:cNvSpPr>
              <a:spLocks noEditPoints="1"/>
            </p:cNvSpPr>
            <p:nvPr/>
          </p:nvSpPr>
          <p:spPr bwMode="auto">
            <a:xfrm rot="17800658">
              <a:off x="3232873" y="5361792"/>
              <a:ext cx="660639" cy="718218"/>
            </a:xfrm>
            <a:custGeom>
              <a:avLst/>
              <a:gdLst>
                <a:gd name="T0" fmla="*/ 132 w 184"/>
                <a:gd name="T1" fmla="*/ 44 h 200"/>
                <a:gd name="T2" fmla="*/ 52 w 184"/>
                <a:gd name="T3" fmla="*/ 44 h 200"/>
                <a:gd name="T4" fmla="*/ 52 w 184"/>
                <a:gd name="T5" fmla="*/ 25 h 200"/>
                <a:gd name="T6" fmla="*/ 132 w 184"/>
                <a:gd name="T7" fmla="*/ 25 h 200"/>
                <a:gd name="T8" fmla="*/ 132 w 184"/>
                <a:gd name="T9" fmla="*/ 44 h 200"/>
                <a:gd name="T10" fmla="*/ 52 w 184"/>
                <a:gd name="T11" fmla="*/ 0 h 200"/>
                <a:gd name="T12" fmla="*/ 132 w 184"/>
                <a:gd name="T13" fmla="*/ 0 h 200"/>
                <a:gd name="T14" fmla="*/ 132 w 184"/>
                <a:gd name="T15" fmla="*/ 16 h 200"/>
                <a:gd name="T16" fmla="*/ 52 w 184"/>
                <a:gd name="T17" fmla="*/ 16 h 200"/>
                <a:gd name="T18" fmla="*/ 52 w 184"/>
                <a:gd name="T19" fmla="*/ 0 h 200"/>
                <a:gd name="T20" fmla="*/ 52 w 184"/>
                <a:gd name="T21" fmla="*/ 52 h 200"/>
                <a:gd name="T22" fmla="*/ 132 w 184"/>
                <a:gd name="T23" fmla="*/ 52 h 200"/>
                <a:gd name="T24" fmla="*/ 132 w 184"/>
                <a:gd name="T25" fmla="*/ 85 h 200"/>
                <a:gd name="T26" fmla="*/ 184 w 184"/>
                <a:gd name="T27" fmla="*/ 85 h 200"/>
                <a:gd name="T28" fmla="*/ 92 w 184"/>
                <a:gd name="T29" fmla="*/ 162 h 200"/>
                <a:gd name="T30" fmla="*/ 0 w 184"/>
                <a:gd name="T31" fmla="*/ 85 h 200"/>
                <a:gd name="T32" fmla="*/ 52 w 184"/>
                <a:gd name="T33" fmla="*/ 85 h 200"/>
                <a:gd name="T34" fmla="*/ 52 w 184"/>
                <a:gd name="T35" fmla="*/ 52 h 200"/>
                <a:gd name="T36" fmla="*/ 9 w 184"/>
                <a:gd name="T37" fmla="*/ 168 h 200"/>
                <a:gd name="T38" fmla="*/ 174 w 184"/>
                <a:gd name="T39" fmla="*/ 168 h 200"/>
                <a:gd name="T40" fmla="*/ 183 w 184"/>
                <a:gd name="T41" fmla="*/ 177 h 200"/>
                <a:gd name="T42" fmla="*/ 183 w 184"/>
                <a:gd name="T43" fmla="*/ 191 h 200"/>
                <a:gd name="T44" fmla="*/ 174 w 184"/>
                <a:gd name="T45" fmla="*/ 200 h 200"/>
                <a:gd name="T46" fmla="*/ 9 w 184"/>
                <a:gd name="T47" fmla="*/ 200 h 200"/>
                <a:gd name="T48" fmla="*/ 0 w 184"/>
                <a:gd name="T49" fmla="*/ 191 h 200"/>
                <a:gd name="T50" fmla="*/ 0 w 184"/>
                <a:gd name="T51" fmla="*/ 177 h 200"/>
                <a:gd name="T52" fmla="*/ 9 w 184"/>
                <a:gd name="T53" fmla="*/ 16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4" h="200">
                  <a:moveTo>
                    <a:pt x="132" y="44"/>
                  </a:moveTo>
                  <a:cubicBezTo>
                    <a:pt x="52" y="44"/>
                    <a:pt x="52" y="44"/>
                    <a:pt x="52" y="44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132" y="25"/>
                    <a:pt x="132" y="25"/>
                    <a:pt x="132" y="25"/>
                  </a:cubicBezTo>
                  <a:lnTo>
                    <a:pt x="132" y="44"/>
                  </a:lnTo>
                  <a:close/>
                  <a:moveTo>
                    <a:pt x="52" y="0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52" y="16"/>
                    <a:pt x="52" y="16"/>
                    <a:pt x="52" y="16"/>
                  </a:cubicBezTo>
                  <a:lnTo>
                    <a:pt x="52" y="0"/>
                  </a:lnTo>
                  <a:close/>
                  <a:moveTo>
                    <a:pt x="52" y="52"/>
                  </a:moveTo>
                  <a:cubicBezTo>
                    <a:pt x="132" y="52"/>
                    <a:pt x="132" y="52"/>
                    <a:pt x="132" y="52"/>
                  </a:cubicBezTo>
                  <a:cubicBezTo>
                    <a:pt x="132" y="85"/>
                    <a:pt x="132" y="85"/>
                    <a:pt x="132" y="85"/>
                  </a:cubicBezTo>
                  <a:cubicBezTo>
                    <a:pt x="184" y="85"/>
                    <a:pt x="184" y="85"/>
                    <a:pt x="184" y="85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52" y="85"/>
                    <a:pt x="52" y="85"/>
                    <a:pt x="52" y="85"/>
                  </a:cubicBezTo>
                  <a:lnTo>
                    <a:pt x="52" y="52"/>
                  </a:lnTo>
                  <a:close/>
                  <a:moveTo>
                    <a:pt x="9" y="168"/>
                  </a:moveTo>
                  <a:cubicBezTo>
                    <a:pt x="174" y="168"/>
                    <a:pt x="174" y="168"/>
                    <a:pt x="174" y="168"/>
                  </a:cubicBezTo>
                  <a:cubicBezTo>
                    <a:pt x="179" y="168"/>
                    <a:pt x="183" y="172"/>
                    <a:pt x="183" y="177"/>
                  </a:cubicBezTo>
                  <a:cubicBezTo>
                    <a:pt x="183" y="191"/>
                    <a:pt x="183" y="191"/>
                    <a:pt x="183" y="191"/>
                  </a:cubicBezTo>
                  <a:cubicBezTo>
                    <a:pt x="183" y="196"/>
                    <a:pt x="179" y="200"/>
                    <a:pt x="174" y="200"/>
                  </a:cubicBezTo>
                  <a:cubicBezTo>
                    <a:pt x="9" y="200"/>
                    <a:pt x="9" y="200"/>
                    <a:pt x="9" y="200"/>
                  </a:cubicBezTo>
                  <a:cubicBezTo>
                    <a:pt x="4" y="200"/>
                    <a:pt x="0" y="196"/>
                    <a:pt x="0" y="191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2"/>
                    <a:pt x="4" y="168"/>
                    <a:pt x="9" y="1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42"/>
            <p:cNvSpPr>
              <a:spLocks noEditPoints="1"/>
            </p:cNvSpPr>
            <p:nvPr/>
          </p:nvSpPr>
          <p:spPr bwMode="auto">
            <a:xfrm>
              <a:off x="7968755" y="5207488"/>
              <a:ext cx="703066" cy="704581"/>
            </a:xfrm>
            <a:custGeom>
              <a:avLst/>
              <a:gdLst>
                <a:gd name="T0" fmla="*/ 195 w 196"/>
                <a:gd name="T1" fmla="*/ 194 h 196"/>
                <a:gd name="T2" fmla="*/ 190 w 196"/>
                <a:gd name="T3" fmla="*/ 196 h 196"/>
                <a:gd name="T4" fmla="*/ 118 w 196"/>
                <a:gd name="T5" fmla="*/ 196 h 196"/>
                <a:gd name="T6" fmla="*/ 113 w 196"/>
                <a:gd name="T7" fmla="*/ 194 h 196"/>
                <a:gd name="T8" fmla="*/ 112 w 196"/>
                <a:gd name="T9" fmla="*/ 192 h 196"/>
                <a:gd name="T10" fmla="*/ 113 w 196"/>
                <a:gd name="T11" fmla="*/ 185 h 196"/>
                <a:gd name="T12" fmla="*/ 135 w 196"/>
                <a:gd name="T13" fmla="*/ 169 h 196"/>
                <a:gd name="T14" fmla="*/ 103 w 196"/>
                <a:gd name="T15" fmla="*/ 136 h 196"/>
                <a:gd name="T16" fmla="*/ 103 w 196"/>
                <a:gd name="T17" fmla="*/ 136 h 196"/>
                <a:gd name="T18" fmla="*/ 103 w 196"/>
                <a:gd name="T19" fmla="*/ 136 h 196"/>
                <a:gd name="T20" fmla="*/ 103 w 196"/>
                <a:gd name="T21" fmla="*/ 102 h 196"/>
                <a:gd name="T22" fmla="*/ 136 w 196"/>
                <a:gd name="T23" fmla="*/ 102 h 196"/>
                <a:gd name="T24" fmla="*/ 137 w 196"/>
                <a:gd name="T25" fmla="*/ 103 h 196"/>
                <a:gd name="T26" fmla="*/ 137 w 196"/>
                <a:gd name="T27" fmla="*/ 103 h 196"/>
                <a:gd name="T28" fmla="*/ 169 w 196"/>
                <a:gd name="T29" fmla="*/ 135 h 196"/>
                <a:gd name="T30" fmla="*/ 186 w 196"/>
                <a:gd name="T31" fmla="*/ 113 h 196"/>
                <a:gd name="T32" fmla="*/ 192 w 196"/>
                <a:gd name="T33" fmla="*/ 112 h 196"/>
                <a:gd name="T34" fmla="*/ 196 w 196"/>
                <a:gd name="T35" fmla="*/ 118 h 196"/>
                <a:gd name="T36" fmla="*/ 196 w 196"/>
                <a:gd name="T37" fmla="*/ 190 h 196"/>
                <a:gd name="T38" fmla="*/ 195 w 196"/>
                <a:gd name="T39" fmla="*/ 194 h 196"/>
                <a:gd name="T40" fmla="*/ 60 w 196"/>
                <a:gd name="T41" fmla="*/ 94 h 196"/>
                <a:gd name="T42" fmla="*/ 59 w 196"/>
                <a:gd name="T43" fmla="*/ 94 h 196"/>
                <a:gd name="T44" fmla="*/ 59 w 196"/>
                <a:gd name="T45" fmla="*/ 94 h 196"/>
                <a:gd name="T46" fmla="*/ 27 w 196"/>
                <a:gd name="T47" fmla="*/ 61 h 196"/>
                <a:gd name="T48" fmla="*/ 10 w 196"/>
                <a:gd name="T49" fmla="*/ 83 h 196"/>
                <a:gd name="T50" fmla="*/ 3 w 196"/>
                <a:gd name="T51" fmla="*/ 85 h 196"/>
                <a:gd name="T52" fmla="*/ 0 w 196"/>
                <a:gd name="T53" fmla="*/ 79 h 196"/>
                <a:gd name="T54" fmla="*/ 0 w 196"/>
                <a:gd name="T55" fmla="*/ 7 h 196"/>
                <a:gd name="T56" fmla="*/ 1 w 196"/>
                <a:gd name="T57" fmla="*/ 2 h 196"/>
                <a:gd name="T58" fmla="*/ 6 w 196"/>
                <a:gd name="T59" fmla="*/ 0 h 196"/>
                <a:gd name="T60" fmla="*/ 78 w 196"/>
                <a:gd name="T61" fmla="*/ 0 h 196"/>
                <a:gd name="T62" fmla="*/ 82 w 196"/>
                <a:gd name="T63" fmla="*/ 2 h 196"/>
                <a:gd name="T64" fmla="*/ 84 w 196"/>
                <a:gd name="T65" fmla="*/ 4 h 196"/>
                <a:gd name="T66" fmla="*/ 82 w 196"/>
                <a:gd name="T67" fmla="*/ 11 h 196"/>
                <a:gd name="T68" fmla="*/ 58 w 196"/>
                <a:gd name="T69" fmla="*/ 27 h 196"/>
                <a:gd name="T70" fmla="*/ 93 w 196"/>
                <a:gd name="T71" fmla="*/ 60 h 196"/>
                <a:gd name="T72" fmla="*/ 93 w 196"/>
                <a:gd name="T73" fmla="*/ 60 h 196"/>
                <a:gd name="T74" fmla="*/ 93 w 196"/>
                <a:gd name="T75" fmla="*/ 60 h 196"/>
                <a:gd name="T76" fmla="*/ 91 w 196"/>
                <a:gd name="T77" fmla="*/ 94 h 196"/>
                <a:gd name="T78" fmla="*/ 60 w 196"/>
                <a:gd name="T79" fmla="*/ 9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6" h="196">
                  <a:moveTo>
                    <a:pt x="195" y="194"/>
                  </a:moveTo>
                  <a:cubicBezTo>
                    <a:pt x="193" y="195"/>
                    <a:pt x="192" y="196"/>
                    <a:pt x="190" y="196"/>
                  </a:cubicBezTo>
                  <a:cubicBezTo>
                    <a:pt x="118" y="196"/>
                    <a:pt x="118" y="196"/>
                    <a:pt x="118" y="196"/>
                  </a:cubicBezTo>
                  <a:cubicBezTo>
                    <a:pt x="116" y="196"/>
                    <a:pt x="115" y="195"/>
                    <a:pt x="113" y="194"/>
                  </a:cubicBezTo>
                  <a:cubicBezTo>
                    <a:pt x="113" y="194"/>
                    <a:pt x="112" y="193"/>
                    <a:pt x="112" y="192"/>
                  </a:cubicBezTo>
                  <a:cubicBezTo>
                    <a:pt x="111" y="190"/>
                    <a:pt x="112" y="187"/>
                    <a:pt x="113" y="185"/>
                  </a:cubicBezTo>
                  <a:cubicBezTo>
                    <a:pt x="135" y="169"/>
                    <a:pt x="135" y="169"/>
                    <a:pt x="135" y="169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93" y="127"/>
                    <a:pt x="93" y="112"/>
                    <a:pt x="103" y="102"/>
                  </a:cubicBezTo>
                  <a:cubicBezTo>
                    <a:pt x="112" y="93"/>
                    <a:pt x="127" y="93"/>
                    <a:pt x="136" y="102"/>
                  </a:cubicBezTo>
                  <a:cubicBezTo>
                    <a:pt x="136" y="102"/>
                    <a:pt x="137" y="103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69" y="135"/>
                    <a:pt x="169" y="135"/>
                    <a:pt x="169" y="135"/>
                  </a:cubicBezTo>
                  <a:cubicBezTo>
                    <a:pt x="186" y="113"/>
                    <a:pt x="186" y="113"/>
                    <a:pt x="186" y="113"/>
                  </a:cubicBezTo>
                  <a:cubicBezTo>
                    <a:pt x="187" y="111"/>
                    <a:pt x="190" y="111"/>
                    <a:pt x="192" y="112"/>
                  </a:cubicBezTo>
                  <a:cubicBezTo>
                    <a:pt x="195" y="113"/>
                    <a:pt x="196" y="115"/>
                    <a:pt x="196" y="118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1"/>
                    <a:pt x="196" y="193"/>
                    <a:pt x="195" y="194"/>
                  </a:cubicBezTo>
                  <a:close/>
                  <a:moveTo>
                    <a:pt x="60" y="94"/>
                  </a:moveTo>
                  <a:cubicBezTo>
                    <a:pt x="59" y="94"/>
                    <a:pt x="59" y="94"/>
                    <a:pt x="59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8" y="85"/>
                    <a:pt x="6" y="86"/>
                    <a:pt x="3" y="85"/>
                  </a:cubicBezTo>
                  <a:cubicBezTo>
                    <a:pt x="1" y="84"/>
                    <a:pt x="0" y="81"/>
                    <a:pt x="0" y="7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0" y="0"/>
                    <a:pt x="81" y="1"/>
                    <a:pt x="82" y="2"/>
                  </a:cubicBezTo>
                  <a:cubicBezTo>
                    <a:pt x="83" y="3"/>
                    <a:pt x="84" y="3"/>
                    <a:pt x="84" y="4"/>
                  </a:cubicBezTo>
                  <a:cubicBezTo>
                    <a:pt x="85" y="6"/>
                    <a:pt x="84" y="9"/>
                    <a:pt x="82" y="11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103" y="70"/>
                    <a:pt x="101" y="85"/>
                    <a:pt x="91" y="94"/>
                  </a:cubicBezTo>
                  <a:cubicBezTo>
                    <a:pt x="82" y="103"/>
                    <a:pt x="69" y="103"/>
                    <a:pt x="60" y="9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43"/>
            <p:cNvSpPr>
              <a:spLocks/>
            </p:cNvSpPr>
            <p:nvPr/>
          </p:nvSpPr>
          <p:spPr bwMode="auto">
            <a:xfrm>
              <a:off x="158791" y="6053097"/>
              <a:ext cx="716702" cy="657609"/>
            </a:xfrm>
            <a:custGeom>
              <a:avLst/>
              <a:gdLst>
                <a:gd name="T0" fmla="*/ 253 w 473"/>
                <a:gd name="T1" fmla="*/ 0 h 434"/>
                <a:gd name="T2" fmla="*/ 0 w 473"/>
                <a:gd name="T3" fmla="*/ 218 h 434"/>
                <a:gd name="T4" fmla="*/ 253 w 473"/>
                <a:gd name="T5" fmla="*/ 434 h 434"/>
                <a:gd name="T6" fmla="*/ 253 w 473"/>
                <a:gd name="T7" fmla="*/ 303 h 434"/>
                <a:gd name="T8" fmla="*/ 473 w 473"/>
                <a:gd name="T9" fmla="*/ 303 h 434"/>
                <a:gd name="T10" fmla="*/ 473 w 473"/>
                <a:gd name="T11" fmla="*/ 133 h 434"/>
                <a:gd name="T12" fmla="*/ 253 w 473"/>
                <a:gd name="T13" fmla="*/ 133 h 434"/>
                <a:gd name="T14" fmla="*/ 253 w 473"/>
                <a:gd name="T15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3" h="434">
                  <a:moveTo>
                    <a:pt x="253" y="0"/>
                  </a:moveTo>
                  <a:lnTo>
                    <a:pt x="0" y="218"/>
                  </a:lnTo>
                  <a:lnTo>
                    <a:pt x="253" y="434"/>
                  </a:lnTo>
                  <a:lnTo>
                    <a:pt x="253" y="303"/>
                  </a:lnTo>
                  <a:lnTo>
                    <a:pt x="473" y="303"/>
                  </a:lnTo>
                  <a:lnTo>
                    <a:pt x="473" y="133"/>
                  </a:lnTo>
                  <a:lnTo>
                    <a:pt x="253" y="133"/>
                  </a:lnTo>
                  <a:lnTo>
                    <a:pt x="25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44"/>
            <p:cNvSpPr>
              <a:spLocks/>
            </p:cNvSpPr>
            <p:nvPr/>
          </p:nvSpPr>
          <p:spPr bwMode="auto">
            <a:xfrm>
              <a:off x="3900206" y="2209128"/>
              <a:ext cx="718218" cy="653063"/>
            </a:xfrm>
            <a:custGeom>
              <a:avLst/>
              <a:gdLst>
                <a:gd name="T0" fmla="*/ 218 w 474"/>
                <a:gd name="T1" fmla="*/ 0 h 431"/>
                <a:gd name="T2" fmla="*/ 474 w 474"/>
                <a:gd name="T3" fmla="*/ 215 h 431"/>
                <a:gd name="T4" fmla="*/ 218 w 474"/>
                <a:gd name="T5" fmla="*/ 431 h 431"/>
                <a:gd name="T6" fmla="*/ 218 w 474"/>
                <a:gd name="T7" fmla="*/ 303 h 431"/>
                <a:gd name="T8" fmla="*/ 0 w 474"/>
                <a:gd name="T9" fmla="*/ 303 h 431"/>
                <a:gd name="T10" fmla="*/ 0 w 474"/>
                <a:gd name="T11" fmla="*/ 130 h 431"/>
                <a:gd name="T12" fmla="*/ 218 w 474"/>
                <a:gd name="T13" fmla="*/ 130 h 431"/>
                <a:gd name="T14" fmla="*/ 218 w 474"/>
                <a:gd name="T15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4" h="431">
                  <a:moveTo>
                    <a:pt x="218" y="0"/>
                  </a:moveTo>
                  <a:lnTo>
                    <a:pt x="474" y="215"/>
                  </a:lnTo>
                  <a:lnTo>
                    <a:pt x="218" y="431"/>
                  </a:lnTo>
                  <a:lnTo>
                    <a:pt x="218" y="303"/>
                  </a:lnTo>
                  <a:lnTo>
                    <a:pt x="0" y="303"/>
                  </a:lnTo>
                  <a:lnTo>
                    <a:pt x="0" y="130"/>
                  </a:lnTo>
                  <a:lnTo>
                    <a:pt x="218" y="130"/>
                  </a:lnTo>
                  <a:lnTo>
                    <a:pt x="21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5"/>
            <p:cNvSpPr>
              <a:spLocks/>
            </p:cNvSpPr>
            <p:nvPr/>
          </p:nvSpPr>
          <p:spPr bwMode="auto">
            <a:xfrm>
              <a:off x="3648840" y="277348"/>
              <a:ext cx="781371" cy="783048"/>
            </a:xfrm>
            <a:custGeom>
              <a:avLst/>
              <a:gdLst>
                <a:gd name="T0" fmla="*/ 99 w 197"/>
                <a:gd name="T1" fmla="*/ 197 h 197"/>
                <a:gd name="T2" fmla="*/ 22 w 197"/>
                <a:gd name="T3" fmla="*/ 160 h 197"/>
                <a:gd name="T4" fmla="*/ 0 w 197"/>
                <a:gd name="T5" fmla="*/ 174 h 197"/>
                <a:gd name="T6" fmla="*/ 5 w 197"/>
                <a:gd name="T7" fmla="*/ 92 h 197"/>
                <a:gd name="T8" fmla="*/ 81 w 197"/>
                <a:gd name="T9" fmla="*/ 123 h 197"/>
                <a:gd name="T10" fmla="*/ 56 w 197"/>
                <a:gd name="T11" fmla="*/ 138 h 197"/>
                <a:gd name="T12" fmla="*/ 99 w 197"/>
                <a:gd name="T13" fmla="*/ 157 h 197"/>
                <a:gd name="T14" fmla="*/ 157 w 197"/>
                <a:gd name="T15" fmla="*/ 99 h 197"/>
                <a:gd name="T16" fmla="*/ 99 w 197"/>
                <a:gd name="T17" fmla="*/ 40 h 197"/>
                <a:gd name="T18" fmla="*/ 46 w 197"/>
                <a:gd name="T19" fmla="*/ 74 h 197"/>
                <a:gd name="T20" fmla="*/ 10 w 197"/>
                <a:gd name="T21" fmla="*/ 57 h 197"/>
                <a:gd name="T22" fmla="*/ 99 w 197"/>
                <a:gd name="T23" fmla="*/ 0 h 197"/>
                <a:gd name="T24" fmla="*/ 197 w 197"/>
                <a:gd name="T25" fmla="*/ 99 h 197"/>
                <a:gd name="T26" fmla="*/ 99 w 197"/>
                <a:gd name="T27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7" h="197">
                  <a:moveTo>
                    <a:pt x="99" y="197"/>
                  </a:moveTo>
                  <a:cubicBezTo>
                    <a:pt x="68" y="197"/>
                    <a:pt x="40" y="183"/>
                    <a:pt x="22" y="160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5" y="92"/>
                    <a:pt x="5" y="92"/>
                    <a:pt x="5" y="92"/>
                  </a:cubicBezTo>
                  <a:cubicBezTo>
                    <a:pt x="81" y="123"/>
                    <a:pt x="81" y="123"/>
                    <a:pt x="81" y="123"/>
                  </a:cubicBezTo>
                  <a:cubicBezTo>
                    <a:pt x="56" y="138"/>
                    <a:pt x="56" y="138"/>
                    <a:pt x="56" y="138"/>
                  </a:cubicBezTo>
                  <a:cubicBezTo>
                    <a:pt x="67" y="150"/>
                    <a:pt x="82" y="157"/>
                    <a:pt x="99" y="157"/>
                  </a:cubicBezTo>
                  <a:cubicBezTo>
                    <a:pt x="131" y="157"/>
                    <a:pt x="157" y="131"/>
                    <a:pt x="157" y="99"/>
                  </a:cubicBezTo>
                  <a:cubicBezTo>
                    <a:pt x="157" y="66"/>
                    <a:pt x="131" y="40"/>
                    <a:pt x="99" y="40"/>
                  </a:cubicBezTo>
                  <a:cubicBezTo>
                    <a:pt x="75" y="40"/>
                    <a:pt x="55" y="54"/>
                    <a:pt x="46" y="74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25" y="24"/>
                    <a:pt x="60" y="0"/>
                    <a:pt x="99" y="0"/>
                  </a:cubicBezTo>
                  <a:cubicBezTo>
                    <a:pt x="153" y="0"/>
                    <a:pt x="197" y="44"/>
                    <a:pt x="197" y="99"/>
                  </a:cubicBezTo>
                  <a:cubicBezTo>
                    <a:pt x="197" y="153"/>
                    <a:pt x="153" y="197"/>
                    <a:pt x="99" y="1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6"/>
            <p:cNvSpPr>
              <a:spLocks noEditPoints="1"/>
            </p:cNvSpPr>
            <p:nvPr/>
          </p:nvSpPr>
          <p:spPr bwMode="auto">
            <a:xfrm>
              <a:off x="4247822" y="2941867"/>
              <a:ext cx="703066" cy="710642"/>
            </a:xfrm>
            <a:custGeom>
              <a:avLst/>
              <a:gdLst>
                <a:gd name="T0" fmla="*/ 115 w 196"/>
                <a:gd name="T1" fmla="*/ 73 h 198"/>
                <a:gd name="T2" fmla="*/ 134 w 196"/>
                <a:gd name="T3" fmla="*/ 56 h 198"/>
                <a:gd name="T4" fmla="*/ 95 w 196"/>
                <a:gd name="T5" fmla="*/ 40 h 198"/>
                <a:gd name="T6" fmla="*/ 39 w 196"/>
                <a:gd name="T7" fmla="*/ 83 h 198"/>
                <a:gd name="T8" fmla="*/ 0 w 196"/>
                <a:gd name="T9" fmla="*/ 73 h 198"/>
                <a:gd name="T10" fmla="*/ 94 w 196"/>
                <a:gd name="T11" fmla="*/ 0 h 198"/>
                <a:gd name="T12" fmla="*/ 163 w 196"/>
                <a:gd name="T13" fmla="*/ 29 h 198"/>
                <a:gd name="T14" fmla="*/ 182 w 196"/>
                <a:gd name="T15" fmla="*/ 13 h 198"/>
                <a:gd name="T16" fmla="*/ 196 w 196"/>
                <a:gd name="T17" fmla="*/ 95 h 198"/>
                <a:gd name="T18" fmla="*/ 115 w 196"/>
                <a:gd name="T19" fmla="*/ 73 h 198"/>
                <a:gd name="T20" fmla="*/ 61 w 196"/>
                <a:gd name="T21" fmla="*/ 142 h 198"/>
                <a:gd name="T22" fmla="*/ 101 w 196"/>
                <a:gd name="T23" fmla="*/ 158 h 198"/>
                <a:gd name="T24" fmla="*/ 157 w 196"/>
                <a:gd name="T25" fmla="*/ 115 h 198"/>
                <a:gd name="T26" fmla="*/ 196 w 196"/>
                <a:gd name="T27" fmla="*/ 125 h 198"/>
                <a:gd name="T28" fmla="*/ 101 w 196"/>
                <a:gd name="T29" fmla="*/ 198 h 198"/>
                <a:gd name="T30" fmla="*/ 32 w 196"/>
                <a:gd name="T31" fmla="*/ 169 h 198"/>
                <a:gd name="T32" fmla="*/ 14 w 196"/>
                <a:gd name="T33" fmla="*/ 185 h 198"/>
                <a:gd name="T34" fmla="*/ 0 w 196"/>
                <a:gd name="T35" fmla="*/ 103 h 198"/>
                <a:gd name="T36" fmla="*/ 81 w 196"/>
                <a:gd name="T37" fmla="*/ 125 h 198"/>
                <a:gd name="T38" fmla="*/ 61 w 196"/>
                <a:gd name="T39" fmla="*/ 14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6" h="198">
                  <a:moveTo>
                    <a:pt x="115" y="73"/>
                  </a:moveTo>
                  <a:cubicBezTo>
                    <a:pt x="134" y="56"/>
                    <a:pt x="134" y="56"/>
                    <a:pt x="134" y="56"/>
                  </a:cubicBezTo>
                  <a:cubicBezTo>
                    <a:pt x="124" y="48"/>
                    <a:pt x="109" y="40"/>
                    <a:pt x="95" y="40"/>
                  </a:cubicBezTo>
                  <a:cubicBezTo>
                    <a:pt x="68" y="40"/>
                    <a:pt x="45" y="58"/>
                    <a:pt x="39" y="8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1" y="31"/>
                    <a:pt x="49" y="0"/>
                    <a:pt x="94" y="0"/>
                  </a:cubicBezTo>
                  <a:cubicBezTo>
                    <a:pt x="120" y="0"/>
                    <a:pt x="146" y="13"/>
                    <a:pt x="163" y="29"/>
                  </a:cubicBezTo>
                  <a:cubicBezTo>
                    <a:pt x="182" y="13"/>
                    <a:pt x="182" y="13"/>
                    <a:pt x="182" y="13"/>
                  </a:cubicBezTo>
                  <a:cubicBezTo>
                    <a:pt x="196" y="95"/>
                    <a:pt x="196" y="95"/>
                    <a:pt x="196" y="95"/>
                  </a:cubicBezTo>
                  <a:lnTo>
                    <a:pt x="115" y="73"/>
                  </a:lnTo>
                  <a:close/>
                  <a:moveTo>
                    <a:pt x="61" y="142"/>
                  </a:moveTo>
                  <a:cubicBezTo>
                    <a:pt x="71" y="150"/>
                    <a:pt x="87" y="158"/>
                    <a:pt x="101" y="158"/>
                  </a:cubicBezTo>
                  <a:cubicBezTo>
                    <a:pt x="128" y="158"/>
                    <a:pt x="151" y="140"/>
                    <a:pt x="157" y="115"/>
                  </a:cubicBezTo>
                  <a:cubicBezTo>
                    <a:pt x="196" y="125"/>
                    <a:pt x="196" y="125"/>
                    <a:pt x="196" y="125"/>
                  </a:cubicBezTo>
                  <a:cubicBezTo>
                    <a:pt x="185" y="167"/>
                    <a:pt x="147" y="198"/>
                    <a:pt x="101" y="198"/>
                  </a:cubicBezTo>
                  <a:cubicBezTo>
                    <a:pt x="76" y="198"/>
                    <a:pt x="50" y="185"/>
                    <a:pt x="32" y="169"/>
                  </a:cubicBezTo>
                  <a:cubicBezTo>
                    <a:pt x="14" y="185"/>
                    <a:pt x="14" y="185"/>
                    <a:pt x="14" y="18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81" y="125"/>
                    <a:pt x="81" y="125"/>
                    <a:pt x="81" y="125"/>
                  </a:cubicBezTo>
                  <a:lnTo>
                    <a:pt x="61" y="1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7"/>
            <p:cNvSpPr>
              <a:spLocks noEditPoints="1"/>
            </p:cNvSpPr>
            <p:nvPr/>
          </p:nvSpPr>
          <p:spPr bwMode="auto">
            <a:xfrm rot="2664902">
              <a:off x="2931098" y="4484914"/>
              <a:ext cx="713672" cy="692459"/>
            </a:xfrm>
            <a:custGeom>
              <a:avLst/>
              <a:gdLst>
                <a:gd name="T0" fmla="*/ 471 w 471"/>
                <a:gd name="T1" fmla="*/ 334 h 457"/>
                <a:gd name="T2" fmla="*/ 433 w 471"/>
                <a:gd name="T3" fmla="*/ 407 h 457"/>
                <a:gd name="T4" fmla="*/ 294 w 471"/>
                <a:gd name="T5" fmla="*/ 407 h 457"/>
                <a:gd name="T6" fmla="*/ 294 w 471"/>
                <a:gd name="T7" fmla="*/ 350 h 457"/>
                <a:gd name="T8" fmla="*/ 405 w 471"/>
                <a:gd name="T9" fmla="*/ 350 h 457"/>
                <a:gd name="T10" fmla="*/ 358 w 471"/>
                <a:gd name="T11" fmla="*/ 270 h 457"/>
                <a:gd name="T12" fmla="*/ 320 w 471"/>
                <a:gd name="T13" fmla="*/ 291 h 457"/>
                <a:gd name="T14" fmla="*/ 322 w 471"/>
                <a:gd name="T15" fmla="*/ 144 h 457"/>
                <a:gd name="T16" fmla="*/ 455 w 471"/>
                <a:gd name="T17" fmla="*/ 211 h 457"/>
                <a:gd name="T18" fmla="*/ 414 w 471"/>
                <a:gd name="T19" fmla="*/ 234 h 457"/>
                <a:gd name="T20" fmla="*/ 471 w 471"/>
                <a:gd name="T21" fmla="*/ 334 h 457"/>
                <a:gd name="T22" fmla="*/ 237 w 471"/>
                <a:gd name="T23" fmla="*/ 52 h 457"/>
                <a:gd name="T24" fmla="*/ 204 w 471"/>
                <a:gd name="T25" fmla="*/ 111 h 457"/>
                <a:gd name="T26" fmla="*/ 242 w 471"/>
                <a:gd name="T27" fmla="*/ 135 h 457"/>
                <a:gd name="T28" fmla="*/ 104 w 471"/>
                <a:gd name="T29" fmla="*/ 196 h 457"/>
                <a:gd name="T30" fmla="*/ 107 w 471"/>
                <a:gd name="T31" fmla="*/ 49 h 457"/>
                <a:gd name="T32" fmla="*/ 147 w 471"/>
                <a:gd name="T33" fmla="*/ 75 h 457"/>
                <a:gd name="T34" fmla="*/ 187 w 471"/>
                <a:gd name="T35" fmla="*/ 0 h 457"/>
                <a:gd name="T36" fmla="*/ 284 w 471"/>
                <a:gd name="T37" fmla="*/ 0 h 457"/>
                <a:gd name="T38" fmla="*/ 339 w 471"/>
                <a:gd name="T39" fmla="*/ 102 h 457"/>
                <a:gd name="T40" fmla="*/ 284 w 471"/>
                <a:gd name="T41" fmla="*/ 137 h 457"/>
                <a:gd name="T42" fmla="*/ 237 w 471"/>
                <a:gd name="T43" fmla="*/ 52 h 457"/>
                <a:gd name="T44" fmla="*/ 66 w 471"/>
                <a:gd name="T45" fmla="*/ 350 h 457"/>
                <a:gd name="T46" fmla="*/ 142 w 471"/>
                <a:gd name="T47" fmla="*/ 350 h 457"/>
                <a:gd name="T48" fmla="*/ 142 w 471"/>
                <a:gd name="T49" fmla="*/ 301 h 457"/>
                <a:gd name="T50" fmla="*/ 270 w 471"/>
                <a:gd name="T51" fmla="*/ 379 h 457"/>
                <a:gd name="T52" fmla="*/ 142 w 471"/>
                <a:gd name="T53" fmla="*/ 457 h 457"/>
                <a:gd name="T54" fmla="*/ 142 w 471"/>
                <a:gd name="T55" fmla="*/ 407 h 457"/>
                <a:gd name="T56" fmla="*/ 38 w 471"/>
                <a:gd name="T57" fmla="*/ 407 h 457"/>
                <a:gd name="T58" fmla="*/ 0 w 471"/>
                <a:gd name="T59" fmla="*/ 334 h 457"/>
                <a:gd name="T60" fmla="*/ 74 w 471"/>
                <a:gd name="T61" fmla="*/ 206 h 457"/>
                <a:gd name="T62" fmla="*/ 128 w 471"/>
                <a:gd name="T63" fmla="*/ 241 h 457"/>
                <a:gd name="T64" fmla="*/ 66 w 471"/>
                <a:gd name="T65" fmla="*/ 35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1" h="457">
                  <a:moveTo>
                    <a:pt x="471" y="334"/>
                  </a:moveTo>
                  <a:lnTo>
                    <a:pt x="433" y="407"/>
                  </a:lnTo>
                  <a:lnTo>
                    <a:pt x="294" y="407"/>
                  </a:lnTo>
                  <a:lnTo>
                    <a:pt x="294" y="350"/>
                  </a:lnTo>
                  <a:lnTo>
                    <a:pt x="405" y="350"/>
                  </a:lnTo>
                  <a:lnTo>
                    <a:pt x="358" y="270"/>
                  </a:lnTo>
                  <a:lnTo>
                    <a:pt x="320" y="291"/>
                  </a:lnTo>
                  <a:lnTo>
                    <a:pt x="322" y="144"/>
                  </a:lnTo>
                  <a:lnTo>
                    <a:pt x="455" y="211"/>
                  </a:lnTo>
                  <a:lnTo>
                    <a:pt x="414" y="234"/>
                  </a:lnTo>
                  <a:lnTo>
                    <a:pt x="471" y="334"/>
                  </a:lnTo>
                  <a:close/>
                  <a:moveTo>
                    <a:pt x="237" y="52"/>
                  </a:moveTo>
                  <a:lnTo>
                    <a:pt x="204" y="111"/>
                  </a:lnTo>
                  <a:lnTo>
                    <a:pt x="242" y="135"/>
                  </a:lnTo>
                  <a:lnTo>
                    <a:pt x="104" y="196"/>
                  </a:lnTo>
                  <a:lnTo>
                    <a:pt x="107" y="49"/>
                  </a:lnTo>
                  <a:lnTo>
                    <a:pt x="147" y="75"/>
                  </a:lnTo>
                  <a:lnTo>
                    <a:pt x="187" y="0"/>
                  </a:lnTo>
                  <a:lnTo>
                    <a:pt x="284" y="0"/>
                  </a:lnTo>
                  <a:lnTo>
                    <a:pt x="339" y="102"/>
                  </a:lnTo>
                  <a:lnTo>
                    <a:pt x="284" y="137"/>
                  </a:lnTo>
                  <a:lnTo>
                    <a:pt x="237" y="52"/>
                  </a:lnTo>
                  <a:close/>
                  <a:moveTo>
                    <a:pt x="66" y="350"/>
                  </a:moveTo>
                  <a:lnTo>
                    <a:pt x="142" y="350"/>
                  </a:lnTo>
                  <a:lnTo>
                    <a:pt x="142" y="301"/>
                  </a:lnTo>
                  <a:lnTo>
                    <a:pt x="270" y="379"/>
                  </a:lnTo>
                  <a:lnTo>
                    <a:pt x="142" y="457"/>
                  </a:lnTo>
                  <a:lnTo>
                    <a:pt x="142" y="407"/>
                  </a:lnTo>
                  <a:lnTo>
                    <a:pt x="38" y="407"/>
                  </a:lnTo>
                  <a:lnTo>
                    <a:pt x="0" y="334"/>
                  </a:lnTo>
                  <a:lnTo>
                    <a:pt x="74" y="206"/>
                  </a:lnTo>
                  <a:lnTo>
                    <a:pt x="128" y="241"/>
                  </a:lnTo>
                  <a:lnTo>
                    <a:pt x="66" y="35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51"/>
            <p:cNvSpPr>
              <a:spLocks noEditPoints="1"/>
            </p:cNvSpPr>
            <p:nvPr/>
          </p:nvSpPr>
          <p:spPr bwMode="auto">
            <a:xfrm>
              <a:off x="6268552" y="4093568"/>
              <a:ext cx="713672" cy="713673"/>
            </a:xfrm>
            <a:custGeom>
              <a:avLst/>
              <a:gdLst>
                <a:gd name="T0" fmla="*/ 99 w 199"/>
                <a:gd name="T1" fmla="*/ 199 h 199"/>
                <a:gd name="T2" fmla="*/ 0 w 199"/>
                <a:gd name="T3" fmla="*/ 100 h 199"/>
                <a:gd name="T4" fmla="*/ 99 w 199"/>
                <a:gd name="T5" fmla="*/ 0 h 199"/>
                <a:gd name="T6" fmla="*/ 199 w 199"/>
                <a:gd name="T7" fmla="*/ 100 h 199"/>
                <a:gd name="T8" fmla="*/ 99 w 199"/>
                <a:gd name="T9" fmla="*/ 199 h 199"/>
                <a:gd name="T10" fmla="*/ 76 w 199"/>
                <a:gd name="T11" fmla="*/ 54 h 199"/>
                <a:gd name="T12" fmla="*/ 76 w 199"/>
                <a:gd name="T13" fmla="*/ 151 h 199"/>
                <a:gd name="T14" fmla="*/ 145 w 199"/>
                <a:gd name="T15" fmla="*/ 101 h 199"/>
                <a:gd name="T16" fmla="*/ 76 w 199"/>
                <a:gd name="T17" fmla="*/ 54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199">
                  <a:moveTo>
                    <a:pt x="99" y="199"/>
                  </a:moveTo>
                  <a:cubicBezTo>
                    <a:pt x="45" y="199"/>
                    <a:pt x="0" y="154"/>
                    <a:pt x="0" y="100"/>
                  </a:cubicBezTo>
                  <a:cubicBezTo>
                    <a:pt x="0" y="45"/>
                    <a:pt x="45" y="0"/>
                    <a:pt x="99" y="0"/>
                  </a:cubicBezTo>
                  <a:cubicBezTo>
                    <a:pt x="154" y="0"/>
                    <a:pt x="199" y="45"/>
                    <a:pt x="199" y="100"/>
                  </a:cubicBezTo>
                  <a:cubicBezTo>
                    <a:pt x="199" y="154"/>
                    <a:pt x="154" y="199"/>
                    <a:pt x="99" y="199"/>
                  </a:cubicBezTo>
                  <a:close/>
                  <a:moveTo>
                    <a:pt x="76" y="54"/>
                  </a:moveTo>
                  <a:cubicBezTo>
                    <a:pt x="76" y="151"/>
                    <a:pt x="76" y="151"/>
                    <a:pt x="76" y="151"/>
                  </a:cubicBezTo>
                  <a:cubicBezTo>
                    <a:pt x="145" y="101"/>
                    <a:pt x="145" y="101"/>
                    <a:pt x="145" y="101"/>
                  </a:cubicBezTo>
                  <a:lnTo>
                    <a:pt x="76" y="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53"/>
            <p:cNvSpPr>
              <a:spLocks noEditPoints="1"/>
            </p:cNvSpPr>
            <p:nvPr/>
          </p:nvSpPr>
          <p:spPr bwMode="auto">
            <a:xfrm rot="19348066">
              <a:off x="7003824" y="6104206"/>
              <a:ext cx="713672" cy="710642"/>
            </a:xfrm>
            <a:custGeom>
              <a:avLst/>
              <a:gdLst>
                <a:gd name="T0" fmla="*/ 199 w 199"/>
                <a:gd name="T1" fmla="*/ 99 h 198"/>
                <a:gd name="T2" fmla="*/ 100 w 199"/>
                <a:gd name="T3" fmla="*/ 0 h 198"/>
                <a:gd name="T4" fmla="*/ 0 w 199"/>
                <a:gd name="T5" fmla="*/ 99 h 198"/>
                <a:gd name="T6" fmla="*/ 100 w 199"/>
                <a:gd name="T7" fmla="*/ 198 h 198"/>
                <a:gd name="T8" fmla="*/ 199 w 199"/>
                <a:gd name="T9" fmla="*/ 99 h 198"/>
                <a:gd name="T10" fmla="*/ 96 w 199"/>
                <a:gd name="T11" fmla="*/ 120 h 198"/>
                <a:gd name="T12" fmla="*/ 36 w 199"/>
                <a:gd name="T13" fmla="*/ 120 h 198"/>
                <a:gd name="T14" fmla="*/ 36 w 199"/>
                <a:gd name="T15" fmla="*/ 76 h 198"/>
                <a:gd name="T16" fmla="*/ 96 w 199"/>
                <a:gd name="T17" fmla="*/ 76 h 198"/>
                <a:gd name="T18" fmla="*/ 96 w 199"/>
                <a:gd name="T19" fmla="*/ 40 h 198"/>
                <a:gd name="T20" fmla="*/ 172 w 199"/>
                <a:gd name="T21" fmla="*/ 98 h 198"/>
                <a:gd name="T22" fmla="*/ 96 w 199"/>
                <a:gd name="T23" fmla="*/ 157 h 198"/>
                <a:gd name="T24" fmla="*/ 96 w 199"/>
                <a:gd name="T25" fmla="*/ 12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9" h="198">
                  <a:moveTo>
                    <a:pt x="199" y="99"/>
                  </a:moveTo>
                  <a:cubicBezTo>
                    <a:pt x="199" y="44"/>
                    <a:pt x="154" y="0"/>
                    <a:pt x="100" y="0"/>
                  </a:cubicBezTo>
                  <a:cubicBezTo>
                    <a:pt x="45" y="0"/>
                    <a:pt x="0" y="44"/>
                    <a:pt x="0" y="99"/>
                  </a:cubicBezTo>
                  <a:cubicBezTo>
                    <a:pt x="0" y="154"/>
                    <a:pt x="45" y="198"/>
                    <a:pt x="100" y="198"/>
                  </a:cubicBezTo>
                  <a:cubicBezTo>
                    <a:pt x="154" y="198"/>
                    <a:pt x="199" y="154"/>
                    <a:pt x="199" y="99"/>
                  </a:cubicBezTo>
                  <a:close/>
                  <a:moveTo>
                    <a:pt x="96" y="120"/>
                  </a:moveTo>
                  <a:cubicBezTo>
                    <a:pt x="36" y="120"/>
                    <a:pt x="36" y="120"/>
                    <a:pt x="36" y="120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172" y="98"/>
                    <a:pt x="172" y="98"/>
                    <a:pt x="172" y="98"/>
                  </a:cubicBezTo>
                  <a:cubicBezTo>
                    <a:pt x="96" y="157"/>
                    <a:pt x="96" y="157"/>
                    <a:pt x="96" y="157"/>
                  </a:cubicBezTo>
                  <a:lnTo>
                    <a:pt x="96" y="1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54"/>
            <p:cNvSpPr>
              <a:spLocks noEditPoints="1"/>
            </p:cNvSpPr>
            <p:nvPr/>
          </p:nvSpPr>
          <p:spPr bwMode="auto">
            <a:xfrm>
              <a:off x="3659823" y="3732186"/>
              <a:ext cx="713672" cy="713673"/>
            </a:xfrm>
            <a:custGeom>
              <a:avLst/>
              <a:gdLst>
                <a:gd name="T0" fmla="*/ 99 w 199"/>
                <a:gd name="T1" fmla="*/ 0 h 199"/>
                <a:gd name="T2" fmla="*/ 199 w 199"/>
                <a:gd name="T3" fmla="*/ 100 h 199"/>
                <a:gd name="T4" fmla="*/ 99 w 199"/>
                <a:gd name="T5" fmla="*/ 199 h 199"/>
                <a:gd name="T6" fmla="*/ 0 w 199"/>
                <a:gd name="T7" fmla="*/ 100 h 199"/>
                <a:gd name="T8" fmla="*/ 99 w 199"/>
                <a:gd name="T9" fmla="*/ 0 h 199"/>
                <a:gd name="T10" fmla="*/ 99 w 199"/>
                <a:gd name="T11" fmla="*/ 166 h 199"/>
                <a:gd name="T12" fmla="*/ 158 w 199"/>
                <a:gd name="T13" fmla="*/ 129 h 199"/>
                <a:gd name="T14" fmla="*/ 134 w 199"/>
                <a:gd name="T15" fmla="*/ 118 h 199"/>
                <a:gd name="T16" fmla="*/ 99 w 199"/>
                <a:gd name="T17" fmla="*/ 140 h 199"/>
                <a:gd name="T18" fmla="*/ 60 w 199"/>
                <a:gd name="T19" fmla="*/ 101 h 199"/>
                <a:gd name="T20" fmla="*/ 99 w 199"/>
                <a:gd name="T21" fmla="*/ 63 h 199"/>
                <a:gd name="T22" fmla="*/ 127 w 199"/>
                <a:gd name="T23" fmla="*/ 75 h 199"/>
                <a:gd name="T24" fmla="*/ 111 w 199"/>
                <a:gd name="T25" fmla="*/ 85 h 199"/>
                <a:gd name="T26" fmla="*/ 161 w 199"/>
                <a:gd name="T27" fmla="*/ 105 h 199"/>
                <a:gd name="T28" fmla="*/ 164 w 199"/>
                <a:gd name="T29" fmla="*/ 51 h 199"/>
                <a:gd name="T30" fmla="*/ 150 w 199"/>
                <a:gd name="T31" fmla="*/ 61 h 199"/>
                <a:gd name="T32" fmla="*/ 99 w 199"/>
                <a:gd name="T33" fmla="*/ 36 h 199"/>
                <a:gd name="T34" fmla="*/ 34 w 199"/>
                <a:gd name="T35" fmla="*/ 101 h 199"/>
                <a:gd name="T36" fmla="*/ 99 w 199"/>
                <a:gd name="T37" fmla="*/ 166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9" h="199">
                  <a:moveTo>
                    <a:pt x="99" y="0"/>
                  </a:moveTo>
                  <a:cubicBezTo>
                    <a:pt x="154" y="0"/>
                    <a:pt x="199" y="45"/>
                    <a:pt x="199" y="100"/>
                  </a:cubicBezTo>
                  <a:cubicBezTo>
                    <a:pt x="199" y="154"/>
                    <a:pt x="154" y="199"/>
                    <a:pt x="99" y="199"/>
                  </a:cubicBezTo>
                  <a:cubicBezTo>
                    <a:pt x="45" y="199"/>
                    <a:pt x="0" y="154"/>
                    <a:pt x="0" y="100"/>
                  </a:cubicBezTo>
                  <a:cubicBezTo>
                    <a:pt x="0" y="45"/>
                    <a:pt x="45" y="0"/>
                    <a:pt x="99" y="0"/>
                  </a:cubicBezTo>
                  <a:close/>
                  <a:moveTo>
                    <a:pt x="99" y="166"/>
                  </a:moveTo>
                  <a:cubicBezTo>
                    <a:pt x="125" y="166"/>
                    <a:pt x="147" y="151"/>
                    <a:pt x="158" y="129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28" y="131"/>
                    <a:pt x="114" y="140"/>
                    <a:pt x="99" y="140"/>
                  </a:cubicBezTo>
                  <a:cubicBezTo>
                    <a:pt x="78" y="140"/>
                    <a:pt x="60" y="123"/>
                    <a:pt x="60" y="101"/>
                  </a:cubicBezTo>
                  <a:cubicBezTo>
                    <a:pt x="60" y="80"/>
                    <a:pt x="78" y="63"/>
                    <a:pt x="99" y="63"/>
                  </a:cubicBezTo>
                  <a:cubicBezTo>
                    <a:pt x="110" y="63"/>
                    <a:pt x="120" y="67"/>
                    <a:pt x="127" y="7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50" y="61"/>
                    <a:pt x="150" y="61"/>
                    <a:pt x="150" y="61"/>
                  </a:cubicBezTo>
                  <a:cubicBezTo>
                    <a:pt x="138" y="46"/>
                    <a:pt x="119" y="36"/>
                    <a:pt x="99" y="36"/>
                  </a:cubicBezTo>
                  <a:cubicBezTo>
                    <a:pt x="63" y="36"/>
                    <a:pt x="34" y="65"/>
                    <a:pt x="34" y="101"/>
                  </a:cubicBezTo>
                  <a:cubicBezTo>
                    <a:pt x="34" y="137"/>
                    <a:pt x="63" y="166"/>
                    <a:pt x="99" y="1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55"/>
            <p:cNvSpPr>
              <a:spLocks noEditPoints="1"/>
            </p:cNvSpPr>
            <p:nvPr/>
          </p:nvSpPr>
          <p:spPr bwMode="auto">
            <a:xfrm>
              <a:off x="7952369" y="1654446"/>
              <a:ext cx="627397" cy="628729"/>
            </a:xfrm>
            <a:custGeom>
              <a:avLst/>
              <a:gdLst>
                <a:gd name="T0" fmla="*/ 100 w 199"/>
                <a:gd name="T1" fmla="*/ 0 h 199"/>
                <a:gd name="T2" fmla="*/ 199 w 199"/>
                <a:gd name="T3" fmla="*/ 100 h 199"/>
                <a:gd name="T4" fmla="*/ 100 w 199"/>
                <a:gd name="T5" fmla="*/ 199 h 199"/>
                <a:gd name="T6" fmla="*/ 0 w 199"/>
                <a:gd name="T7" fmla="*/ 100 h 199"/>
                <a:gd name="T8" fmla="*/ 100 w 199"/>
                <a:gd name="T9" fmla="*/ 0 h 199"/>
                <a:gd name="T10" fmla="*/ 156 w 199"/>
                <a:gd name="T11" fmla="*/ 41 h 199"/>
                <a:gd name="T12" fmla="*/ 144 w 199"/>
                <a:gd name="T13" fmla="*/ 52 h 199"/>
                <a:gd name="T14" fmla="*/ 97 w 199"/>
                <a:gd name="T15" fmla="*/ 33 h 199"/>
                <a:gd name="T16" fmla="*/ 33 w 199"/>
                <a:gd name="T17" fmla="*/ 83 h 199"/>
                <a:gd name="T18" fmla="*/ 59 w 199"/>
                <a:gd name="T19" fmla="*/ 89 h 199"/>
                <a:gd name="T20" fmla="*/ 97 w 199"/>
                <a:gd name="T21" fmla="*/ 60 h 199"/>
                <a:gd name="T22" fmla="*/ 124 w 199"/>
                <a:gd name="T23" fmla="*/ 71 h 199"/>
                <a:gd name="T24" fmla="*/ 111 w 199"/>
                <a:gd name="T25" fmla="*/ 82 h 199"/>
                <a:gd name="T26" fmla="*/ 166 w 199"/>
                <a:gd name="T27" fmla="*/ 97 h 199"/>
                <a:gd name="T28" fmla="*/ 156 w 199"/>
                <a:gd name="T29" fmla="*/ 41 h 199"/>
                <a:gd name="T30" fmla="*/ 42 w 199"/>
                <a:gd name="T31" fmla="*/ 159 h 199"/>
                <a:gd name="T32" fmla="*/ 55 w 199"/>
                <a:gd name="T33" fmla="*/ 148 h 199"/>
                <a:gd name="T34" fmla="*/ 102 w 199"/>
                <a:gd name="T35" fmla="*/ 168 h 199"/>
                <a:gd name="T36" fmla="*/ 166 w 199"/>
                <a:gd name="T37" fmla="*/ 118 h 199"/>
                <a:gd name="T38" fmla="*/ 140 w 199"/>
                <a:gd name="T39" fmla="*/ 111 h 199"/>
                <a:gd name="T40" fmla="*/ 101 w 199"/>
                <a:gd name="T41" fmla="*/ 140 h 199"/>
                <a:gd name="T42" fmla="*/ 74 w 199"/>
                <a:gd name="T43" fmla="*/ 129 h 199"/>
                <a:gd name="T44" fmla="*/ 87 w 199"/>
                <a:gd name="T45" fmla="*/ 118 h 199"/>
                <a:gd name="T46" fmla="*/ 32 w 199"/>
                <a:gd name="T47" fmla="*/ 103 h 199"/>
                <a:gd name="T48" fmla="*/ 42 w 199"/>
                <a:gd name="T49" fmla="*/ 15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154" y="0"/>
                    <a:pt x="199" y="45"/>
                    <a:pt x="199" y="100"/>
                  </a:cubicBezTo>
                  <a:cubicBezTo>
                    <a:pt x="199" y="154"/>
                    <a:pt x="154" y="199"/>
                    <a:pt x="100" y="199"/>
                  </a:cubicBezTo>
                  <a:cubicBezTo>
                    <a:pt x="45" y="199"/>
                    <a:pt x="0" y="154"/>
                    <a:pt x="0" y="100"/>
                  </a:cubicBezTo>
                  <a:cubicBezTo>
                    <a:pt x="0" y="45"/>
                    <a:pt x="45" y="0"/>
                    <a:pt x="100" y="0"/>
                  </a:cubicBezTo>
                  <a:close/>
                  <a:moveTo>
                    <a:pt x="156" y="41"/>
                  </a:moveTo>
                  <a:cubicBezTo>
                    <a:pt x="144" y="52"/>
                    <a:pt x="144" y="52"/>
                    <a:pt x="144" y="52"/>
                  </a:cubicBezTo>
                  <a:cubicBezTo>
                    <a:pt x="132" y="41"/>
                    <a:pt x="114" y="33"/>
                    <a:pt x="97" y="33"/>
                  </a:cubicBezTo>
                  <a:cubicBezTo>
                    <a:pt x="66" y="33"/>
                    <a:pt x="40" y="54"/>
                    <a:pt x="33" y="83"/>
                  </a:cubicBezTo>
                  <a:cubicBezTo>
                    <a:pt x="59" y="89"/>
                    <a:pt x="59" y="89"/>
                    <a:pt x="59" y="89"/>
                  </a:cubicBezTo>
                  <a:cubicBezTo>
                    <a:pt x="63" y="72"/>
                    <a:pt x="79" y="60"/>
                    <a:pt x="97" y="60"/>
                  </a:cubicBezTo>
                  <a:cubicBezTo>
                    <a:pt x="106" y="60"/>
                    <a:pt x="117" y="65"/>
                    <a:pt x="124" y="71"/>
                  </a:cubicBezTo>
                  <a:cubicBezTo>
                    <a:pt x="111" y="82"/>
                    <a:pt x="111" y="82"/>
                    <a:pt x="111" y="82"/>
                  </a:cubicBezTo>
                  <a:cubicBezTo>
                    <a:pt x="166" y="97"/>
                    <a:pt x="166" y="97"/>
                    <a:pt x="166" y="97"/>
                  </a:cubicBezTo>
                  <a:lnTo>
                    <a:pt x="156" y="41"/>
                  </a:lnTo>
                  <a:close/>
                  <a:moveTo>
                    <a:pt x="42" y="159"/>
                  </a:moveTo>
                  <a:cubicBezTo>
                    <a:pt x="55" y="148"/>
                    <a:pt x="55" y="148"/>
                    <a:pt x="55" y="148"/>
                  </a:cubicBezTo>
                  <a:cubicBezTo>
                    <a:pt x="66" y="159"/>
                    <a:pt x="84" y="168"/>
                    <a:pt x="102" y="168"/>
                  </a:cubicBezTo>
                  <a:cubicBezTo>
                    <a:pt x="133" y="168"/>
                    <a:pt x="159" y="146"/>
                    <a:pt x="166" y="118"/>
                  </a:cubicBezTo>
                  <a:cubicBezTo>
                    <a:pt x="140" y="111"/>
                    <a:pt x="140" y="111"/>
                    <a:pt x="140" y="111"/>
                  </a:cubicBezTo>
                  <a:cubicBezTo>
                    <a:pt x="135" y="128"/>
                    <a:pt x="120" y="140"/>
                    <a:pt x="101" y="140"/>
                  </a:cubicBezTo>
                  <a:cubicBezTo>
                    <a:pt x="92" y="140"/>
                    <a:pt x="81" y="135"/>
                    <a:pt x="74" y="129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32" y="103"/>
                    <a:pt x="32" y="103"/>
                    <a:pt x="32" y="103"/>
                  </a:cubicBezTo>
                  <a:lnTo>
                    <a:pt x="42" y="1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56"/>
            <p:cNvSpPr>
              <a:spLocks/>
            </p:cNvSpPr>
            <p:nvPr/>
          </p:nvSpPr>
          <p:spPr bwMode="auto">
            <a:xfrm rot="18910795">
              <a:off x="2535259" y="6123763"/>
              <a:ext cx="719733" cy="707612"/>
            </a:xfrm>
            <a:custGeom>
              <a:avLst/>
              <a:gdLst>
                <a:gd name="T0" fmla="*/ 234 w 475"/>
                <a:gd name="T1" fmla="*/ 0 h 467"/>
                <a:gd name="T2" fmla="*/ 78 w 475"/>
                <a:gd name="T3" fmla="*/ 157 h 467"/>
                <a:gd name="T4" fmla="*/ 78 w 475"/>
                <a:gd name="T5" fmla="*/ 157 h 467"/>
                <a:gd name="T6" fmla="*/ 0 w 475"/>
                <a:gd name="T7" fmla="*/ 235 h 467"/>
                <a:gd name="T8" fmla="*/ 0 w 475"/>
                <a:gd name="T9" fmla="*/ 235 h 467"/>
                <a:gd name="T10" fmla="*/ 0 w 475"/>
                <a:gd name="T11" fmla="*/ 235 h 467"/>
                <a:gd name="T12" fmla="*/ 78 w 475"/>
                <a:gd name="T13" fmla="*/ 311 h 467"/>
                <a:gd name="T14" fmla="*/ 78 w 475"/>
                <a:gd name="T15" fmla="*/ 311 h 467"/>
                <a:gd name="T16" fmla="*/ 234 w 475"/>
                <a:gd name="T17" fmla="*/ 467 h 467"/>
                <a:gd name="T18" fmla="*/ 312 w 475"/>
                <a:gd name="T19" fmla="*/ 389 h 467"/>
                <a:gd name="T20" fmla="*/ 210 w 475"/>
                <a:gd name="T21" fmla="*/ 290 h 467"/>
                <a:gd name="T22" fmla="*/ 475 w 475"/>
                <a:gd name="T23" fmla="*/ 290 h 467"/>
                <a:gd name="T24" fmla="*/ 475 w 475"/>
                <a:gd name="T25" fmla="*/ 185 h 467"/>
                <a:gd name="T26" fmla="*/ 210 w 475"/>
                <a:gd name="T27" fmla="*/ 185 h 467"/>
                <a:gd name="T28" fmla="*/ 312 w 475"/>
                <a:gd name="T29" fmla="*/ 79 h 467"/>
                <a:gd name="T30" fmla="*/ 234 w 475"/>
                <a:gd name="T31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5" h="467">
                  <a:moveTo>
                    <a:pt x="234" y="0"/>
                  </a:moveTo>
                  <a:lnTo>
                    <a:pt x="78" y="157"/>
                  </a:lnTo>
                  <a:lnTo>
                    <a:pt x="78" y="157"/>
                  </a:lnTo>
                  <a:lnTo>
                    <a:pt x="0" y="235"/>
                  </a:lnTo>
                  <a:lnTo>
                    <a:pt x="0" y="235"/>
                  </a:lnTo>
                  <a:lnTo>
                    <a:pt x="0" y="235"/>
                  </a:lnTo>
                  <a:lnTo>
                    <a:pt x="78" y="311"/>
                  </a:lnTo>
                  <a:lnTo>
                    <a:pt x="78" y="311"/>
                  </a:lnTo>
                  <a:lnTo>
                    <a:pt x="234" y="467"/>
                  </a:lnTo>
                  <a:lnTo>
                    <a:pt x="312" y="389"/>
                  </a:lnTo>
                  <a:lnTo>
                    <a:pt x="210" y="290"/>
                  </a:lnTo>
                  <a:lnTo>
                    <a:pt x="475" y="290"/>
                  </a:lnTo>
                  <a:lnTo>
                    <a:pt x="475" y="185"/>
                  </a:lnTo>
                  <a:lnTo>
                    <a:pt x="210" y="185"/>
                  </a:lnTo>
                  <a:lnTo>
                    <a:pt x="312" y="79"/>
                  </a:lnTo>
                  <a:lnTo>
                    <a:pt x="23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7"/>
            <p:cNvSpPr>
              <a:spLocks/>
            </p:cNvSpPr>
            <p:nvPr/>
          </p:nvSpPr>
          <p:spPr bwMode="auto">
            <a:xfrm rot="19087588">
              <a:off x="6484284" y="4852481"/>
              <a:ext cx="713672" cy="707612"/>
            </a:xfrm>
            <a:custGeom>
              <a:avLst/>
              <a:gdLst>
                <a:gd name="T0" fmla="*/ 237 w 471"/>
                <a:gd name="T1" fmla="*/ 0 h 467"/>
                <a:gd name="T2" fmla="*/ 393 w 471"/>
                <a:gd name="T3" fmla="*/ 157 h 467"/>
                <a:gd name="T4" fmla="*/ 393 w 471"/>
                <a:gd name="T5" fmla="*/ 157 h 467"/>
                <a:gd name="T6" fmla="*/ 471 w 471"/>
                <a:gd name="T7" fmla="*/ 235 h 467"/>
                <a:gd name="T8" fmla="*/ 471 w 471"/>
                <a:gd name="T9" fmla="*/ 235 h 467"/>
                <a:gd name="T10" fmla="*/ 471 w 471"/>
                <a:gd name="T11" fmla="*/ 235 h 467"/>
                <a:gd name="T12" fmla="*/ 393 w 471"/>
                <a:gd name="T13" fmla="*/ 311 h 467"/>
                <a:gd name="T14" fmla="*/ 393 w 471"/>
                <a:gd name="T15" fmla="*/ 311 h 467"/>
                <a:gd name="T16" fmla="*/ 237 w 471"/>
                <a:gd name="T17" fmla="*/ 467 h 467"/>
                <a:gd name="T18" fmla="*/ 161 w 471"/>
                <a:gd name="T19" fmla="*/ 389 h 467"/>
                <a:gd name="T20" fmla="*/ 260 w 471"/>
                <a:gd name="T21" fmla="*/ 290 h 467"/>
                <a:gd name="T22" fmla="*/ 0 w 471"/>
                <a:gd name="T23" fmla="*/ 290 h 467"/>
                <a:gd name="T24" fmla="*/ 0 w 471"/>
                <a:gd name="T25" fmla="*/ 185 h 467"/>
                <a:gd name="T26" fmla="*/ 260 w 471"/>
                <a:gd name="T27" fmla="*/ 185 h 467"/>
                <a:gd name="T28" fmla="*/ 161 w 471"/>
                <a:gd name="T29" fmla="*/ 79 h 467"/>
                <a:gd name="T30" fmla="*/ 237 w 471"/>
                <a:gd name="T31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1" h="467">
                  <a:moveTo>
                    <a:pt x="237" y="0"/>
                  </a:moveTo>
                  <a:lnTo>
                    <a:pt x="393" y="157"/>
                  </a:lnTo>
                  <a:lnTo>
                    <a:pt x="393" y="157"/>
                  </a:lnTo>
                  <a:lnTo>
                    <a:pt x="471" y="235"/>
                  </a:lnTo>
                  <a:lnTo>
                    <a:pt x="471" y="235"/>
                  </a:lnTo>
                  <a:lnTo>
                    <a:pt x="471" y="235"/>
                  </a:lnTo>
                  <a:lnTo>
                    <a:pt x="393" y="311"/>
                  </a:lnTo>
                  <a:lnTo>
                    <a:pt x="393" y="311"/>
                  </a:lnTo>
                  <a:lnTo>
                    <a:pt x="237" y="467"/>
                  </a:lnTo>
                  <a:lnTo>
                    <a:pt x="161" y="389"/>
                  </a:lnTo>
                  <a:lnTo>
                    <a:pt x="260" y="290"/>
                  </a:lnTo>
                  <a:lnTo>
                    <a:pt x="0" y="290"/>
                  </a:lnTo>
                  <a:lnTo>
                    <a:pt x="0" y="185"/>
                  </a:lnTo>
                  <a:lnTo>
                    <a:pt x="260" y="185"/>
                  </a:lnTo>
                  <a:lnTo>
                    <a:pt x="161" y="79"/>
                  </a:lnTo>
                  <a:lnTo>
                    <a:pt x="2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60"/>
            <p:cNvSpPr>
              <a:spLocks noEditPoints="1"/>
            </p:cNvSpPr>
            <p:nvPr/>
          </p:nvSpPr>
          <p:spPr bwMode="auto">
            <a:xfrm>
              <a:off x="3527408" y="2942144"/>
              <a:ext cx="557793" cy="588850"/>
            </a:xfrm>
            <a:custGeom>
              <a:avLst/>
              <a:gdLst>
                <a:gd name="T0" fmla="*/ 239 w 449"/>
                <a:gd name="T1" fmla="*/ 190 h 474"/>
                <a:gd name="T2" fmla="*/ 286 w 449"/>
                <a:gd name="T3" fmla="*/ 237 h 474"/>
                <a:gd name="T4" fmla="*/ 49 w 449"/>
                <a:gd name="T5" fmla="*/ 474 h 474"/>
                <a:gd name="T6" fmla="*/ 0 w 449"/>
                <a:gd name="T7" fmla="*/ 427 h 474"/>
                <a:gd name="T8" fmla="*/ 191 w 449"/>
                <a:gd name="T9" fmla="*/ 237 h 474"/>
                <a:gd name="T10" fmla="*/ 0 w 449"/>
                <a:gd name="T11" fmla="*/ 47 h 474"/>
                <a:gd name="T12" fmla="*/ 47 w 449"/>
                <a:gd name="T13" fmla="*/ 0 h 474"/>
                <a:gd name="T14" fmla="*/ 239 w 449"/>
                <a:gd name="T15" fmla="*/ 190 h 474"/>
                <a:gd name="T16" fmla="*/ 239 w 449"/>
                <a:gd name="T17" fmla="*/ 190 h 474"/>
                <a:gd name="T18" fmla="*/ 355 w 449"/>
                <a:gd name="T19" fmla="*/ 237 h 474"/>
                <a:gd name="T20" fmla="*/ 165 w 449"/>
                <a:gd name="T21" fmla="*/ 47 h 474"/>
                <a:gd name="T22" fmla="*/ 213 w 449"/>
                <a:gd name="T23" fmla="*/ 0 h 474"/>
                <a:gd name="T24" fmla="*/ 402 w 449"/>
                <a:gd name="T25" fmla="*/ 190 h 474"/>
                <a:gd name="T26" fmla="*/ 402 w 449"/>
                <a:gd name="T27" fmla="*/ 190 h 474"/>
                <a:gd name="T28" fmla="*/ 449 w 449"/>
                <a:gd name="T29" fmla="*/ 237 h 474"/>
                <a:gd name="T30" fmla="*/ 213 w 449"/>
                <a:gd name="T31" fmla="*/ 474 h 474"/>
                <a:gd name="T32" fmla="*/ 165 w 449"/>
                <a:gd name="T33" fmla="*/ 427 h 474"/>
                <a:gd name="T34" fmla="*/ 355 w 449"/>
                <a:gd name="T35" fmla="*/ 237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9" h="474">
                  <a:moveTo>
                    <a:pt x="239" y="190"/>
                  </a:moveTo>
                  <a:lnTo>
                    <a:pt x="286" y="237"/>
                  </a:lnTo>
                  <a:lnTo>
                    <a:pt x="49" y="474"/>
                  </a:lnTo>
                  <a:lnTo>
                    <a:pt x="0" y="427"/>
                  </a:lnTo>
                  <a:lnTo>
                    <a:pt x="191" y="237"/>
                  </a:lnTo>
                  <a:lnTo>
                    <a:pt x="0" y="47"/>
                  </a:lnTo>
                  <a:lnTo>
                    <a:pt x="47" y="0"/>
                  </a:lnTo>
                  <a:lnTo>
                    <a:pt x="239" y="190"/>
                  </a:lnTo>
                  <a:lnTo>
                    <a:pt x="239" y="190"/>
                  </a:lnTo>
                  <a:close/>
                  <a:moveTo>
                    <a:pt x="355" y="237"/>
                  </a:moveTo>
                  <a:lnTo>
                    <a:pt x="165" y="47"/>
                  </a:lnTo>
                  <a:lnTo>
                    <a:pt x="213" y="0"/>
                  </a:lnTo>
                  <a:lnTo>
                    <a:pt x="402" y="190"/>
                  </a:lnTo>
                  <a:lnTo>
                    <a:pt x="402" y="190"/>
                  </a:lnTo>
                  <a:lnTo>
                    <a:pt x="449" y="237"/>
                  </a:lnTo>
                  <a:lnTo>
                    <a:pt x="213" y="474"/>
                  </a:lnTo>
                  <a:lnTo>
                    <a:pt x="165" y="427"/>
                  </a:lnTo>
                  <a:lnTo>
                    <a:pt x="355" y="2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63"/>
            <p:cNvSpPr>
              <a:spLocks noEditPoints="1"/>
            </p:cNvSpPr>
            <p:nvPr/>
          </p:nvSpPr>
          <p:spPr bwMode="auto">
            <a:xfrm>
              <a:off x="7150973" y="5233759"/>
              <a:ext cx="709126" cy="710642"/>
            </a:xfrm>
            <a:custGeom>
              <a:avLst/>
              <a:gdLst>
                <a:gd name="T0" fmla="*/ 99 w 198"/>
                <a:gd name="T1" fmla="*/ 0 h 198"/>
                <a:gd name="T2" fmla="*/ 0 w 198"/>
                <a:gd name="T3" fmla="*/ 99 h 198"/>
                <a:gd name="T4" fmla="*/ 99 w 198"/>
                <a:gd name="T5" fmla="*/ 198 h 198"/>
                <a:gd name="T6" fmla="*/ 198 w 198"/>
                <a:gd name="T7" fmla="*/ 99 h 198"/>
                <a:gd name="T8" fmla="*/ 99 w 198"/>
                <a:gd name="T9" fmla="*/ 0 h 198"/>
                <a:gd name="T10" fmla="*/ 151 w 198"/>
                <a:gd name="T11" fmla="*/ 159 h 198"/>
                <a:gd name="T12" fmla="*/ 146 w 198"/>
                <a:gd name="T13" fmla="*/ 164 h 198"/>
                <a:gd name="T14" fmla="*/ 54 w 198"/>
                <a:gd name="T15" fmla="*/ 164 h 198"/>
                <a:gd name="T16" fmla="*/ 49 w 198"/>
                <a:gd name="T17" fmla="*/ 159 h 198"/>
                <a:gd name="T18" fmla="*/ 49 w 198"/>
                <a:gd name="T19" fmla="*/ 149 h 198"/>
                <a:gd name="T20" fmla="*/ 54 w 198"/>
                <a:gd name="T21" fmla="*/ 144 h 198"/>
                <a:gd name="T22" fmla="*/ 146 w 198"/>
                <a:gd name="T23" fmla="*/ 144 h 198"/>
                <a:gd name="T24" fmla="*/ 151 w 198"/>
                <a:gd name="T25" fmla="*/ 149 h 198"/>
                <a:gd name="T26" fmla="*/ 151 w 198"/>
                <a:gd name="T27" fmla="*/ 159 h 198"/>
                <a:gd name="T28" fmla="*/ 100 w 198"/>
                <a:gd name="T29" fmla="*/ 134 h 198"/>
                <a:gd name="T30" fmla="*/ 48 w 198"/>
                <a:gd name="T31" fmla="*/ 76 h 198"/>
                <a:gd name="T32" fmla="*/ 75 w 198"/>
                <a:gd name="T33" fmla="*/ 76 h 198"/>
                <a:gd name="T34" fmla="*/ 75 w 198"/>
                <a:gd name="T35" fmla="*/ 28 h 198"/>
                <a:gd name="T36" fmla="*/ 123 w 198"/>
                <a:gd name="T37" fmla="*/ 28 h 198"/>
                <a:gd name="T38" fmla="*/ 123 w 198"/>
                <a:gd name="T39" fmla="*/ 76 h 198"/>
                <a:gd name="T40" fmla="*/ 152 w 198"/>
                <a:gd name="T41" fmla="*/ 76 h 198"/>
                <a:gd name="T42" fmla="*/ 100 w 198"/>
                <a:gd name="T43" fmla="*/ 13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8" h="198">
                  <a:moveTo>
                    <a:pt x="99" y="0"/>
                  </a:moveTo>
                  <a:cubicBezTo>
                    <a:pt x="44" y="0"/>
                    <a:pt x="0" y="44"/>
                    <a:pt x="0" y="99"/>
                  </a:cubicBezTo>
                  <a:cubicBezTo>
                    <a:pt x="0" y="154"/>
                    <a:pt x="44" y="198"/>
                    <a:pt x="99" y="198"/>
                  </a:cubicBezTo>
                  <a:cubicBezTo>
                    <a:pt x="154" y="198"/>
                    <a:pt x="198" y="154"/>
                    <a:pt x="198" y="99"/>
                  </a:cubicBezTo>
                  <a:cubicBezTo>
                    <a:pt x="198" y="44"/>
                    <a:pt x="154" y="0"/>
                    <a:pt x="99" y="0"/>
                  </a:cubicBezTo>
                  <a:close/>
                  <a:moveTo>
                    <a:pt x="151" y="159"/>
                  </a:moveTo>
                  <a:cubicBezTo>
                    <a:pt x="151" y="162"/>
                    <a:pt x="149" y="164"/>
                    <a:pt x="146" y="164"/>
                  </a:cubicBezTo>
                  <a:cubicBezTo>
                    <a:pt x="54" y="164"/>
                    <a:pt x="54" y="164"/>
                    <a:pt x="54" y="164"/>
                  </a:cubicBezTo>
                  <a:cubicBezTo>
                    <a:pt x="51" y="164"/>
                    <a:pt x="49" y="162"/>
                    <a:pt x="49" y="159"/>
                  </a:cubicBezTo>
                  <a:cubicBezTo>
                    <a:pt x="49" y="149"/>
                    <a:pt x="49" y="149"/>
                    <a:pt x="49" y="149"/>
                  </a:cubicBezTo>
                  <a:cubicBezTo>
                    <a:pt x="49" y="146"/>
                    <a:pt x="51" y="144"/>
                    <a:pt x="54" y="144"/>
                  </a:cubicBezTo>
                  <a:cubicBezTo>
                    <a:pt x="146" y="144"/>
                    <a:pt x="146" y="144"/>
                    <a:pt x="146" y="144"/>
                  </a:cubicBezTo>
                  <a:cubicBezTo>
                    <a:pt x="149" y="144"/>
                    <a:pt x="151" y="146"/>
                    <a:pt x="151" y="149"/>
                  </a:cubicBezTo>
                  <a:lnTo>
                    <a:pt x="151" y="159"/>
                  </a:lnTo>
                  <a:close/>
                  <a:moveTo>
                    <a:pt x="100" y="134"/>
                  </a:moveTo>
                  <a:cubicBezTo>
                    <a:pt x="48" y="76"/>
                    <a:pt x="48" y="76"/>
                    <a:pt x="48" y="76"/>
                  </a:cubicBezTo>
                  <a:cubicBezTo>
                    <a:pt x="75" y="76"/>
                    <a:pt x="75" y="76"/>
                    <a:pt x="75" y="76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3" y="76"/>
                    <a:pt x="123" y="76"/>
                    <a:pt x="123" y="76"/>
                  </a:cubicBezTo>
                  <a:cubicBezTo>
                    <a:pt x="152" y="76"/>
                    <a:pt x="152" y="76"/>
                    <a:pt x="152" y="76"/>
                  </a:cubicBezTo>
                  <a:lnTo>
                    <a:pt x="100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68"/>
            <p:cNvSpPr>
              <a:spLocks noEditPoints="1"/>
            </p:cNvSpPr>
            <p:nvPr/>
          </p:nvSpPr>
          <p:spPr bwMode="auto">
            <a:xfrm rot="977728">
              <a:off x="7964340" y="4160659"/>
              <a:ext cx="716703" cy="689429"/>
            </a:xfrm>
            <a:custGeom>
              <a:avLst/>
              <a:gdLst>
                <a:gd name="T0" fmla="*/ 186 w 200"/>
                <a:gd name="T1" fmla="*/ 77 h 192"/>
                <a:gd name="T2" fmla="*/ 182 w 200"/>
                <a:gd name="T3" fmla="*/ 37 h 192"/>
                <a:gd name="T4" fmla="*/ 149 w 200"/>
                <a:gd name="T5" fmla="*/ 0 h 192"/>
                <a:gd name="T6" fmla="*/ 68 w 200"/>
                <a:gd name="T7" fmla="*/ 20 h 192"/>
                <a:gd name="T8" fmla="*/ 68 w 200"/>
                <a:gd name="T9" fmla="*/ 21 h 192"/>
                <a:gd name="T10" fmla="*/ 68 w 200"/>
                <a:gd name="T11" fmla="*/ 1 h 192"/>
                <a:gd name="T12" fmla="*/ 48 w 200"/>
                <a:gd name="T13" fmla="*/ 1 h 192"/>
                <a:gd name="T14" fmla="*/ 28 w 200"/>
                <a:gd name="T15" fmla="*/ 1 h 192"/>
                <a:gd name="T16" fmla="*/ 20 w 200"/>
                <a:gd name="T17" fmla="*/ 1 h 192"/>
                <a:gd name="T18" fmla="*/ 0 w 200"/>
                <a:gd name="T19" fmla="*/ 21 h 192"/>
                <a:gd name="T20" fmla="*/ 0 w 200"/>
                <a:gd name="T21" fmla="*/ 113 h 192"/>
                <a:gd name="T22" fmla="*/ 20 w 200"/>
                <a:gd name="T23" fmla="*/ 133 h 192"/>
                <a:gd name="T24" fmla="*/ 28 w 200"/>
                <a:gd name="T25" fmla="*/ 133 h 192"/>
                <a:gd name="T26" fmla="*/ 48 w 200"/>
                <a:gd name="T27" fmla="*/ 133 h 192"/>
                <a:gd name="T28" fmla="*/ 68 w 200"/>
                <a:gd name="T29" fmla="*/ 133 h 192"/>
                <a:gd name="T30" fmla="*/ 68 w 200"/>
                <a:gd name="T31" fmla="*/ 113 h 192"/>
                <a:gd name="T32" fmla="*/ 68 w 200"/>
                <a:gd name="T33" fmla="*/ 113 h 192"/>
                <a:gd name="T34" fmla="*/ 125 w 200"/>
                <a:gd name="T35" fmla="*/ 190 h 192"/>
                <a:gd name="T36" fmla="*/ 153 w 200"/>
                <a:gd name="T37" fmla="*/ 124 h 192"/>
                <a:gd name="T38" fmla="*/ 197 w 200"/>
                <a:gd name="T39" fmla="*/ 102 h 192"/>
                <a:gd name="T40" fmla="*/ 186 w 200"/>
                <a:gd name="T41" fmla="*/ 77 h 192"/>
                <a:gd name="T42" fmla="*/ 138 w 200"/>
                <a:gd name="T43" fmla="*/ 114 h 192"/>
                <a:gd name="T44" fmla="*/ 132 w 200"/>
                <a:gd name="T45" fmla="*/ 179 h 192"/>
                <a:gd name="T46" fmla="*/ 68 w 200"/>
                <a:gd name="T47" fmla="*/ 98 h 192"/>
                <a:gd name="T48" fmla="*/ 68 w 200"/>
                <a:gd name="T49" fmla="*/ 90 h 192"/>
                <a:gd name="T50" fmla="*/ 68 w 200"/>
                <a:gd name="T51" fmla="*/ 35 h 192"/>
                <a:gd name="T52" fmla="*/ 148 w 200"/>
                <a:gd name="T53" fmla="*/ 13 h 192"/>
                <a:gd name="T54" fmla="*/ 165 w 200"/>
                <a:gd name="T55" fmla="*/ 41 h 192"/>
                <a:gd name="T56" fmla="*/ 170 w 200"/>
                <a:gd name="T57" fmla="*/ 78 h 192"/>
                <a:gd name="T58" fmla="*/ 182 w 200"/>
                <a:gd name="T59" fmla="*/ 100 h 192"/>
                <a:gd name="T60" fmla="*/ 138 w 200"/>
                <a:gd name="T61" fmla="*/ 11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0" h="192">
                  <a:moveTo>
                    <a:pt x="186" y="77"/>
                  </a:moveTo>
                  <a:cubicBezTo>
                    <a:pt x="200" y="74"/>
                    <a:pt x="196" y="39"/>
                    <a:pt x="182" y="37"/>
                  </a:cubicBezTo>
                  <a:cubicBezTo>
                    <a:pt x="185" y="28"/>
                    <a:pt x="186" y="0"/>
                    <a:pt x="149" y="0"/>
                  </a:cubicBezTo>
                  <a:cubicBezTo>
                    <a:pt x="105" y="0"/>
                    <a:pt x="97" y="19"/>
                    <a:pt x="68" y="2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9" y="1"/>
                    <a:pt x="0" y="10"/>
                    <a:pt x="0" y="2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24"/>
                    <a:pt x="9" y="133"/>
                    <a:pt x="20" y="133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8" y="133"/>
                    <a:pt x="48" y="133"/>
                    <a:pt x="4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115" y="131"/>
                    <a:pt x="113" y="190"/>
                    <a:pt x="125" y="190"/>
                  </a:cubicBezTo>
                  <a:cubicBezTo>
                    <a:pt x="196" y="192"/>
                    <a:pt x="153" y="124"/>
                    <a:pt x="153" y="124"/>
                  </a:cubicBezTo>
                  <a:cubicBezTo>
                    <a:pt x="153" y="124"/>
                    <a:pt x="193" y="138"/>
                    <a:pt x="197" y="102"/>
                  </a:cubicBezTo>
                  <a:cubicBezTo>
                    <a:pt x="196" y="92"/>
                    <a:pt x="197" y="87"/>
                    <a:pt x="186" y="77"/>
                  </a:cubicBezTo>
                  <a:close/>
                  <a:moveTo>
                    <a:pt x="138" y="114"/>
                  </a:moveTo>
                  <a:cubicBezTo>
                    <a:pt x="138" y="114"/>
                    <a:pt x="171" y="180"/>
                    <a:pt x="132" y="179"/>
                  </a:cubicBezTo>
                  <a:cubicBezTo>
                    <a:pt x="125" y="179"/>
                    <a:pt x="128" y="118"/>
                    <a:pt x="68" y="98"/>
                  </a:cubicBezTo>
                  <a:cubicBezTo>
                    <a:pt x="68" y="98"/>
                    <a:pt x="68" y="95"/>
                    <a:pt x="68" y="90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91" y="35"/>
                    <a:pt x="118" y="13"/>
                    <a:pt x="148" y="13"/>
                  </a:cubicBezTo>
                  <a:cubicBezTo>
                    <a:pt x="173" y="12"/>
                    <a:pt x="170" y="34"/>
                    <a:pt x="165" y="41"/>
                  </a:cubicBezTo>
                  <a:cubicBezTo>
                    <a:pt x="185" y="48"/>
                    <a:pt x="180" y="76"/>
                    <a:pt x="170" y="78"/>
                  </a:cubicBezTo>
                  <a:cubicBezTo>
                    <a:pt x="179" y="90"/>
                    <a:pt x="181" y="93"/>
                    <a:pt x="182" y="100"/>
                  </a:cubicBezTo>
                  <a:cubicBezTo>
                    <a:pt x="179" y="123"/>
                    <a:pt x="138" y="114"/>
                    <a:pt x="138" y="1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70"/>
            <p:cNvSpPr>
              <a:spLocks noEditPoints="1"/>
            </p:cNvSpPr>
            <p:nvPr/>
          </p:nvSpPr>
          <p:spPr bwMode="auto">
            <a:xfrm rot="2321078">
              <a:off x="7174118" y="4344024"/>
              <a:ext cx="716703" cy="710642"/>
            </a:xfrm>
            <a:custGeom>
              <a:avLst/>
              <a:gdLst>
                <a:gd name="T0" fmla="*/ 179 w 200"/>
                <a:gd name="T1" fmla="*/ 160 h 198"/>
                <a:gd name="T2" fmla="*/ 181 w 200"/>
                <a:gd name="T3" fmla="*/ 198 h 198"/>
                <a:gd name="T4" fmla="*/ 147 w 200"/>
                <a:gd name="T5" fmla="*/ 174 h 198"/>
                <a:gd name="T6" fmla="*/ 140 w 200"/>
                <a:gd name="T7" fmla="*/ 175 h 198"/>
                <a:gd name="T8" fmla="*/ 81 w 200"/>
                <a:gd name="T9" fmla="*/ 115 h 198"/>
                <a:gd name="T10" fmla="*/ 140 w 200"/>
                <a:gd name="T11" fmla="*/ 55 h 198"/>
                <a:gd name="T12" fmla="*/ 200 w 200"/>
                <a:gd name="T13" fmla="*/ 115 h 198"/>
                <a:gd name="T14" fmla="*/ 179 w 200"/>
                <a:gd name="T15" fmla="*/ 160 h 198"/>
                <a:gd name="T16" fmla="*/ 140 w 200"/>
                <a:gd name="T17" fmla="*/ 70 h 198"/>
                <a:gd name="T18" fmla="*/ 96 w 200"/>
                <a:gd name="T19" fmla="*/ 114 h 198"/>
                <a:gd name="T20" fmla="*/ 140 w 200"/>
                <a:gd name="T21" fmla="*/ 158 h 198"/>
                <a:gd name="T22" fmla="*/ 146 w 200"/>
                <a:gd name="T23" fmla="*/ 158 h 198"/>
                <a:gd name="T24" fmla="*/ 168 w 200"/>
                <a:gd name="T25" fmla="*/ 173 h 198"/>
                <a:gd name="T26" fmla="*/ 169 w 200"/>
                <a:gd name="T27" fmla="*/ 147 h 198"/>
                <a:gd name="T28" fmla="*/ 184 w 200"/>
                <a:gd name="T29" fmla="*/ 114 h 198"/>
                <a:gd name="T30" fmla="*/ 140 w 200"/>
                <a:gd name="T31" fmla="*/ 70 h 198"/>
                <a:gd name="T32" fmla="*/ 69 w 200"/>
                <a:gd name="T33" fmla="*/ 119 h 198"/>
                <a:gd name="T34" fmla="*/ 79 w 200"/>
                <a:gd name="T35" fmla="*/ 157 h 198"/>
                <a:gd name="T36" fmla="*/ 79 w 200"/>
                <a:gd name="T37" fmla="*/ 157 h 198"/>
                <a:gd name="T38" fmla="*/ 69 w 200"/>
                <a:gd name="T39" fmla="*/ 156 h 198"/>
                <a:gd name="T40" fmla="*/ 24 w 200"/>
                <a:gd name="T41" fmla="*/ 187 h 198"/>
                <a:gd name="T42" fmla="*/ 27 w 200"/>
                <a:gd name="T43" fmla="*/ 138 h 198"/>
                <a:gd name="T44" fmla="*/ 0 w 200"/>
                <a:gd name="T45" fmla="*/ 78 h 198"/>
                <a:gd name="T46" fmla="*/ 79 w 200"/>
                <a:gd name="T47" fmla="*/ 0 h 198"/>
                <a:gd name="T48" fmla="*/ 150 w 200"/>
                <a:gd name="T49" fmla="*/ 46 h 198"/>
                <a:gd name="T50" fmla="*/ 142 w 200"/>
                <a:gd name="T51" fmla="*/ 45 h 198"/>
                <a:gd name="T52" fmla="*/ 69 w 200"/>
                <a:gd name="T53" fmla="*/ 11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0" h="198">
                  <a:moveTo>
                    <a:pt x="179" y="160"/>
                  </a:moveTo>
                  <a:cubicBezTo>
                    <a:pt x="181" y="198"/>
                    <a:pt x="181" y="198"/>
                    <a:pt x="181" y="198"/>
                  </a:cubicBezTo>
                  <a:cubicBezTo>
                    <a:pt x="147" y="174"/>
                    <a:pt x="147" y="174"/>
                    <a:pt x="147" y="174"/>
                  </a:cubicBezTo>
                  <a:cubicBezTo>
                    <a:pt x="145" y="174"/>
                    <a:pt x="143" y="175"/>
                    <a:pt x="140" y="175"/>
                  </a:cubicBezTo>
                  <a:cubicBezTo>
                    <a:pt x="107" y="175"/>
                    <a:pt x="81" y="148"/>
                    <a:pt x="81" y="115"/>
                  </a:cubicBezTo>
                  <a:cubicBezTo>
                    <a:pt x="81" y="82"/>
                    <a:pt x="107" y="55"/>
                    <a:pt x="140" y="55"/>
                  </a:cubicBezTo>
                  <a:cubicBezTo>
                    <a:pt x="173" y="55"/>
                    <a:pt x="200" y="82"/>
                    <a:pt x="200" y="115"/>
                  </a:cubicBezTo>
                  <a:cubicBezTo>
                    <a:pt x="200" y="133"/>
                    <a:pt x="192" y="149"/>
                    <a:pt x="179" y="160"/>
                  </a:cubicBezTo>
                  <a:close/>
                  <a:moveTo>
                    <a:pt x="140" y="70"/>
                  </a:moveTo>
                  <a:cubicBezTo>
                    <a:pt x="116" y="70"/>
                    <a:pt x="96" y="90"/>
                    <a:pt x="96" y="114"/>
                  </a:cubicBezTo>
                  <a:cubicBezTo>
                    <a:pt x="96" y="138"/>
                    <a:pt x="116" y="158"/>
                    <a:pt x="140" y="158"/>
                  </a:cubicBezTo>
                  <a:cubicBezTo>
                    <a:pt x="142" y="158"/>
                    <a:pt x="144" y="158"/>
                    <a:pt x="146" y="158"/>
                  </a:cubicBezTo>
                  <a:cubicBezTo>
                    <a:pt x="168" y="173"/>
                    <a:pt x="168" y="173"/>
                    <a:pt x="168" y="173"/>
                  </a:cubicBezTo>
                  <a:cubicBezTo>
                    <a:pt x="169" y="147"/>
                    <a:pt x="169" y="147"/>
                    <a:pt x="169" y="147"/>
                  </a:cubicBezTo>
                  <a:cubicBezTo>
                    <a:pt x="178" y="139"/>
                    <a:pt x="184" y="127"/>
                    <a:pt x="184" y="114"/>
                  </a:cubicBezTo>
                  <a:cubicBezTo>
                    <a:pt x="184" y="90"/>
                    <a:pt x="164" y="70"/>
                    <a:pt x="140" y="70"/>
                  </a:cubicBezTo>
                  <a:close/>
                  <a:moveTo>
                    <a:pt x="69" y="119"/>
                  </a:moveTo>
                  <a:cubicBezTo>
                    <a:pt x="69" y="133"/>
                    <a:pt x="72" y="146"/>
                    <a:pt x="79" y="157"/>
                  </a:cubicBezTo>
                  <a:cubicBezTo>
                    <a:pt x="79" y="157"/>
                    <a:pt x="79" y="157"/>
                    <a:pt x="79" y="157"/>
                  </a:cubicBezTo>
                  <a:cubicBezTo>
                    <a:pt x="75" y="157"/>
                    <a:pt x="72" y="156"/>
                    <a:pt x="69" y="156"/>
                  </a:cubicBezTo>
                  <a:cubicBezTo>
                    <a:pt x="24" y="187"/>
                    <a:pt x="24" y="187"/>
                    <a:pt x="24" y="187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11" y="123"/>
                    <a:pt x="0" y="102"/>
                    <a:pt x="0" y="78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110" y="0"/>
                    <a:pt x="138" y="19"/>
                    <a:pt x="150" y="46"/>
                  </a:cubicBezTo>
                  <a:cubicBezTo>
                    <a:pt x="147" y="45"/>
                    <a:pt x="145" y="45"/>
                    <a:pt x="142" y="45"/>
                  </a:cubicBezTo>
                  <a:cubicBezTo>
                    <a:pt x="101" y="45"/>
                    <a:pt x="69" y="78"/>
                    <a:pt x="69" y="1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71"/>
            <p:cNvSpPr>
              <a:spLocks noEditPoints="1"/>
            </p:cNvSpPr>
            <p:nvPr/>
          </p:nvSpPr>
          <p:spPr bwMode="auto">
            <a:xfrm>
              <a:off x="5169815" y="2199313"/>
              <a:ext cx="637911" cy="707612"/>
            </a:xfrm>
            <a:custGeom>
              <a:avLst/>
              <a:gdLst>
                <a:gd name="T0" fmla="*/ 157 w 178"/>
                <a:gd name="T1" fmla="*/ 53 h 197"/>
                <a:gd name="T2" fmla="*/ 125 w 178"/>
                <a:gd name="T3" fmla="*/ 21 h 197"/>
                <a:gd name="T4" fmla="*/ 141 w 178"/>
                <a:gd name="T5" fmla="*/ 5 h 197"/>
                <a:gd name="T6" fmla="*/ 160 w 178"/>
                <a:gd name="T7" fmla="*/ 5 h 197"/>
                <a:gd name="T8" fmla="*/ 173 w 178"/>
                <a:gd name="T9" fmla="*/ 18 h 197"/>
                <a:gd name="T10" fmla="*/ 173 w 178"/>
                <a:gd name="T11" fmla="*/ 37 h 197"/>
                <a:gd name="T12" fmla="*/ 157 w 178"/>
                <a:gd name="T13" fmla="*/ 53 h 197"/>
                <a:gd name="T14" fmla="*/ 65 w 178"/>
                <a:gd name="T15" fmla="*/ 144 h 197"/>
                <a:gd name="T16" fmla="*/ 33 w 178"/>
                <a:gd name="T17" fmla="*/ 113 h 197"/>
                <a:gd name="T18" fmla="*/ 119 w 178"/>
                <a:gd name="T19" fmla="*/ 28 h 197"/>
                <a:gd name="T20" fmla="*/ 151 w 178"/>
                <a:gd name="T21" fmla="*/ 59 h 197"/>
                <a:gd name="T22" fmla="*/ 65 w 178"/>
                <a:gd name="T23" fmla="*/ 144 h 197"/>
                <a:gd name="T24" fmla="*/ 8 w 178"/>
                <a:gd name="T25" fmla="*/ 170 h 197"/>
                <a:gd name="T26" fmla="*/ 27 w 178"/>
                <a:gd name="T27" fmla="*/ 119 h 197"/>
                <a:gd name="T28" fmla="*/ 59 w 178"/>
                <a:gd name="T29" fmla="*/ 150 h 197"/>
                <a:gd name="T30" fmla="*/ 8 w 178"/>
                <a:gd name="T31" fmla="*/ 170 h 197"/>
                <a:gd name="T32" fmla="*/ 150 w 178"/>
                <a:gd name="T33" fmla="*/ 181 h 197"/>
                <a:gd name="T34" fmla="*/ 158 w 178"/>
                <a:gd name="T35" fmla="*/ 189 h 197"/>
                <a:gd name="T36" fmla="*/ 150 w 178"/>
                <a:gd name="T37" fmla="*/ 197 h 197"/>
                <a:gd name="T38" fmla="*/ 8 w 178"/>
                <a:gd name="T39" fmla="*/ 197 h 197"/>
                <a:gd name="T40" fmla="*/ 0 w 178"/>
                <a:gd name="T41" fmla="*/ 189 h 197"/>
                <a:gd name="T42" fmla="*/ 8 w 178"/>
                <a:gd name="T43" fmla="*/ 181 h 197"/>
                <a:gd name="T44" fmla="*/ 150 w 178"/>
                <a:gd name="T45" fmla="*/ 18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197">
                  <a:moveTo>
                    <a:pt x="157" y="53"/>
                  </a:moveTo>
                  <a:cubicBezTo>
                    <a:pt x="125" y="21"/>
                    <a:pt x="125" y="21"/>
                    <a:pt x="125" y="21"/>
                  </a:cubicBezTo>
                  <a:cubicBezTo>
                    <a:pt x="141" y="5"/>
                    <a:pt x="141" y="5"/>
                    <a:pt x="141" y="5"/>
                  </a:cubicBezTo>
                  <a:cubicBezTo>
                    <a:pt x="146" y="0"/>
                    <a:pt x="155" y="0"/>
                    <a:pt x="160" y="5"/>
                  </a:cubicBezTo>
                  <a:cubicBezTo>
                    <a:pt x="173" y="18"/>
                    <a:pt x="173" y="18"/>
                    <a:pt x="173" y="18"/>
                  </a:cubicBezTo>
                  <a:cubicBezTo>
                    <a:pt x="178" y="23"/>
                    <a:pt x="178" y="32"/>
                    <a:pt x="173" y="37"/>
                  </a:cubicBezTo>
                  <a:lnTo>
                    <a:pt x="157" y="53"/>
                  </a:lnTo>
                  <a:close/>
                  <a:moveTo>
                    <a:pt x="65" y="144"/>
                  </a:moveTo>
                  <a:cubicBezTo>
                    <a:pt x="33" y="113"/>
                    <a:pt x="33" y="113"/>
                    <a:pt x="33" y="113"/>
                  </a:cubicBezTo>
                  <a:cubicBezTo>
                    <a:pt x="119" y="28"/>
                    <a:pt x="119" y="28"/>
                    <a:pt x="119" y="28"/>
                  </a:cubicBezTo>
                  <a:cubicBezTo>
                    <a:pt x="151" y="59"/>
                    <a:pt x="151" y="59"/>
                    <a:pt x="151" y="59"/>
                  </a:cubicBezTo>
                  <a:lnTo>
                    <a:pt x="65" y="144"/>
                  </a:lnTo>
                  <a:close/>
                  <a:moveTo>
                    <a:pt x="8" y="170"/>
                  </a:moveTo>
                  <a:cubicBezTo>
                    <a:pt x="27" y="119"/>
                    <a:pt x="27" y="119"/>
                    <a:pt x="27" y="119"/>
                  </a:cubicBezTo>
                  <a:cubicBezTo>
                    <a:pt x="59" y="150"/>
                    <a:pt x="59" y="150"/>
                    <a:pt x="59" y="150"/>
                  </a:cubicBezTo>
                  <a:lnTo>
                    <a:pt x="8" y="170"/>
                  </a:lnTo>
                  <a:close/>
                  <a:moveTo>
                    <a:pt x="150" y="181"/>
                  </a:moveTo>
                  <a:cubicBezTo>
                    <a:pt x="154" y="181"/>
                    <a:pt x="158" y="185"/>
                    <a:pt x="158" y="189"/>
                  </a:cubicBezTo>
                  <a:cubicBezTo>
                    <a:pt x="158" y="194"/>
                    <a:pt x="154" y="197"/>
                    <a:pt x="150" y="197"/>
                  </a:cubicBezTo>
                  <a:cubicBezTo>
                    <a:pt x="8" y="197"/>
                    <a:pt x="8" y="197"/>
                    <a:pt x="8" y="197"/>
                  </a:cubicBezTo>
                  <a:cubicBezTo>
                    <a:pt x="4" y="197"/>
                    <a:pt x="0" y="194"/>
                    <a:pt x="0" y="189"/>
                  </a:cubicBezTo>
                  <a:cubicBezTo>
                    <a:pt x="0" y="185"/>
                    <a:pt x="4" y="181"/>
                    <a:pt x="8" y="181"/>
                  </a:cubicBezTo>
                  <a:lnTo>
                    <a:pt x="150" y="1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72"/>
            <p:cNvSpPr>
              <a:spLocks noEditPoints="1"/>
            </p:cNvSpPr>
            <p:nvPr/>
          </p:nvSpPr>
          <p:spPr bwMode="auto">
            <a:xfrm rot="3251596">
              <a:off x="8206647" y="3420644"/>
              <a:ext cx="413216" cy="363526"/>
            </a:xfrm>
            <a:custGeom>
              <a:avLst/>
              <a:gdLst>
                <a:gd name="T0" fmla="*/ 180 w 200"/>
                <a:gd name="T1" fmla="*/ 176 h 176"/>
                <a:gd name="T2" fmla="*/ 20 w 200"/>
                <a:gd name="T3" fmla="*/ 176 h 176"/>
                <a:gd name="T4" fmla="*/ 0 w 200"/>
                <a:gd name="T5" fmla="*/ 156 h 176"/>
                <a:gd name="T6" fmla="*/ 0 w 200"/>
                <a:gd name="T7" fmla="*/ 20 h 176"/>
                <a:gd name="T8" fmla="*/ 20 w 200"/>
                <a:gd name="T9" fmla="*/ 0 h 176"/>
                <a:gd name="T10" fmla="*/ 180 w 200"/>
                <a:gd name="T11" fmla="*/ 0 h 176"/>
                <a:gd name="T12" fmla="*/ 200 w 200"/>
                <a:gd name="T13" fmla="*/ 20 h 176"/>
                <a:gd name="T14" fmla="*/ 200 w 200"/>
                <a:gd name="T15" fmla="*/ 156 h 176"/>
                <a:gd name="T16" fmla="*/ 180 w 200"/>
                <a:gd name="T17" fmla="*/ 176 h 176"/>
                <a:gd name="T18" fmla="*/ 36 w 200"/>
                <a:gd name="T19" fmla="*/ 160 h 176"/>
                <a:gd name="T20" fmla="*/ 164 w 200"/>
                <a:gd name="T21" fmla="*/ 160 h 176"/>
                <a:gd name="T22" fmla="*/ 182 w 200"/>
                <a:gd name="T23" fmla="*/ 147 h 176"/>
                <a:gd name="T24" fmla="*/ 131 w 200"/>
                <a:gd name="T25" fmla="*/ 103 h 176"/>
                <a:gd name="T26" fmla="*/ 100 w 200"/>
                <a:gd name="T27" fmla="*/ 129 h 176"/>
                <a:gd name="T28" fmla="*/ 69 w 200"/>
                <a:gd name="T29" fmla="*/ 103 h 176"/>
                <a:gd name="T30" fmla="*/ 18 w 200"/>
                <a:gd name="T31" fmla="*/ 148 h 176"/>
                <a:gd name="T32" fmla="*/ 36 w 200"/>
                <a:gd name="T33" fmla="*/ 160 h 176"/>
                <a:gd name="T34" fmla="*/ 145 w 200"/>
                <a:gd name="T35" fmla="*/ 90 h 176"/>
                <a:gd name="T36" fmla="*/ 184 w 200"/>
                <a:gd name="T37" fmla="*/ 125 h 176"/>
                <a:gd name="T38" fmla="*/ 184 w 200"/>
                <a:gd name="T39" fmla="*/ 56 h 176"/>
                <a:gd name="T40" fmla="*/ 145 w 200"/>
                <a:gd name="T41" fmla="*/ 90 h 176"/>
                <a:gd name="T42" fmla="*/ 55 w 200"/>
                <a:gd name="T43" fmla="*/ 90 h 176"/>
                <a:gd name="T44" fmla="*/ 16 w 200"/>
                <a:gd name="T45" fmla="*/ 55 h 176"/>
                <a:gd name="T46" fmla="*/ 16 w 200"/>
                <a:gd name="T47" fmla="*/ 126 h 176"/>
                <a:gd name="T48" fmla="*/ 55 w 200"/>
                <a:gd name="T49" fmla="*/ 90 h 176"/>
                <a:gd name="T50" fmla="*/ 164 w 200"/>
                <a:gd name="T51" fmla="*/ 16 h 176"/>
                <a:gd name="T52" fmla="*/ 36 w 200"/>
                <a:gd name="T53" fmla="*/ 16 h 176"/>
                <a:gd name="T54" fmla="*/ 16 w 200"/>
                <a:gd name="T55" fmla="*/ 31 h 176"/>
                <a:gd name="T56" fmla="*/ 100 w 200"/>
                <a:gd name="T57" fmla="*/ 106 h 176"/>
                <a:gd name="T58" fmla="*/ 183 w 200"/>
                <a:gd name="T59" fmla="*/ 33 h 176"/>
                <a:gd name="T60" fmla="*/ 164 w 200"/>
                <a:gd name="T61" fmla="*/ 1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0" h="176">
                  <a:moveTo>
                    <a:pt x="180" y="176"/>
                  </a:moveTo>
                  <a:cubicBezTo>
                    <a:pt x="20" y="176"/>
                    <a:pt x="20" y="176"/>
                    <a:pt x="20" y="176"/>
                  </a:cubicBezTo>
                  <a:cubicBezTo>
                    <a:pt x="8" y="176"/>
                    <a:pt x="0" y="167"/>
                    <a:pt x="0" y="15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8" y="0"/>
                    <a:pt x="2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91" y="0"/>
                    <a:pt x="200" y="9"/>
                    <a:pt x="200" y="20"/>
                  </a:cubicBezTo>
                  <a:cubicBezTo>
                    <a:pt x="200" y="156"/>
                    <a:pt x="200" y="156"/>
                    <a:pt x="200" y="156"/>
                  </a:cubicBezTo>
                  <a:cubicBezTo>
                    <a:pt x="200" y="167"/>
                    <a:pt x="191" y="176"/>
                    <a:pt x="180" y="176"/>
                  </a:cubicBezTo>
                  <a:close/>
                  <a:moveTo>
                    <a:pt x="36" y="160"/>
                  </a:moveTo>
                  <a:cubicBezTo>
                    <a:pt x="164" y="160"/>
                    <a:pt x="164" y="160"/>
                    <a:pt x="164" y="160"/>
                  </a:cubicBezTo>
                  <a:cubicBezTo>
                    <a:pt x="172" y="160"/>
                    <a:pt x="179" y="154"/>
                    <a:pt x="182" y="147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00" y="129"/>
                    <a:pt x="100" y="129"/>
                    <a:pt x="100" y="129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21" y="155"/>
                    <a:pt x="28" y="160"/>
                    <a:pt x="36" y="160"/>
                  </a:cubicBezTo>
                  <a:close/>
                  <a:moveTo>
                    <a:pt x="145" y="90"/>
                  </a:moveTo>
                  <a:cubicBezTo>
                    <a:pt x="184" y="125"/>
                    <a:pt x="184" y="125"/>
                    <a:pt x="184" y="125"/>
                  </a:cubicBezTo>
                  <a:cubicBezTo>
                    <a:pt x="184" y="56"/>
                    <a:pt x="184" y="56"/>
                    <a:pt x="184" y="56"/>
                  </a:cubicBezTo>
                  <a:lnTo>
                    <a:pt x="145" y="90"/>
                  </a:lnTo>
                  <a:close/>
                  <a:moveTo>
                    <a:pt x="55" y="90"/>
                  </a:moveTo>
                  <a:cubicBezTo>
                    <a:pt x="16" y="55"/>
                    <a:pt x="16" y="55"/>
                    <a:pt x="16" y="55"/>
                  </a:cubicBezTo>
                  <a:cubicBezTo>
                    <a:pt x="16" y="126"/>
                    <a:pt x="16" y="126"/>
                    <a:pt x="16" y="126"/>
                  </a:cubicBezTo>
                  <a:lnTo>
                    <a:pt x="55" y="90"/>
                  </a:lnTo>
                  <a:close/>
                  <a:moveTo>
                    <a:pt x="164" y="16"/>
                  </a:moveTo>
                  <a:cubicBezTo>
                    <a:pt x="36" y="16"/>
                    <a:pt x="36" y="16"/>
                    <a:pt x="36" y="16"/>
                  </a:cubicBezTo>
                  <a:cubicBezTo>
                    <a:pt x="26" y="16"/>
                    <a:pt x="18" y="22"/>
                    <a:pt x="16" y="31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82" y="23"/>
                    <a:pt x="174" y="16"/>
                    <a:pt x="164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73"/>
            <p:cNvSpPr>
              <a:spLocks noEditPoints="1"/>
            </p:cNvSpPr>
            <p:nvPr/>
          </p:nvSpPr>
          <p:spPr bwMode="auto">
            <a:xfrm>
              <a:off x="4616352" y="5386415"/>
              <a:ext cx="718218" cy="668216"/>
            </a:xfrm>
            <a:custGeom>
              <a:avLst/>
              <a:gdLst>
                <a:gd name="T0" fmla="*/ 184 w 200"/>
                <a:gd name="T1" fmla="*/ 100 h 186"/>
                <a:gd name="T2" fmla="*/ 184 w 200"/>
                <a:gd name="T3" fmla="*/ 56 h 186"/>
                <a:gd name="T4" fmla="*/ 145 w 200"/>
                <a:gd name="T5" fmla="*/ 90 h 186"/>
                <a:gd name="T6" fmla="*/ 100 w 200"/>
                <a:gd name="T7" fmla="*/ 129 h 186"/>
                <a:gd name="T8" fmla="*/ 69 w 200"/>
                <a:gd name="T9" fmla="*/ 103 h 186"/>
                <a:gd name="T10" fmla="*/ 18 w 200"/>
                <a:gd name="T11" fmla="*/ 148 h 186"/>
                <a:gd name="T12" fmla="*/ 36 w 200"/>
                <a:gd name="T13" fmla="*/ 160 h 186"/>
                <a:gd name="T14" fmla="*/ 109 w 200"/>
                <a:gd name="T15" fmla="*/ 160 h 186"/>
                <a:gd name="T16" fmla="*/ 121 w 200"/>
                <a:gd name="T17" fmla="*/ 176 h 186"/>
                <a:gd name="T18" fmla="*/ 20 w 200"/>
                <a:gd name="T19" fmla="*/ 176 h 186"/>
                <a:gd name="T20" fmla="*/ 0 w 200"/>
                <a:gd name="T21" fmla="*/ 156 h 186"/>
                <a:gd name="T22" fmla="*/ 0 w 200"/>
                <a:gd name="T23" fmla="*/ 20 h 186"/>
                <a:gd name="T24" fmla="*/ 20 w 200"/>
                <a:gd name="T25" fmla="*/ 0 h 186"/>
                <a:gd name="T26" fmla="*/ 180 w 200"/>
                <a:gd name="T27" fmla="*/ 0 h 186"/>
                <a:gd name="T28" fmla="*/ 200 w 200"/>
                <a:gd name="T29" fmla="*/ 20 h 186"/>
                <a:gd name="T30" fmla="*/ 200 w 200"/>
                <a:gd name="T31" fmla="*/ 119 h 186"/>
                <a:gd name="T32" fmla="*/ 184 w 200"/>
                <a:gd name="T33" fmla="*/ 100 h 186"/>
                <a:gd name="T34" fmla="*/ 16 w 200"/>
                <a:gd name="T35" fmla="*/ 126 h 186"/>
                <a:gd name="T36" fmla="*/ 55 w 200"/>
                <a:gd name="T37" fmla="*/ 90 h 186"/>
                <a:gd name="T38" fmla="*/ 16 w 200"/>
                <a:gd name="T39" fmla="*/ 55 h 186"/>
                <a:gd name="T40" fmla="*/ 16 w 200"/>
                <a:gd name="T41" fmla="*/ 126 h 186"/>
                <a:gd name="T42" fmla="*/ 164 w 200"/>
                <a:gd name="T43" fmla="*/ 16 h 186"/>
                <a:gd name="T44" fmla="*/ 36 w 200"/>
                <a:gd name="T45" fmla="*/ 16 h 186"/>
                <a:gd name="T46" fmla="*/ 16 w 200"/>
                <a:gd name="T47" fmla="*/ 31 h 186"/>
                <a:gd name="T48" fmla="*/ 100 w 200"/>
                <a:gd name="T49" fmla="*/ 106 h 186"/>
                <a:gd name="T50" fmla="*/ 184 w 200"/>
                <a:gd name="T51" fmla="*/ 33 h 186"/>
                <a:gd name="T52" fmla="*/ 164 w 200"/>
                <a:gd name="T53" fmla="*/ 16 h 186"/>
                <a:gd name="T54" fmla="*/ 160 w 200"/>
                <a:gd name="T55" fmla="*/ 106 h 186"/>
                <a:gd name="T56" fmla="*/ 200 w 200"/>
                <a:gd name="T57" fmla="*/ 146 h 186"/>
                <a:gd name="T58" fmla="*/ 160 w 200"/>
                <a:gd name="T59" fmla="*/ 186 h 186"/>
                <a:gd name="T60" fmla="*/ 120 w 200"/>
                <a:gd name="T61" fmla="*/ 146 h 186"/>
                <a:gd name="T62" fmla="*/ 160 w 200"/>
                <a:gd name="T63" fmla="*/ 106 h 186"/>
                <a:gd name="T64" fmla="*/ 152 w 200"/>
                <a:gd name="T65" fmla="*/ 176 h 186"/>
                <a:gd name="T66" fmla="*/ 168 w 200"/>
                <a:gd name="T67" fmla="*/ 176 h 186"/>
                <a:gd name="T68" fmla="*/ 168 w 200"/>
                <a:gd name="T69" fmla="*/ 163 h 186"/>
                <a:gd name="T70" fmla="*/ 152 w 200"/>
                <a:gd name="T71" fmla="*/ 163 h 186"/>
                <a:gd name="T72" fmla="*/ 152 w 200"/>
                <a:gd name="T73" fmla="*/ 176 h 186"/>
                <a:gd name="T74" fmla="*/ 152 w 200"/>
                <a:gd name="T75" fmla="*/ 156 h 186"/>
                <a:gd name="T76" fmla="*/ 168 w 200"/>
                <a:gd name="T77" fmla="*/ 156 h 186"/>
                <a:gd name="T78" fmla="*/ 168 w 200"/>
                <a:gd name="T79" fmla="*/ 116 h 186"/>
                <a:gd name="T80" fmla="*/ 152 w 200"/>
                <a:gd name="T81" fmla="*/ 116 h 186"/>
                <a:gd name="T82" fmla="*/ 152 w 200"/>
                <a:gd name="T83" fmla="*/ 15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0" h="186">
                  <a:moveTo>
                    <a:pt x="184" y="100"/>
                  </a:moveTo>
                  <a:cubicBezTo>
                    <a:pt x="184" y="56"/>
                    <a:pt x="184" y="56"/>
                    <a:pt x="184" y="5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00" y="129"/>
                    <a:pt x="100" y="129"/>
                    <a:pt x="100" y="129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21" y="155"/>
                    <a:pt x="28" y="160"/>
                    <a:pt x="36" y="160"/>
                  </a:cubicBezTo>
                  <a:cubicBezTo>
                    <a:pt x="109" y="160"/>
                    <a:pt x="109" y="160"/>
                    <a:pt x="109" y="160"/>
                  </a:cubicBezTo>
                  <a:cubicBezTo>
                    <a:pt x="112" y="166"/>
                    <a:pt x="116" y="171"/>
                    <a:pt x="121" y="176"/>
                  </a:cubicBezTo>
                  <a:cubicBezTo>
                    <a:pt x="20" y="176"/>
                    <a:pt x="20" y="176"/>
                    <a:pt x="20" y="176"/>
                  </a:cubicBezTo>
                  <a:cubicBezTo>
                    <a:pt x="9" y="176"/>
                    <a:pt x="0" y="167"/>
                    <a:pt x="0" y="15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91" y="0"/>
                    <a:pt x="200" y="9"/>
                    <a:pt x="200" y="20"/>
                  </a:cubicBezTo>
                  <a:cubicBezTo>
                    <a:pt x="200" y="119"/>
                    <a:pt x="200" y="119"/>
                    <a:pt x="200" y="119"/>
                  </a:cubicBezTo>
                  <a:cubicBezTo>
                    <a:pt x="195" y="104"/>
                    <a:pt x="191" y="106"/>
                    <a:pt x="184" y="100"/>
                  </a:cubicBezTo>
                  <a:close/>
                  <a:moveTo>
                    <a:pt x="16" y="126"/>
                  </a:moveTo>
                  <a:cubicBezTo>
                    <a:pt x="55" y="90"/>
                    <a:pt x="55" y="90"/>
                    <a:pt x="55" y="90"/>
                  </a:cubicBezTo>
                  <a:cubicBezTo>
                    <a:pt x="16" y="55"/>
                    <a:pt x="16" y="55"/>
                    <a:pt x="16" y="55"/>
                  </a:cubicBezTo>
                  <a:lnTo>
                    <a:pt x="16" y="126"/>
                  </a:lnTo>
                  <a:close/>
                  <a:moveTo>
                    <a:pt x="164" y="16"/>
                  </a:moveTo>
                  <a:cubicBezTo>
                    <a:pt x="36" y="16"/>
                    <a:pt x="36" y="16"/>
                    <a:pt x="36" y="16"/>
                  </a:cubicBezTo>
                  <a:cubicBezTo>
                    <a:pt x="26" y="16"/>
                    <a:pt x="19" y="22"/>
                    <a:pt x="16" y="31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84" y="33"/>
                    <a:pt x="184" y="33"/>
                    <a:pt x="184" y="33"/>
                  </a:cubicBezTo>
                  <a:cubicBezTo>
                    <a:pt x="182" y="23"/>
                    <a:pt x="174" y="16"/>
                    <a:pt x="164" y="16"/>
                  </a:cubicBezTo>
                  <a:close/>
                  <a:moveTo>
                    <a:pt x="160" y="106"/>
                  </a:moveTo>
                  <a:cubicBezTo>
                    <a:pt x="182" y="106"/>
                    <a:pt x="200" y="124"/>
                    <a:pt x="200" y="146"/>
                  </a:cubicBezTo>
                  <a:cubicBezTo>
                    <a:pt x="200" y="168"/>
                    <a:pt x="182" y="186"/>
                    <a:pt x="160" y="186"/>
                  </a:cubicBezTo>
                  <a:cubicBezTo>
                    <a:pt x="138" y="186"/>
                    <a:pt x="120" y="168"/>
                    <a:pt x="120" y="146"/>
                  </a:cubicBezTo>
                  <a:cubicBezTo>
                    <a:pt x="120" y="124"/>
                    <a:pt x="138" y="106"/>
                    <a:pt x="160" y="106"/>
                  </a:cubicBezTo>
                  <a:close/>
                  <a:moveTo>
                    <a:pt x="152" y="176"/>
                  </a:moveTo>
                  <a:cubicBezTo>
                    <a:pt x="168" y="176"/>
                    <a:pt x="168" y="176"/>
                    <a:pt x="168" y="176"/>
                  </a:cubicBezTo>
                  <a:cubicBezTo>
                    <a:pt x="168" y="163"/>
                    <a:pt x="168" y="163"/>
                    <a:pt x="168" y="163"/>
                  </a:cubicBezTo>
                  <a:cubicBezTo>
                    <a:pt x="152" y="163"/>
                    <a:pt x="152" y="163"/>
                    <a:pt x="152" y="163"/>
                  </a:cubicBezTo>
                  <a:lnTo>
                    <a:pt x="152" y="176"/>
                  </a:lnTo>
                  <a:close/>
                  <a:moveTo>
                    <a:pt x="152" y="156"/>
                  </a:moveTo>
                  <a:cubicBezTo>
                    <a:pt x="168" y="156"/>
                    <a:pt x="168" y="156"/>
                    <a:pt x="168" y="156"/>
                  </a:cubicBezTo>
                  <a:cubicBezTo>
                    <a:pt x="168" y="116"/>
                    <a:pt x="168" y="116"/>
                    <a:pt x="168" y="116"/>
                  </a:cubicBezTo>
                  <a:cubicBezTo>
                    <a:pt x="152" y="116"/>
                    <a:pt x="152" y="116"/>
                    <a:pt x="152" y="116"/>
                  </a:cubicBezTo>
                  <a:lnTo>
                    <a:pt x="152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74"/>
            <p:cNvSpPr>
              <a:spLocks noEditPoints="1"/>
            </p:cNvSpPr>
            <p:nvPr/>
          </p:nvSpPr>
          <p:spPr bwMode="auto">
            <a:xfrm rot="1402556">
              <a:off x="7328698" y="3524548"/>
              <a:ext cx="707612" cy="689429"/>
            </a:xfrm>
            <a:custGeom>
              <a:avLst/>
              <a:gdLst>
                <a:gd name="T0" fmla="*/ 99 w 197"/>
                <a:gd name="T1" fmla="*/ 191 h 192"/>
                <a:gd name="T2" fmla="*/ 99 w 197"/>
                <a:gd name="T3" fmla="*/ 192 h 192"/>
                <a:gd name="T4" fmla="*/ 99 w 197"/>
                <a:gd name="T5" fmla="*/ 191 h 192"/>
                <a:gd name="T6" fmla="*/ 99 w 197"/>
                <a:gd name="T7" fmla="*/ 192 h 192"/>
                <a:gd name="T8" fmla="*/ 99 w 197"/>
                <a:gd name="T9" fmla="*/ 191 h 192"/>
                <a:gd name="T10" fmla="*/ 3 w 197"/>
                <a:gd name="T11" fmla="*/ 64 h 192"/>
                <a:gd name="T12" fmla="*/ 3 w 197"/>
                <a:gd name="T13" fmla="*/ 55 h 192"/>
                <a:gd name="T14" fmla="*/ 51 w 197"/>
                <a:gd name="T15" fmla="*/ 10 h 192"/>
                <a:gd name="T16" fmla="*/ 99 w 197"/>
                <a:gd name="T17" fmla="*/ 49 h 192"/>
                <a:gd name="T18" fmla="*/ 146 w 197"/>
                <a:gd name="T19" fmla="*/ 10 h 192"/>
                <a:gd name="T20" fmla="*/ 194 w 197"/>
                <a:gd name="T21" fmla="*/ 55 h 192"/>
                <a:gd name="T22" fmla="*/ 194 w 197"/>
                <a:gd name="T23" fmla="*/ 64 h 192"/>
                <a:gd name="T24" fmla="*/ 99 w 197"/>
                <a:gd name="T25" fmla="*/ 191 h 192"/>
                <a:gd name="T26" fmla="*/ 27 w 197"/>
                <a:gd name="T27" fmla="*/ 32 h 192"/>
                <a:gd name="T28" fmla="*/ 37 w 197"/>
                <a:gd name="T29" fmla="*/ 108 h 192"/>
                <a:gd name="T30" fmla="*/ 81 w 197"/>
                <a:gd name="T31" fmla="*/ 44 h 192"/>
                <a:gd name="T32" fmla="*/ 27 w 197"/>
                <a:gd name="T33" fmla="*/ 3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7" h="192">
                  <a:moveTo>
                    <a:pt x="99" y="191"/>
                  </a:moveTo>
                  <a:cubicBezTo>
                    <a:pt x="99" y="191"/>
                    <a:pt x="99" y="192"/>
                    <a:pt x="99" y="192"/>
                  </a:cubicBezTo>
                  <a:cubicBezTo>
                    <a:pt x="99" y="192"/>
                    <a:pt x="99" y="192"/>
                    <a:pt x="99" y="191"/>
                  </a:cubicBezTo>
                  <a:cubicBezTo>
                    <a:pt x="99" y="192"/>
                    <a:pt x="99" y="192"/>
                    <a:pt x="99" y="192"/>
                  </a:cubicBezTo>
                  <a:cubicBezTo>
                    <a:pt x="99" y="192"/>
                    <a:pt x="99" y="191"/>
                    <a:pt x="99" y="191"/>
                  </a:cubicBezTo>
                  <a:cubicBezTo>
                    <a:pt x="1" y="127"/>
                    <a:pt x="3" y="64"/>
                    <a:pt x="3" y="64"/>
                  </a:cubicBezTo>
                  <a:cubicBezTo>
                    <a:pt x="3" y="64"/>
                    <a:pt x="3" y="62"/>
                    <a:pt x="3" y="55"/>
                  </a:cubicBezTo>
                  <a:cubicBezTo>
                    <a:pt x="3" y="30"/>
                    <a:pt x="25" y="10"/>
                    <a:pt x="51" y="10"/>
                  </a:cubicBezTo>
                  <a:cubicBezTo>
                    <a:pt x="95" y="10"/>
                    <a:pt x="99" y="49"/>
                    <a:pt x="99" y="49"/>
                  </a:cubicBezTo>
                  <a:cubicBezTo>
                    <a:pt x="99" y="49"/>
                    <a:pt x="103" y="10"/>
                    <a:pt x="146" y="10"/>
                  </a:cubicBezTo>
                  <a:cubicBezTo>
                    <a:pt x="172" y="10"/>
                    <a:pt x="194" y="30"/>
                    <a:pt x="194" y="55"/>
                  </a:cubicBezTo>
                  <a:cubicBezTo>
                    <a:pt x="194" y="62"/>
                    <a:pt x="194" y="64"/>
                    <a:pt x="194" y="64"/>
                  </a:cubicBezTo>
                  <a:cubicBezTo>
                    <a:pt x="194" y="64"/>
                    <a:pt x="197" y="127"/>
                    <a:pt x="99" y="191"/>
                  </a:cubicBezTo>
                  <a:close/>
                  <a:moveTo>
                    <a:pt x="27" y="32"/>
                  </a:moveTo>
                  <a:cubicBezTo>
                    <a:pt x="0" y="66"/>
                    <a:pt x="39" y="112"/>
                    <a:pt x="37" y="108"/>
                  </a:cubicBezTo>
                  <a:cubicBezTo>
                    <a:pt x="5" y="0"/>
                    <a:pt x="81" y="44"/>
                    <a:pt x="81" y="44"/>
                  </a:cubicBezTo>
                  <a:cubicBezTo>
                    <a:pt x="81" y="44"/>
                    <a:pt x="59" y="5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75"/>
            <p:cNvSpPr>
              <a:spLocks noEditPoints="1"/>
            </p:cNvSpPr>
            <p:nvPr/>
          </p:nvSpPr>
          <p:spPr bwMode="auto">
            <a:xfrm>
              <a:off x="3636584" y="4619881"/>
              <a:ext cx="701551" cy="653063"/>
            </a:xfrm>
            <a:custGeom>
              <a:avLst/>
              <a:gdLst>
                <a:gd name="T0" fmla="*/ 98 w 196"/>
                <a:gd name="T1" fmla="*/ 181 h 182"/>
                <a:gd name="T2" fmla="*/ 98 w 196"/>
                <a:gd name="T3" fmla="*/ 182 h 182"/>
                <a:gd name="T4" fmla="*/ 98 w 196"/>
                <a:gd name="T5" fmla="*/ 181 h 182"/>
                <a:gd name="T6" fmla="*/ 98 w 196"/>
                <a:gd name="T7" fmla="*/ 182 h 182"/>
                <a:gd name="T8" fmla="*/ 98 w 196"/>
                <a:gd name="T9" fmla="*/ 181 h 182"/>
                <a:gd name="T10" fmla="*/ 2 w 196"/>
                <a:gd name="T11" fmla="*/ 54 h 182"/>
                <a:gd name="T12" fmla="*/ 2 w 196"/>
                <a:gd name="T13" fmla="*/ 45 h 182"/>
                <a:gd name="T14" fmla="*/ 50 w 196"/>
                <a:gd name="T15" fmla="*/ 0 h 182"/>
                <a:gd name="T16" fmla="*/ 98 w 196"/>
                <a:gd name="T17" fmla="*/ 39 h 182"/>
                <a:gd name="T18" fmla="*/ 145 w 196"/>
                <a:gd name="T19" fmla="*/ 0 h 182"/>
                <a:gd name="T20" fmla="*/ 193 w 196"/>
                <a:gd name="T21" fmla="*/ 45 h 182"/>
                <a:gd name="T22" fmla="*/ 193 w 196"/>
                <a:gd name="T23" fmla="*/ 54 h 182"/>
                <a:gd name="T24" fmla="*/ 98 w 196"/>
                <a:gd name="T25" fmla="*/ 181 h 182"/>
                <a:gd name="T26" fmla="*/ 169 w 196"/>
                <a:gd name="T27" fmla="*/ 58 h 182"/>
                <a:gd name="T28" fmla="*/ 142 w 196"/>
                <a:gd name="T29" fmla="*/ 22 h 182"/>
                <a:gd name="T30" fmla="*/ 98 w 196"/>
                <a:gd name="T31" fmla="*/ 68 h 182"/>
                <a:gd name="T32" fmla="*/ 54 w 196"/>
                <a:gd name="T33" fmla="*/ 22 h 182"/>
                <a:gd name="T34" fmla="*/ 25 w 196"/>
                <a:gd name="T35" fmla="*/ 58 h 182"/>
                <a:gd name="T36" fmla="*/ 25 w 196"/>
                <a:gd name="T37" fmla="*/ 64 h 182"/>
                <a:gd name="T38" fmla="*/ 97 w 196"/>
                <a:gd name="T39" fmla="*/ 151 h 182"/>
                <a:gd name="T40" fmla="*/ 97 w 196"/>
                <a:gd name="T41" fmla="*/ 151 h 182"/>
                <a:gd name="T42" fmla="*/ 98 w 196"/>
                <a:gd name="T43" fmla="*/ 151 h 182"/>
                <a:gd name="T44" fmla="*/ 98 w 196"/>
                <a:gd name="T45" fmla="*/ 151 h 182"/>
                <a:gd name="T46" fmla="*/ 98 w 196"/>
                <a:gd name="T47" fmla="*/ 151 h 182"/>
                <a:gd name="T48" fmla="*/ 169 w 196"/>
                <a:gd name="T49" fmla="*/ 64 h 182"/>
                <a:gd name="T50" fmla="*/ 169 w 196"/>
                <a:gd name="T51" fmla="*/ 58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6" h="182">
                  <a:moveTo>
                    <a:pt x="98" y="181"/>
                  </a:moveTo>
                  <a:cubicBezTo>
                    <a:pt x="98" y="181"/>
                    <a:pt x="98" y="182"/>
                    <a:pt x="98" y="182"/>
                  </a:cubicBezTo>
                  <a:cubicBezTo>
                    <a:pt x="98" y="182"/>
                    <a:pt x="98" y="182"/>
                    <a:pt x="98" y="181"/>
                  </a:cubicBezTo>
                  <a:cubicBezTo>
                    <a:pt x="98" y="182"/>
                    <a:pt x="98" y="182"/>
                    <a:pt x="98" y="182"/>
                  </a:cubicBezTo>
                  <a:cubicBezTo>
                    <a:pt x="98" y="182"/>
                    <a:pt x="98" y="181"/>
                    <a:pt x="98" y="181"/>
                  </a:cubicBezTo>
                  <a:cubicBezTo>
                    <a:pt x="0" y="117"/>
                    <a:pt x="2" y="54"/>
                    <a:pt x="2" y="54"/>
                  </a:cubicBezTo>
                  <a:cubicBezTo>
                    <a:pt x="2" y="54"/>
                    <a:pt x="2" y="52"/>
                    <a:pt x="2" y="45"/>
                  </a:cubicBezTo>
                  <a:cubicBezTo>
                    <a:pt x="2" y="20"/>
                    <a:pt x="24" y="0"/>
                    <a:pt x="50" y="0"/>
                  </a:cubicBezTo>
                  <a:cubicBezTo>
                    <a:pt x="94" y="0"/>
                    <a:pt x="98" y="39"/>
                    <a:pt x="98" y="39"/>
                  </a:cubicBezTo>
                  <a:cubicBezTo>
                    <a:pt x="98" y="39"/>
                    <a:pt x="102" y="0"/>
                    <a:pt x="145" y="0"/>
                  </a:cubicBezTo>
                  <a:cubicBezTo>
                    <a:pt x="171" y="0"/>
                    <a:pt x="193" y="20"/>
                    <a:pt x="193" y="45"/>
                  </a:cubicBezTo>
                  <a:cubicBezTo>
                    <a:pt x="193" y="52"/>
                    <a:pt x="193" y="54"/>
                    <a:pt x="193" y="54"/>
                  </a:cubicBezTo>
                  <a:cubicBezTo>
                    <a:pt x="193" y="54"/>
                    <a:pt x="196" y="117"/>
                    <a:pt x="98" y="181"/>
                  </a:cubicBezTo>
                  <a:close/>
                  <a:moveTo>
                    <a:pt x="169" y="58"/>
                  </a:moveTo>
                  <a:cubicBezTo>
                    <a:pt x="169" y="40"/>
                    <a:pt x="161" y="22"/>
                    <a:pt x="142" y="22"/>
                  </a:cubicBezTo>
                  <a:cubicBezTo>
                    <a:pt x="111" y="22"/>
                    <a:pt x="98" y="68"/>
                    <a:pt x="98" y="68"/>
                  </a:cubicBezTo>
                  <a:cubicBezTo>
                    <a:pt x="98" y="68"/>
                    <a:pt x="85" y="22"/>
                    <a:pt x="54" y="22"/>
                  </a:cubicBezTo>
                  <a:cubicBezTo>
                    <a:pt x="35" y="22"/>
                    <a:pt x="25" y="40"/>
                    <a:pt x="25" y="58"/>
                  </a:cubicBezTo>
                  <a:cubicBezTo>
                    <a:pt x="25" y="62"/>
                    <a:pt x="25" y="64"/>
                    <a:pt x="25" y="64"/>
                  </a:cubicBezTo>
                  <a:cubicBezTo>
                    <a:pt x="25" y="64"/>
                    <a:pt x="28" y="105"/>
                    <a:pt x="97" y="151"/>
                  </a:cubicBezTo>
                  <a:cubicBezTo>
                    <a:pt x="97" y="151"/>
                    <a:pt x="97" y="151"/>
                    <a:pt x="97" y="151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168" y="105"/>
                    <a:pt x="169" y="64"/>
                    <a:pt x="169" y="64"/>
                  </a:cubicBezTo>
                  <a:cubicBezTo>
                    <a:pt x="169" y="64"/>
                    <a:pt x="169" y="62"/>
                    <a:pt x="169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77"/>
            <p:cNvSpPr>
              <a:spLocks noEditPoints="1"/>
            </p:cNvSpPr>
            <p:nvPr/>
          </p:nvSpPr>
          <p:spPr bwMode="auto">
            <a:xfrm rot="19861685">
              <a:off x="5725836" y="4646117"/>
              <a:ext cx="716703" cy="704581"/>
            </a:xfrm>
            <a:custGeom>
              <a:avLst/>
              <a:gdLst>
                <a:gd name="T0" fmla="*/ 160 w 200"/>
                <a:gd name="T1" fmla="*/ 194 h 196"/>
                <a:gd name="T2" fmla="*/ 120 w 200"/>
                <a:gd name="T3" fmla="*/ 154 h 196"/>
                <a:gd name="T4" fmla="*/ 160 w 200"/>
                <a:gd name="T5" fmla="*/ 114 h 196"/>
                <a:gd name="T6" fmla="*/ 200 w 200"/>
                <a:gd name="T7" fmla="*/ 154 h 196"/>
                <a:gd name="T8" fmla="*/ 160 w 200"/>
                <a:gd name="T9" fmla="*/ 194 h 196"/>
                <a:gd name="T10" fmla="*/ 184 w 200"/>
                <a:gd name="T11" fmla="*/ 148 h 196"/>
                <a:gd name="T12" fmla="*/ 168 w 200"/>
                <a:gd name="T13" fmla="*/ 148 h 196"/>
                <a:gd name="T14" fmla="*/ 168 w 200"/>
                <a:gd name="T15" fmla="*/ 132 h 196"/>
                <a:gd name="T16" fmla="*/ 152 w 200"/>
                <a:gd name="T17" fmla="*/ 132 h 196"/>
                <a:gd name="T18" fmla="*/ 152 w 200"/>
                <a:gd name="T19" fmla="*/ 148 h 196"/>
                <a:gd name="T20" fmla="*/ 136 w 200"/>
                <a:gd name="T21" fmla="*/ 148 h 196"/>
                <a:gd name="T22" fmla="*/ 136 w 200"/>
                <a:gd name="T23" fmla="*/ 164 h 196"/>
                <a:gd name="T24" fmla="*/ 152 w 200"/>
                <a:gd name="T25" fmla="*/ 164 h 196"/>
                <a:gd name="T26" fmla="*/ 152 w 200"/>
                <a:gd name="T27" fmla="*/ 180 h 196"/>
                <a:gd name="T28" fmla="*/ 168 w 200"/>
                <a:gd name="T29" fmla="*/ 180 h 196"/>
                <a:gd name="T30" fmla="*/ 168 w 200"/>
                <a:gd name="T31" fmla="*/ 164 h 196"/>
                <a:gd name="T32" fmla="*/ 184 w 200"/>
                <a:gd name="T33" fmla="*/ 164 h 196"/>
                <a:gd name="T34" fmla="*/ 184 w 200"/>
                <a:gd name="T35" fmla="*/ 148 h 196"/>
                <a:gd name="T36" fmla="*/ 80 w 200"/>
                <a:gd name="T37" fmla="*/ 128 h 196"/>
                <a:gd name="T38" fmla="*/ 16 w 200"/>
                <a:gd name="T39" fmla="*/ 64 h 196"/>
                <a:gd name="T40" fmla="*/ 80 w 200"/>
                <a:gd name="T41" fmla="*/ 0 h 196"/>
                <a:gd name="T42" fmla="*/ 144 w 200"/>
                <a:gd name="T43" fmla="*/ 64 h 196"/>
                <a:gd name="T44" fmla="*/ 80 w 200"/>
                <a:gd name="T45" fmla="*/ 128 h 196"/>
                <a:gd name="T46" fmla="*/ 70 w 200"/>
                <a:gd name="T47" fmla="*/ 17 h 196"/>
                <a:gd name="T48" fmla="*/ 31 w 200"/>
                <a:gd name="T49" fmla="*/ 64 h 196"/>
                <a:gd name="T50" fmla="*/ 80 w 200"/>
                <a:gd name="T51" fmla="*/ 113 h 196"/>
                <a:gd name="T52" fmla="*/ 129 w 200"/>
                <a:gd name="T53" fmla="*/ 64 h 196"/>
                <a:gd name="T54" fmla="*/ 70 w 200"/>
                <a:gd name="T55" fmla="*/ 17 h 196"/>
                <a:gd name="T56" fmla="*/ 40 w 200"/>
                <a:gd name="T57" fmla="*/ 132 h 196"/>
                <a:gd name="T58" fmla="*/ 113 w 200"/>
                <a:gd name="T59" fmla="*/ 132 h 196"/>
                <a:gd name="T60" fmla="*/ 108 w 200"/>
                <a:gd name="T61" fmla="*/ 154 h 196"/>
                <a:gd name="T62" fmla="*/ 129 w 200"/>
                <a:gd name="T63" fmla="*/ 196 h 196"/>
                <a:gd name="T64" fmla="*/ 0 w 200"/>
                <a:gd name="T65" fmla="*/ 196 h 196"/>
                <a:gd name="T66" fmla="*/ 20 w 200"/>
                <a:gd name="T67" fmla="*/ 148 h 196"/>
                <a:gd name="T68" fmla="*/ 40 w 200"/>
                <a:gd name="T69" fmla="*/ 132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0" h="196">
                  <a:moveTo>
                    <a:pt x="160" y="194"/>
                  </a:moveTo>
                  <a:cubicBezTo>
                    <a:pt x="138" y="194"/>
                    <a:pt x="120" y="176"/>
                    <a:pt x="120" y="154"/>
                  </a:cubicBezTo>
                  <a:cubicBezTo>
                    <a:pt x="120" y="132"/>
                    <a:pt x="138" y="114"/>
                    <a:pt x="160" y="114"/>
                  </a:cubicBezTo>
                  <a:cubicBezTo>
                    <a:pt x="182" y="114"/>
                    <a:pt x="200" y="132"/>
                    <a:pt x="200" y="154"/>
                  </a:cubicBezTo>
                  <a:cubicBezTo>
                    <a:pt x="200" y="176"/>
                    <a:pt x="182" y="194"/>
                    <a:pt x="160" y="194"/>
                  </a:cubicBezTo>
                  <a:close/>
                  <a:moveTo>
                    <a:pt x="184" y="148"/>
                  </a:moveTo>
                  <a:cubicBezTo>
                    <a:pt x="168" y="148"/>
                    <a:pt x="168" y="148"/>
                    <a:pt x="168" y="148"/>
                  </a:cubicBezTo>
                  <a:cubicBezTo>
                    <a:pt x="168" y="132"/>
                    <a:pt x="168" y="132"/>
                    <a:pt x="168" y="132"/>
                  </a:cubicBezTo>
                  <a:cubicBezTo>
                    <a:pt x="152" y="132"/>
                    <a:pt x="152" y="132"/>
                    <a:pt x="152" y="132"/>
                  </a:cubicBezTo>
                  <a:cubicBezTo>
                    <a:pt x="152" y="148"/>
                    <a:pt x="152" y="148"/>
                    <a:pt x="152" y="148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52" y="164"/>
                    <a:pt x="152" y="164"/>
                    <a:pt x="152" y="164"/>
                  </a:cubicBezTo>
                  <a:cubicBezTo>
                    <a:pt x="152" y="180"/>
                    <a:pt x="152" y="180"/>
                    <a:pt x="152" y="180"/>
                  </a:cubicBezTo>
                  <a:cubicBezTo>
                    <a:pt x="168" y="180"/>
                    <a:pt x="168" y="180"/>
                    <a:pt x="168" y="180"/>
                  </a:cubicBezTo>
                  <a:cubicBezTo>
                    <a:pt x="168" y="164"/>
                    <a:pt x="168" y="164"/>
                    <a:pt x="168" y="164"/>
                  </a:cubicBezTo>
                  <a:cubicBezTo>
                    <a:pt x="184" y="164"/>
                    <a:pt x="184" y="164"/>
                    <a:pt x="184" y="164"/>
                  </a:cubicBezTo>
                  <a:lnTo>
                    <a:pt x="184" y="148"/>
                  </a:lnTo>
                  <a:close/>
                  <a:moveTo>
                    <a:pt x="80" y="128"/>
                  </a:moveTo>
                  <a:cubicBezTo>
                    <a:pt x="45" y="128"/>
                    <a:pt x="16" y="99"/>
                    <a:pt x="16" y="64"/>
                  </a:cubicBezTo>
                  <a:cubicBezTo>
                    <a:pt x="16" y="29"/>
                    <a:pt x="45" y="0"/>
                    <a:pt x="80" y="0"/>
                  </a:cubicBezTo>
                  <a:cubicBezTo>
                    <a:pt x="116" y="0"/>
                    <a:pt x="144" y="29"/>
                    <a:pt x="144" y="64"/>
                  </a:cubicBezTo>
                  <a:cubicBezTo>
                    <a:pt x="144" y="99"/>
                    <a:pt x="116" y="128"/>
                    <a:pt x="80" y="128"/>
                  </a:cubicBezTo>
                  <a:close/>
                  <a:moveTo>
                    <a:pt x="70" y="17"/>
                  </a:moveTo>
                  <a:cubicBezTo>
                    <a:pt x="50" y="24"/>
                    <a:pt x="74" y="49"/>
                    <a:pt x="31" y="64"/>
                  </a:cubicBezTo>
                  <a:cubicBezTo>
                    <a:pt x="31" y="91"/>
                    <a:pt x="53" y="113"/>
                    <a:pt x="80" y="113"/>
                  </a:cubicBezTo>
                  <a:cubicBezTo>
                    <a:pt x="107" y="113"/>
                    <a:pt x="129" y="91"/>
                    <a:pt x="129" y="64"/>
                  </a:cubicBezTo>
                  <a:cubicBezTo>
                    <a:pt x="104" y="43"/>
                    <a:pt x="62" y="53"/>
                    <a:pt x="70" y="17"/>
                  </a:cubicBezTo>
                  <a:close/>
                  <a:moveTo>
                    <a:pt x="40" y="132"/>
                  </a:moveTo>
                  <a:cubicBezTo>
                    <a:pt x="113" y="132"/>
                    <a:pt x="113" y="132"/>
                    <a:pt x="113" y="132"/>
                  </a:cubicBezTo>
                  <a:cubicBezTo>
                    <a:pt x="110" y="139"/>
                    <a:pt x="108" y="146"/>
                    <a:pt x="108" y="154"/>
                  </a:cubicBezTo>
                  <a:cubicBezTo>
                    <a:pt x="108" y="171"/>
                    <a:pt x="117" y="187"/>
                    <a:pt x="129" y="196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20" y="148"/>
                    <a:pt x="20" y="148"/>
                    <a:pt x="20" y="148"/>
                  </a:cubicBezTo>
                  <a:cubicBezTo>
                    <a:pt x="20" y="148"/>
                    <a:pt x="25" y="132"/>
                    <a:pt x="40" y="1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79"/>
            <p:cNvSpPr>
              <a:spLocks noEditPoints="1"/>
            </p:cNvSpPr>
            <p:nvPr/>
          </p:nvSpPr>
          <p:spPr bwMode="auto">
            <a:xfrm>
              <a:off x="4156301" y="1229966"/>
              <a:ext cx="721248" cy="703065"/>
            </a:xfrm>
            <a:custGeom>
              <a:avLst/>
              <a:gdLst>
                <a:gd name="T0" fmla="*/ 161 w 201"/>
                <a:gd name="T1" fmla="*/ 194 h 196"/>
                <a:gd name="T2" fmla="*/ 121 w 201"/>
                <a:gd name="T3" fmla="*/ 154 h 196"/>
                <a:gd name="T4" fmla="*/ 161 w 201"/>
                <a:gd name="T5" fmla="*/ 114 h 196"/>
                <a:gd name="T6" fmla="*/ 201 w 201"/>
                <a:gd name="T7" fmla="*/ 154 h 196"/>
                <a:gd name="T8" fmla="*/ 161 w 201"/>
                <a:gd name="T9" fmla="*/ 194 h 196"/>
                <a:gd name="T10" fmla="*/ 183 w 201"/>
                <a:gd name="T11" fmla="*/ 167 h 196"/>
                <a:gd name="T12" fmla="*/ 171 w 201"/>
                <a:gd name="T13" fmla="*/ 158 h 196"/>
                <a:gd name="T14" fmla="*/ 167 w 201"/>
                <a:gd name="T15" fmla="*/ 157 h 196"/>
                <a:gd name="T16" fmla="*/ 164 w 201"/>
                <a:gd name="T17" fmla="*/ 134 h 196"/>
                <a:gd name="T18" fmla="*/ 139 w 201"/>
                <a:gd name="T19" fmla="*/ 135 h 196"/>
                <a:gd name="T20" fmla="*/ 135 w 201"/>
                <a:gd name="T21" fmla="*/ 148 h 196"/>
                <a:gd name="T22" fmla="*/ 141 w 201"/>
                <a:gd name="T23" fmla="*/ 160 h 196"/>
                <a:gd name="T24" fmla="*/ 153 w 201"/>
                <a:gd name="T25" fmla="*/ 165 h 196"/>
                <a:gd name="T26" fmla="*/ 163 w 201"/>
                <a:gd name="T27" fmla="*/ 161 h 196"/>
                <a:gd name="T28" fmla="*/ 165 w 201"/>
                <a:gd name="T29" fmla="*/ 165 h 196"/>
                <a:gd name="T30" fmla="*/ 176 w 201"/>
                <a:gd name="T31" fmla="*/ 174 h 196"/>
                <a:gd name="T32" fmla="*/ 183 w 201"/>
                <a:gd name="T33" fmla="*/ 174 h 196"/>
                <a:gd name="T34" fmla="*/ 183 w 201"/>
                <a:gd name="T35" fmla="*/ 167 h 196"/>
                <a:gd name="T36" fmla="*/ 145 w 201"/>
                <a:gd name="T37" fmla="*/ 155 h 196"/>
                <a:gd name="T38" fmla="*/ 145 w 201"/>
                <a:gd name="T39" fmla="*/ 140 h 196"/>
                <a:gd name="T40" fmla="*/ 159 w 201"/>
                <a:gd name="T41" fmla="*/ 139 h 196"/>
                <a:gd name="T42" fmla="*/ 163 w 201"/>
                <a:gd name="T43" fmla="*/ 147 h 196"/>
                <a:gd name="T44" fmla="*/ 160 w 201"/>
                <a:gd name="T45" fmla="*/ 154 h 196"/>
                <a:gd name="T46" fmla="*/ 145 w 201"/>
                <a:gd name="T47" fmla="*/ 155 h 196"/>
                <a:gd name="T48" fmla="*/ 81 w 201"/>
                <a:gd name="T49" fmla="*/ 128 h 196"/>
                <a:gd name="T50" fmla="*/ 17 w 201"/>
                <a:gd name="T51" fmla="*/ 64 h 196"/>
                <a:gd name="T52" fmla="*/ 81 w 201"/>
                <a:gd name="T53" fmla="*/ 0 h 196"/>
                <a:gd name="T54" fmla="*/ 145 w 201"/>
                <a:gd name="T55" fmla="*/ 64 h 196"/>
                <a:gd name="T56" fmla="*/ 81 w 201"/>
                <a:gd name="T57" fmla="*/ 128 h 196"/>
                <a:gd name="T58" fmla="*/ 70 w 201"/>
                <a:gd name="T59" fmla="*/ 17 h 196"/>
                <a:gd name="T60" fmla="*/ 32 w 201"/>
                <a:gd name="T61" fmla="*/ 64 h 196"/>
                <a:gd name="T62" fmla="*/ 81 w 201"/>
                <a:gd name="T63" fmla="*/ 113 h 196"/>
                <a:gd name="T64" fmla="*/ 130 w 201"/>
                <a:gd name="T65" fmla="*/ 64 h 196"/>
                <a:gd name="T66" fmla="*/ 70 w 201"/>
                <a:gd name="T67" fmla="*/ 17 h 196"/>
                <a:gd name="T68" fmla="*/ 41 w 201"/>
                <a:gd name="T69" fmla="*/ 132 h 196"/>
                <a:gd name="T70" fmla="*/ 114 w 201"/>
                <a:gd name="T71" fmla="*/ 132 h 196"/>
                <a:gd name="T72" fmla="*/ 109 w 201"/>
                <a:gd name="T73" fmla="*/ 154 h 196"/>
                <a:gd name="T74" fmla="*/ 130 w 201"/>
                <a:gd name="T75" fmla="*/ 196 h 196"/>
                <a:gd name="T76" fmla="*/ 0 w 201"/>
                <a:gd name="T77" fmla="*/ 196 h 196"/>
                <a:gd name="T78" fmla="*/ 21 w 201"/>
                <a:gd name="T79" fmla="*/ 148 h 196"/>
                <a:gd name="T80" fmla="*/ 41 w 201"/>
                <a:gd name="T81" fmla="*/ 132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1" h="196">
                  <a:moveTo>
                    <a:pt x="161" y="194"/>
                  </a:moveTo>
                  <a:cubicBezTo>
                    <a:pt x="139" y="194"/>
                    <a:pt x="121" y="176"/>
                    <a:pt x="121" y="154"/>
                  </a:cubicBezTo>
                  <a:cubicBezTo>
                    <a:pt x="121" y="132"/>
                    <a:pt x="139" y="114"/>
                    <a:pt x="161" y="114"/>
                  </a:cubicBezTo>
                  <a:cubicBezTo>
                    <a:pt x="183" y="114"/>
                    <a:pt x="201" y="132"/>
                    <a:pt x="201" y="154"/>
                  </a:cubicBezTo>
                  <a:cubicBezTo>
                    <a:pt x="201" y="176"/>
                    <a:pt x="183" y="194"/>
                    <a:pt x="161" y="194"/>
                  </a:cubicBezTo>
                  <a:close/>
                  <a:moveTo>
                    <a:pt x="183" y="167"/>
                  </a:moveTo>
                  <a:cubicBezTo>
                    <a:pt x="171" y="158"/>
                    <a:pt x="171" y="158"/>
                    <a:pt x="171" y="158"/>
                  </a:cubicBezTo>
                  <a:cubicBezTo>
                    <a:pt x="170" y="157"/>
                    <a:pt x="169" y="157"/>
                    <a:pt x="167" y="157"/>
                  </a:cubicBezTo>
                  <a:cubicBezTo>
                    <a:pt x="172" y="150"/>
                    <a:pt x="171" y="140"/>
                    <a:pt x="164" y="134"/>
                  </a:cubicBezTo>
                  <a:cubicBezTo>
                    <a:pt x="157" y="128"/>
                    <a:pt x="146" y="128"/>
                    <a:pt x="139" y="135"/>
                  </a:cubicBezTo>
                  <a:cubicBezTo>
                    <a:pt x="136" y="139"/>
                    <a:pt x="135" y="143"/>
                    <a:pt x="135" y="148"/>
                  </a:cubicBezTo>
                  <a:cubicBezTo>
                    <a:pt x="135" y="153"/>
                    <a:pt x="137" y="157"/>
                    <a:pt x="141" y="160"/>
                  </a:cubicBezTo>
                  <a:cubicBezTo>
                    <a:pt x="144" y="163"/>
                    <a:pt x="148" y="165"/>
                    <a:pt x="153" y="165"/>
                  </a:cubicBezTo>
                  <a:cubicBezTo>
                    <a:pt x="157" y="165"/>
                    <a:pt x="161" y="163"/>
                    <a:pt x="163" y="161"/>
                  </a:cubicBezTo>
                  <a:cubicBezTo>
                    <a:pt x="163" y="162"/>
                    <a:pt x="164" y="164"/>
                    <a:pt x="165" y="165"/>
                  </a:cubicBezTo>
                  <a:cubicBezTo>
                    <a:pt x="176" y="174"/>
                    <a:pt x="176" y="174"/>
                    <a:pt x="176" y="174"/>
                  </a:cubicBezTo>
                  <a:cubicBezTo>
                    <a:pt x="178" y="176"/>
                    <a:pt x="181" y="176"/>
                    <a:pt x="183" y="174"/>
                  </a:cubicBezTo>
                  <a:cubicBezTo>
                    <a:pt x="185" y="172"/>
                    <a:pt x="185" y="169"/>
                    <a:pt x="183" y="167"/>
                  </a:cubicBezTo>
                  <a:close/>
                  <a:moveTo>
                    <a:pt x="145" y="155"/>
                  </a:moveTo>
                  <a:cubicBezTo>
                    <a:pt x="141" y="151"/>
                    <a:pt x="141" y="144"/>
                    <a:pt x="145" y="140"/>
                  </a:cubicBezTo>
                  <a:cubicBezTo>
                    <a:pt x="149" y="136"/>
                    <a:pt x="155" y="135"/>
                    <a:pt x="159" y="139"/>
                  </a:cubicBezTo>
                  <a:cubicBezTo>
                    <a:pt x="162" y="141"/>
                    <a:pt x="163" y="144"/>
                    <a:pt x="163" y="147"/>
                  </a:cubicBezTo>
                  <a:cubicBezTo>
                    <a:pt x="163" y="149"/>
                    <a:pt x="162" y="152"/>
                    <a:pt x="160" y="154"/>
                  </a:cubicBezTo>
                  <a:cubicBezTo>
                    <a:pt x="156" y="158"/>
                    <a:pt x="150" y="159"/>
                    <a:pt x="145" y="155"/>
                  </a:cubicBezTo>
                  <a:close/>
                  <a:moveTo>
                    <a:pt x="81" y="128"/>
                  </a:moveTo>
                  <a:cubicBezTo>
                    <a:pt x="45" y="128"/>
                    <a:pt x="17" y="99"/>
                    <a:pt x="17" y="64"/>
                  </a:cubicBezTo>
                  <a:cubicBezTo>
                    <a:pt x="17" y="28"/>
                    <a:pt x="45" y="0"/>
                    <a:pt x="81" y="0"/>
                  </a:cubicBezTo>
                  <a:cubicBezTo>
                    <a:pt x="116" y="0"/>
                    <a:pt x="145" y="28"/>
                    <a:pt x="145" y="64"/>
                  </a:cubicBezTo>
                  <a:cubicBezTo>
                    <a:pt x="145" y="99"/>
                    <a:pt x="116" y="128"/>
                    <a:pt x="81" y="128"/>
                  </a:cubicBezTo>
                  <a:close/>
                  <a:moveTo>
                    <a:pt x="70" y="17"/>
                  </a:moveTo>
                  <a:cubicBezTo>
                    <a:pt x="51" y="24"/>
                    <a:pt x="75" y="49"/>
                    <a:pt x="32" y="64"/>
                  </a:cubicBezTo>
                  <a:cubicBezTo>
                    <a:pt x="32" y="91"/>
                    <a:pt x="54" y="113"/>
                    <a:pt x="81" y="113"/>
                  </a:cubicBezTo>
                  <a:cubicBezTo>
                    <a:pt x="108" y="113"/>
                    <a:pt x="130" y="91"/>
                    <a:pt x="130" y="64"/>
                  </a:cubicBezTo>
                  <a:cubicBezTo>
                    <a:pt x="105" y="43"/>
                    <a:pt x="63" y="53"/>
                    <a:pt x="70" y="17"/>
                  </a:cubicBezTo>
                  <a:close/>
                  <a:moveTo>
                    <a:pt x="41" y="132"/>
                  </a:moveTo>
                  <a:cubicBezTo>
                    <a:pt x="114" y="132"/>
                    <a:pt x="114" y="132"/>
                    <a:pt x="114" y="132"/>
                  </a:cubicBezTo>
                  <a:cubicBezTo>
                    <a:pt x="111" y="138"/>
                    <a:pt x="109" y="146"/>
                    <a:pt x="109" y="154"/>
                  </a:cubicBezTo>
                  <a:cubicBezTo>
                    <a:pt x="109" y="171"/>
                    <a:pt x="117" y="186"/>
                    <a:pt x="130" y="196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21" y="148"/>
                    <a:pt x="25" y="132"/>
                    <a:pt x="41" y="1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80"/>
            <p:cNvSpPr>
              <a:spLocks noEditPoints="1"/>
            </p:cNvSpPr>
            <p:nvPr/>
          </p:nvSpPr>
          <p:spPr bwMode="auto">
            <a:xfrm>
              <a:off x="2910507" y="69330"/>
              <a:ext cx="490812" cy="460541"/>
            </a:xfrm>
            <a:custGeom>
              <a:avLst/>
              <a:gdLst>
                <a:gd name="T0" fmla="*/ 151 w 192"/>
                <a:gd name="T1" fmla="*/ 144 h 180"/>
                <a:gd name="T2" fmla="*/ 132 w 192"/>
                <a:gd name="T3" fmla="*/ 128 h 180"/>
                <a:gd name="T4" fmla="*/ 105 w 192"/>
                <a:gd name="T5" fmla="*/ 128 h 180"/>
                <a:gd name="T6" fmla="*/ 108 w 192"/>
                <a:gd name="T7" fmla="*/ 119 h 180"/>
                <a:gd name="T8" fmla="*/ 138 w 192"/>
                <a:gd name="T9" fmla="*/ 104 h 180"/>
                <a:gd name="T10" fmla="*/ 171 w 192"/>
                <a:gd name="T11" fmla="*/ 104 h 180"/>
                <a:gd name="T12" fmla="*/ 182 w 192"/>
                <a:gd name="T13" fmla="*/ 113 h 180"/>
                <a:gd name="T14" fmla="*/ 192 w 192"/>
                <a:gd name="T15" fmla="*/ 144 h 180"/>
                <a:gd name="T16" fmla="*/ 151 w 192"/>
                <a:gd name="T17" fmla="*/ 144 h 180"/>
                <a:gd name="T18" fmla="*/ 146 w 192"/>
                <a:gd name="T19" fmla="*/ 96 h 180"/>
                <a:gd name="T20" fmla="*/ 141 w 192"/>
                <a:gd name="T21" fmla="*/ 95 h 180"/>
                <a:gd name="T22" fmla="*/ 151 w 192"/>
                <a:gd name="T23" fmla="*/ 63 h 180"/>
                <a:gd name="T24" fmla="*/ 129 w 192"/>
                <a:gd name="T25" fmla="*/ 24 h 180"/>
                <a:gd name="T26" fmla="*/ 182 w 192"/>
                <a:gd name="T27" fmla="*/ 59 h 180"/>
                <a:gd name="T28" fmla="*/ 146 w 192"/>
                <a:gd name="T29" fmla="*/ 96 h 180"/>
                <a:gd name="T30" fmla="*/ 140 w 192"/>
                <a:gd name="T31" fmla="*/ 66 h 180"/>
                <a:gd name="T32" fmla="*/ 94 w 192"/>
                <a:gd name="T33" fmla="*/ 112 h 180"/>
                <a:gd name="T34" fmla="*/ 48 w 192"/>
                <a:gd name="T35" fmla="*/ 66 h 180"/>
                <a:gd name="T36" fmla="*/ 94 w 192"/>
                <a:gd name="T37" fmla="*/ 20 h 180"/>
                <a:gd name="T38" fmla="*/ 140 w 192"/>
                <a:gd name="T39" fmla="*/ 66 h 180"/>
                <a:gd name="T40" fmla="*/ 86 w 192"/>
                <a:gd name="T41" fmla="*/ 33 h 180"/>
                <a:gd name="T42" fmla="*/ 58 w 192"/>
                <a:gd name="T43" fmla="*/ 66 h 180"/>
                <a:gd name="T44" fmla="*/ 94 w 192"/>
                <a:gd name="T45" fmla="*/ 102 h 180"/>
                <a:gd name="T46" fmla="*/ 129 w 192"/>
                <a:gd name="T47" fmla="*/ 66 h 180"/>
                <a:gd name="T48" fmla="*/ 86 w 192"/>
                <a:gd name="T49" fmla="*/ 33 h 180"/>
                <a:gd name="T50" fmla="*/ 60 w 192"/>
                <a:gd name="T51" fmla="*/ 23 h 180"/>
                <a:gd name="T52" fmla="*/ 36 w 192"/>
                <a:gd name="T53" fmla="*/ 63 h 180"/>
                <a:gd name="T54" fmla="*/ 46 w 192"/>
                <a:gd name="T55" fmla="*/ 100 h 180"/>
                <a:gd name="T56" fmla="*/ 46 w 192"/>
                <a:gd name="T57" fmla="*/ 100 h 180"/>
                <a:gd name="T58" fmla="*/ 9 w 192"/>
                <a:gd name="T59" fmla="*/ 59 h 180"/>
                <a:gd name="T60" fmla="*/ 60 w 192"/>
                <a:gd name="T61" fmla="*/ 23 h 180"/>
                <a:gd name="T62" fmla="*/ 23 w 192"/>
                <a:gd name="T63" fmla="*/ 104 h 180"/>
                <a:gd name="T64" fmla="*/ 50 w 192"/>
                <a:gd name="T65" fmla="*/ 104 h 180"/>
                <a:gd name="T66" fmla="*/ 80 w 192"/>
                <a:gd name="T67" fmla="*/ 120 h 180"/>
                <a:gd name="T68" fmla="*/ 82 w 192"/>
                <a:gd name="T69" fmla="*/ 128 h 180"/>
                <a:gd name="T70" fmla="*/ 58 w 192"/>
                <a:gd name="T71" fmla="*/ 128 h 180"/>
                <a:gd name="T72" fmla="*/ 40 w 192"/>
                <a:gd name="T73" fmla="*/ 144 h 180"/>
                <a:gd name="T74" fmla="*/ 0 w 192"/>
                <a:gd name="T75" fmla="*/ 144 h 180"/>
                <a:gd name="T76" fmla="*/ 11 w 192"/>
                <a:gd name="T77" fmla="*/ 113 h 180"/>
                <a:gd name="T78" fmla="*/ 23 w 192"/>
                <a:gd name="T79" fmla="*/ 104 h 180"/>
                <a:gd name="T80" fmla="*/ 65 w 192"/>
                <a:gd name="T81" fmla="*/ 132 h 180"/>
                <a:gd name="T82" fmla="*/ 125 w 192"/>
                <a:gd name="T83" fmla="*/ 132 h 180"/>
                <a:gd name="T84" fmla="*/ 140 w 192"/>
                <a:gd name="T85" fmla="*/ 143 h 180"/>
                <a:gd name="T86" fmla="*/ 152 w 192"/>
                <a:gd name="T87" fmla="*/ 180 h 180"/>
                <a:gd name="T88" fmla="*/ 36 w 192"/>
                <a:gd name="T89" fmla="*/ 180 h 180"/>
                <a:gd name="T90" fmla="*/ 51 w 192"/>
                <a:gd name="T91" fmla="*/ 143 h 180"/>
                <a:gd name="T92" fmla="*/ 65 w 192"/>
                <a:gd name="T93" fmla="*/ 132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80">
                  <a:moveTo>
                    <a:pt x="151" y="144"/>
                  </a:moveTo>
                  <a:cubicBezTo>
                    <a:pt x="150" y="142"/>
                    <a:pt x="145" y="128"/>
                    <a:pt x="132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8" y="119"/>
                    <a:pt x="108" y="119"/>
                    <a:pt x="108" y="119"/>
                  </a:cubicBezTo>
                  <a:cubicBezTo>
                    <a:pt x="120" y="116"/>
                    <a:pt x="130" y="113"/>
                    <a:pt x="138" y="104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80" y="104"/>
                    <a:pt x="182" y="113"/>
                    <a:pt x="182" y="113"/>
                  </a:cubicBezTo>
                  <a:cubicBezTo>
                    <a:pt x="192" y="144"/>
                    <a:pt x="192" y="144"/>
                    <a:pt x="192" y="144"/>
                  </a:cubicBezTo>
                  <a:lnTo>
                    <a:pt x="151" y="144"/>
                  </a:lnTo>
                  <a:close/>
                  <a:moveTo>
                    <a:pt x="146" y="96"/>
                  </a:moveTo>
                  <a:cubicBezTo>
                    <a:pt x="144" y="96"/>
                    <a:pt x="143" y="95"/>
                    <a:pt x="141" y="95"/>
                  </a:cubicBezTo>
                  <a:cubicBezTo>
                    <a:pt x="147" y="86"/>
                    <a:pt x="151" y="75"/>
                    <a:pt x="151" y="63"/>
                  </a:cubicBezTo>
                  <a:cubicBezTo>
                    <a:pt x="151" y="38"/>
                    <a:pt x="139" y="34"/>
                    <a:pt x="129" y="24"/>
                  </a:cubicBezTo>
                  <a:cubicBezTo>
                    <a:pt x="102" y="32"/>
                    <a:pt x="182" y="0"/>
                    <a:pt x="182" y="59"/>
                  </a:cubicBezTo>
                  <a:cubicBezTo>
                    <a:pt x="182" y="79"/>
                    <a:pt x="166" y="96"/>
                    <a:pt x="146" y="96"/>
                  </a:cubicBezTo>
                  <a:close/>
                  <a:moveTo>
                    <a:pt x="140" y="66"/>
                  </a:moveTo>
                  <a:cubicBezTo>
                    <a:pt x="140" y="92"/>
                    <a:pt x="119" y="112"/>
                    <a:pt x="94" y="112"/>
                  </a:cubicBezTo>
                  <a:cubicBezTo>
                    <a:pt x="68" y="112"/>
                    <a:pt x="48" y="92"/>
                    <a:pt x="48" y="66"/>
                  </a:cubicBezTo>
                  <a:cubicBezTo>
                    <a:pt x="48" y="41"/>
                    <a:pt x="68" y="20"/>
                    <a:pt x="94" y="20"/>
                  </a:cubicBezTo>
                  <a:cubicBezTo>
                    <a:pt x="119" y="20"/>
                    <a:pt x="140" y="41"/>
                    <a:pt x="140" y="66"/>
                  </a:cubicBezTo>
                  <a:close/>
                  <a:moveTo>
                    <a:pt x="86" y="33"/>
                  </a:moveTo>
                  <a:cubicBezTo>
                    <a:pt x="72" y="38"/>
                    <a:pt x="89" y="56"/>
                    <a:pt x="58" y="66"/>
                  </a:cubicBezTo>
                  <a:cubicBezTo>
                    <a:pt x="58" y="86"/>
                    <a:pt x="74" y="102"/>
                    <a:pt x="94" y="102"/>
                  </a:cubicBezTo>
                  <a:cubicBezTo>
                    <a:pt x="113" y="102"/>
                    <a:pt x="129" y="86"/>
                    <a:pt x="129" y="66"/>
                  </a:cubicBezTo>
                  <a:cubicBezTo>
                    <a:pt x="111" y="52"/>
                    <a:pt x="81" y="58"/>
                    <a:pt x="86" y="33"/>
                  </a:cubicBezTo>
                  <a:close/>
                  <a:moveTo>
                    <a:pt x="60" y="23"/>
                  </a:moveTo>
                  <a:cubicBezTo>
                    <a:pt x="50" y="33"/>
                    <a:pt x="36" y="41"/>
                    <a:pt x="36" y="63"/>
                  </a:cubicBezTo>
                  <a:cubicBezTo>
                    <a:pt x="36" y="75"/>
                    <a:pt x="40" y="90"/>
                    <a:pt x="46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26" y="100"/>
                    <a:pt x="9" y="79"/>
                    <a:pt x="9" y="59"/>
                  </a:cubicBezTo>
                  <a:cubicBezTo>
                    <a:pt x="9" y="3"/>
                    <a:pt x="90" y="29"/>
                    <a:pt x="60" y="23"/>
                  </a:cubicBezTo>
                  <a:close/>
                  <a:moveTo>
                    <a:pt x="23" y="104"/>
                  </a:moveTo>
                  <a:cubicBezTo>
                    <a:pt x="50" y="104"/>
                    <a:pt x="50" y="104"/>
                    <a:pt x="50" y="104"/>
                  </a:cubicBezTo>
                  <a:cubicBezTo>
                    <a:pt x="59" y="115"/>
                    <a:pt x="66" y="118"/>
                    <a:pt x="80" y="120"/>
                  </a:cubicBezTo>
                  <a:cubicBezTo>
                    <a:pt x="82" y="128"/>
                    <a:pt x="82" y="128"/>
                    <a:pt x="82" y="128"/>
                  </a:cubicBezTo>
                  <a:cubicBezTo>
                    <a:pt x="58" y="128"/>
                    <a:pt x="58" y="128"/>
                    <a:pt x="58" y="128"/>
                  </a:cubicBezTo>
                  <a:cubicBezTo>
                    <a:pt x="45" y="128"/>
                    <a:pt x="41" y="142"/>
                    <a:pt x="40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11" y="113"/>
                    <a:pt x="14" y="104"/>
                    <a:pt x="23" y="104"/>
                  </a:cubicBezTo>
                  <a:close/>
                  <a:moveTo>
                    <a:pt x="65" y="132"/>
                  </a:moveTo>
                  <a:cubicBezTo>
                    <a:pt x="125" y="132"/>
                    <a:pt x="125" y="132"/>
                    <a:pt x="125" y="132"/>
                  </a:cubicBezTo>
                  <a:cubicBezTo>
                    <a:pt x="136" y="132"/>
                    <a:pt x="140" y="143"/>
                    <a:pt x="140" y="143"/>
                  </a:cubicBezTo>
                  <a:cubicBezTo>
                    <a:pt x="152" y="180"/>
                    <a:pt x="152" y="180"/>
                    <a:pt x="152" y="180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51" y="143"/>
                    <a:pt x="51" y="143"/>
                    <a:pt x="51" y="143"/>
                  </a:cubicBezTo>
                  <a:cubicBezTo>
                    <a:pt x="51" y="143"/>
                    <a:pt x="54" y="132"/>
                    <a:pt x="65" y="1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82"/>
            <p:cNvSpPr>
              <a:spLocks noEditPoints="1"/>
            </p:cNvSpPr>
            <p:nvPr/>
          </p:nvSpPr>
          <p:spPr bwMode="auto">
            <a:xfrm rot="3100689">
              <a:off x="6104739" y="6276725"/>
              <a:ext cx="642456" cy="678822"/>
            </a:xfrm>
            <a:custGeom>
              <a:avLst/>
              <a:gdLst>
                <a:gd name="T0" fmla="*/ 165 w 179"/>
                <a:gd name="T1" fmla="*/ 15 h 189"/>
                <a:gd name="T2" fmla="*/ 163 w 179"/>
                <a:gd name="T3" fmla="*/ 14 h 189"/>
                <a:gd name="T4" fmla="*/ 130 w 179"/>
                <a:gd name="T5" fmla="*/ 0 h 189"/>
                <a:gd name="T6" fmla="*/ 96 w 179"/>
                <a:gd name="T7" fmla="*/ 14 h 189"/>
                <a:gd name="T8" fmla="*/ 82 w 179"/>
                <a:gd name="T9" fmla="*/ 28 h 189"/>
                <a:gd name="T10" fmla="*/ 82 w 179"/>
                <a:gd name="T11" fmla="*/ 49 h 189"/>
                <a:gd name="T12" fmla="*/ 103 w 179"/>
                <a:gd name="T13" fmla="*/ 49 h 189"/>
                <a:gd name="T14" fmla="*/ 117 w 179"/>
                <a:gd name="T15" fmla="*/ 34 h 189"/>
                <a:gd name="T16" fmla="*/ 130 w 179"/>
                <a:gd name="T17" fmla="*/ 29 h 189"/>
                <a:gd name="T18" fmla="*/ 143 w 179"/>
                <a:gd name="T19" fmla="*/ 34 h 189"/>
                <a:gd name="T20" fmla="*/ 144 w 179"/>
                <a:gd name="T21" fmla="*/ 36 h 189"/>
                <a:gd name="T22" fmla="*/ 149 w 179"/>
                <a:gd name="T23" fmla="*/ 49 h 189"/>
                <a:gd name="T24" fmla="*/ 144 w 179"/>
                <a:gd name="T25" fmla="*/ 62 h 189"/>
                <a:gd name="T26" fmla="*/ 110 w 179"/>
                <a:gd name="T27" fmla="*/ 96 h 189"/>
                <a:gd name="T28" fmla="*/ 97 w 179"/>
                <a:gd name="T29" fmla="*/ 101 h 189"/>
                <a:gd name="T30" fmla="*/ 84 w 179"/>
                <a:gd name="T31" fmla="*/ 96 h 189"/>
                <a:gd name="T32" fmla="*/ 83 w 179"/>
                <a:gd name="T33" fmla="*/ 94 h 189"/>
                <a:gd name="T34" fmla="*/ 62 w 179"/>
                <a:gd name="T35" fmla="*/ 115 h 189"/>
                <a:gd name="T36" fmla="*/ 63 w 179"/>
                <a:gd name="T37" fmla="*/ 117 h 189"/>
                <a:gd name="T38" fmla="*/ 97 w 179"/>
                <a:gd name="T39" fmla="*/ 131 h 189"/>
                <a:gd name="T40" fmla="*/ 97 w 179"/>
                <a:gd name="T41" fmla="*/ 131 h 189"/>
                <a:gd name="T42" fmla="*/ 131 w 179"/>
                <a:gd name="T43" fmla="*/ 117 h 189"/>
                <a:gd name="T44" fmla="*/ 165 w 179"/>
                <a:gd name="T45" fmla="*/ 83 h 189"/>
                <a:gd name="T46" fmla="*/ 179 w 179"/>
                <a:gd name="T47" fmla="*/ 49 h 189"/>
                <a:gd name="T48" fmla="*/ 165 w 179"/>
                <a:gd name="T49" fmla="*/ 15 h 189"/>
                <a:gd name="T50" fmla="*/ 77 w 179"/>
                <a:gd name="T51" fmla="*/ 139 h 189"/>
                <a:gd name="T52" fmla="*/ 62 w 179"/>
                <a:gd name="T53" fmla="*/ 154 h 189"/>
                <a:gd name="T54" fmla="*/ 49 w 179"/>
                <a:gd name="T55" fmla="*/ 159 h 189"/>
                <a:gd name="T56" fmla="*/ 36 w 179"/>
                <a:gd name="T57" fmla="*/ 154 h 189"/>
                <a:gd name="T58" fmla="*/ 35 w 179"/>
                <a:gd name="T59" fmla="*/ 153 h 189"/>
                <a:gd name="T60" fmla="*/ 30 w 179"/>
                <a:gd name="T61" fmla="*/ 140 h 189"/>
                <a:gd name="T62" fmla="*/ 35 w 179"/>
                <a:gd name="T63" fmla="*/ 127 h 189"/>
                <a:gd name="T64" fmla="*/ 69 w 179"/>
                <a:gd name="T65" fmla="*/ 93 h 189"/>
                <a:gd name="T66" fmla="*/ 82 w 179"/>
                <a:gd name="T67" fmla="*/ 87 h 189"/>
                <a:gd name="T68" fmla="*/ 95 w 179"/>
                <a:gd name="T69" fmla="*/ 93 h 189"/>
                <a:gd name="T70" fmla="*/ 96 w 179"/>
                <a:gd name="T71" fmla="*/ 94 h 189"/>
                <a:gd name="T72" fmla="*/ 96 w 179"/>
                <a:gd name="T73" fmla="*/ 94 h 189"/>
                <a:gd name="T74" fmla="*/ 117 w 179"/>
                <a:gd name="T75" fmla="*/ 73 h 189"/>
                <a:gd name="T76" fmla="*/ 116 w 179"/>
                <a:gd name="T77" fmla="*/ 72 h 189"/>
                <a:gd name="T78" fmla="*/ 113 w 179"/>
                <a:gd name="T79" fmla="*/ 69 h 189"/>
                <a:gd name="T80" fmla="*/ 109 w 179"/>
                <a:gd name="T81" fmla="*/ 66 h 189"/>
                <a:gd name="T82" fmla="*/ 82 w 179"/>
                <a:gd name="T83" fmla="*/ 58 h 189"/>
                <a:gd name="T84" fmla="*/ 48 w 179"/>
                <a:gd name="T85" fmla="*/ 72 h 189"/>
                <a:gd name="T86" fmla="*/ 14 w 179"/>
                <a:gd name="T87" fmla="*/ 106 h 189"/>
                <a:gd name="T88" fmla="*/ 0 w 179"/>
                <a:gd name="T89" fmla="*/ 140 h 189"/>
                <a:gd name="T90" fmla="*/ 14 w 179"/>
                <a:gd name="T91" fmla="*/ 173 h 189"/>
                <a:gd name="T92" fmla="*/ 16 w 179"/>
                <a:gd name="T93" fmla="*/ 175 h 189"/>
                <a:gd name="T94" fmla="*/ 49 w 179"/>
                <a:gd name="T95" fmla="*/ 189 h 189"/>
                <a:gd name="T96" fmla="*/ 49 w 179"/>
                <a:gd name="T97" fmla="*/ 189 h 189"/>
                <a:gd name="T98" fmla="*/ 83 w 179"/>
                <a:gd name="T99" fmla="*/ 175 h 189"/>
                <a:gd name="T100" fmla="*/ 98 w 179"/>
                <a:gd name="T101" fmla="*/ 160 h 189"/>
                <a:gd name="T102" fmla="*/ 98 w 179"/>
                <a:gd name="T103" fmla="*/ 139 h 189"/>
                <a:gd name="T104" fmla="*/ 77 w 179"/>
                <a:gd name="T105" fmla="*/ 13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9" h="189">
                  <a:moveTo>
                    <a:pt x="165" y="15"/>
                  </a:moveTo>
                  <a:cubicBezTo>
                    <a:pt x="163" y="14"/>
                    <a:pt x="163" y="14"/>
                    <a:pt x="163" y="14"/>
                  </a:cubicBezTo>
                  <a:cubicBezTo>
                    <a:pt x="154" y="4"/>
                    <a:pt x="142" y="0"/>
                    <a:pt x="130" y="0"/>
                  </a:cubicBezTo>
                  <a:cubicBezTo>
                    <a:pt x="117" y="0"/>
                    <a:pt x="105" y="4"/>
                    <a:pt x="96" y="14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76" y="33"/>
                    <a:pt x="76" y="43"/>
                    <a:pt x="82" y="49"/>
                  </a:cubicBezTo>
                  <a:cubicBezTo>
                    <a:pt x="88" y="54"/>
                    <a:pt x="97" y="54"/>
                    <a:pt x="103" y="49"/>
                  </a:cubicBezTo>
                  <a:cubicBezTo>
                    <a:pt x="117" y="34"/>
                    <a:pt x="117" y="34"/>
                    <a:pt x="117" y="34"/>
                  </a:cubicBezTo>
                  <a:cubicBezTo>
                    <a:pt x="120" y="31"/>
                    <a:pt x="125" y="29"/>
                    <a:pt x="130" y="29"/>
                  </a:cubicBezTo>
                  <a:cubicBezTo>
                    <a:pt x="134" y="29"/>
                    <a:pt x="139" y="31"/>
                    <a:pt x="143" y="34"/>
                  </a:cubicBezTo>
                  <a:cubicBezTo>
                    <a:pt x="144" y="36"/>
                    <a:pt x="144" y="36"/>
                    <a:pt x="144" y="36"/>
                  </a:cubicBezTo>
                  <a:cubicBezTo>
                    <a:pt x="148" y="40"/>
                    <a:pt x="149" y="44"/>
                    <a:pt x="149" y="49"/>
                  </a:cubicBezTo>
                  <a:cubicBezTo>
                    <a:pt x="149" y="54"/>
                    <a:pt x="148" y="58"/>
                    <a:pt x="144" y="62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06" y="99"/>
                    <a:pt x="102" y="101"/>
                    <a:pt x="97" y="101"/>
                  </a:cubicBezTo>
                  <a:cubicBezTo>
                    <a:pt x="92" y="101"/>
                    <a:pt x="88" y="99"/>
                    <a:pt x="84" y="96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2" y="126"/>
                    <a:pt x="85" y="131"/>
                    <a:pt x="97" y="131"/>
                  </a:cubicBezTo>
                  <a:cubicBezTo>
                    <a:pt x="97" y="131"/>
                    <a:pt x="97" y="131"/>
                    <a:pt x="97" y="131"/>
                  </a:cubicBezTo>
                  <a:cubicBezTo>
                    <a:pt x="109" y="131"/>
                    <a:pt x="121" y="126"/>
                    <a:pt x="131" y="117"/>
                  </a:cubicBezTo>
                  <a:cubicBezTo>
                    <a:pt x="165" y="83"/>
                    <a:pt x="165" y="83"/>
                    <a:pt x="165" y="83"/>
                  </a:cubicBezTo>
                  <a:cubicBezTo>
                    <a:pt x="174" y="73"/>
                    <a:pt x="179" y="61"/>
                    <a:pt x="179" y="49"/>
                  </a:cubicBezTo>
                  <a:cubicBezTo>
                    <a:pt x="179" y="37"/>
                    <a:pt x="174" y="24"/>
                    <a:pt x="165" y="15"/>
                  </a:cubicBezTo>
                  <a:close/>
                  <a:moveTo>
                    <a:pt x="77" y="139"/>
                  </a:moveTo>
                  <a:cubicBezTo>
                    <a:pt x="62" y="154"/>
                    <a:pt x="62" y="154"/>
                    <a:pt x="62" y="154"/>
                  </a:cubicBezTo>
                  <a:cubicBezTo>
                    <a:pt x="59" y="158"/>
                    <a:pt x="54" y="159"/>
                    <a:pt x="49" y="159"/>
                  </a:cubicBezTo>
                  <a:cubicBezTo>
                    <a:pt x="45" y="159"/>
                    <a:pt x="40" y="158"/>
                    <a:pt x="36" y="154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31" y="149"/>
                    <a:pt x="30" y="144"/>
                    <a:pt x="30" y="140"/>
                  </a:cubicBezTo>
                  <a:cubicBezTo>
                    <a:pt x="30" y="135"/>
                    <a:pt x="31" y="130"/>
                    <a:pt x="35" y="127"/>
                  </a:cubicBezTo>
                  <a:cubicBezTo>
                    <a:pt x="69" y="93"/>
                    <a:pt x="69" y="93"/>
                    <a:pt x="69" y="93"/>
                  </a:cubicBezTo>
                  <a:cubicBezTo>
                    <a:pt x="73" y="89"/>
                    <a:pt x="77" y="87"/>
                    <a:pt x="82" y="87"/>
                  </a:cubicBezTo>
                  <a:cubicBezTo>
                    <a:pt x="87" y="87"/>
                    <a:pt x="91" y="89"/>
                    <a:pt x="95" y="93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117" y="73"/>
                    <a:pt x="117" y="73"/>
                    <a:pt x="117" y="73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3" y="69"/>
                    <a:pt x="113" y="69"/>
                    <a:pt x="113" y="69"/>
                  </a:cubicBezTo>
                  <a:cubicBezTo>
                    <a:pt x="112" y="68"/>
                    <a:pt x="111" y="67"/>
                    <a:pt x="109" y="66"/>
                  </a:cubicBezTo>
                  <a:cubicBezTo>
                    <a:pt x="101" y="61"/>
                    <a:pt x="92" y="58"/>
                    <a:pt x="82" y="58"/>
                  </a:cubicBezTo>
                  <a:cubicBezTo>
                    <a:pt x="70" y="58"/>
                    <a:pt x="58" y="62"/>
                    <a:pt x="48" y="72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5" y="115"/>
                    <a:pt x="0" y="128"/>
                    <a:pt x="0" y="140"/>
                  </a:cubicBezTo>
                  <a:cubicBezTo>
                    <a:pt x="0" y="152"/>
                    <a:pt x="5" y="164"/>
                    <a:pt x="14" y="173"/>
                  </a:cubicBezTo>
                  <a:cubicBezTo>
                    <a:pt x="16" y="175"/>
                    <a:pt x="16" y="175"/>
                    <a:pt x="16" y="175"/>
                  </a:cubicBezTo>
                  <a:cubicBezTo>
                    <a:pt x="25" y="184"/>
                    <a:pt x="37" y="189"/>
                    <a:pt x="49" y="189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61" y="189"/>
                    <a:pt x="74" y="184"/>
                    <a:pt x="83" y="175"/>
                  </a:cubicBezTo>
                  <a:cubicBezTo>
                    <a:pt x="98" y="160"/>
                    <a:pt x="98" y="160"/>
                    <a:pt x="98" y="160"/>
                  </a:cubicBezTo>
                  <a:cubicBezTo>
                    <a:pt x="104" y="154"/>
                    <a:pt x="104" y="145"/>
                    <a:pt x="98" y="139"/>
                  </a:cubicBezTo>
                  <a:cubicBezTo>
                    <a:pt x="92" y="134"/>
                    <a:pt x="83" y="134"/>
                    <a:pt x="77" y="1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83"/>
            <p:cNvSpPr>
              <a:spLocks noEditPoints="1"/>
            </p:cNvSpPr>
            <p:nvPr/>
          </p:nvSpPr>
          <p:spPr bwMode="auto">
            <a:xfrm rot="16200000">
              <a:off x="6399648" y="5606560"/>
              <a:ext cx="553058" cy="707612"/>
            </a:xfrm>
            <a:custGeom>
              <a:avLst/>
              <a:gdLst>
                <a:gd name="T0" fmla="*/ 153 w 154"/>
                <a:gd name="T1" fmla="*/ 85 h 197"/>
                <a:gd name="T2" fmla="*/ 78 w 154"/>
                <a:gd name="T3" fmla="*/ 197 h 197"/>
                <a:gd name="T4" fmla="*/ 3 w 154"/>
                <a:gd name="T5" fmla="*/ 101 h 197"/>
                <a:gd name="T6" fmla="*/ 0 w 154"/>
                <a:gd name="T7" fmla="*/ 77 h 197"/>
                <a:gd name="T8" fmla="*/ 77 w 154"/>
                <a:gd name="T9" fmla="*/ 0 h 197"/>
                <a:gd name="T10" fmla="*/ 154 w 154"/>
                <a:gd name="T11" fmla="*/ 77 h 197"/>
                <a:gd name="T12" fmla="*/ 153 w 154"/>
                <a:gd name="T13" fmla="*/ 85 h 197"/>
                <a:gd name="T14" fmla="*/ 77 w 154"/>
                <a:gd name="T15" fmla="*/ 28 h 197"/>
                <a:gd name="T16" fmla="*/ 33 w 154"/>
                <a:gd name="T17" fmla="*/ 71 h 197"/>
                <a:gd name="T18" fmla="*/ 77 w 154"/>
                <a:gd name="T19" fmla="*/ 114 h 197"/>
                <a:gd name="T20" fmla="*/ 120 w 154"/>
                <a:gd name="T21" fmla="*/ 71 h 197"/>
                <a:gd name="T22" fmla="*/ 77 w 154"/>
                <a:gd name="T23" fmla="*/ 2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4" h="197">
                  <a:moveTo>
                    <a:pt x="153" y="85"/>
                  </a:moveTo>
                  <a:cubicBezTo>
                    <a:pt x="150" y="153"/>
                    <a:pt x="78" y="197"/>
                    <a:pt x="78" y="197"/>
                  </a:cubicBezTo>
                  <a:cubicBezTo>
                    <a:pt x="78" y="197"/>
                    <a:pt x="15" y="160"/>
                    <a:pt x="3" y="101"/>
                  </a:cubicBezTo>
                  <a:cubicBezTo>
                    <a:pt x="1" y="93"/>
                    <a:pt x="0" y="85"/>
                    <a:pt x="0" y="77"/>
                  </a:cubicBezTo>
                  <a:cubicBezTo>
                    <a:pt x="0" y="34"/>
                    <a:pt x="34" y="0"/>
                    <a:pt x="77" y="0"/>
                  </a:cubicBezTo>
                  <a:cubicBezTo>
                    <a:pt x="119" y="0"/>
                    <a:pt x="154" y="34"/>
                    <a:pt x="154" y="77"/>
                  </a:cubicBezTo>
                  <a:cubicBezTo>
                    <a:pt x="154" y="80"/>
                    <a:pt x="153" y="83"/>
                    <a:pt x="153" y="85"/>
                  </a:cubicBezTo>
                  <a:close/>
                  <a:moveTo>
                    <a:pt x="77" y="28"/>
                  </a:moveTo>
                  <a:cubicBezTo>
                    <a:pt x="53" y="28"/>
                    <a:pt x="33" y="47"/>
                    <a:pt x="33" y="71"/>
                  </a:cubicBezTo>
                  <a:cubicBezTo>
                    <a:pt x="33" y="95"/>
                    <a:pt x="53" y="114"/>
                    <a:pt x="77" y="114"/>
                  </a:cubicBezTo>
                  <a:cubicBezTo>
                    <a:pt x="100" y="114"/>
                    <a:pt x="120" y="95"/>
                    <a:pt x="120" y="71"/>
                  </a:cubicBezTo>
                  <a:cubicBezTo>
                    <a:pt x="120" y="47"/>
                    <a:pt x="100" y="28"/>
                    <a:pt x="77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84"/>
            <p:cNvSpPr>
              <a:spLocks noEditPoints="1"/>
            </p:cNvSpPr>
            <p:nvPr/>
          </p:nvSpPr>
          <p:spPr bwMode="auto">
            <a:xfrm rot="9109649">
              <a:off x="3996153" y="5920676"/>
              <a:ext cx="553058" cy="707612"/>
            </a:xfrm>
            <a:custGeom>
              <a:avLst/>
              <a:gdLst>
                <a:gd name="T0" fmla="*/ 153 w 154"/>
                <a:gd name="T1" fmla="*/ 85 h 197"/>
                <a:gd name="T2" fmla="*/ 78 w 154"/>
                <a:gd name="T3" fmla="*/ 197 h 197"/>
                <a:gd name="T4" fmla="*/ 4 w 154"/>
                <a:gd name="T5" fmla="*/ 101 h 197"/>
                <a:gd name="T6" fmla="*/ 0 w 154"/>
                <a:gd name="T7" fmla="*/ 77 h 197"/>
                <a:gd name="T8" fmla="*/ 77 w 154"/>
                <a:gd name="T9" fmla="*/ 0 h 197"/>
                <a:gd name="T10" fmla="*/ 154 w 154"/>
                <a:gd name="T11" fmla="*/ 77 h 197"/>
                <a:gd name="T12" fmla="*/ 153 w 154"/>
                <a:gd name="T13" fmla="*/ 85 h 197"/>
                <a:gd name="T14" fmla="*/ 77 w 154"/>
                <a:gd name="T15" fmla="*/ 28 h 197"/>
                <a:gd name="T16" fmla="*/ 34 w 154"/>
                <a:gd name="T17" fmla="*/ 71 h 197"/>
                <a:gd name="T18" fmla="*/ 77 w 154"/>
                <a:gd name="T19" fmla="*/ 114 h 197"/>
                <a:gd name="T20" fmla="*/ 120 w 154"/>
                <a:gd name="T21" fmla="*/ 71 h 197"/>
                <a:gd name="T22" fmla="*/ 77 w 154"/>
                <a:gd name="T23" fmla="*/ 28 h 197"/>
                <a:gd name="T24" fmla="*/ 97 w 154"/>
                <a:gd name="T25" fmla="*/ 99 h 197"/>
                <a:gd name="T26" fmla="*/ 77 w 154"/>
                <a:gd name="T27" fmla="*/ 89 h 197"/>
                <a:gd name="T28" fmla="*/ 58 w 154"/>
                <a:gd name="T29" fmla="*/ 99 h 197"/>
                <a:gd name="T30" fmla="*/ 60 w 154"/>
                <a:gd name="T31" fmla="*/ 77 h 197"/>
                <a:gd name="T32" fmla="*/ 46 w 154"/>
                <a:gd name="T33" fmla="*/ 61 h 197"/>
                <a:gd name="T34" fmla="*/ 67 w 154"/>
                <a:gd name="T35" fmla="*/ 57 h 197"/>
                <a:gd name="T36" fmla="*/ 77 w 154"/>
                <a:gd name="T37" fmla="*/ 38 h 197"/>
                <a:gd name="T38" fmla="*/ 88 w 154"/>
                <a:gd name="T39" fmla="*/ 57 h 197"/>
                <a:gd name="T40" fmla="*/ 109 w 154"/>
                <a:gd name="T41" fmla="*/ 61 h 197"/>
                <a:gd name="T42" fmla="*/ 94 w 154"/>
                <a:gd name="T43" fmla="*/ 77 h 197"/>
                <a:gd name="T44" fmla="*/ 97 w 154"/>
                <a:gd name="T45" fmla="*/ 99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4" h="197">
                  <a:moveTo>
                    <a:pt x="153" y="85"/>
                  </a:moveTo>
                  <a:cubicBezTo>
                    <a:pt x="151" y="153"/>
                    <a:pt x="78" y="197"/>
                    <a:pt x="78" y="197"/>
                  </a:cubicBezTo>
                  <a:cubicBezTo>
                    <a:pt x="78" y="197"/>
                    <a:pt x="16" y="159"/>
                    <a:pt x="4" y="101"/>
                  </a:cubicBezTo>
                  <a:cubicBezTo>
                    <a:pt x="1" y="93"/>
                    <a:pt x="0" y="85"/>
                    <a:pt x="0" y="77"/>
                  </a:cubicBezTo>
                  <a:cubicBezTo>
                    <a:pt x="0" y="34"/>
                    <a:pt x="34" y="0"/>
                    <a:pt x="77" y="0"/>
                  </a:cubicBezTo>
                  <a:cubicBezTo>
                    <a:pt x="119" y="0"/>
                    <a:pt x="154" y="34"/>
                    <a:pt x="154" y="77"/>
                  </a:cubicBezTo>
                  <a:cubicBezTo>
                    <a:pt x="154" y="79"/>
                    <a:pt x="154" y="82"/>
                    <a:pt x="153" y="85"/>
                  </a:cubicBezTo>
                  <a:close/>
                  <a:moveTo>
                    <a:pt x="77" y="28"/>
                  </a:moveTo>
                  <a:cubicBezTo>
                    <a:pt x="53" y="28"/>
                    <a:pt x="34" y="47"/>
                    <a:pt x="34" y="71"/>
                  </a:cubicBezTo>
                  <a:cubicBezTo>
                    <a:pt x="34" y="94"/>
                    <a:pt x="53" y="114"/>
                    <a:pt x="77" y="114"/>
                  </a:cubicBezTo>
                  <a:cubicBezTo>
                    <a:pt x="101" y="114"/>
                    <a:pt x="120" y="94"/>
                    <a:pt x="120" y="71"/>
                  </a:cubicBezTo>
                  <a:cubicBezTo>
                    <a:pt x="120" y="47"/>
                    <a:pt x="101" y="28"/>
                    <a:pt x="77" y="28"/>
                  </a:cubicBezTo>
                  <a:close/>
                  <a:moveTo>
                    <a:pt x="97" y="99"/>
                  </a:moveTo>
                  <a:cubicBezTo>
                    <a:pt x="77" y="89"/>
                    <a:pt x="77" y="89"/>
                    <a:pt x="77" y="89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67" y="57"/>
                    <a:pt x="67" y="57"/>
                    <a:pt x="67" y="57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109" y="61"/>
                    <a:pt x="109" y="61"/>
                    <a:pt x="109" y="61"/>
                  </a:cubicBezTo>
                  <a:cubicBezTo>
                    <a:pt x="94" y="77"/>
                    <a:pt x="94" y="77"/>
                    <a:pt x="94" y="77"/>
                  </a:cubicBezTo>
                  <a:lnTo>
                    <a:pt x="97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85"/>
            <p:cNvSpPr>
              <a:spLocks/>
            </p:cNvSpPr>
            <p:nvPr/>
          </p:nvSpPr>
          <p:spPr bwMode="auto">
            <a:xfrm>
              <a:off x="5096259" y="3091436"/>
              <a:ext cx="690944" cy="657609"/>
            </a:xfrm>
            <a:custGeom>
              <a:avLst/>
              <a:gdLst>
                <a:gd name="T0" fmla="*/ 227 w 456"/>
                <a:gd name="T1" fmla="*/ 0 h 434"/>
                <a:gd name="T2" fmla="*/ 302 w 456"/>
                <a:gd name="T3" fmla="*/ 135 h 434"/>
                <a:gd name="T4" fmla="*/ 456 w 456"/>
                <a:gd name="T5" fmla="*/ 166 h 434"/>
                <a:gd name="T6" fmla="*/ 350 w 456"/>
                <a:gd name="T7" fmla="*/ 280 h 434"/>
                <a:gd name="T8" fmla="*/ 369 w 456"/>
                <a:gd name="T9" fmla="*/ 434 h 434"/>
                <a:gd name="T10" fmla="*/ 227 w 456"/>
                <a:gd name="T11" fmla="*/ 367 h 434"/>
                <a:gd name="T12" fmla="*/ 87 w 456"/>
                <a:gd name="T13" fmla="*/ 434 h 434"/>
                <a:gd name="T14" fmla="*/ 106 w 456"/>
                <a:gd name="T15" fmla="*/ 280 h 434"/>
                <a:gd name="T16" fmla="*/ 0 w 456"/>
                <a:gd name="T17" fmla="*/ 166 h 434"/>
                <a:gd name="T18" fmla="*/ 153 w 456"/>
                <a:gd name="T19" fmla="*/ 135 h 434"/>
                <a:gd name="T20" fmla="*/ 227 w 456"/>
                <a:gd name="T21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6" h="434">
                  <a:moveTo>
                    <a:pt x="227" y="0"/>
                  </a:moveTo>
                  <a:lnTo>
                    <a:pt x="302" y="135"/>
                  </a:lnTo>
                  <a:lnTo>
                    <a:pt x="456" y="166"/>
                  </a:lnTo>
                  <a:lnTo>
                    <a:pt x="350" y="280"/>
                  </a:lnTo>
                  <a:lnTo>
                    <a:pt x="369" y="434"/>
                  </a:lnTo>
                  <a:lnTo>
                    <a:pt x="227" y="367"/>
                  </a:lnTo>
                  <a:lnTo>
                    <a:pt x="87" y="434"/>
                  </a:lnTo>
                  <a:lnTo>
                    <a:pt x="106" y="280"/>
                  </a:lnTo>
                  <a:lnTo>
                    <a:pt x="0" y="166"/>
                  </a:lnTo>
                  <a:lnTo>
                    <a:pt x="153" y="135"/>
                  </a:lnTo>
                  <a:lnTo>
                    <a:pt x="22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87"/>
            <p:cNvSpPr>
              <a:spLocks noEditPoints="1"/>
            </p:cNvSpPr>
            <p:nvPr/>
          </p:nvSpPr>
          <p:spPr bwMode="auto">
            <a:xfrm>
              <a:off x="3289139" y="6204712"/>
              <a:ext cx="692459" cy="657609"/>
            </a:xfrm>
            <a:custGeom>
              <a:avLst/>
              <a:gdLst>
                <a:gd name="T0" fmla="*/ 351 w 457"/>
                <a:gd name="T1" fmla="*/ 280 h 434"/>
                <a:gd name="T2" fmla="*/ 370 w 457"/>
                <a:gd name="T3" fmla="*/ 434 h 434"/>
                <a:gd name="T4" fmla="*/ 230 w 457"/>
                <a:gd name="T5" fmla="*/ 367 h 434"/>
                <a:gd name="T6" fmla="*/ 88 w 457"/>
                <a:gd name="T7" fmla="*/ 434 h 434"/>
                <a:gd name="T8" fmla="*/ 107 w 457"/>
                <a:gd name="T9" fmla="*/ 280 h 434"/>
                <a:gd name="T10" fmla="*/ 0 w 457"/>
                <a:gd name="T11" fmla="*/ 166 h 434"/>
                <a:gd name="T12" fmla="*/ 154 w 457"/>
                <a:gd name="T13" fmla="*/ 135 h 434"/>
                <a:gd name="T14" fmla="*/ 230 w 457"/>
                <a:gd name="T15" fmla="*/ 0 h 434"/>
                <a:gd name="T16" fmla="*/ 303 w 457"/>
                <a:gd name="T17" fmla="*/ 135 h 434"/>
                <a:gd name="T18" fmla="*/ 457 w 457"/>
                <a:gd name="T19" fmla="*/ 166 h 434"/>
                <a:gd name="T20" fmla="*/ 351 w 457"/>
                <a:gd name="T21" fmla="*/ 280 h 434"/>
                <a:gd name="T22" fmla="*/ 273 w 457"/>
                <a:gd name="T23" fmla="*/ 168 h 434"/>
                <a:gd name="T24" fmla="*/ 242 w 457"/>
                <a:gd name="T25" fmla="*/ 88 h 434"/>
                <a:gd name="T26" fmla="*/ 242 w 457"/>
                <a:gd name="T27" fmla="*/ 306 h 434"/>
                <a:gd name="T28" fmla="*/ 313 w 457"/>
                <a:gd name="T29" fmla="*/ 346 h 434"/>
                <a:gd name="T30" fmla="*/ 301 w 457"/>
                <a:gd name="T31" fmla="*/ 254 h 434"/>
                <a:gd name="T32" fmla="*/ 365 w 457"/>
                <a:gd name="T33" fmla="*/ 185 h 434"/>
                <a:gd name="T34" fmla="*/ 273 w 457"/>
                <a:gd name="T35" fmla="*/ 168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7" h="434">
                  <a:moveTo>
                    <a:pt x="351" y="280"/>
                  </a:moveTo>
                  <a:lnTo>
                    <a:pt x="370" y="434"/>
                  </a:lnTo>
                  <a:lnTo>
                    <a:pt x="230" y="367"/>
                  </a:lnTo>
                  <a:lnTo>
                    <a:pt x="88" y="434"/>
                  </a:lnTo>
                  <a:lnTo>
                    <a:pt x="107" y="280"/>
                  </a:lnTo>
                  <a:lnTo>
                    <a:pt x="0" y="166"/>
                  </a:lnTo>
                  <a:lnTo>
                    <a:pt x="154" y="135"/>
                  </a:lnTo>
                  <a:lnTo>
                    <a:pt x="230" y="0"/>
                  </a:lnTo>
                  <a:lnTo>
                    <a:pt x="303" y="135"/>
                  </a:lnTo>
                  <a:lnTo>
                    <a:pt x="457" y="166"/>
                  </a:lnTo>
                  <a:lnTo>
                    <a:pt x="351" y="280"/>
                  </a:lnTo>
                  <a:close/>
                  <a:moveTo>
                    <a:pt x="273" y="168"/>
                  </a:moveTo>
                  <a:lnTo>
                    <a:pt x="242" y="88"/>
                  </a:lnTo>
                  <a:lnTo>
                    <a:pt x="242" y="306"/>
                  </a:lnTo>
                  <a:lnTo>
                    <a:pt x="313" y="346"/>
                  </a:lnTo>
                  <a:lnTo>
                    <a:pt x="301" y="254"/>
                  </a:lnTo>
                  <a:lnTo>
                    <a:pt x="365" y="185"/>
                  </a:lnTo>
                  <a:lnTo>
                    <a:pt x="273" y="1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88"/>
            <p:cNvSpPr>
              <a:spLocks noEditPoints="1"/>
            </p:cNvSpPr>
            <p:nvPr/>
          </p:nvSpPr>
          <p:spPr bwMode="auto">
            <a:xfrm rot="18080229">
              <a:off x="4589606" y="2062197"/>
              <a:ext cx="687913" cy="657609"/>
            </a:xfrm>
            <a:custGeom>
              <a:avLst/>
              <a:gdLst>
                <a:gd name="T0" fmla="*/ 348 w 454"/>
                <a:gd name="T1" fmla="*/ 280 h 434"/>
                <a:gd name="T2" fmla="*/ 369 w 454"/>
                <a:gd name="T3" fmla="*/ 434 h 434"/>
                <a:gd name="T4" fmla="*/ 227 w 454"/>
                <a:gd name="T5" fmla="*/ 367 h 434"/>
                <a:gd name="T6" fmla="*/ 85 w 454"/>
                <a:gd name="T7" fmla="*/ 434 h 434"/>
                <a:gd name="T8" fmla="*/ 106 w 454"/>
                <a:gd name="T9" fmla="*/ 280 h 434"/>
                <a:gd name="T10" fmla="*/ 0 w 454"/>
                <a:gd name="T11" fmla="*/ 166 h 434"/>
                <a:gd name="T12" fmla="*/ 151 w 454"/>
                <a:gd name="T13" fmla="*/ 135 h 434"/>
                <a:gd name="T14" fmla="*/ 227 w 454"/>
                <a:gd name="T15" fmla="*/ 0 h 434"/>
                <a:gd name="T16" fmla="*/ 303 w 454"/>
                <a:gd name="T17" fmla="*/ 135 h 434"/>
                <a:gd name="T18" fmla="*/ 454 w 454"/>
                <a:gd name="T19" fmla="*/ 166 h 434"/>
                <a:gd name="T20" fmla="*/ 348 w 454"/>
                <a:gd name="T21" fmla="*/ 280 h 434"/>
                <a:gd name="T22" fmla="*/ 272 w 454"/>
                <a:gd name="T23" fmla="*/ 168 h 434"/>
                <a:gd name="T24" fmla="*/ 227 w 454"/>
                <a:gd name="T25" fmla="*/ 88 h 434"/>
                <a:gd name="T26" fmla="*/ 182 w 454"/>
                <a:gd name="T27" fmla="*/ 168 h 434"/>
                <a:gd name="T28" fmla="*/ 92 w 454"/>
                <a:gd name="T29" fmla="*/ 187 h 434"/>
                <a:gd name="T30" fmla="*/ 154 w 454"/>
                <a:gd name="T31" fmla="*/ 253 h 434"/>
                <a:gd name="T32" fmla="*/ 144 w 454"/>
                <a:gd name="T33" fmla="*/ 346 h 434"/>
                <a:gd name="T34" fmla="*/ 227 w 454"/>
                <a:gd name="T35" fmla="*/ 306 h 434"/>
                <a:gd name="T36" fmla="*/ 310 w 454"/>
                <a:gd name="T37" fmla="*/ 346 h 434"/>
                <a:gd name="T38" fmla="*/ 298 w 454"/>
                <a:gd name="T39" fmla="*/ 253 h 434"/>
                <a:gd name="T40" fmla="*/ 362 w 454"/>
                <a:gd name="T41" fmla="*/ 187 h 434"/>
                <a:gd name="T42" fmla="*/ 272 w 454"/>
                <a:gd name="T43" fmla="*/ 168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4" h="434">
                  <a:moveTo>
                    <a:pt x="348" y="280"/>
                  </a:moveTo>
                  <a:lnTo>
                    <a:pt x="369" y="434"/>
                  </a:lnTo>
                  <a:lnTo>
                    <a:pt x="227" y="367"/>
                  </a:lnTo>
                  <a:lnTo>
                    <a:pt x="85" y="434"/>
                  </a:lnTo>
                  <a:lnTo>
                    <a:pt x="106" y="280"/>
                  </a:lnTo>
                  <a:lnTo>
                    <a:pt x="0" y="166"/>
                  </a:lnTo>
                  <a:lnTo>
                    <a:pt x="151" y="135"/>
                  </a:lnTo>
                  <a:lnTo>
                    <a:pt x="227" y="0"/>
                  </a:lnTo>
                  <a:lnTo>
                    <a:pt x="303" y="135"/>
                  </a:lnTo>
                  <a:lnTo>
                    <a:pt x="454" y="166"/>
                  </a:lnTo>
                  <a:lnTo>
                    <a:pt x="348" y="280"/>
                  </a:lnTo>
                  <a:close/>
                  <a:moveTo>
                    <a:pt x="272" y="168"/>
                  </a:moveTo>
                  <a:lnTo>
                    <a:pt x="227" y="88"/>
                  </a:lnTo>
                  <a:lnTo>
                    <a:pt x="182" y="168"/>
                  </a:lnTo>
                  <a:lnTo>
                    <a:pt x="92" y="187"/>
                  </a:lnTo>
                  <a:lnTo>
                    <a:pt x="154" y="253"/>
                  </a:lnTo>
                  <a:lnTo>
                    <a:pt x="144" y="346"/>
                  </a:lnTo>
                  <a:lnTo>
                    <a:pt x="227" y="306"/>
                  </a:lnTo>
                  <a:lnTo>
                    <a:pt x="310" y="346"/>
                  </a:lnTo>
                  <a:lnTo>
                    <a:pt x="298" y="253"/>
                  </a:lnTo>
                  <a:lnTo>
                    <a:pt x="362" y="187"/>
                  </a:lnTo>
                  <a:lnTo>
                    <a:pt x="272" y="1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89"/>
            <p:cNvSpPr>
              <a:spLocks noEditPoints="1"/>
            </p:cNvSpPr>
            <p:nvPr/>
          </p:nvSpPr>
          <p:spPr bwMode="auto">
            <a:xfrm rot="1334403">
              <a:off x="4885681" y="4723555"/>
              <a:ext cx="692459" cy="530330"/>
            </a:xfrm>
            <a:custGeom>
              <a:avLst/>
              <a:gdLst>
                <a:gd name="T0" fmla="*/ 167 w 193"/>
                <a:gd name="T1" fmla="*/ 14 h 148"/>
                <a:gd name="T2" fmla="*/ 159 w 193"/>
                <a:gd name="T3" fmla="*/ 0 h 148"/>
                <a:gd name="T4" fmla="*/ 139 w 193"/>
                <a:gd name="T5" fmla="*/ 6 h 148"/>
                <a:gd name="T6" fmla="*/ 125 w 193"/>
                <a:gd name="T7" fmla="*/ 20 h 148"/>
                <a:gd name="T8" fmla="*/ 55 w 193"/>
                <a:gd name="T9" fmla="*/ 14 h 148"/>
                <a:gd name="T10" fmla="*/ 47 w 193"/>
                <a:gd name="T11" fmla="*/ 0 h 148"/>
                <a:gd name="T12" fmla="*/ 26 w 193"/>
                <a:gd name="T13" fmla="*/ 6 h 148"/>
                <a:gd name="T14" fmla="*/ 15 w 193"/>
                <a:gd name="T15" fmla="*/ 20 h 148"/>
                <a:gd name="T16" fmla="*/ 0 w 193"/>
                <a:gd name="T17" fmla="*/ 134 h 148"/>
                <a:gd name="T18" fmla="*/ 178 w 193"/>
                <a:gd name="T19" fmla="*/ 148 h 148"/>
                <a:gd name="T20" fmla="*/ 193 w 193"/>
                <a:gd name="T21" fmla="*/ 34 h 148"/>
                <a:gd name="T22" fmla="*/ 146 w 193"/>
                <a:gd name="T23" fmla="*/ 14 h 148"/>
                <a:gd name="T24" fmla="*/ 153 w 193"/>
                <a:gd name="T25" fmla="*/ 7 h 148"/>
                <a:gd name="T26" fmla="*/ 160 w 193"/>
                <a:gd name="T27" fmla="*/ 28 h 148"/>
                <a:gd name="T28" fmla="*/ 153 w 193"/>
                <a:gd name="T29" fmla="*/ 35 h 148"/>
                <a:gd name="T30" fmla="*/ 146 w 193"/>
                <a:gd name="T31" fmla="*/ 14 h 148"/>
                <a:gd name="T32" fmla="*/ 107 w 193"/>
                <a:gd name="T33" fmla="*/ 92 h 148"/>
                <a:gd name="T34" fmla="*/ 107 w 193"/>
                <a:gd name="T35" fmla="*/ 84 h 148"/>
                <a:gd name="T36" fmla="*/ 146 w 193"/>
                <a:gd name="T37" fmla="*/ 88 h 148"/>
                <a:gd name="T38" fmla="*/ 146 w 193"/>
                <a:gd name="T39" fmla="*/ 104 h 148"/>
                <a:gd name="T40" fmla="*/ 108 w 193"/>
                <a:gd name="T41" fmla="*/ 108 h 148"/>
                <a:gd name="T42" fmla="*/ 108 w 193"/>
                <a:gd name="T43" fmla="*/ 100 h 148"/>
                <a:gd name="T44" fmla="*/ 146 w 193"/>
                <a:gd name="T45" fmla="*/ 104 h 148"/>
                <a:gd name="T46" fmla="*/ 68 w 193"/>
                <a:gd name="T47" fmla="*/ 80 h 148"/>
                <a:gd name="T48" fmla="*/ 40 w 193"/>
                <a:gd name="T49" fmla="*/ 80 h 148"/>
                <a:gd name="T50" fmla="*/ 34 w 193"/>
                <a:gd name="T51" fmla="*/ 14 h 148"/>
                <a:gd name="T52" fmla="*/ 41 w 193"/>
                <a:gd name="T53" fmla="*/ 7 h 148"/>
                <a:gd name="T54" fmla="*/ 47 w 193"/>
                <a:gd name="T55" fmla="*/ 28 h 148"/>
                <a:gd name="T56" fmla="*/ 40 w 193"/>
                <a:gd name="T57" fmla="*/ 35 h 148"/>
                <a:gd name="T58" fmla="*/ 34 w 193"/>
                <a:gd name="T59" fmla="*/ 14 h 148"/>
                <a:gd name="T60" fmla="*/ 31 w 193"/>
                <a:gd name="T61" fmla="*/ 123 h 148"/>
                <a:gd name="T62" fmla="*/ 28 w 193"/>
                <a:gd name="T63" fmla="*/ 113 h 148"/>
                <a:gd name="T64" fmla="*/ 44 w 193"/>
                <a:gd name="T65" fmla="*/ 103 h 148"/>
                <a:gd name="T66" fmla="*/ 56 w 193"/>
                <a:gd name="T67" fmla="*/ 107 h 148"/>
                <a:gd name="T68" fmla="*/ 74 w 193"/>
                <a:gd name="T69" fmla="*/ 103 h 148"/>
                <a:gd name="T70" fmla="*/ 83 w 193"/>
                <a:gd name="T71" fmla="*/ 117 h 148"/>
                <a:gd name="T72" fmla="*/ 143 w 193"/>
                <a:gd name="T73" fmla="*/ 124 h 148"/>
                <a:gd name="T74" fmla="*/ 103 w 193"/>
                <a:gd name="T75" fmla="*/ 119 h 148"/>
                <a:gd name="T76" fmla="*/ 143 w 193"/>
                <a:gd name="T77" fmla="*/ 116 h 148"/>
                <a:gd name="T78" fmla="*/ 143 w 193"/>
                <a:gd name="T79" fmla="*/ 124 h 148"/>
                <a:gd name="T80" fmla="*/ 111 w 193"/>
                <a:gd name="T81" fmla="*/ 76 h 148"/>
                <a:gd name="T82" fmla="*/ 111 w 193"/>
                <a:gd name="T83" fmla="*/ 63 h 148"/>
                <a:gd name="T84" fmla="*/ 167 w 193"/>
                <a:gd name="T85" fmla="*/ 6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3" h="148">
                  <a:moveTo>
                    <a:pt x="178" y="20"/>
                  </a:moveTo>
                  <a:cubicBezTo>
                    <a:pt x="178" y="20"/>
                    <a:pt x="167" y="20"/>
                    <a:pt x="167" y="14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6" y="0"/>
                    <a:pt x="159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6" y="0"/>
                    <a:pt x="139" y="0"/>
                    <a:pt x="139" y="6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21"/>
                    <a:pt x="125" y="20"/>
                    <a:pt x="125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55" y="20"/>
                    <a:pt x="55" y="14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5"/>
                    <a:pt x="55" y="0"/>
                    <a:pt x="4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26" y="0"/>
                    <a:pt x="26" y="6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9" y="20"/>
                    <a:pt x="15" y="20"/>
                  </a:cubicBezTo>
                  <a:cubicBezTo>
                    <a:pt x="15" y="20"/>
                    <a:pt x="0" y="19"/>
                    <a:pt x="0" y="34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34"/>
                    <a:pt x="1" y="148"/>
                    <a:pt x="14" y="148"/>
                  </a:cubicBezTo>
                  <a:cubicBezTo>
                    <a:pt x="178" y="148"/>
                    <a:pt x="178" y="148"/>
                    <a:pt x="178" y="148"/>
                  </a:cubicBezTo>
                  <a:cubicBezTo>
                    <a:pt x="178" y="148"/>
                    <a:pt x="193" y="147"/>
                    <a:pt x="193" y="134"/>
                  </a:cubicBezTo>
                  <a:cubicBezTo>
                    <a:pt x="193" y="34"/>
                    <a:pt x="193" y="34"/>
                    <a:pt x="193" y="34"/>
                  </a:cubicBezTo>
                  <a:cubicBezTo>
                    <a:pt x="193" y="34"/>
                    <a:pt x="192" y="20"/>
                    <a:pt x="178" y="20"/>
                  </a:cubicBezTo>
                  <a:close/>
                  <a:moveTo>
                    <a:pt x="146" y="14"/>
                  </a:moveTo>
                  <a:cubicBezTo>
                    <a:pt x="146" y="10"/>
                    <a:pt x="149" y="7"/>
                    <a:pt x="152" y="7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57" y="7"/>
                    <a:pt x="160" y="10"/>
                    <a:pt x="160" y="14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60" y="32"/>
                    <a:pt x="157" y="35"/>
                    <a:pt x="153" y="35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49" y="35"/>
                    <a:pt x="146" y="32"/>
                    <a:pt x="146" y="28"/>
                  </a:cubicBezTo>
                  <a:lnTo>
                    <a:pt x="146" y="14"/>
                  </a:lnTo>
                  <a:close/>
                  <a:moveTo>
                    <a:pt x="142" y="92"/>
                  </a:moveTo>
                  <a:cubicBezTo>
                    <a:pt x="107" y="92"/>
                    <a:pt x="107" y="92"/>
                    <a:pt x="107" y="92"/>
                  </a:cubicBezTo>
                  <a:cubicBezTo>
                    <a:pt x="105" y="92"/>
                    <a:pt x="104" y="90"/>
                    <a:pt x="104" y="88"/>
                  </a:cubicBezTo>
                  <a:cubicBezTo>
                    <a:pt x="104" y="86"/>
                    <a:pt x="105" y="84"/>
                    <a:pt x="107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4" y="84"/>
                    <a:pt x="146" y="86"/>
                    <a:pt x="146" y="88"/>
                  </a:cubicBezTo>
                  <a:cubicBezTo>
                    <a:pt x="146" y="90"/>
                    <a:pt x="144" y="92"/>
                    <a:pt x="142" y="92"/>
                  </a:cubicBezTo>
                  <a:close/>
                  <a:moveTo>
                    <a:pt x="146" y="104"/>
                  </a:moveTo>
                  <a:cubicBezTo>
                    <a:pt x="146" y="106"/>
                    <a:pt x="144" y="108"/>
                    <a:pt x="142" y="108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106" y="108"/>
                    <a:pt x="104" y="106"/>
                    <a:pt x="104" y="104"/>
                  </a:cubicBezTo>
                  <a:cubicBezTo>
                    <a:pt x="104" y="102"/>
                    <a:pt x="106" y="100"/>
                    <a:pt x="108" y="100"/>
                  </a:cubicBezTo>
                  <a:cubicBezTo>
                    <a:pt x="142" y="100"/>
                    <a:pt x="142" y="100"/>
                    <a:pt x="142" y="100"/>
                  </a:cubicBezTo>
                  <a:cubicBezTo>
                    <a:pt x="144" y="100"/>
                    <a:pt x="146" y="102"/>
                    <a:pt x="146" y="104"/>
                  </a:cubicBezTo>
                  <a:close/>
                  <a:moveTo>
                    <a:pt x="54" y="63"/>
                  </a:moveTo>
                  <a:cubicBezTo>
                    <a:pt x="62" y="63"/>
                    <a:pt x="68" y="71"/>
                    <a:pt x="68" y="80"/>
                  </a:cubicBezTo>
                  <a:cubicBezTo>
                    <a:pt x="68" y="89"/>
                    <a:pt x="62" y="97"/>
                    <a:pt x="54" y="97"/>
                  </a:cubicBezTo>
                  <a:cubicBezTo>
                    <a:pt x="46" y="97"/>
                    <a:pt x="40" y="89"/>
                    <a:pt x="40" y="80"/>
                  </a:cubicBezTo>
                  <a:cubicBezTo>
                    <a:pt x="40" y="71"/>
                    <a:pt x="46" y="63"/>
                    <a:pt x="54" y="63"/>
                  </a:cubicBezTo>
                  <a:close/>
                  <a:moveTo>
                    <a:pt x="34" y="14"/>
                  </a:moveTo>
                  <a:cubicBezTo>
                    <a:pt x="34" y="10"/>
                    <a:pt x="36" y="7"/>
                    <a:pt x="40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5" y="7"/>
                    <a:pt x="47" y="10"/>
                    <a:pt x="47" y="14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32"/>
                    <a:pt x="44" y="35"/>
                    <a:pt x="40" y="3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6" y="35"/>
                    <a:pt x="34" y="32"/>
                    <a:pt x="34" y="28"/>
                  </a:cubicBezTo>
                  <a:lnTo>
                    <a:pt x="34" y="14"/>
                  </a:lnTo>
                  <a:close/>
                  <a:moveTo>
                    <a:pt x="79" y="123"/>
                  </a:moveTo>
                  <a:cubicBezTo>
                    <a:pt x="31" y="123"/>
                    <a:pt x="31" y="123"/>
                    <a:pt x="31" y="123"/>
                  </a:cubicBezTo>
                  <a:cubicBezTo>
                    <a:pt x="31" y="123"/>
                    <a:pt x="26" y="122"/>
                    <a:pt x="26" y="117"/>
                  </a:cubicBezTo>
                  <a:cubicBezTo>
                    <a:pt x="28" y="113"/>
                    <a:pt x="28" y="113"/>
                    <a:pt x="28" y="113"/>
                  </a:cubicBezTo>
                  <a:cubicBezTo>
                    <a:pt x="28" y="113"/>
                    <a:pt x="31" y="107"/>
                    <a:pt x="35" y="103"/>
                  </a:cubicBezTo>
                  <a:cubicBezTo>
                    <a:pt x="39" y="98"/>
                    <a:pt x="44" y="103"/>
                    <a:pt x="44" y="103"/>
                  </a:cubicBezTo>
                  <a:cubicBezTo>
                    <a:pt x="44" y="103"/>
                    <a:pt x="46" y="107"/>
                    <a:pt x="54" y="107"/>
                  </a:cubicBezTo>
                  <a:cubicBezTo>
                    <a:pt x="56" y="107"/>
                    <a:pt x="56" y="107"/>
                    <a:pt x="56" y="107"/>
                  </a:cubicBezTo>
                  <a:cubicBezTo>
                    <a:pt x="63" y="107"/>
                    <a:pt x="65" y="103"/>
                    <a:pt x="65" y="103"/>
                  </a:cubicBezTo>
                  <a:cubicBezTo>
                    <a:pt x="65" y="103"/>
                    <a:pt x="70" y="98"/>
                    <a:pt x="74" y="103"/>
                  </a:cubicBezTo>
                  <a:cubicBezTo>
                    <a:pt x="78" y="107"/>
                    <a:pt x="81" y="113"/>
                    <a:pt x="81" y="113"/>
                  </a:cubicBezTo>
                  <a:cubicBezTo>
                    <a:pt x="83" y="117"/>
                    <a:pt x="83" y="117"/>
                    <a:pt x="83" y="117"/>
                  </a:cubicBezTo>
                  <a:cubicBezTo>
                    <a:pt x="83" y="122"/>
                    <a:pt x="79" y="123"/>
                    <a:pt x="79" y="123"/>
                  </a:cubicBezTo>
                  <a:close/>
                  <a:moveTo>
                    <a:pt x="143" y="124"/>
                  </a:moveTo>
                  <a:cubicBezTo>
                    <a:pt x="107" y="124"/>
                    <a:pt x="107" y="124"/>
                    <a:pt x="107" y="124"/>
                  </a:cubicBezTo>
                  <a:cubicBezTo>
                    <a:pt x="105" y="124"/>
                    <a:pt x="103" y="121"/>
                    <a:pt x="103" y="119"/>
                  </a:cubicBezTo>
                  <a:cubicBezTo>
                    <a:pt x="103" y="118"/>
                    <a:pt x="105" y="116"/>
                    <a:pt x="107" y="116"/>
                  </a:cubicBezTo>
                  <a:cubicBezTo>
                    <a:pt x="143" y="116"/>
                    <a:pt x="143" y="116"/>
                    <a:pt x="143" y="116"/>
                  </a:cubicBezTo>
                  <a:cubicBezTo>
                    <a:pt x="145" y="116"/>
                    <a:pt x="146" y="118"/>
                    <a:pt x="146" y="119"/>
                  </a:cubicBezTo>
                  <a:cubicBezTo>
                    <a:pt x="146" y="121"/>
                    <a:pt x="145" y="124"/>
                    <a:pt x="143" y="124"/>
                  </a:cubicBezTo>
                  <a:close/>
                  <a:moveTo>
                    <a:pt x="160" y="76"/>
                  </a:moveTo>
                  <a:cubicBezTo>
                    <a:pt x="111" y="76"/>
                    <a:pt x="111" y="76"/>
                    <a:pt x="111" y="76"/>
                  </a:cubicBezTo>
                  <a:cubicBezTo>
                    <a:pt x="107" y="76"/>
                    <a:pt x="104" y="73"/>
                    <a:pt x="104" y="69"/>
                  </a:cubicBezTo>
                  <a:cubicBezTo>
                    <a:pt x="104" y="65"/>
                    <a:pt x="107" y="63"/>
                    <a:pt x="111" y="63"/>
                  </a:cubicBezTo>
                  <a:cubicBezTo>
                    <a:pt x="160" y="63"/>
                    <a:pt x="160" y="63"/>
                    <a:pt x="160" y="63"/>
                  </a:cubicBezTo>
                  <a:cubicBezTo>
                    <a:pt x="164" y="63"/>
                    <a:pt x="167" y="65"/>
                    <a:pt x="167" y="69"/>
                  </a:cubicBezTo>
                  <a:cubicBezTo>
                    <a:pt x="167" y="73"/>
                    <a:pt x="164" y="76"/>
                    <a:pt x="160" y="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90"/>
            <p:cNvSpPr>
              <a:spLocks noEditPoints="1"/>
            </p:cNvSpPr>
            <p:nvPr/>
          </p:nvSpPr>
          <p:spPr bwMode="auto">
            <a:xfrm rot="10009264">
              <a:off x="5524901" y="5702418"/>
              <a:ext cx="645487" cy="718218"/>
            </a:xfrm>
            <a:custGeom>
              <a:avLst/>
              <a:gdLst>
                <a:gd name="T0" fmla="*/ 160 w 180"/>
                <a:gd name="T1" fmla="*/ 200 h 200"/>
                <a:gd name="T2" fmla="*/ 52 w 180"/>
                <a:gd name="T3" fmla="*/ 200 h 200"/>
                <a:gd name="T4" fmla="*/ 32 w 180"/>
                <a:gd name="T5" fmla="*/ 180 h 200"/>
                <a:gd name="T6" fmla="*/ 32 w 180"/>
                <a:gd name="T7" fmla="*/ 48 h 200"/>
                <a:gd name="T8" fmla="*/ 52 w 180"/>
                <a:gd name="T9" fmla="*/ 28 h 200"/>
                <a:gd name="T10" fmla="*/ 160 w 180"/>
                <a:gd name="T11" fmla="*/ 28 h 200"/>
                <a:gd name="T12" fmla="*/ 180 w 180"/>
                <a:gd name="T13" fmla="*/ 48 h 200"/>
                <a:gd name="T14" fmla="*/ 180 w 180"/>
                <a:gd name="T15" fmla="*/ 180 h 200"/>
                <a:gd name="T16" fmla="*/ 160 w 180"/>
                <a:gd name="T17" fmla="*/ 200 h 200"/>
                <a:gd name="T18" fmla="*/ 168 w 180"/>
                <a:gd name="T19" fmla="*/ 40 h 200"/>
                <a:gd name="T20" fmla="*/ 44 w 180"/>
                <a:gd name="T21" fmla="*/ 40 h 200"/>
                <a:gd name="T22" fmla="*/ 44 w 180"/>
                <a:gd name="T23" fmla="*/ 172 h 200"/>
                <a:gd name="T24" fmla="*/ 168 w 180"/>
                <a:gd name="T25" fmla="*/ 172 h 200"/>
                <a:gd name="T26" fmla="*/ 168 w 180"/>
                <a:gd name="T27" fmla="*/ 40 h 200"/>
                <a:gd name="T28" fmla="*/ 136 w 180"/>
                <a:gd name="T29" fmla="*/ 15 h 200"/>
                <a:gd name="T30" fmla="*/ 148 w 180"/>
                <a:gd name="T31" fmla="*/ 15 h 200"/>
                <a:gd name="T32" fmla="*/ 148 w 180"/>
                <a:gd name="T33" fmla="*/ 24 h 200"/>
                <a:gd name="T34" fmla="*/ 136 w 180"/>
                <a:gd name="T35" fmla="*/ 24 h 200"/>
                <a:gd name="T36" fmla="*/ 136 w 180"/>
                <a:gd name="T37" fmla="*/ 15 h 200"/>
                <a:gd name="T38" fmla="*/ 136 w 180"/>
                <a:gd name="T39" fmla="*/ 12 h 200"/>
                <a:gd name="T40" fmla="*/ 12 w 180"/>
                <a:gd name="T41" fmla="*/ 12 h 200"/>
                <a:gd name="T42" fmla="*/ 12 w 180"/>
                <a:gd name="T43" fmla="*/ 144 h 200"/>
                <a:gd name="T44" fmla="*/ 16 w 180"/>
                <a:gd name="T45" fmla="*/ 144 h 200"/>
                <a:gd name="T46" fmla="*/ 20 w 180"/>
                <a:gd name="T47" fmla="*/ 144 h 200"/>
                <a:gd name="T48" fmla="*/ 28 w 180"/>
                <a:gd name="T49" fmla="*/ 144 h 200"/>
                <a:gd name="T50" fmla="*/ 28 w 180"/>
                <a:gd name="T51" fmla="*/ 172 h 200"/>
                <a:gd name="T52" fmla="*/ 16 w 180"/>
                <a:gd name="T53" fmla="*/ 172 h 200"/>
                <a:gd name="T54" fmla="*/ 16 w 180"/>
                <a:gd name="T55" fmla="*/ 171 h 200"/>
                <a:gd name="T56" fmla="*/ 0 w 180"/>
                <a:gd name="T57" fmla="*/ 152 h 200"/>
                <a:gd name="T58" fmla="*/ 0 w 180"/>
                <a:gd name="T59" fmla="*/ 20 h 200"/>
                <a:gd name="T60" fmla="*/ 20 w 180"/>
                <a:gd name="T61" fmla="*/ 0 h 200"/>
                <a:gd name="T62" fmla="*/ 128 w 180"/>
                <a:gd name="T63" fmla="*/ 0 h 200"/>
                <a:gd name="T64" fmla="*/ 147 w 180"/>
                <a:gd name="T65" fmla="*/ 15 h 200"/>
                <a:gd name="T66" fmla="*/ 136 w 180"/>
                <a:gd name="T67" fmla="*/ 15 h 200"/>
                <a:gd name="T68" fmla="*/ 136 w 180"/>
                <a:gd name="T69" fmla="*/ 1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0" h="200">
                  <a:moveTo>
                    <a:pt x="160" y="200"/>
                  </a:moveTo>
                  <a:cubicBezTo>
                    <a:pt x="52" y="200"/>
                    <a:pt x="52" y="200"/>
                    <a:pt x="52" y="200"/>
                  </a:cubicBezTo>
                  <a:cubicBezTo>
                    <a:pt x="40" y="200"/>
                    <a:pt x="32" y="191"/>
                    <a:pt x="32" y="180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37"/>
                    <a:pt x="40" y="28"/>
                    <a:pt x="52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71" y="28"/>
                    <a:pt x="180" y="37"/>
                    <a:pt x="180" y="48"/>
                  </a:cubicBezTo>
                  <a:cubicBezTo>
                    <a:pt x="180" y="180"/>
                    <a:pt x="180" y="180"/>
                    <a:pt x="180" y="180"/>
                  </a:cubicBezTo>
                  <a:cubicBezTo>
                    <a:pt x="180" y="191"/>
                    <a:pt x="171" y="200"/>
                    <a:pt x="160" y="200"/>
                  </a:cubicBezTo>
                  <a:close/>
                  <a:moveTo>
                    <a:pt x="168" y="40"/>
                  </a:moveTo>
                  <a:cubicBezTo>
                    <a:pt x="44" y="40"/>
                    <a:pt x="44" y="40"/>
                    <a:pt x="44" y="40"/>
                  </a:cubicBezTo>
                  <a:cubicBezTo>
                    <a:pt x="44" y="172"/>
                    <a:pt x="44" y="172"/>
                    <a:pt x="44" y="172"/>
                  </a:cubicBezTo>
                  <a:cubicBezTo>
                    <a:pt x="168" y="172"/>
                    <a:pt x="168" y="172"/>
                    <a:pt x="168" y="172"/>
                  </a:cubicBezTo>
                  <a:lnTo>
                    <a:pt x="168" y="40"/>
                  </a:lnTo>
                  <a:close/>
                  <a:moveTo>
                    <a:pt x="136" y="15"/>
                  </a:moveTo>
                  <a:cubicBezTo>
                    <a:pt x="148" y="15"/>
                    <a:pt x="148" y="15"/>
                    <a:pt x="148" y="15"/>
                  </a:cubicBezTo>
                  <a:cubicBezTo>
                    <a:pt x="148" y="24"/>
                    <a:pt x="148" y="24"/>
                    <a:pt x="148" y="24"/>
                  </a:cubicBezTo>
                  <a:cubicBezTo>
                    <a:pt x="136" y="24"/>
                    <a:pt x="136" y="24"/>
                    <a:pt x="136" y="24"/>
                  </a:cubicBezTo>
                  <a:lnTo>
                    <a:pt x="136" y="15"/>
                  </a:lnTo>
                  <a:close/>
                  <a:moveTo>
                    <a:pt x="136" y="12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6" y="144"/>
                    <a:pt x="16" y="144"/>
                    <a:pt x="16" y="14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6" y="169"/>
                    <a:pt x="0" y="161"/>
                    <a:pt x="0" y="15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8" y="0"/>
                    <a:pt x="20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7" y="0"/>
                    <a:pt x="145" y="6"/>
                    <a:pt x="147" y="15"/>
                  </a:cubicBezTo>
                  <a:cubicBezTo>
                    <a:pt x="136" y="15"/>
                    <a:pt x="136" y="15"/>
                    <a:pt x="136" y="15"/>
                  </a:cubicBezTo>
                  <a:lnTo>
                    <a:pt x="136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91"/>
            <p:cNvSpPr>
              <a:spLocks noEditPoints="1"/>
            </p:cNvSpPr>
            <p:nvPr/>
          </p:nvSpPr>
          <p:spPr bwMode="auto">
            <a:xfrm rot="20847450">
              <a:off x="6264410" y="3103051"/>
              <a:ext cx="979429" cy="921450"/>
            </a:xfrm>
            <a:custGeom>
              <a:avLst/>
              <a:gdLst>
                <a:gd name="T0" fmla="*/ 180 w 200"/>
                <a:gd name="T1" fmla="*/ 152 h 188"/>
                <a:gd name="T2" fmla="*/ 163 w 200"/>
                <a:gd name="T3" fmla="*/ 152 h 188"/>
                <a:gd name="T4" fmla="*/ 138 w 200"/>
                <a:gd name="T5" fmla="*/ 188 h 188"/>
                <a:gd name="T6" fmla="*/ 114 w 200"/>
                <a:gd name="T7" fmla="*/ 152 h 188"/>
                <a:gd name="T8" fmla="*/ 20 w 200"/>
                <a:gd name="T9" fmla="*/ 152 h 188"/>
                <a:gd name="T10" fmla="*/ 0 w 200"/>
                <a:gd name="T11" fmla="*/ 132 h 188"/>
                <a:gd name="T12" fmla="*/ 0 w 200"/>
                <a:gd name="T13" fmla="*/ 20 h 188"/>
                <a:gd name="T14" fmla="*/ 20 w 200"/>
                <a:gd name="T15" fmla="*/ 0 h 188"/>
                <a:gd name="T16" fmla="*/ 180 w 200"/>
                <a:gd name="T17" fmla="*/ 0 h 188"/>
                <a:gd name="T18" fmla="*/ 200 w 200"/>
                <a:gd name="T19" fmla="*/ 20 h 188"/>
                <a:gd name="T20" fmla="*/ 200 w 200"/>
                <a:gd name="T21" fmla="*/ 132 h 188"/>
                <a:gd name="T22" fmla="*/ 180 w 200"/>
                <a:gd name="T23" fmla="*/ 152 h 188"/>
                <a:gd name="T24" fmla="*/ 43 w 200"/>
                <a:gd name="T25" fmla="*/ 60 h 188"/>
                <a:gd name="T26" fmla="*/ 24 w 200"/>
                <a:gd name="T27" fmla="*/ 78 h 188"/>
                <a:gd name="T28" fmla="*/ 43 w 200"/>
                <a:gd name="T29" fmla="*/ 97 h 188"/>
                <a:gd name="T30" fmla="*/ 61 w 200"/>
                <a:gd name="T31" fmla="*/ 78 h 188"/>
                <a:gd name="T32" fmla="*/ 43 w 200"/>
                <a:gd name="T33" fmla="*/ 60 h 188"/>
                <a:gd name="T34" fmla="*/ 99 w 200"/>
                <a:gd name="T35" fmla="*/ 60 h 188"/>
                <a:gd name="T36" fmla="*/ 80 w 200"/>
                <a:gd name="T37" fmla="*/ 78 h 188"/>
                <a:gd name="T38" fmla="*/ 99 w 200"/>
                <a:gd name="T39" fmla="*/ 97 h 188"/>
                <a:gd name="T40" fmla="*/ 117 w 200"/>
                <a:gd name="T41" fmla="*/ 78 h 188"/>
                <a:gd name="T42" fmla="*/ 99 w 200"/>
                <a:gd name="T43" fmla="*/ 60 h 188"/>
                <a:gd name="T44" fmla="*/ 155 w 200"/>
                <a:gd name="T45" fmla="*/ 60 h 188"/>
                <a:gd name="T46" fmla="*/ 136 w 200"/>
                <a:gd name="T47" fmla="*/ 78 h 188"/>
                <a:gd name="T48" fmla="*/ 155 w 200"/>
                <a:gd name="T49" fmla="*/ 97 h 188"/>
                <a:gd name="T50" fmla="*/ 173 w 200"/>
                <a:gd name="T51" fmla="*/ 78 h 188"/>
                <a:gd name="T52" fmla="*/ 155 w 200"/>
                <a:gd name="T53" fmla="*/ 6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0" h="188">
                  <a:moveTo>
                    <a:pt x="180" y="152"/>
                  </a:moveTo>
                  <a:cubicBezTo>
                    <a:pt x="163" y="152"/>
                    <a:pt x="163" y="152"/>
                    <a:pt x="163" y="152"/>
                  </a:cubicBezTo>
                  <a:cubicBezTo>
                    <a:pt x="138" y="188"/>
                    <a:pt x="138" y="188"/>
                    <a:pt x="138" y="188"/>
                  </a:cubicBezTo>
                  <a:cubicBezTo>
                    <a:pt x="114" y="152"/>
                    <a:pt x="114" y="152"/>
                    <a:pt x="114" y="152"/>
                  </a:cubicBezTo>
                  <a:cubicBezTo>
                    <a:pt x="20" y="152"/>
                    <a:pt x="20" y="152"/>
                    <a:pt x="20" y="152"/>
                  </a:cubicBezTo>
                  <a:cubicBezTo>
                    <a:pt x="8" y="152"/>
                    <a:pt x="0" y="143"/>
                    <a:pt x="0" y="13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8" y="0"/>
                    <a:pt x="2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91" y="0"/>
                    <a:pt x="200" y="9"/>
                    <a:pt x="200" y="20"/>
                  </a:cubicBezTo>
                  <a:cubicBezTo>
                    <a:pt x="200" y="132"/>
                    <a:pt x="200" y="132"/>
                    <a:pt x="200" y="132"/>
                  </a:cubicBezTo>
                  <a:cubicBezTo>
                    <a:pt x="200" y="143"/>
                    <a:pt x="191" y="152"/>
                    <a:pt x="180" y="152"/>
                  </a:cubicBezTo>
                  <a:close/>
                  <a:moveTo>
                    <a:pt x="43" y="60"/>
                  </a:moveTo>
                  <a:cubicBezTo>
                    <a:pt x="33" y="60"/>
                    <a:pt x="24" y="68"/>
                    <a:pt x="24" y="78"/>
                  </a:cubicBezTo>
                  <a:cubicBezTo>
                    <a:pt x="24" y="88"/>
                    <a:pt x="33" y="97"/>
                    <a:pt x="43" y="97"/>
                  </a:cubicBezTo>
                  <a:cubicBezTo>
                    <a:pt x="53" y="97"/>
                    <a:pt x="61" y="88"/>
                    <a:pt x="61" y="78"/>
                  </a:cubicBezTo>
                  <a:cubicBezTo>
                    <a:pt x="61" y="68"/>
                    <a:pt x="53" y="60"/>
                    <a:pt x="43" y="60"/>
                  </a:cubicBezTo>
                  <a:close/>
                  <a:moveTo>
                    <a:pt x="99" y="60"/>
                  </a:moveTo>
                  <a:cubicBezTo>
                    <a:pt x="89" y="60"/>
                    <a:pt x="80" y="68"/>
                    <a:pt x="80" y="78"/>
                  </a:cubicBezTo>
                  <a:cubicBezTo>
                    <a:pt x="80" y="88"/>
                    <a:pt x="89" y="97"/>
                    <a:pt x="99" y="97"/>
                  </a:cubicBezTo>
                  <a:cubicBezTo>
                    <a:pt x="109" y="97"/>
                    <a:pt x="117" y="88"/>
                    <a:pt x="117" y="78"/>
                  </a:cubicBezTo>
                  <a:cubicBezTo>
                    <a:pt x="117" y="68"/>
                    <a:pt x="109" y="60"/>
                    <a:pt x="99" y="60"/>
                  </a:cubicBezTo>
                  <a:close/>
                  <a:moveTo>
                    <a:pt x="155" y="60"/>
                  </a:moveTo>
                  <a:cubicBezTo>
                    <a:pt x="145" y="60"/>
                    <a:pt x="136" y="68"/>
                    <a:pt x="136" y="78"/>
                  </a:cubicBezTo>
                  <a:cubicBezTo>
                    <a:pt x="136" y="88"/>
                    <a:pt x="145" y="97"/>
                    <a:pt x="155" y="97"/>
                  </a:cubicBezTo>
                  <a:cubicBezTo>
                    <a:pt x="165" y="97"/>
                    <a:pt x="173" y="88"/>
                    <a:pt x="173" y="78"/>
                  </a:cubicBezTo>
                  <a:cubicBezTo>
                    <a:pt x="173" y="68"/>
                    <a:pt x="165" y="60"/>
                    <a:pt x="155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92"/>
            <p:cNvSpPr>
              <a:spLocks/>
            </p:cNvSpPr>
            <p:nvPr/>
          </p:nvSpPr>
          <p:spPr bwMode="auto">
            <a:xfrm>
              <a:off x="4232033" y="4819610"/>
              <a:ext cx="484873" cy="747008"/>
            </a:xfrm>
            <a:custGeom>
              <a:avLst/>
              <a:gdLst>
                <a:gd name="T0" fmla="*/ 79 w 135"/>
                <a:gd name="T1" fmla="*/ 0 h 208"/>
                <a:gd name="T2" fmla="*/ 60 w 135"/>
                <a:gd name="T3" fmla="*/ 0 h 208"/>
                <a:gd name="T4" fmla="*/ 60 w 135"/>
                <a:gd name="T5" fmla="*/ 141 h 208"/>
                <a:gd name="T6" fmla="*/ 2 w 135"/>
                <a:gd name="T7" fmla="*/ 168 h 208"/>
                <a:gd name="T8" fmla="*/ 7 w 135"/>
                <a:gd name="T9" fmla="*/ 188 h 208"/>
                <a:gd name="T10" fmla="*/ 80 w 135"/>
                <a:gd name="T11" fmla="*/ 176 h 208"/>
                <a:gd name="T12" fmla="*/ 88 w 135"/>
                <a:gd name="T13" fmla="*/ 136 h 208"/>
                <a:gd name="T14" fmla="*/ 88 w 135"/>
                <a:gd name="T15" fmla="*/ 51 h 208"/>
                <a:gd name="T16" fmla="*/ 114 w 135"/>
                <a:gd name="T17" fmla="*/ 81 h 208"/>
                <a:gd name="T18" fmla="*/ 110 w 135"/>
                <a:gd name="T19" fmla="*/ 112 h 208"/>
                <a:gd name="T20" fmla="*/ 108 w 135"/>
                <a:gd name="T21" fmla="*/ 118 h 208"/>
                <a:gd name="T22" fmla="*/ 122 w 135"/>
                <a:gd name="T23" fmla="*/ 107 h 208"/>
                <a:gd name="T24" fmla="*/ 127 w 135"/>
                <a:gd name="T25" fmla="*/ 90 h 208"/>
                <a:gd name="T26" fmla="*/ 79 w 135"/>
                <a:gd name="T27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208">
                  <a:moveTo>
                    <a:pt x="79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34" y="130"/>
                    <a:pt x="7" y="145"/>
                    <a:pt x="2" y="168"/>
                  </a:cubicBezTo>
                  <a:cubicBezTo>
                    <a:pt x="0" y="176"/>
                    <a:pt x="4" y="184"/>
                    <a:pt x="7" y="188"/>
                  </a:cubicBezTo>
                  <a:cubicBezTo>
                    <a:pt x="24" y="208"/>
                    <a:pt x="63" y="199"/>
                    <a:pt x="80" y="176"/>
                  </a:cubicBezTo>
                  <a:cubicBezTo>
                    <a:pt x="88" y="166"/>
                    <a:pt x="88" y="158"/>
                    <a:pt x="88" y="136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98" y="59"/>
                    <a:pt x="110" y="66"/>
                    <a:pt x="114" y="81"/>
                  </a:cubicBezTo>
                  <a:cubicBezTo>
                    <a:pt x="117" y="90"/>
                    <a:pt x="113" y="104"/>
                    <a:pt x="110" y="112"/>
                  </a:cubicBezTo>
                  <a:cubicBezTo>
                    <a:pt x="109" y="114"/>
                    <a:pt x="107" y="116"/>
                    <a:pt x="108" y="118"/>
                  </a:cubicBezTo>
                  <a:cubicBezTo>
                    <a:pt x="116" y="124"/>
                    <a:pt x="119" y="112"/>
                    <a:pt x="122" y="107"/>
                  </a:cubicBezTo>
                  <a:cubicBezTo>
                    <a:pt x="124" y="102"/>
                    <a:pt x="126" y="95"/>
                    <a:pt x="127" y="90"/>
                  </a:cubicBezTo>
                  <a:cubicBezTo>
                    <a:pt x="135" y="41"/>
                    <a:pt x="84" y="38"/>
                    <a:pt x="79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93"/>
            <p:cNvSpPr>
              <a:spLocks noEditPoints="1"/>
            </p:cNvSpPr>
            <p:nvPr/>
          </p:nvSpPr>
          <p:spPr bwMode="auto">
            <a:xfrm rot="582592">
              <a:off x="4485300" y="4011994"/>
              <a:ext cx="716703" cy="604576"/>
            </a:xfrm>
            <a:custGeom>
              <a:avLst/>
              <a:gdLst>
                <a:gd name="T0" fmla="*/ 109 w 200"/>
                <a:gd name="T1" fmla="*/ 146 h 168"/>
                <a:gd name="T2" fmla="*/ 55 w 200"/>
                <a:gd name="T3" fmla="*/ 168 h 168"/>
                <a:gd name="T4" fmla="*/ 0 w 200"/>
                <a:gd name="T5" fmla="*/ 23 h 168"/>
                <a:gd name="T6" fmla="*/ 109 w 200"/>
                <a:gd name="T7" fmla="*/ 23 h 168"/>
                <a:gd name="T8" fmla="*/ 191 w 200"/>
                <a:gd name="T9" fmla="*/ 31 h 168"/>
                <a:gd name="T10" fmla="*/ 200 w 200"/>
                <a:gd name="T11" fmla="*/ 138 h 168"/>
                <a:gd name="T12" fmla="*/ 176 w 200"/>
                <a:gd name="T13" fmla="*/ 138 h 168"/>
                <a:gd name="T14" fmla="*/ 184 w 200"/>
                <a:gd name="T15" fmla="*/ 130 h 168"/>
                <a:gd name="T16" fmla="*/ 176 w 200"/>
                <a:gd name="T17" fmla="*/ 138 h 168"/>
                <a:gd name="T18" fmla="*/ 168 w 200"/>
                <a:gd name="T19" fmla="*/ 138 h 168"/>
                <a:gd name="T20" fmla="*/ 160 w 200"/>
                <a:gd name="T21" fmla="*/ 130 h 168"/>
                <a:gd name="T22" fmla="*/ 144 w 200"/>
                <a:gd name="T23" fmla="*/ 138 h 168"/>
                <a:gd name="T24" fmla="*/ 152 w 200"/>
                <a:gd name="T25" fmla="*/ 130 h 168"/>
                <a:gd name="T26" fmla="*/ 144 w 200"/>
                <a:gd name="T27" fmla="*/ 138 h 168"/>
                <a:gd name="T28" fmla="*/ 136 w 200"/>
                <a:gd name="T29" fmla="*/ 138 h 168"/>
                <a:gd name="T30" fmla="*/ 128 w 200"/>
                <a:gd name="T31" fmla="*/ 130 h 168"/>
                <a:gd name="T32" fmla="*/ 112 w 200"/>
                <a:gd name="T33" fmla="*/ 138 h 168"/>
                <a:gd name="T34" fmla="*/ 120 w 200"/>
                <a:gd name="T35" fmla="*/ 130 h 168"/>
                <a:gd name="T36" fmla="*/ 112 w 200"/>
                <a:gd name="T37" fmla="*/ 138 h 168"/>
                <a:gd name="T38" fmla="*/ 112 w 200"/>
                <a:gd name="T39" fmla="*/ 38 h 168"/>
                <a:gd name="T40" fmla="*/ 120 w 200"/>
                <a:gd name="T41" fmla="*/ 46 h 168"/>
                <a:gd name="T42" fmla="*/ 124 w 200"/>
                <a:gd name="T43" fmla="*/ 54 h 168"/>
                <a:gd name="T44" fmla="*/ 108 w 200"/>
                <a:gd name="T45" fmla="*/ 123 h 168"/>
                <a:gd name="T46" fmla="*/ 124 w 200"/>
                <a:gd name="T47" fmla="*/ 54 h 168"/>
                <a:gd name="T48" fmla="*/ 128 w 200"/>
                <a:gd name="T49" fmla="*/ 38 h 168"/>
                <a:gd name="T50" fmla="*/ 136 w 200"/>
                <a:gd name="T51" fmla="*/ 46 h 168"/>
                <a:gd name="T52" fmla="*/ 152 w 200"/>
                <a:gd name="T53" fmla="*/ 38 h 168"/>
                <a:gd name="T54" fmla="*/ 144 w 200"/>
                <a:gd name="T55" fmla="*/ 46 h 168"/>
                <a:gd name="T56" fmla="*/ 152 w 200"/>
                <a:gd name="T57" fmla="*/ 38 h 168"/>
                <a:gd name="T58" fmla="*/ 160 w 200"/>
                <a:gd name="T59" fmla="*/ 38 h 168"/>
                <a:gd name="T60" fmla="*/ 168 w 200"/>
                <a:gd name="T61" fmla="*/ 46 h 168"/>
                <a:gd name="T62" fmla="*/ 184 w 200"/>
                <a:gd name="T63" fmla="*/ 38 h 168"/>
                <a:gd name="T64" fmla="*/ 176 w 200"/>
                <a:gd name="T65" fmla="*/ 46 h 168"/>
                <a:gd name="T66" fmla="*/ 184 w 200"/>
                <a:gd name="T67" fmla="*/ 38 h 168"/>
                <a:gd name="T68" fmla="*/ 132 w 200"/>
                <a:gd name="T69" fmla="*/ 54 h 168"/>
                <a:gd name="T70" fmla="*/ 188 w 200"/>
                <a:gd name="T71" fmla="*/ 123 h 168"/>
                <a:gd name="T72" fmla="*/ 55 w 200"/>
                <a:gd name="T73" fmla="*/ 23 h 168"/>
                <a:gd name="T74" fmla="*/ 55 w 200"/>
                <a:gd name="T75" fmla="*/ 0 h 168"/>
                <a:gd name="T76" fmla="*/ 55 w 200"/>
                <a:gd name="T77" fmla="*/ 23 h 168"/>
                <a:gd name="T78" fmla="*/ 40 w 200"/>
                <a:gd name="T79" fmla="*/ 10 h 168"/>
                <a:gd name="T80" fmla="*/ 70 w 200"/>
                <a:gd name="T81" fmla="*/ 1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" h="168">
                  <a:moveTo>
                    <a:pt x="191" y="146"/>
                  </a:moveTo>
                  <a:cubicBezTo>
                    <a:pt x="109" y="146"/>
                    <a:pt x="109" y="146"/>
                    <a:pt x="109" y="146"/>
                  </a:cubicBezTo>
                  <a:cubicBezTo>
                    <a:pt x="109" y="160"/>
                    <a:pt x="109" y="160"/>
                    <a:pt x="109" y="160"/>
                  </a:cubicBezTo>
                  <a:cubicBezTo>
                    <a:pt x="109" y="160"/>
                    <a:pt x="100" y="168"/>
                    <a:pt x="55" y="168"/>
                  </a:cubicBezTo>
                  <a:cubicBezTo>
                    <a:pt x="10" y="168"/>
                    <a:pt x="0" y="160"/>
                    <a:pt x="0" y="16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0" y="31"/>
                    <a:pt x="55" y="31"/>
                  </a:cubicBezTo>
                  <a:cubicBezTo>
                    <a:pt x="100" y="31"/>
                    <a:pt x="109" y="23"/>
                    <a:pt x="109" y="23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91" y="31"/>
                    <a:pt x="191" y="31"/>
                    <a:pt x="191" y="31"/>
                  </a:cubicBezTo>
                  <a:cubicBezTo>
                    <a:pt x="195" y="31"/>
                    <a:pt x="200" y="34"/>
                    <a:pt x="200" y="38"/>
                  </a:cubicBezTo>
                  <a:cubicBezTo>
                    <a:pt x="200" y="138"/>
                    <a:pt x="200" y="138"/>
                    <a:pt x="200" y="138"/>
                  </a:cubicBezTo>
                  <a:cubicBezTo>
                    <a:pt x="200" y="142"/>
                    <a:pt x="195" y="146"/>
                    <a:pt x="191" y="146"/>
                  </a:cubicBezTo>
                  <a:close/>
                  <a:moveTo>
                    <a:pt x="176" y="138"/>
                  </a:moveTo>
                  <a:cubicBezTo>
                    <a:pt x="184" y="138"/>
                    <a:pt x="184" y="138"/>
                    <a:pt x="184" y="138"/>
                  </a:cubicBezTo>
                  <a:cubicBezTo>
                    <a:pt x="184" y="130"/>
                    <a:pt x="184" y="130"/>
                    <a:pt x="184" y="130"/>
                  </a:cubicBezTo>
                  <a:cubicBezTo>
                    <a:pt x="176" y="130"/>
                    <a:pt x="176" y="130"/>
                    <a:pt x="176" y="130"/>
                  </a:cubicBezTo>
                  <a:lnTo>
                    <a:pt x="176" y="138"/>
                  </a:lnTo>
                  <a:close/>
                  <a:moveTo>
                    <a:pt x="160" y="138"/>
                  </a:moveTo>
                  <a:cubicBezTo>
                    <a:pt x="168" y="138"/>
                    <a:pt x="168" y="138"/>
                    <a:pt x="168" y="138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0" y="130"/>
                    <a:pt x="160" y="130"/>
                    <a:pt x="160" y="130"/>
                  </a:cubicBezTo>
                  <a:lnTo>
                    <a:pt x="160" y="138"/>
                  </a:lnTo>
                  <a:close/>
                  <a:moveTo>
                    <a:pt x="144" y="138"/>
                  </a:moveTo>
                  <a:cubicBezTo>
                    <a:pt x="152" y="138"/>
                    <a:pt x="152" y="138"/>
                    <a:pt x="152" y="138"/>
                  </a:cubicBezTo>
                  <a:cubicBezTo>
                    <a:pt x="152" y="130"/>
                    <a:pt x="152" y="130"/>
                    <a:pt x="152" y="130"/>
                  </a:cubicBezTo>
                  <a:cubicBezTo>
                    <a:pt x="144" y="130"/>
                    <a:pt x="144" y="130"/>
                    <a:pt x="144" y="130"/>
                  </a:cubicBezTo>
                  <a:lnTo>
                    <a:pt x="144" y="138"/>
                  </a:lnTo>
                  <a:close/>
                  <a:moveTo>
                    <a:pt x="128" y="138"/>
                  </a:moveTo>
                  <a:cubicBezTo>
                    <a:pt x="136" y="138"/>
                    <a:pt x="136" y="138"/>
                    <a:pt x="136" y="138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28" y="130"/>
                    <a:pt x="128" y="130"/>
                    <a:pt x="128" y="130"/>
                  </a:cubicBezTo>
                  <a:lnTo>
                    <a:pt x="128" y="138"/>
                  </a:lnTo>
                  <a:close/>
                  <a:moveTo>
                    <a:pt x="112" y="138"/>
                  </a:moveTo>
                  <a:cubicBezTo>
                    <a:pt x="120" y="138"/>
                    <a:pt x="120" y="138"/>
                    <a:pt x="120" y="138"/>
                  </a:cubicBezTo>
                  <a:cubicBezTo>
                    <a:pt x="120" y="130"/>
                    <a:pt x="120" y="130"/>
                    <a:pt x="120" y="130"/>
                  </a:cubicBezTo>
                  <a:cubicBezTo>
                    <a:pt x="113" y="130"/>
                    <a:pt x="113" y="130"/>
                    <a:pt x="113" y="130"/>
                  </a:cubicBezTo>
                  <a:lnTo>
                    <a:pt x="112" y="138"/>
                  </a:lnTo>
                  <a:close/>
                  <a:moveTo>
                    <a:pt x="120" y="38"/>
                  </a:moveTo>
                  <a:cubicBezTo>
                    <a:pt x="112" y="38"/>
                    <a:pt x="112" y="38"/>
                    <a:pt x="112" y="38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20" y="46"/>
                    <a:pt x="120" y="46"/>
                    <a:pt x="120" y="46"/>
                  </a:cubicBezTo>
                  <a:lnTo>
                    <a:pt x="120" y="38"/>
                  </a:lnTo>
                  <a:close/>
                  <a:moveTo>
                    <a:pt x="124" y="54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24" y="123"/>
                    <a:pt x="124" y="123"/>
                    <a:pt x="124" y="123"/>
                  </a:cubicBezTo>
                  <a:lnTo>
                    <a:pt x="124" y="54"/>
                  </a:lnTo>
                  <a:close/>
                  <a:moveTo>
                    <a:pt x="136" y="38"/>
                  </a:moveTo>
                  <a:cubicBezTo>
                    <a:pt x="128" y="38"/>
                    <a:pt x="128" y="38"/>
                    <a:pt x="128" y="38"/>
                  </a:cubicBezTo>
                  <a:cubicBezTo>
                    <a:pt x="128" y="46"/>
                    <a:pt x="128" y="46"/>
                    <a:pt x="128" y="46"/>
                  </a:cubicBezTo>
                  <a:cubicBezTo>
                    <a:pt x="136" y="46"/>
                    <a:pt x="136" y="46"/>
                    <a:pt x="136" y="46"/>
                  </a:cubicBezTo>
                  <a:lnTo>
                    <a:pt x="136" y="38"/>
                  </a:lnTo>
                  <a:close/>
                  <a:moveTo>
                    <a:pt x="152" y="38"/>
                  </a:moveTo>
                  <a:cubicBezTo>
                    <a:pt x="144" y="38"/>
                    <a:pt x="144" y="38"/>
                    <a:pt x="144" y="38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52" y="46"/>
                    <a:pt x="152" y="46"/>
                    <a:pt x="152" y="46"/>
                  </a:cubicBezTo>
                  <a:lnTo>
                    <a:pt x="152" y="38"/>
                  </a:lnTo>
                  <a:close/>
                  <a:moveTo>
                    <a:pt x="168" y="38"/>
                  </a:moveTo>
                  <a:cubicBezTo>
                    <a:pt x="160" y="38"/>
                    <a:pt x="160" y="38"/>
                    <a:pt x="160" y="38"/>
                  </a:cubicBezTo>
                  <a:cubicBezTo>
                    <a:pt x="160" y="46"/>
                    <a:pt x="160" y="46"/>
                    <a:pt x="160" y="46"/>
                  </a:cubicBezTo>
                  <a:cubicBezTo>
                    <a:pt x="168" y="46"/>
                    <a:pt x="168" y="46"/>
                    <a:pt x="168" y="46"/>
                  </a:cubicBezTo>
                  <a:lnTo>
                    <a:pt x="168" y="38"/>
                  </a:lnTo>
                  <a:close/>
                  <a:moveTo>
                    <a:pt x="184" y="38"/>
                  </a:moveTo>
                  <a:cubicBezTo>
                    <a:pt x="176" y="38"/>
                    <a:pt x="176" y="38"/>
                    <a:pt x="176" y="38"/>
                  </a:cubicBezTo>
                  <a:cubicBezTo>
                    <a:pt x="176" y="46"/>
                    <a:pt x="176" y="46"/>
                    <a:pt x="176" y="46"/>
                  </a:cubicBezTo>
                  <a:cubicBezTo>
                    <a:pt x="184" y="46"/>
                    <a:pt x="184" y="46"/>
                    <a:pt x="184" y="46"/>
                  </a:cubicBezTo>
                  <a:lnTo>
                    <a:pt x="184" y="38"/>
                  </a:lnTo>
                  <a:close/>
                  <a:moveTo>
                    <a:pt x="188" y="54"/>
                  </a:moveTo>
                  <a:cubicBezTo>
                    <a:pt x="132" y="54"/>
                    <a:pt x="132" y="54"/>
                    <a:pt x="132" y="54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88" y="123"/>
                    <a:pt x="188" y="123"/>
                    <a:pt x="188" y="123"/>
                  </a:cubicBezTo>
                  <a:lnTo>
                    <a:pt x="188" y="54"/>
                  </a:lnTo>
                  <a:close/>
                  <a:moveTo>
                    <a:pt x="55" y="23"/>
                  </a:moveTo>
                  <a:cubicBezTo>
                    <a:pt x="26" y="23"/>
                    <a:pt x="0" y="18"/>
                    <a:pt x="0" y="12"/>
                  </a:cubicBezTo>
                  <a:cubicBezTo>
                    <a:pt x="0" y="6"/>
                    <a:pt x="26" y="0"/>
                    <a:pt x="55" y="0"/>
                  </a:cubicBezTo>
                  <a:cubicBezTo>
                    <a:pt x="84" y="0"/>
                    <a:pt x="109" y="6"/>
                    <a:pt x="109" y="12"/>
                  </a:cubicBezTo>
                  <a:cubicBezTo>
                    <a:pt x="109" y="18"/>
                    <a:pt x="84" y="23"/>
                    <a:pt x="55" y="23"/>
                  </a:cubicBezTo>
                  <a:close/>
                  <a:moveTo>
                    <a:pt x="55" y="5"/>
                  </a:moveTo>
                  <a:cubicBezTo>
                    <a:pt x="47" y="5"/>
                    <a:pt x="40" y="7"/>
                    <a:pt x="40" y="10"/>
                  </a:cubicBezTo>
                  <a:cubicBezTo>
                    <a:pt x="40" y="13"/>
                    <a:pt x="47" y="16"/>
                    <a:pt x="55" y="16"/>
                  </a:cubicBezTo>
                  <a:cubicBezTo>
                    <a:pt x="64" y="16"/>
                    <a:pt x="70" y="13"/>
                    <a:pt x="70" y="10"/>
                  </a:cubicBezTo>
                  <a:cubicBezTo>
                    <a:pt x="70" y="7"/>
                    <a:pt x="64" y="5"/>
                    <a:pt x="55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94"/>
            <p:cNvSpPr>
              <a:spLocks noEditPoints="1"/>
            </p:cNvSpPr>
            <p:nvPr/>
          </p:nvSpPr>
          <p:spPr bwMode="auto">
            <a:xfrm>
              <a:off x="7706690" y="2452051"/>
              <a:ext cx="858720" cy="824300"/>
            </a:xfrm>
            <a:custGeom>
              <a:avLst/>
              <a:gdLst>
                <a:gd name="T0" fmla="*/ 188 w 200"/>
                <a:gd name="T1" fmla="*/ 0 h 192"/>
                <a:gd name="T2" fmla="*/ 44 w 200"/>
                <a:gd name="T3" fmla="*/ 0 h 192"/>
                <a:gd name="T4" fmla="*/ 40 w 200"/>
                <a:gd name="T5" fmla="*/ 0 h 192"/>
                <a:gd name="T6" fmla="*/ 32 w 200"/>
                <a:gd name="T7" fmla="*/ 0 h 192"/>
                <a:gd name="T8" fmla="*/ 32 w 200"/>
                <a:gd name="T9" fmla="*/ 36 h 192"/>
                <a:gd name="T10" fmla="*/ 0 w 200"/>
                <a:gd name="T11" fmla="*/ 36 h 192"/>
                <a:gd name="T12" fmla="*/ 0 w 200"/>
                <a:gd name="T13" fmla="*/ 48 h 192"/>
                <a:gd name="T14" fmla="*/ 0 w 200"/>
                <a:gd name="T15" fmla="*/ 152 h 192"/>
                <a:gd name="T16" fmla="*/ 40 w 200"/>
                <a:gd name="T17" fmla="*/ 192 h 192"/>
                <a:gd name="T18" fmla="*/ 64 w 200"/>
                <a:gd name="T19" fmla="*/ 192 h 192"/>
                <a:gd name="T20" fmla="*/ 136 w 200"/>
                <a:gd name="T21" fmla="*/ 192 h 192"/>
                <a:gd name="T22" fmla="*/ 160 w 200"/>
                <a:gd name="T23" fmla="*/ 192 h 192"/>
                <a:gd name="T24" fmla="*/ 200 w 200"/>
                <a:gd name="T25" fmla="*/ 152 h 192"/>
                <a:gd name="T26" fmla="*/ 200 w 200"/>
                <a:gd name="T27" fmla="*/ 12 h 192"/>
                <a:gd name="T28" fmla="*/ 200 w 200"/>
                <a:gd name="T29" fmla="*/ 0 h 192"/>
                <a:gd name="T30" fmla="*/ 188 w 200"/>
                <a:gd name="T31" fmla="*/ 0 h 192"/>
                <a:gd name="T32" fmla="*/ 32 w 200"/>
                <a:gd name="T33" fmla="*/ 140 h 192"/>
                <a:gd name="T34" fmla="*/ 22 w 200"/>
                <a:gd name="T35" fmla="*/ 166 h 192"/>
                <a:gd name="T36" fmla="*/ 12 w 200"/>
                <a:gd name="T37" fmla="*/ 140 h 192"/>
                <a:gd name="T38" fmla="*/ 12 w 200"/>
                <a:gd name="T39" fmla="*/ 48 h 192"/>
                <a:gd name="T40" fmla="*/ 32 w 200"/>
                <a:gd name="T41" fmla="*/ 48 h 192"/>
                <a:gd name="T42" fmla="*/ 32 w 200"/>
                <a:gd name="T43" fmla="*/ 140 h 192"/>
                <a:gd name="T44" fmla="*/ 188 w 200"/>
                <a:gd name="T45" fmla="*/ 140 h 192"/>
                <a:gd name="T46" fmla="*/ 148 w 200"/>
                <a:gd name="T47" fmla="*/ 180 h 192"/>
                <a:gd name="T48" fmla="*/ 136 w 200"/>
                <a:gd name="T49" fmla="*/ 180 h 192"/>
                <a:gd name="T50" fmla="*/ 64 w 200"/>
                <a:gd name="T51" fmla="*/ 180 h 192"/>
                <a:gd name="T52" fmla="*/ 52 w 200"/>
                <a:gd name="T53" fmla="*/ 180 h 192"/>
                <a:gd name="T54" fmla="*/ 35 w 200"/>
                <a:gd name="T55" fmla="*/ 176 h 192"/>
                <a:gd name="T56" fmla="*/ 44 w 200"/>
                <a:gd name="T57" fmla="*/ 152 h 192"/>
                <a:gd name="T58" fmla="*/ 44 w 200"/>
                <a:gd name="T59" fmla="*/ 12 h 192"/>
                <a:gd name="T60" fmla="*/ 188 w 200"/>
                <a:gd name="T61" fmla="*/ 12 h 192"/>
                <a:gd name="T62" fmla="*/ 188 w 200"/>
                <a:gd name="T63" fmla="*/ 140 h 192"/>
                <a:gd name="T64" fmla="*/ 100 w 200"/>
                <a:gd name="T65" fmla="*/ 128 h 192"/>
                <a:gd name="T66" fmla="*/ 60 w 200"/>
                <a:gd name="T67" fmla="*/ 128 h 192"/>
                <a:gd name="T68" fmla="*/ 60 w 200"/>
                <a:gd name="T69" fmla="*/ 140 h 192"/>
                <a:gd name="T70" fmla="*/ 100 w 200"/>
                <a:gd name="T71" fmla="*/ 140 h 192"/>
                <a:gd name="T72" fmla="*/ 100 w 200"/>
                <a:gd name="T73" fmla="*/ 128 h 192"/>
                <a:gd name="T74" fmla="*/ 100 w 200"/>
                <a:gd name="T75" fmla="*/ 108 h 192"/>
                <a:gd name="T76" fmla="*/ 60 w 200"/>
                <a:gd name="T77" fmla="*/ 108 h 192"/>
                <a:gd name="T78" fmla="*/ 60 w 200"/>
                <a:gd name="T79" fmla="*/ 120 h 192"/>
                <a:gd name="T80" fmla="*/ 100 w 200"/>
                <a:gd name="T81" fmla="*/ 120 h 192"/>
                <a:gd name="T82" fmla="*/ 100 w 200"/>
                <a:gd name="T83" fmla="*/ 108 h 192"/>
                <a:gd name="T84" fmla="*/ 100 w 200"/>
                <a:gd name="T85" fmla="*/ 88 h 192"/>
                <a:gd name="T86" fmla="*/ 60 w 200"/>
                <a:gd name="T87" fmla="*/ 88 h 192"/>
                <a:gd name="T88" fmla="*/ 60 w 200"/>
                <a:gd name="T89" fmla="*/ 100 h 192"/>
                <a:gd name="T90" fmla="*/ 100 w 200"/>
                <a:gd name="T91" fmla="*/ 100 h 192"/>
                <a:gd name="T92" fmla="*/ 100 w 200"/>
                <a:gd name="T93" fmla="*/ 88 h 192"/>
                <a:gd name="T94" fmla="*/ 168 w 200"/>
                <a:gd name="T95" fmla="*/ 36 h 192"/>
                <a:gd name="T96" fmla="*/ 60 w 200"/>
                <a:gd name="T97" fmla="*/ 36 h 192"/>
                <a:gd name="T98" fmla="*/ 60 w 200"/>
                <a:gd name="T99" fmla="*/ 52 h 192"/>
                <a:gd name="T100" fmla="*/ 168 w 200"/>
                <a:gd name="T101" fmla="*/ 52 h 192"/>
                <a:gd name="T102" fmla="*/ 168 w 200"/>
                <a:gd name="T103" fmla="*/ 36 h 192"/>
                <a:gd name="T104" fmla="*/ 100 w 200"/>
                <a:gd name="T105" fmla="*/ 68 h 192"/>
                <a:gd name="T106" fmla="*/ 60 w 200"/>
                <a:gd name="T107" fmla="*/ 68 h 192"/>
                <a:gd name="T108" fmla="*/ 60 w 200"/>
                <a:gd name="T109" fmla="*/ 80 h 192"/>
                <a:gd name="T110" fmla="*/ 100 w 200"/>
                <a:gd name="T111" fmla="*/ 80 h 192"/>
                <a:gd name="T112" fmla="*/ 100 w 200"/>
                <a:gd name="T113" fmla="*/ 68 h 192"/>
                <a:gd name="T114" fmla="*/ 112 w 200"/>
                <a:gd name="T115" fmla="*/ 140 h 192"/>
                <a:gd name="T116" fmla="*/ 168 w 200"/>
                <a:gd name="T117" fmla="*/ 140 h 192"/>
                <a:gd name="T118" fmla="*/ 168 w 200"/>
                <a:gd name="T119" fmla="*/ 68 h 192"/>
                <a:gd name="T120" fmla="*/ 112 w 200"/>
                <a:gd name="T121" fmla="*/ 68 h 192"/>
                <a:gd name="T122" fmla="*/ 112 w 200"/>
                <a:gd name="T123" fmla="*/ 14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0" h="192">
                  <a:moveTo>
                    <a:pt x="188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74"/>
                    <a:pt x="17" y="192"/>
                    <a:pt x="40" y="192"/>
                  </a:cubicBezTo>
                  <a:cubicBezTo>
                    <a:pt x="64" y="192"/>
                    <a:pt x="64" y="192"/>
                    <a:pt x="64" y="192"/>
                  </a:cubicBezTo>
                  <a:cubicBezTo>
                    <a:pt x="136" y="192"/>
                    <a:pt x="136" y="192"/>
                    <a:pt x="136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82" y="192"/>
                    <a:pt x="200" y="174"/>
                    <a:pt x="200" y="152"/>
                  </a:cubicBezTo>
                  <a:cubicBezTo>
                    <a:pt x="200" y="12"/>
                    <a:pt x="200" y="12"/>
                    <a:pt x="200" y="12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188" y="0"/>
                  </a:lnTo>
                  <a:close/>
                  <a:moveTo>
                    <a:pt x="32" y="140"/>
                  </a:moveTo>
                  <a:cubicBezTo>
                    <a:pt x="32" y="150"/>
                    <a:pt x="28" y="159"/>
                    <a:pt x="22" y="166"/>
                  </a:cubicBezTo>
                  <a:cubicBezTo>
                    <a:pt x="15" y="159"/>
                    <a:pt x="12" y="150"/>
                    <a:pt x="12" y="140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32" y="48"/>
                    <a:pt x="32" y="48"/>
                    <a:pt x="32" y="48"/>
                  </a:cubicBezTo>
                  <a:lnTo>
                    <a:pt x="32" y="140"/>
                  </a:lnTo>
                  <a:close/>
                  <a:moveTo>
                    <a:pt x="188" y="140"/>
                  </a:moveTo>
                  <a:cubicBezTo>
                    <a:pt x="188" y="162"/>
                    <a:pt x="170" y="180"/>
                    <a:pt x="148" y="180"/>
                  </a:cubicBezTo>
                  <a:cubicBezTo>
                    <a:pt x="136" y="180"/>
                    <a:pt x="136" y="180"/>
                    <a:pt x="136" y="180"/>
                  </a:cubicBezTo>
                  <a:cubicBezTo>
                    <a:pt x="64" y="180"/>
                    <a:pt x="64" y="180"/>
                    <a:pt x="64" y="180"/>
                  </a:cubicBezTo>
                  <a:cubicBezTo>
                    <a:pt x="52" y="180"/>
                    <a:pt x="52" y="180"/>
                    <a:pt x="52" y="180"/>
                  </a:cubicBezTo>
                  <a:cubicBezTo>
                    <a:pt x="46" y="180"/>
                    <a:pt x="40" y="178"/>
                    <a:pt x="35" y="176"/>
                  </a:cubicBezTo>
                  <a:cubicBezTo>
                    <a:pt x="40" y="169"/>
                    <a:pt x="44" y="161"/>
                    <a:pt x="44" y="15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188" y="12"/>
                    <a:pt x="188" y="12"/>
                    <a:pt x="188" y="12"/>
                  </a:cubicBezTo>
                  <a:lnTo>
                    <a:pt x="188" y="140"/>
                  </a:lnTo>
                  <a:close/>
                  <a:moveTo>
                    <a:pt x="100" y="128"/>
                  </a:moveTo>
                  <a:cubicBezTo>
                    <a:pt x="60" y="128"/>
                    <a:pt x="60" y="128"/>
                    <a:pt x="60" y="128"/>
                  </a:cubicBezTo>
                  <a:cubicBezTo>
                    <a:pt x="60" y="140"/>
                    <a:pt x="60" y="140"/>
                    <a:pt x="60" y="140"/>
                  </a:cubicBezTo>
                  <a:cubicBezTo>
                    <a:pt x="100" y="140"/>
                    <a:pt x="100" y="140"/>
                    <a:pt x="100" y="140"/>
                  </a:cubicBezTo>
                  <a:lnTo>
                    <a:pt x="100" y="128"/>
                  </a:lnTo>
                  <a:close/>
                  <a:moveTo>
                    <a:pt x="100" y="108"/>
                  </a:moveTo>
                  <a:cubicBezTo>
                    <a:pt x="60" y="108"/>
                    <a:pt x="60" y="108"/>
                    <a:pt x="60" y="108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100" y="120"/>
                    <a:pt x="100" y="120"/>
                    <a:pt x="100" y="120"/>
                  </a:cubicBezTo>
                  <a:lnTo>
                    <a:pt x="100" y="108"/>
                  </a:lnTo>
                  <a:close/>
                  <a:moveTo>
                    <a:pt x="100" y="88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100" y="100"/>
                    <a:pt x="100" y="100"/>
                    <a:pt x="100" y="100"/>
                  </a:cubicBezTo>
                  <a:lnTo>
                    <a:pt x="100" y="88"/>
                  </a:lnTo>
                  <a:close/>
                  <a:moveTo>
                    <a:pt x="168" y="36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168" y="52"/>
                    <a:pt x="168" y="52"/>
                    <a:pt x="168" y="52"/>
                  </a:cubicBezTo>
                  <a:lnTo>
                    <a:pt x="168" y="36"/>
                  </a:lnTo>
                  <a:close/>
                  <a:moveTo>
                    <a:pt x="100" y="68"/>
                  </a:moveTo>
                  <a:cubicBezTo>
                    <a:pt x="60" y="68"/>
                    <a:pt x="60" y="68"/>
                    <a:pt x="60" y="68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100" y="80"/>
                    <a:pt x="100" y="80"/>
                    <a:pt x="100" y="80"/>
                  </a:cubicBezTo>
                  <a:lnTo>
                    <a:pt x="100" y="68"/>
                  </a:lnTo>
                  <a:close/>
                  <a:moveTo>
                    <a:pt x="112" y="140"/>
                  </a:moveTo>
                  <a:cubicBezTo>
                    <a:pt x="168" y="140"/>
                    <a:pt x="168" y="140"/>
                    <a:pt x="168" y="140"/>
                  </a:cubicBezTo>
                  <a:cubicBezTo>
                    <a:pt x="168" y="68"/>
                    <a:pt x="168" y="68"/>
                    <a:pt x="168" y="68"/>
                  </a:cubicBezTo>
                  <a:cubicBezTo>
                    <a:pt x="112" y="68"/>
                    <a:pt x="112" y="68"/>
                    <a:pt x="112" y="68"/>
                  </a:cubicBezTo>
                  <a:lnTo>
                    <a:pt x="112" y="1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95"/>
            <p:cNvSpPr>
              <a:spLocks noEditPoints="1"/>
            </p:cNvSpPr>
            <p:nvPr/>
          </p:nvSpPr>
          <p:spPr bwMode="auto">
            <a:xfrm rot="6346023">
              <a:off x="5012536" y="6181222"/>
              <a:ext cx="445477" cy="718218"/>
            </a:xfrm>
            <a:custGeom>
              <a:avLst/>
              <a:gdLst>
                <a:gd name="T0" fmla="*/ 70 w 124"/>
                <a:gd name="T1" fmla="*/ 160 h 200"/>
                <a:gd name="T2" fmla="*/ 70 w 124"/>
                <a:gd name="T3" fmla="*/ 184 h 200"/>
                <a:gd name="T4" fmla="*/ 97 w 124"/>
                <a:gd name="T5" fmla="*/ 184 h 200"/>
                <a:gd name="T6" fmla="*/ 97 w 124"/>
                <a:gd name="T7" fmla="*/ 200 h 200"/>
                <a:gd name="T8" fmla="*/ 25 w 124"/>
                <a:gd name="T9" fmla="*/ 200 h 200"/>
                <a:gd name="T10" fmla="*/ 25 w 124"/>
                <a:gd name="T11" fmla="*/ 184 h 200"/>
                <a:gd name="T12" fmla="*/ 53 w 124"/>
                <a:gd name="T13" fmla="*/ 184 h 200"/>
                <a:gd name="T14" fmla="*/ 53 w 124"/>
                <a:gd name="T15" fmla="*/ 160 h 200"/>
                <a:gd name="T16" fmla="*/ 0 w 124"/>
                <a:gd name="T17" fmla="*/ 98 h 200"/>
                <a:gd name="T18" fmla="*/ 0 w 124"/>
                <a:gd name="T19" fmla="*/ 76 h 200"/>
                <a:gd name="T20" fmla="*/ 17 w 124"/>
                <a:gd name="T21" fmla="*/ 76 h 200"/>
                <a:gd name="T22" fmla="*/ 17 w 124"/>
                <a:gd name="T23" fmla="*/ 98 h 200"/>
                <a:gd name="T24" fmla="*/ 30 w 124"/>
                <a:gd name="T25" fmla="*/ 130 h 200"/>
                <a:gd name="T26" fmla="*/ 62 w 124"/>
                <a:gd name="T27" fmla="*/ 144 h 200"/>
                <a:gd name="T28" fmla="*/ 94 w 124"/>
                <a:gd name="T29" fmla="*/ 130 h 200"/>
                <a:gd name="T30" fmla="*/ 105 w 124"/>
                <a:gd name="T31" fmla="*/ 98 h 200"/>
                <a:gd name="T32" fmla="*/ 105 w 124"/>
                <a:gd name="T33" fmla="*/ 76 h 200"/>
                <a:gd name="T34" fmla="*/ 124 w 124"/>
                <a:gd name="T35" fmla="*/ 76 h 200"/>
                <a:gd name="T36" fmla="*/ 124 w 124"/>
                <a:gd name="T37" fmla="*/ 98 h 200"/>
                <a:gd name="T38" fmla="*/ 70 w 124"/>
                <a:gd name="T39" fmla="*/ 160 h 200"/>
                <a:gd name="T40" fmla="*/ 63 w 124"/>
                <a:gd name="T41" fmla="*/ 132 h 200"/>
                <a:gd name="T42" fmla="*/ 29 w 124"/>
                <a:gd name="T43" fmla="*/ 97 h 200"/>
                <a:gd name="T44" fmla="*/ 29 w 124"/>
                <a:gd name="T45" fmla="*/ 88 h 200"/>
                <a:gd name="T46" fmla="*/ 77 w 124"/>
                <a:gd name="T47" fmla="*/ 88 h 200"/>
                <a:gd name="T48" fmla="*/ 77 w 124"/>
                <a:gd name="T49" fmla="*/ 80 h 200"/>
                <a:gd name="T50" fmla="*/ 29 w 124"/>
                <a:gd name="T51" fmla="*/ 80 h 200"/>
                <a:gd name="T52" fmla="*/ 29 w 124"/>
                <a:gd name="T53" fmla="*/ 64 h 200"/>
                <a:gd name="T54" fmla="*/ 77 w 124"/>
                <a:gd name="T55" fmla="*/ 64 h 200"/>
                <a:gd name="T56" fmla="*/ 77 w 124"/>
                <a:gd name="T57" fmla="*/ 56 h 200"/>
                <a:gd name="T58" fmla="*/ 29 w 124"/>
                <a:gd name="T59" fmla="*/ 56 h 200"/>
                <a:gd name="T60" fmla="*/ 29 w 124"/>
                <a:gd name="T61" fmla="*/ 44 h 200"/>
                <a:gd name="T62" fmla="*/ 77 w 124"/>
                <a:gd name="T63" fmla="*/ 44 h 200"/>
                <a:gd name="T64" fmla="*/ 77 w 124"/>
                <a:gd name="T65" fmla="*/ 36 h 200"/>
                <a:gd name="T66" fmla="*/ 29 w 124"/>
                <a:gd name="T67" fmla="*/ 36 h 200"/>
                <a:gd name="T68" fmla="*/ 63 w 124"/>
                <a:gd name="T69" fmla="*/ 0 h 200"/>
                <a:gd name="T70" fmla="*/ 97 w 124"/>
                <a:gd name="T71" fmla="*/ 36 h 200"/>
                <a:gd name="T72" fmla="*/ 97 w 124"/>
                <a:gd name="T73" fmla="*/ 97 h 200"/>
                <a:gd name="T74" fmla="*/ 63 w 124"/>
                <a:gd name="T75" fmla="*/ 13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4" h="200">
                  <a:moveTo>
                    <a:pt x="70" y="160"/>
                  </a:moveTo>
                  <a:cubicBezTo>
                    <a:pt x="70" y="184"/>
                    <a:pt x="70" y="184"/>
                    <a:pt x="70" y="184"/>
                  </a:cubicBezTo>
                  <a:cubicBezTo>
                    <a:pt x="97" y="184"/>
                    <a:pt x="97" y="184"/>
                    <a:pt x="97" y="184"/>
                  </a:cubicBezTo>
                  <a:cubicBezTo>
                    <a:pt x="97" y="200"/>
                    <a:pt x="97" y="200"/>
                    <a:pt x="97" y="200"/>
                  </a:cubicBezTo>
                  <a:cubicBezTo>
                    <a:pt x="25" y="200"/>
                    <a:pt x="25" y="200"/>
                    <a:pt x="25" y="200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53" y="184"/>
                    <a:pt x="53" y="184"/>
                    <a:pt x="53" y="184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23" y="156"/>
                    <a:pt x="0" y="130"/>
                    <a:pt x="0" y="9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7" y="98"/>
                    <a:pt x="17" y="98"/>
                    <a:pt x="17" y="98"/>
                  </a:cubicBezTo>
                  <a:cubicBezTo>
                    <a:pt x="17" y="111"/>
                    <a:pt x="22" y="122"/>
                    <a:pt x="30" y="130"/>
                  </a:cubicBezTo>
                  <a:cubicBezTo>
                    <a:pt x="38" y="139"/>
                    <a:pt x="49" y="144"/>
                    <a:pt x="62" y="144"/>
                  </a:cubicBezTo>
                  <a:cubicBezTo>
                    <a:pt x="75" y="144"/>
                    <a:pt x="86" y="139"/>
                    <a:pt x="94" y="130"/>
                  </a:cubicBezTo>
                  <a:cubicBezTo>
                    <a:pt x="102" y="122"/>
                    <a:pt x="105" y="111"/>
                    <a:pt x="105" y="98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130"/>
                    <a:pt x="100" y="156"/>
                    <a:pt x="70" y="160"/>
                  </a:cubicBezTo>
                  <a:close/>
                  <a:moveTo>
                    <a:pt x="63" y="132"/>
                  </a:moveTo>
                  <a:cubicBezTo>
                    <a:pt x="45" y="132"/>
                    <a:pt x="29" y="116"/>
                    <a:pt x="29" y="97"/>
                  </a:cubicBezTo>
                  <a:cubicBezTo>
                    <a:pt x="29" y="88"/>
                    <a:pt x="29" y="88"/>
                    <a:pt x="29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36"/>
                    <a:pt x="77" y="36"/>
                    <a:pt x="77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30" y="17"/>
                    <a:pt x="46" y="0"/>
                    <a:pt x="63" y="0"/>
                  </a:cubicBezTo>
                  <a:cubicBezTo>
                    <a:pt x="82" y="0"/>
                    <a:pt x="97" y="16"/>
                    <a:pt x="97" y="36"/>
                  </a:cubicBezTo>
                  <a:cubicBezTo>
                    <a:pt x="97" y="97"/>
                    <a:pt x="97" y="97"/>
                    <a:pt x="97" y="97"/>
                  </a:cubicBezTo>
                  <a:cubicBezTo>
                    <a:pt x="97" y="116"/>
                    <a:pt x="82" y="132"/>
                    <a:pt x="63" y="1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102"/>
            <p:cNvSpPr>
              <a:spLocks noEditPoints="1"/>
            </p:cNvSpPr>
            <p:nvPr/>
          </p:nvSpPr>
          <p:spPr bwMode="auto">
            <a:xfrm rot="2445294">
              <a:off x="6004966" y="2159902"/>
              <a:ext cx="763614" cy="765228"/>
            </a:xfrm>
            <a:custGeom>
              <a:avLst/>
              <a:gdLst>
                <a:gd name="T0" fmla="*/ 176 w 200"/>
                <a:gd name="T1" fmla="*/ 0 h 200"/>
                <a:gd name="T2" fmla="*/ 24 w 200"/>
                <a:gd name="T3" fmla="*/ 0 h 200"/>
                <a:gd name="T4" fmla="*/ 0 w 200"/>
                <a:gd name="T5" fmla="*/ 24 h 200"/>
                <a:gd name="T6" fmla="*/ 0 w 200"/>
                <a:gd name="T7" fmla="*/ 200 h 200"/>
                <a:gd name="T8" fmla="*/ 200 w 200"/>
                <a:gd name="T9" fmla="*/ 200 h 200"/>
                <a:gd name="T10" fmla="*/ 200 w 200"/>
                <a:gd name="T11" fmla="*/ 24 h 200"/>
                <a:gd name="T12" fmla="*/ 176 w 200"/>
                <a:gd name="T13" fmla="*/ 0 h 200"/>
                <a:gd name="T14" fmla="*/ 116 w 200"/>
                <a:gd name="T15" fmla="*/ 16 h 200"/>
                <a:gd name="T16" fmla="*/ 128 w 200"/>
                <a:gd name="T17" fmla="*/ 28 h 200"/>
                <a:gd name="T18" fmla="*/ 116 w 200"/>
                <a:gd name="T19" fmla="*/ 40 h 200"/>
                <a:gd name="T20" fmla="*/ 104 w 200"/>
                <a:gd name="T21" fmla="*/ 28 h 200"/>
                <a:gd name="T22" fmla="*/ 116 w 200"/>
                <a:gd name="T23" fmla="*/ 16 h 200"/>
                <a:gd name="T24" fmla="*/ 76 w 200"/>
                <a:gd name="T25" fmla="*/ 16 h 200"/>
                <a:gd name="T26" fmla="*/ 88 w 200"/>
                <a:gd name="T27" fmla="*/ 28 h 200"/>
                <a:gd name="T28" fmla="*/ 76 w 200"/>
                <a:gd name="T29" fmla="*/ 40 h 200"/>
                <a:gd name="T30" fmla="*/ 64 w 200"/>
                <a:gd name="T31" fmla="*/ 28 h 200"/>
                <a:gd name="T32" fmla="*/ 76 w 200"/>
                <a:gd name="T33" fmla="*/ 16 h 200"/>
                <a:gd name="T34" fmla="*/ 36 w 200"/>
                <a:gd name="T35" fmla="*/ 16 h 200"/>
                <a:gd name="T36" fmla="*/ 48 w 200"/>
                <a:gd name="T37" fmla="*/ 28 h 200"/>
                <a:gd name="T38" fmla="*/ 36 w 200"/>
                <a:gd name="T39" fmla="*/ 40 h 200"/>
                <a:gd name="T40" fmla="*/ 24 w 200"/>
                <a:gd name="T41" fmla="*/ 28 h 200"/>
                <a:gd name="T42" fmla="*/ 36 w 200"/>
                <a:gd name="T43" fmla="*/ 16 h 200"/>
                <a:gd name="T44" fmla="*/ 184 w 200"/>
                <a:gd name="T45" fmla="*/ 184 h 200"/>
                <a:gd name="T46" fmla="*/ 16 w 200"/>
                <a:gd name="T47" fmla="*/ 184 h 200"/>
                <a:gd name="T48" fmla="*/ 16 w 200"/>
                <a:gd name="T49" fmla="*/ 56 h 200"/>
                <a:gd name="T50" fmla="*/ 184 w 200"/>
                <a:gd name="T51" fmla="*/ 56 h 200"/>
                <a:gd name="T52" fmla="*/ 184 w 200"/>
                <a:gd name="T53" fmla="*/ 18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0" h="200">
                  <a:moveTo>
                    <a:pt x="17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200" y="200"/>
                    <a:pt x="200" y="200"/>
                    <a:pt x="200" y="200"/>
                  </a:cubicBezTo>
                  <a:cubicBezTo>
                    <a:pt x="200" y="24"/>
                    <a:pt x="200" y="24"/>
                    <a:pt x="200" y="24"/>
                  </a:cubicBezTo>
                  <a:cubicBezTo>
                    <a:pt x="200" y="11"/>
                    <a:pt x="189" y="0"/>
                    <a:pt x="176" y="0"/>
                  </a:cubicBezTo>
                  <a:close/>
                  <a:moveTo>
                    <a:pt x="116" y="16"/>
                  </a:moveTo>
                  <a:cubicBezTo>
                    <a:pt x="123" y="16"/>
                    <a:pt x="128" y="22"/>
                    <a:pt x="128" y="28"/>
                  </a:cubicBezTo>
                  <a:cubicBezTo>
                    <a:pt x="128" y="35"/>
                    <a:pt x="123" y="40"/>
                    <a:pt x="116" y="40"/>
                  </a:cubicBezTo>
                  <a:cubicBezTo>
                    <a:pt x="110" y="40"/>
                    <a:pt x="104" y="35"/>
                    <a:pt x="104" y="28"/>
                  </a:cubicBezTo>
                  <a:cubicBezTo>
                    <a:pt x="104" y="22"/>
                    <a:pt x="110" y="16"/>
                    <a:pt x="116" y="16"/>
                  </a:cubicBezTo>
                  <a:close/>
                  <a:moveTo>
                    <a:pt x="76" y="16"/>
                  </a:moveTo>
                  <a:cubicBezTo>
                    <a:pt x="83" y="16"/>
                    <a:pt x="88" y="22"/>
                    <a:pt x="88" y="28"/>
                  </a:cubicBezTo>
                  <a:cubicBezTo>
                    <a:pt x="88" y="35"/>
                    <a:pt x="83" y="40"/>
                    <a:pt x="76" y="40"/>
                  </a:cubicBezTo>
                  <a:cubicBezTo>
                    <a:pt x="70" y="40"/>
                    <a:pt x="64" y="35"/>
                    <a:pt x="64" y="28"/>
                  </a:cubicBezTo>
                  <a:cubicBezTo>
                    <a:pt x="64" y="22"/>
                    <a:pt x="70" y="16"/>
                    <a:pt x="76" y="16"/>
                  </a:cubicBezTo>
                  <a:close/>
                  <a:moveTo>
                    <a:pt x="36" y="16"/>
                  </a:moveTo>
                  <a:cubicBezTo>
                    <a:pt x="43" y="16"/>
                    <a:pt x="48" y="22"/>
                    <a:pt x="48" y="28"/>
                  </a:cubicBezTo>
                  <a:cubicBezTo>
                    <a:pt x="48" y="35"/>
                    <a:pt x="43" y="40"/>
                    <a:pt x="36" y="40"/>
                  </a:cubicBezTo>
                  <a:cubicBezTo>
                    <a:pt x="30" y="40"/>
                    <a:pt x="24" y="35"/>
                    <a:pt x="24" y="28"/>
                  </a:cubicBezTo>
                  <a:cubicBezTo>
                    <a:pt x="24" y="22"/>
                    <a:pt x="30" y="16"/>
                    <a:pt x="36" y="16"/>
                  </a:cubicBezTo>
                  <a:close/>
                  <a:moveTo>
                    <a:pt x="184" y="184"/>
                  </a:moveTo>
                  <a:cubicBezTo>
                    <a:pt x="16" y="184"/>
                    <a:pt x="16" y="184"/>
                    <a:pt x="16" y="184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84" y="56"/>
                    <a:pt x="184" y="56"/>
                    <a:pt x="184" y="56"/>
                  </a:cubicBezTo>
                  <a:lnTo>
                    <a:pt x="184" y="18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106"/>
            <p:cNvSpPr>
              <a:spLocks noEditPoints="1"/>
            </p:cNvSpPr>
            <p:nvPr/>
          </p:nvSpPr>
          <p:spPr bwMode="auto">
            <a:xfrm rot="19431964">
              <a:off x="7067724" y="2144492"/>
              <a:ext cx="372746" cy="718218"/>
            </a:xfrm>
            <a:custGeom>
              <a:avLst/>
              <a:gdLst>
                <a:gd name="T0" fmla="*/ 87 w 104"/>
                <a:gd name="T1" fmla="*/ 0 h 200"/>
                <a:gd name="T2" fmla="*/ 16 w 104"/>
                <a:gd name="T3" fmla="*/ 0 h 200"/>
                <a:gd name="T4" fmla="*/ 0 w 104"/>
                <a:gd name="T5" fmla="*/ 17 h 200"/>
                <a:gd name="T6" fmla="*/ 0 w 104"/>
                <a:gd name="T7" fmla="*/ 183 h 200"/>
                <a:gd name="T8" fmla="*/ 16 w 104"/>
                <a:gd name="T9" fmla="*/ 200 h 200"/>
                <a:gd name="T10" fmla="*/ 87 w 104"/>
                <a:gd name="T11" fmla="*/ 200 h 200"/>
                <a:gd name="T12" fmla="*/ 104 w 104"/>
                <a:gd name="T13" fmla="*/ 183 h 200"/>
                <a:gd name="T14" fmla="*/ 104 w 104"/>
                <a:gd name="T15" fmla="*/ 17 h 200"/>
                <a:gd name="T16" fmla="*/ 87 w 104"/>
                <a:gd name="T17" fmla="*/ 0 h 200"/>
                <a:gd name="T18" fmla="*/ 43 w 104"/>
                <a:gd name="T19" fmla="*/ 13 h 200"/>
                <a:gd name="T20" fmla="*/ 63 w 104"/>
                <a:gd name="T21" fmla="*/ 13 h 200"/>
                <a:gd name="T22" fmla="*/ 66 w 104"/>
                <a:gd name="T23" fmla="*/ 17 h 200"/>
                <a:gd name="T24" fmla="*/ 63 w 104"/>
                <a:gd name="T25" fmla="*/ 20 h 200"/>
                <a:gd name="T26" fmla="*/ 43 w 104"/>
                <a:gd name="T27" fmla="*/ 20 h 200"/>
                <a:gd name="T28" fmla="*/ 40 w 104"/>
                <a:gd name="T29" fmla="*/ 17 h 200"/>
                <a:gd name="T30" fmla="*/ 43 w 104"/>
                <a:gd name="T31" fmla="*/ 13 h 200"/>
                <a:gd name="T32" fmla="*/ 53 w 104"/>
                <a:gd name="T33" fmla="*/ 193 h 200"/>
                <a:gd name="T34" fmla="*/ 43 w 104"/>
                <a:gd name="T35" fmla="*/ 183 h 200"/>
                <a:gd name="T36" fmla="*/ 53 w 104"/>
                <a:gd name="T37" fmla="*/ 173 h 200"/>
                <a:gd name="T38" fmla="*/ 63 w 104"/>
                <a:gd name="T39" fmla="*/ 183 h 200"/>
                <a:gd name="T40" fmla="*/ 53 w 104"/>
                <a:gd name="T41" fmla="*/ 193 h 200"/>
                <a:gd name="T42" fmla="*/ 96 w 104"/>
                <a:gd name="T43" fmla="*/ 164 h 200"/>
                <a:gd name="T44" fmla="*/ 8 w 104"/>
                <a:gd name="T45" fmla="*/ 164 h 200"/>
                <a:gd name="T46" fmla="*/ 8 w 104"/>
                <a:gd name="T47" fmla="*/ 32 h 200"/>
                <a:gd name="T48" fmla="*/ 96 w 104"/>
                <a:gd name="T49" fmla="*/ 32 h 200"/>
                <a:gd name="T50" fmla="*/ 96 w 104"/>
                <a:gd name="T51" fmla="*/ 16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4" h="200">
                  <a:moveTo>
                    <a:pt x="87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92"/>
                    <a:pt x="7" y="200"/>
                    <a:pt x="16" y="200"/>
                  </a:cubicBezTo>
                  <a:cubicBezTo>
                    <a:pt x="87" y="200"/>
                    <a:pt x="87" y="200"/>
                    <a:pt x="87" y="200"/>
                  </a:cubicBezTo>
                  <a:cubicBezTo>
                    <a:pt x="96" y="200"/>
                    <a:pt x="104" y="192"/>
                    <a:pt x="104" y="183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104" y="8"/>
                    <a:pt x="96" y="0"/>
                    <a:pt x="87" y="0"/>
                  </a:cubicBezTo>
                  <a:moveTo>
                    <a:pt x="43" y="13"/>
                  </a:moveTo>
                  <a:cubicBezTo>
                    <a:pt x="63" y="13"/>
                    <a:pt x="63" y="13"/>
                    <a:pt x="63" y="13"/>
                  </a:cubicBezTo>
                  <a:cubicBezTo>
                    <a:pt x="65" y="13"/>
                    <a:pt x="66" y="15"/>
                    <a:pt x="66" y="17"/>
                  </a:cubicBezTo>
                  <a:cubicBezTo>
                    <a:pt x="66" y="19"/>
                    <a:pt x="65" y="20"/>
                    <a:pt x="6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1" y="20"/>
                    <a:pt x="40" y="19"/>
                    <a:pt x="40" y="17"/>
                  </a:cubicBezTo>
                  <a:cubicBezTo>
                    <a:pt x="40" y="15"/>
                    <a:pt x="41" y="13"/>
                    <a:pt x="43" y="13"/>
                  </a:cubicBezTo>
                  <a:moveTo>
                    <a:pt x="53" y="193"/>
                  </a:moveTo>
                  <a:cubicBezTo>
                    <a:pt x="47" y="193"/>
                    <a:pt x="43" y="189"/>
                    <a:pt x="43" y="183"/>
                  </a:cubicBezTo>
                  <a:cubicBezTo>
                    <a:pt x="43" y="178"/>
                    <a:pt x="47" y="173"/>
                    <a:pt x="53" y="173"/>
                  </a:cubicBezTo>
                  <a:cubicBezTo>
                    <a:pt x="58" y="173"/>
                    <a:pt x="63" y="178"/>
                    <a:pt x="63" y="183"/>
                  </a:cubicBezTo>
                  <a:cubicBezTo>
                    <a:pt x="63" y="189"/>
                    <a:pt x="58" y="193"/>
                    <a:pt x="53" y="193"/>
                  </a:cubicBezTo>
                  <a:moveTo>
                    <a:pt x="96" y="164"/>
                  </a:moveTo>
                  <a:cubicBezTo>
                    <a:pt x="8" y="164"/>
                    <a:pt x="8" y="164"/>
                    <a:pt x="8" y="164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6" y="32"/>
                    <a:pt x="96" y="32"/>
                    <a:pt x="96" y="32"/>
                  </a:cubicBezTo>
                  <a:lnTo>
                    <a:pt x="96" y="1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108"/>
            <p:cNvSpPr>
              <a:spLocks noEditPoints="1"/>
            </p:cNvSpPr>
            <p:nvPr/>
          </p:nvSpPr>
          <p:spPr bwMode="auto">
            <a:xfrm rot="20655417">
              <a:off x="5426007" y="3871225"/>
              <a:ext cx="687913" cy="675791"/>
            </a:xfrm>
            <a:custGeom>
              <a:avLst/>
              <a:gdLst>
                <a:gd name="T0" fmla="*/ 123 w 192"/>
                <a:gd name="T1" fmla="*/ 175 h 188"/>
                <a:gd name="T2" fmla="*/ 123 w 192"/>
                <a:gd name="T3" fmla="*/ 148 h 188"/>
                <a:gd name="T4" fmla="*/ 68 w 192"/>
                <a:gd name="T5" fmla="*/ 149 h 188"/>
                <a:gd name="T6" fmla="*/ 68 w 192"/>
                <a:gd name="T7" fmla="*/ 176 h 188"/>
                <a:gd name="T8" fmla="*/ 56 w 192"/>
                <a:gd name="T9" fmla="*/ 182 h 188"/>
                <a:gd name="T10" fmla="*/ 60 w 192"/>
                <a:gd name="T11" fmla="*/ 188 h 188"/>
                <a:gd name="T12" fmla="*/ 130 w 192"/>
                <a:gd name="T13" fmla="*/ 188 h 188"/>
                <a:gd name="T14" fmla="*/ 135 w 192"/>
                <a:gd name="T15" fmla="*/ 183 h 188"/>
                <a:gd name="T16" fmla="*/ 123 w 192"/>
                <a:gd name="T17" fmla="*/ 175 h 188"/>
                <a:gd name="T18" fmla="*/ 173 w 192"/>
                <a:gd name="T19" fmla="*/ 0 h 188"/>
                <a:gd name="T20" fmla="*/ 18 w 192"/>
                <a:gd name="T21" fmla="*/ 0 h 188"/>
                <a:gd name="T22" fmla="*/ 0 w 192"/>
                <a:gd name="T23" fmla="*/ 19 h 188"/>
                <a:gd name="T24" fmla="*/ 0 w 192"/>
                <a:gd name="T25" fmla="*/ 126 h 188"/>
                <a:gd name="T26" fmla="*/ 18 w 192"/>
                <a:gd name="T27" fmla="*/ 144 h 188"/>
                <a:gd name="T28" fmla="*/ 173 w 192"/>
                <a:gd name="T29" fmla="*/ 144 h 188"/>
                <a:gd name="T30" fmla="*/ 192 w 192"/>
                <a:gd name="T31" fmla="*/ 126 h 188"/>
                <a:gd name="T32" fmla="*/ 192 w 192"/>
                <a:gd name="T33" fmla="*/ 19 h 188"/>
                <a:gd name="T34" fmla="*/ 173 w 192"/>
                <a:gd name="T35" fmla="*/ 0 h 188"/>
                <a:gd name="T36" fmla="*/ 180 w 192"/>
                <a:gd name="T37" fmla="*/ 100 h 188"/>
                <a:gd name="T38" fmla="*/ 167 w 192"/>
                <a:gd name="T39" fmla="*/ 112 h 188"/>
                <a:gd name="T40" fmla="*/ 24 w 192"/>
                <a:gd name="T41" fmla="*/ 112 h 188"/>
                <a:gd name="T42" fmla="*/ 11 w 192"/>
                <a:gd name="T43" fmla="*/ 100 h 188"/>
                <a:gd name="T44" fmla="*/ 11 w 192"/>
                <a:gd name="T45" fmla="*/ 25 h 188"/>
                <a:gd name="T46" fmla="*/ 24 w 192"/>
                <a:gd name="T47" fmla="*/ 12 h 188"/>
                <a:gd name="T48" fmla="*/ 167 w 192"/>
                <a:gd name="T49" fmla="*/ 12 h 188"/>
                <a:gd name="T50" fmla="*/ 180 w 192"/>
                <a:gd name="T51" fmla="*/ 25 h 188"/>
                <a:gd name="T52" fmla="*/ 180 w 192"/>
                <a:gd name="T53" fmla="*/ 10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" h="188">
                  <a:moveTo>
                    <a:pt x="123" y="175"/>
                  </a:moveTo>
                  <a:cubicBezTo>
                    <a:pt x="123" y="148"/>
                    <a:pt x="123" y="148"/>
                    <a:pt x="123" y="148"/>
                  </a:cubicBezTo>
                  <a:cubicBezTo>
                    <a:pt x="68" y="149"/>
                    <a:pt x="68" y="149"/>
                    <a:pt x="68" y="149"/>
                  </a:cubicBezTo>
                  <a:cubicBezTo>
                    <a:pt x="68" y="176"/>
                    <a:pt x="68" y="176"/>
                    <a:pt x="68" y="176"/>
                  </a:cubicBezTo>
                  <a:cubicBezTo>
                    <a:pt x="56" y="182"/>
                    <a:pt x="56" y="182"/>
                    <a:pt x="56" y="182"/>
                  </a:cubicBezTo>
                  <a:cubicBezTo>
                    <a:pt x="56" y="182"/>
                    <a:pt x="53" y="188"/>
                    <a:pt x="60" y="188"/>
                  </a:cubicBezTo>
                  <a:cubicBezTo>
                    <a:pt x="130" y="188"/>
                    <a:pt x="130" y="188"/>
                    <a:pt x="130" y="188"/>
                  </a:cubicBezTo>
                  <a:cubicBezTo>
                    <a:pt x="130" y="188"/>
                    <a:pt x="138" y="185"/>
                    <a:pt x="135" y="183"/>
                  </a:cubicBezTo>
                  <a:cubicBezTo>
                    <a:pt x="133" y="180"/>
                    <a:pt x="123" y="175"/>
                    <a:pt x="123" y="175"/>
                  </a:cubicBezTo>
                  <a:close/>
                  <a:moveTo>
                    <a:pt x="17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36"/>
                    <a:pt x="8" y="144"/>
                    <a:pt x="18" y="144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83" y="144"/>
                    <a:pt x="192" y="136"/>
                    <a:pt x="192" y="126"/>
                  </a:cubicBezTo>
                  <a:cubicBezTo>
                    <a:pt x="192" y="19"/>
                    <a:pt x="192" y="19"/>
                    <a:pt x="192" y="19"/>
                  </a:cubicBezTo>
                  <a:cubicBezTo>
                    <a:pt x="192" y="9"/>
                    <a:pt x="183" y="0"/>
                    <a:pt x="173" y="0"/>
                  </a:cubicBezTo>
                  <a:close/>
                  <a:moveTo>
                    <a:pt x="180" y="100"/>
                  </a:moveTo>
                  <a:cubicBezTo>
                    <a:pt x="180" y="107"/>
                    <a:pt x="174" y="112"/>
                    <a:pt x="167" y="112"/>
                  </a:cubicBezTo>
                  <a:cubicBezTo>
                    <a:pt x="24" y="112"/>
                    <a:pt x="24" y="112"/>
                    <a:pt x="24" y="112"/>
                  </a:cubicBezTo>
                  <a:cubicBezTo>
                    <a:pt x="17" y="112"/>
                    <a:pt x="11" y="107"/>
                    <a:pt x="11" y="10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18"/>
                    <a:pt x="17" y="12"/>
                    <a:pt x="24" y="12"/>
                  </a:cubicBezTo>
                  <a:cubicBezTo>
                    <a:pt x="167" y="12"/>
                    <a:pt x="167" y="12"/>
                    <a:pt x="167" y="12"/>
                  </a:cubicBezTo>
                  <a:cubicBezTo>
                    <a:pt x="174" y="12"/>
                    <a:pt x="180" y="18"/>
                    <a:pt x="180" y="25"/>
                  </a:cubicBezTo>
                  <a:lnTo>
                    <a:pt x="180" y="1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110"/>
            <p:cNvSpPr>
              <a:spLocks noEditPoints="1"/>
            </p:cNvSpPr>
            <p:nvPr/>
          </p:nvSpPr>
          <p:spPr bwMode="auto">
            <a:xfrm rot="20200010">
              <a:off x="5116279" y="1402816"/>
              <a:ext cx="716703" cy="704581"/>
            </a:xfrm>
            <a:custGeom>
              <a:avLst/>
              <a:gdLst>
                <a:gd name="T0" fmla="*/ 69 w 473"/>
                <a:gd name="T1" fmla="*/ 181 h 465"/>
                <a:gd name="T2" fmla="*/ 10 w 473"/>
                <a:gd name="T3" fmla="*/ 121 h 465"/>
                <a:gd name="T4" fmla="*/ 10 w 473"/>
                <a:gd name="T5" fmla="*/ 240 h 465"/>
                <a:gd name="T6" fmla="*/ 69 w 473"/>
                <a:gd name="T7" fmla="*/ 181 h 465"/>
                <a:gd name="T8" fmla="*/ 464 w 473"/>
                <a:gd name="T9" fmla="*/ 98 h 465"/>
                <a:gd name="T10" fmla="*/ 445 w 473"/>
                <a:gd name="T11" fmla="*/ 0 h 465"/>
                <a:gd name="T12" fmla="*/ 0 w 473"/>
                <a:gd name="T13" fmla="*/ 81 h 465"/>
                <a:gd name="T14" fmla="*/ 85 w 473"/>
                <a:gd name="T15" fmla="*/ 166 h 465"/>
                <a:gd name="T16" fmla="*/ 464 w 473"/>
                <a:gd name="T17" fmla="*/ 98 h 465"/>
                <a:gd name="T18" fmla="*/ 414 w 473"/>
                <a:gd name="T19" fmla="*/ 24 h 465"/>
                <a:gd name="T20" fmla="*/ 440 w 473"/>
                <a:gd name="T21" fmla="*/ 67 h 465"/>
                <a:gd name="T22" fmla="*/ 443 w 473"/>
                <a:gd name="T23" fmla="*/ 83 h 465"/>
                <a:gd name="T24" fmla="*/ 388 w 473"/>
                <a:gd name="T25" fmla="*/ 93 h 465"/>
                <a:gd name="T26" fmla="*/ 355 w 473"/>
                <a:gd name="T27" fmla="*/ 36 h 465"/>
                <a:gd name="T28" fmla="*/ 414 w 473"/>
                <a:gd name="T29" fmla="*/ 24 h 465"/>
                <a:gd name="T30" fmla="*/ 291 w 473"/>
                <a:gd name="T31" fmla="*/ 45 h 465"/>
                <a:gd name="T32" fmla="*/ 324 w 473"/>
                <a:gd name="T33" fmla="*/ 105 h 465"/>
                <a:gd name="T34" fmla="*/ 265 w 473"/>
                <a:gd name="T35" fmla="*/ 117 h 465"/>
                <a:gd name="T36" fmla="*/ 232 w 473"/>
                <a:gd name="T37" fmla="*/ 57 h 465"/>
                <a:gd name="T38" fmla="*/ 291 w 473"/>
                <a:gd name="T39" fmla="*/ 45 h 465"/>
                <a:gd name="T40" fmla="*/ 171 w 473"/>
                <a:gd name="T41" fmla="*/ 69 h 465"/>
                <a:gd name="T42" fmla="*/ 204 w 473"/>
                <a:gd name="T43" fmla="*/ 126 h 465"/>
                <a:gd name="T44" fmla="*/ 144 w 473"/>
                <a:gd name="T45" fmla="*/ 138 h 465"/>
                <a:gd name="T46" fmla="*/ 109 w 473"/>
                <a:gd name="T47" fmla="*/ 79 h 465"/>
                <a:gd name="T48" fmla="*/ 171 w 473"/>
                <a:gd name="T49" fmla="*/ 69 h 465"/>
                <a:gd name="T50" fmla="*/ 97 w 473"/>
                <a:gd name="T51" fmla="*/ 181 h 465"/>
                <a:gd name="T52" fmla="*/ 10 w 473"/>
                <a:gd name="T53" fmla="*/ 268 h 465"/>
                <a:gd name="T54" fmla="*/ 10 w 473"/>
                <a:gd name="T55" fmla="*/ 465 h 465"/>
                <a:gd name="T56" fmla="*/ 473 w 473"/>
                <a:gd name="T57" fmla="*/ 465 h 465"/>
                <a:gd name="T58" fmla="*/ 473 w 473"/>
                <a:gd name="T59" fmla="*/ 181 h 465"/>
                <a:gd name="T60" fmla="*/ 97 w 473"/>
                <a:gd name="T61" fmla="*/ 181 h 465"/>
                <a:gd name="T62" fmla="*/ 376 w 473"/>
                <a:gd name="T63" fmla="*/ 370 h 465"/>
                <a:gd name="T64" fmla="*/ 111 w 473"/>
                <a:gd name="T65" fmla="*/ 370 h 465"/>
                <a:gd name="T66" fmla="*/ 111 w 473"/>
                <a:gd name="T67" fmla="*/ 342 h 465"/>
                <a:gd name="T68" fmla="*/ 376 w 473"/>
                <a:gd name="T69" fmla="*/ 342 h 465"/>
                <a:gd name="T70" fmla="*/ 376 w 473"/>
                <a:gd name="T71" fmla="*/ 370 h 465"/>
                <a:gd name="T72" fmla="*/ 376 w 473"/>
                <a:gd name="T73" fmla="*/ 304 h 465"/>
                <a:gd name="T74" fmla="*/ 111 w 473"/>
                <a:gd name="T75" fmla="*/ 304 h 465"/>
                <a:gd name="T76" fmla="*/ 111 w 473"/>
                <a:gd name="T77" fmla="*/ 275 h 465"/>
                <a:gd name="T78" fmla="*/ 376 w 473"/>
                <a:gd name="T79" fmla="*/ 275 h 465"/>
                <a:gd name="T80" fmla="*/ 376 w 473"/>
                <a:gd name="T81" fmla="*/ 304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3" h="465">
                  <a:moveTo>
                    <a:pt x="69" y="181"/>
                  </a:moveTo>
                  <a:lnTo>
                    <a:pt x="10" y="121"/>
                  </a:lnTo>
                  <a:lnTo>
                    <a:pt x="10" y="240"/>
                  </a:lnTo>
                  <a:lnTo>
                    <a:pt x="69" y="181"/>
                  </a:lnTo>
                  <a:close/>
                  <a:moveTo>
                    <a:pt x="464" y="98"/>
                  </a:moveTo>
                  <a:lnTo>
                    <a:pt x="445" y="0"/>
                  </a:lnTo>
                  <a:lnTo>
                    <a:pt x="0" y="81"/>
                  </a:lnTo>
                  <a:lnTo>
                    <a:pt x="85" y="166"/>
                  </a:lnTo>
                  <a:lnTo>
                    <a:pt x="464" y="98"/>
                  </a:lnTo>
                  <a:close/>
                  <a:moveTo>
                    <a:pt x="414" y="24"/>
                  </a:moveTo>
                  <a:lnTo>
                    <a:pt x="440" y="67"/>
                  </a:lnTo>
                  <a:lnTo>
                    <a:pt x="443" y="83"/>
                  </a:lnTo>
                  <a:lnTo>
                    <a:pt x="388" y="93"/>
                  </a:lnTo>
                  <a:lnTo>
                    <a:pt x="355" y="36"/>
                  </a:lnTo>
                  <a:lnTo>
                    <a:pt x="414" y="24"/>
                  </a:lnTo>
                  <a:close/>
                  <a:moveTo>
                    <a:pt x="291" y="45"/>
                  </a:moveTo>
                  <a:lnTo>
                    <a:pt x="324" y="105"/>
                  </a:lnTo>
                  <a:lnTo>
                    <a:pt x="265" y="117"/>
                  </a:lnTo>
                  <a:lnTo>
                    <a:pt x="232" y="57"/>
                  </a:lnTo>
                  <a:lnTo>
                    <a:pt x="291" y="45"/>
                  </a:lnTo>
                  <a:close/>
                  <a:moveTo>
                    <a:pt x="171" y="69"/>
                  </a:moveTo>
                  <a:lnTo>
                    <a:pt x="204" y="126"/>
                  </a:lnTo>
                  <a:lnTo>
                    <a:pt x="144" y="138"/>
                  </a:lnTo>
                  <a:lnTo>
                    <a:pt x="109" y="79"/>
                  </a:lnTo>
                  <a:lnTo>
                    <a:pt x="171" y="69"/>
                  </a:lnTo>
                  <a:close/>
                  <a:moveTo>
                    <a:pt x="97" y="181"/>
                  </a:moveTo>
                  <a:lnTo>
                    <a:pt x="10" y="268"/>
                  </a:lnTo>
                  <a:lnTo>
                    <a:pt x="10" y="465"/>
                  </a:lnTo>
                  <a:lnTo>
                    <a:pt x="473" y="465"/>
                  </a:lnTo>
                  <a:lnTo>
                    <a:pt x="473" y="181"/>
                  </a:lnTo>
                  <a:lnTo>
                    <a:pt x="97" y="181"/>
                  </a:lnTo>
                  <a:close/>
                  <a:moveTo>
                    <a:pt x="376" y="370"/>
                  </a:moveTo>
                  <a:lnTo>
                    <a:pt x="111" y="370"/>
                  </a:lnTo>
                  <a:lnTo>
                    <a:pt x="111" y="342"/>
                  </a:lnTo>
                  <a:lnTo>
                    <a:pt x="376" y="342"/>
                  </a:lnTo>
                  <a:lnTo>
                    <a:pt x="376" y="370"/>
                  </a:lnTo>
                  <a:close/>
                  <a:moveTo>
                    <a:pt x="376" y="304"/>
                  </a:moveTo>
                  <a:lnTo>
                    <a:pt x="111" y="304"/>
                  </a:lnTo>
                  <a:lnTo>
                    <a:pt x="111" y="275"/>
                  </a:lnTo>
                  <a:lnTo>
                    <a:pt x="376" y="275"/>
                  </a:lnTo>
                  <a:lnTo>
                    <a:pt x="376" y="30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112"/>
            <p:cNvSpPr>
              <a:spLocks noEditPoints="1"/>
            </p:cNvSpPr>
            <p:nvPr/>
          </p:nvSpPr>
          <p:spPr bwMode="auto">
            <a:xfrm rot="1680850">
              <a:off x="7950137" y="699627"/>
              <a:ext cx="716703" cy="713673"/>
            </a:xfrm>
            <a:custGeom>
              <a:avLst/>
              <a:gdLst>
                <a:gd name="T0" fmla="*/ 12 w 200"/>
                <a:gd name="T1" fmla="*/ 199 h 199"/>
                <a:gd name="T2" fmla="*/ 0 w 200"/>
                <a:gd name="T3" fmla="*/ 95 h 199"/>
                <a:gd name="T4" fmla="*/ 0 w 200"/>
                <a:gd name="T5" fmla="*/ 72 h 199"/>
                <a:gd name="T6" fmla="*/ 100 w 200"/>
                <a:gd name="T7" fmla="*/ 0 h 199"/>
                <a:gd name="T8" fmla="*/ 200 w 200"/>
                <a:gd name="T9" fmla="*/ 72 h 199"/>
                <a:gd name="T10" fmla="*/ 200 w 200"/>
                <a:gd name="T11" fmla="*/ 95 h 199"/>
                <a:gd name="T12" fmla="*/ 188 w 200"/>
                <a:gd name="T13" fmla="*/ 199 h 199"/>
                <a:gd name="T14" fmla="*/ 180 w 200"/>
                <a:gd name="T15" fmla="*/ 191 h 199"/>
                <a:gd name="T16" fmla="*/ 100 w 200"/>
                <a:gd name="T17" fmla="*/ 138 h 199"/>
                <a:gd name="T18" fmla="*/ 21 w 200"/>
                <a:gd name="T19" fmla="*/ 191 h 199"/>
                <a:gd name="T20" fmla="*/ 148 w 200"/>
                <a:gd name="T21" fmla="*/ 118 h 199"/>
                <a:gd name="T22" fmla="*/ 52 w 200"/>
                <a:gd name="T23" fmla="*/ 67 h 199"/>
                <a:gd name="T24" fmla="*/ 79 w 200"/>
                <a:gd name="T25" fmla="*/ 137 h 199"/>
                <a:gd name="T26" fmla="*/ 121 w 200"/>
                <a:gd name="T27" fmla="*/ 137 h 199"/>
                <a:gd name="T28" fmla="*/ 71 w 200"/>
                <a:gd name="T29" fmla="*/ 142 h 199"/>
                <a:gd name="T30" fmla="*/ 8 w 200"/>
                <a:gd name="T31" fmla="*/ 178 h 199"/>
                <a:gd name="T32" fmla="*/ 186 w 200"/>
                <a:gd name="T33" fmla="*/ 69 h 199"/>
                <a:gd name="T34" fmla="*/ 14 w 200"/>
                <a:gd name="T35" fmla="*/ 69 h 199"/>
                <a:gd name="T36" fmla="*/ 8 w 200"/>
                <a:gd name="T37" fmla="*/ 87 h 199"/>
                <a:gd name="T38" fmla="*/ 16 w 200"/>
                <a:gd name="T39" fmla="*/ 80 h 199"/>
                <a:gd name="T40" fmla="*/ 100 w 200"/>
                <a:gd name="T41" fmla="*/ 25 h 199"/>
                <a:gd name="T42" fmla="*/ 184 w 200"/>
                <a:gd name="T43" fmla="*/ 80 h 199"/>
                <a:gd name="T44" fmla="*/ 192 w 200"/>
                <a:gd name="T45" fmla="*/ 88 h 199"/>
                <a:gd name="T46" fmla="*/ 192 w 200"/>
                <a:gd name="T47" fmla="*/ 100 h 199"/>
                <a:gd name="T48" fmla="*/ 192 w 200"/>
                <a:gd name="T49" fmla="*/ 178 h 199"/>
                <a:gd name="T50" fmla="*/ 68 w 200"/>
                <a:gd name="T51" fmla="*/ 107 h 199"/>
                <a:gd name="T52" fmla="*/ 132 w 200"/>
                <a:gd name="T53" fmla="*/ 111 h 199"/>
                <a:gd name="T54" fmla="*/ 68 w 200"/>
                <a:gd name="T55" fmla="*/ 107 h 199"/>
                <a:gd name="T56" fmla="*/ 132 w 200"/>
                <a:gd name="T57" fmla="*/ 95 h 199"/>
                <a:gd name="T58" fmla="*/ 68 w 200"/>
                <a:gd name="T59" fmla="*/ 99 h 199"/>
                <a:gd name="T60" fmla="*/ 68 w 200"/>
                <a:gd name="T61" fmla="*/ 83 h 199"/>
                <a:gd name="T62" fmla="*/ 132 w 200"/>
                <a:gd name="T63" fmla="*/ 87 h 199"/>
                <a:gd name="T64" fmla="*/ 68 w 200"/>
                <a:gd name="T65" fmla="*/ 8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0" h="199">
                  <a:moveTo>
                    <a:pt x="188" y="199"/>
                  </a:moveTo>
                  <a:cubicBezTo>
                    <a:pt x="12" y="199"/>
                    <a:pt x="12" y="199"/>
                    <a:pt x="12" y="199"/>
                  </a:cubicBezTo>
                  <a:cubicBezTo>
                    <a:pt x="6" y="199"/>
                    <a:pt x="0" y="194"/>
                    <a:pt x="0" y="187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89"/>
                    <a:pt x="0" y="78"/>
                    <a:pt x="0" y="72"/>
                  </a:cubicBezTo>
                  <a:cubicBezTo>
                    <a:pt x="0" y="64"/>
                    <a:pt x="6" y="61"/>
                    <a:pt x="6" y="61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94" y="61"/>
                    <a:pt x="194" y="61"/>
                    <a:pt x="194" y="61"/>
                  </a:cubicBezTo>
                  <a:cubicBezTo>
                    <a:pt x="194" y="61"/>
                    <a:pt x="200" y="64"/>
                    <a:pt x="200" y="72"/>
                  </a:cubicBezTo>
                  <a:cubicBezTo>
                    <a:pt x="200" y="78"/>
                    <a:pt x="200" y="89"/>
                    <a:pt x="200" y="95"/>
                  </a:cubicBezTo>
                  <a:cubicBezTo>
                    <a:pt x="200" y="95"/>
                    <a:pt x="200" y="95"/>
                    <a:pt x="200" y="95"/>
                  </a:cubicBezTo>
                  <a:cubicBezTo>
                    <a:pt x="200" y="187"/>
                    <a:pt x="200" y="187"/>
                    <a:pt x="200" y="187"/>
                  </a:cubicBezTo>
                  <a:cubicBezTo>
                    <a:pt x="200" y="194"/>
                    <a:pt x="195" y="199"/>
                    <a:pt x="188" y="199"/>
                  </a:cubicBezTo>
                  <a:close/>
                  <a:moveTo>
                    <a:pt x="21" y="191"/>
                  </a:moveTo>
                  <a:cubicBezTo>
                    <a:pt x="180" y="191"/>
                    <a:pt x="180" y="191"/>
                    <a:pt x="180" y="191"/>
                  </a:cubicBezTo>
                  <a:cubicBezTo>
                    <a:pt x="183" y="191"/>
                    <a:pt x="185" y="190"/>
                    <a:pt x="187" y="189"/>
                  </a:cubicBezTo>
                  <a:cubicBezTo>
                    <a:pt x="100" y="138"/>
                    <a:pt x="100" y="138"/>
                    <a:pt x="100" y="138"/>
                  </a:cubicBezTo>
                  <a:cubicBezTo>
                    <a:pt x="13" y="189"/>
                    <a:pt x="13" y="189"/>
                    <a:pt x="13" y="189"/>
                  </a:cubicBezTo>
                  <a:cubicBezTo>
                    <a:pt x="15" y="190"/>
                    <a:pt x="18" y="191"/>
                    <a:pt x="21" y="191"/>
                  </a:cubicBezTo>
                  <a:close/>
                  <a:moveTo>
                    <a:pt x="121" y="137"/>
                  </a:moveTo>
                  <a:cubicBezTo>
                    <a:pt x="148" y="118"/>
                    <a:pt x="148" y="118"/>
                    <a:pt x="148" y="118"/>
                  </a:cubicBezTo>
                  <a:cubicBezTo>
                    <a:pt x="148" y="67"/>
                    <a:pt x="148" y="67"/>
                    <a:pt x="148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118"/>
                    <a:pt x="52" y="118"/>
                    <a:pt x="52" y="118"/>
                  </a:cubicBezTo>
                  <a:cubicBezTo>
                    <a:pt x="79" y="137"/>
                    <a:pt x="79" y="137"/>
                    <a:pt x="79" y="137"/>
                  </a:cubicBezTo>
                  <a:cubicBezTo>
                    <a:pt x="100" y="125"/>
                    <a:pt x="100" y="125"/>
                    <a:pt x="100" y="125"/>
                  </a:cubicBezTo>
                  <a:lnTo>
                    <a:pt x="121" y="137"/>
                  </a:lnTo>
                  <a:close/>
                  <a:moveTo>
                    <a:pt x="8" y="178"/>
                  </a:moveTo>
                  <a:cubicBezTo>
                    <a:pt x="71" y="142"/>
                    <a:pt x="71" y="142"/>
                    <a:pt x="71" y="142"/>
                  </a:cubicBezTo>
                  <a:cubicBezTo>
                    <a:pt x="8" y="99"/>
                    <a:pt x="8" y="99"/>
                    <a:pt x="8" y="99"/>
                  </a:cubicBezTo>
                  <a:lnTo>
                    <a:pt x="8" y="178"/>
                  </a:lnTo>
                  <a:close/>
                  <a:moveTo>
                    <a:pt x="192" y="80"/>
                  </a:moveTo>
                  <a:cubicBezTo>
                    <a:pt x="192" y="72"/>
                    <a:pt x="186" y="69"/>
                    <a:pt x="186" y="69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9"/>
                    <a:pt x="8" y="72"/>
                    <a:pt x="8" y="80"/>
                  </a:cubicBezTo>
                  <a:cubicBezTo>
                    <a:pt x="8" y="84"/>
                    <a:pt x="8" y="87"/>
                    <a:pt x="8" y="87"/>
                  </a:cubicBezTo>
                  <a:cubicBezTo>
                    <a:pt x="16" y="93"/>
                    <a:pt x="16" y="93"/>
                    <a:pt x="16" y="93"/>
                  </a:cubicBezTo>
                  <a:cubicBezTo>
                    <a:pt x="16" y="88"/>
                    <a:pt x="16" y="83"/>
                    <a:pt x="16" y="80"/>
                  </a:cubicBezTo>
                  <a:cubicBezTo>
                    <a:pt x="16" y="75"/>
                    <a:pt x="21" y="73"/>
                    <a:pt x="21" y="73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79" y="73"/>
                    <a:pt x="184" y="75"/>
                    <a:pt x="184" y="80"/>
                  </a:cubicBezTo>
                  <a:cubicBezTo>
                    <a:pt x="184" y="83"/>
                    <a:pt x="184" y="89"/>
                    <a:pt x="184" y="93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2" y="88"/>
                    <a:pt x="192" y="81"/>
                    <a:pt x="192" y="80"/>
                  </a:cubicBezTo>
                  <a:close/>
                  <a:moveTo>
                    <a:pt x="192" y="100"/>
                  </a:moveTo>
                  <a:cubicBezTo>
                    <a:pt x="130" y="142"/>
                    <a:pt x="130" y="142"/>
                    <a:pt x="130" y="142"/>
                  </a:cubicBezTo>
                  <a:cubicBezTo>
                    <a:pt x="192" y="178"/>
                    <a:pt x="192" y="178"/>
                    <a:pt x="192" y="178"/>
                  </a:cubicBezTo>
                  <a:lnTo>
                    <a:pt x="192" y="100"/>
                  </a:lnTo>
                  <a:close/>
                  <a:moveTo>
                    <a:pt x="68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11"/>
                    <a:pt x="132" y="111"/>
                    <a:pt x="132" y="111"/>
                  </a:cubicBezTo>
                  <a:cubicBezTo>
                    <a:pt x="68" y="111"/>
                    <a:pt x="68" y="111"/>
                    <a:pt x="68" y="111"/>
                  </a:cubicBezTo>
                  <a:lnTo>
                    <a:pt x="68" y="107"/>
                  </a:lnTo>
                  <a:close/>
                  <a:moveTo>
                    <a:pt x="68" y="95"/>
                  </a:moveTo>
                  <a:cubicBezTo>
                    <a:pt x="132" y="95"/>
                    <a:pt x="132" y="95"/>
                    <a:pt x="132" y="95"/>
                  </a:cubicBezTo>
                  <a:cubicBezTo>
                    <a:pt x="132" y="99"/>
                    <a:pt x="132" y="99"/>
                    <a:pt x="132" y="99"/>
                  </a:cubicBezTo>
                  <a:cubicBezTo>
                    <a:pt x="68" y="99"/>
                    <a:pt x="68" y="99"/>
                    <a:pt x="68" y="99"/>
                  </a:cubicBezTo>
                  <a:lnTo>
                    <a:pt x="68" y="95"/>
                  </a:lnTo>
                  <a:close/>
                  <a:moveTo>
                    <a:pt x="68" y="83"/>
                  </a:moveTo>
                  <a:cubicBezTo>
                    <a:pt x="132" y="83"/>
                    <a:pt x="132" y="83"/>
                    <a:pt x="132" y="83"/>
                  </a:cubicBezTo>
                  <a:cubicBezTo>
                    <a:pt x="132" y="87"/>
                    <a:pt x="132" y="87"/>
                    <a:pt x="132" y="87"/>
                  </a:cubicBezTo>
                  <a:cubicBezTo>
                    <a:pt x="68" y="87"/>
                    <a:pt x="68" y="87"/>
                    <a:pt x="68" y="87"/>
                  </a:cubicBezTo>
                  <a:lnTo>
                    <a:pt x="68" y="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113"/>
            <p:cNvSpPr>
              <a:spLocks noEditPoints="1"/>
            </p:cNvSpPr>
            <p:nvPr/>
          </p:nvSpPr>
          <p:spPr bwMode="auto">
            <a:xfrm>
              <a:off x="5899208" y="736313"/>
              <a:ext cx="574272" cy="718218"/>
            </a:xfrm>
            <a:custGeom>
              <a:avLst/>
              <a:gdLst>
                <a:gd name="T0" fmla="*/ 143 w 160"/>
                <a:gd name="T1" fmla="*/ 0 h 200"/>
                <a:gd name="T2" fmla="*/ 16 w 160"/>
                <a:gd name="T3" fmla="*/ 0 h 200"/>
                <a:gd name="T4" fmla="*/ 0 w 160"/>
                <a:gd name="T5" fmla="*/ 17 h 200"/>
                <a:gd name="T6" fmla="*/ 0 w 160"/>
                <a:gd name="T7" fmla="*/ 183 h 200"/>
                <a:gd name="T8" fmla="*/ 16 w 160"/>
                <a:gd name="T9" fmla="*/ 200 h 200"/>
                <a:gd name="T10" fmla="*/ 143 w 160"/>
                <a:gd name="T11" fmla="*/ 200 h 200"/>
                <a:gd name="T12" fmla="*/ 160 w 160"/>
                <a:gd name="T13" fmla="*/ 183 h 200"/>
                <a:gd name="T14" fmla="*/ 160 w 160"/>
                <a:gd name="T15" fmla="*/ 17 h 200"/>
                <a:gd name="T16" fmla="*/ 143 w 160"/>
                <a:gd name="T17" fmla="*/ 0 h 200"/>
                <a:gd name="T18" fmla="*/ 78 w 160"/>
                <a:gd name="T19" fmla="*/ 193 h 200"/>
                <a:gd name="T20" fmla="*/ 68 w 160"/>
                <a:gd name="T21" fmla="*/ 183 h 200"/>
                <a:gd name="T22" fmla="*/ 78 w 160"/>
                <a:gd name="T23" fmla="*/ 173 h 200"/>
                <a:gd name="T24" fmla="*/ 88 w 160"/>
                <a:gd name="T25" fmla="*/ 183 h 200"/>
                <a:gd name="T26" fmla="*/ 78 w 160"/>
                <a:gd name="T27" fmla="*/ 193 h 200"/>
                <a:gd name="T28" fmla="*/ 148 w 160"/>
                <a:gd name="T29" fmla="*/ 164 h 200"/>
                <a:gd name="T30" fmla="*/ 12 w 160"/>
                <a:gd name="T31" fmla="*/ 164 h 200"/>
                <a:gd name="T32" fmla="*/ 12 w 160"/>
                <a:gd name="T33" fmla="*/ 12 h 200"/>
                <a:gd name="T34" fmla="*/ 148 w 160"/>
                <a:gd name="T35" fmla="*/ 12 h 200"/>
                <a:gd name="T36" fmla="*/ 148 w 160"/>
                <a:gd name="T37" fmla="*/ 16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0" h="200">
                  <a:moveTo>
                    <a:pt x="143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7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92"/>
                    <a:pt x="7" y="200"/>
                    <a:pt x="16" y="200"/>
                  </a:cubicBezTo>
                  <a:cubicBezTo>
                    <a:pt x="143" y="200"/>
                    <a:pt x="143" y="200"/>
                    <a:pt x="143" y="200"/>
                  </a:cubicBezTo>
                  <a:cubicBezTo>
                    <a:pt x="152" y="200"/>
                    <a:pt x="160" y="192"/>
                    <a:pt x="160" y="183"/>
                  </a:cubicBezTo>
                  <a:cubicBezTo>
                    <a:pt x="160" y="17"/>
                    <a:pt x="160" y="17"/>
                    <a:pt x="160" y="17"/>
                  </a:cubicBezTo>
                  <a:cubicBezTo>
                    <a:pt x="160" y="7"/>
                    <a:pt x="152" y="0"/>
                    <a:pt x="143" y="0"/>
                  </a:cubicBezTo>
                  <a:moveTo>
                    <a:pt x="78" y="193"/>
                  </a:moveTo>
                  <a:cubicBezTo>
                    <a:pt x="73" y="193"/>
                    <a:pt x="68" y="188"/>
                    <a:pt x="68" y="183"/>
                  </a:cubicBezTo>
                  <a:cubicBezTo>
                    <a:pt x="68" y="177"/>
                    <a:pt x="73" y="173"/>
                    <a:pt x="78" y="173"/>
                  </a:cubicBezTo>
                  <a:cubicBezTo>
                    <a:pt x="84" y="173"/>
                    <a:pt x="88" y="177"/>
                    <a:pt x="88" y="183"/>
                  </a:cubicBezTo>
                  <a:cubicBezTo>
                    <a:pt x="88" y="188"/>
                    <a:pt x="84" y="193"/>
                    <a:pt x="78" y="193"/>
                  </a:cubicBezTo>
                  <a:moveTo>
                    <a:pt x="148" y="164"/>
                  </a:moveTo>
                  <a:cubicBezTo>
                    <a:pt x="12" y="164"/>
                    <a:pt x="12" y="164"/>
                    <a:pt x="12" y="16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48" y="12"/>
                    <a:pt x="148" y="12"/>
                    <a:pt x="148" y="12"/>
                  </a:cubicBezTo>
                  <a:lnTo>
                    <a:pt x="148" y="1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114"/>
            <p:cNvSpPr>
              <a:spLocks noEditPoints="1"/>
            </p:cNvSpPr>
            <p:nvPr/>
          </p:nvSpPr>
          <p:spPr bwMode="auto">
            <a:xfrm rot="4669559">
              <a:off x="6716184" y="666495"/>
              <a:ext cx="709126" cy="710642"/>
            </a:xfrm>
            <a:custGeom>
              <a:avLst/>
              <a:gdLst>
                <a:gd name="T0" fmla="*/ 195 w 198"/>
                <a:gd name="T1" fmla="*/ 46 h 198"/>
                <a:gd name="T2" fmla="*/ 152 w 198"/>
                <a:gd name="T3" fmla="*/ 4 h 198"/>
                <a:gd name="T4" fmla="*/ 3 w 198"/>
                <a:gd name="T5" fmla="*/ 152 h 198"/>
                <a:gd name="T6" fmla="*/ 46 w 198"/>
                <a:gd name="T7" fmla="*/ 195 h 198"/>
                <a:gd name="T8" fmla="*/ 60 w 198"/>
                <a:gd name="T9" fmla="*/ 195 h 198"/>
                <a:gd name="T10" fmla="*/ 113 w 198"/>
                <a:gd name="T11" fmla="*/ 142 h 198"/>
                <a:gd name="T12" fmla="*/ 112 w 198"/>
                <a:gd name="T13" fmla="*/ 112 h 198"/>
                <a:gd name="T14" fmla="*/ 139 w 198"/>
                <a:gd name="T15" fmla="*/ 115 h 198"/>
                <a:gd name="T16" fmla="*/ 195 w 198"/>
                <a:gd name="T17" fmla="*/ 60 h 198"/>
                <a:gd name="T18" fmla="*/ 195 w 198"/>
                <a:gd name="T19" fmla="*/ 46 h 198"/>
                <a:gd name="T20" fmla="*/ 92 w 198"/>
                <a:gd name="T21" fmla="*/ 142 h 198"/>
                <a:gd name="T22" fmla="*/ 63 w 198"/>
                <a:gd name="T23" fmla="*/ 172 h 198"/>
                <a:gd name="T24" fmla="*/ 43 w 198"/>
                <a:gd name="T25" fmla="*/ 172 h 198"/>
                <a:gd name="T26" fmla="*/ 33 w 198"/>
                <a:gd name="T27" fmla="*/ 162 h 198"/>
                <a:gd name="T28" fmla="*/ 33 w 198"/>
                <a:gd name="T29" fmla="*/ 142 h 198"/>
                <a:gd name="T30" fmla="*/ 63 w 198"/>
                <a:gd name="T31" fmla="*/ 112 h 198"/>
                <a:gd name="T32" fmla="*/ 83 w 198"/>
                <a:gd name="T33" fmla="*/ 112 h 198"/>
                <a:gd name="T34" fmla="*/ 92 w 198"/>
                <a:gd name="T35" fmla="*/ 122 h 198"/>
                <a:gd name="T36" fmla="*/ 92 w 198"/>
                <a:gd name="T37" fmla="*/ 142 h 198"/>
                <a:gd name="T38" fmla="*/ 172 w 198"/>
                <a:gd name="T39" fmla="*/ 63 h 198"/>
                <a:gd name="T40" fmla="*/ 142 w 198"/>
                <a:gd name="T41" fmla="*/ 93 h 198"/>
                <a:gd name="T42" fmla="*/ 122 w 198"/>
                <a:gd name="T43" fmla="*/ 93 h 198"/>
                <a:gd name="T44" fmla="*/ 112 w 198"/>
                <a:gd name="T45" fmla="*/ 83 h 198"/>
                <a:gd name="T46" fmla="*/ 112 w 198"/>
                <a:gd name="T47" fmla="*/ 63 h 198"/>
                <a:gd name="T48" fmla="*/ 142 w 198"/>
                <a:gd name="T49" fmla="*/ 33 h 198"/>
                <a:gd name="T50" fmla="*/ 162 w 198"/>
                <a:gd name="T51" fmla="*/ 33 h 198"/>
                <a:gd name="T52" fmla="*/ 172 w 198"/>
                <a:gd name="T53" fmla="*/ 43 h 198"/>
                <a:gd name="T54" fmla="*/ 172 w 198"/>
                <a:gd name="T55" fmla="*/ 63 h 198"/>
                <a:gd name="T56" fmla="*/ 31 w 198"/>
                <a:gd name="T57" fmla="*/ 91 h 198"/>
                <a:gd name="T58" fmla="*/ 44 w 198"/>
                <a:gd name="T59" fmla="*/ 83 h 198"/>
                <a:gd name="T60" fmla="*/ 30 w 198"/>
                <a:gd name="T61" fmla="*/ 74 h 198"/>
                <a:gd name="T62" fmla="*/ 14 w 198"/>
                <a:gd name="T63" fmla="*/ 91 h 198"/>
                <a:gd name="T64" fmla="*/ 0 w 198"/>
                <a:gd name="T65" fmla="*/ 148 h 198"/>
                <a:gd name="T66" fmla="*/ 26 w 198"/>
                <a:gd name="T67" fmla="*/ 122 h 198"/>
                <a:gd name="T68" fmla="*/ 31 w 198"/>
                <a:gd name="T69" fmla="*/ 91 h 198"/>
                <a:gd name="T70" fmla="*/ 83 w 198"/>
                <a:gd name="T71" fmla="*/ 45 h 198"/>
                <a:gd name="T72" fmla="*/ 91 w 198"/>
                <a:gd name="T73" fmla="*/ 31 h 198"/>
                <a:gd name="T74" fmla="*/ 122 w 198"/>
                <a:gd name="T75" fmla="*/ 27 h 198"/>
                <a:gd name="T76" fmla="*/ 148 w 198"/>
                <a:gd name="T77" fmla="*/ 0 h 198"/>
                <a:gd name="T78" fmla="*/ 91 w 198"/>
                <a:gd name="T79" fmla="*/ 14 h 198"/>
                <a:gd name="T80" fmla="*/ 74 w 198"/>
                <a:gd name="T81" fmla="*/ 30 h 198"/>
                <a:gd name="T82" fmla="*/ 83 w 198"/>
                <a:gd name="T83" fmla="*/ 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8" h="198">
                  <a:moveTo>
                    <a:pt x="195" y="46"/>
                  </a:moveTo>
                  <a:cubicBezTo>
                    <a:pt x="152" y="4"/>
                    <a:pt x="152" y="4"/>
                    <a:pt x="152" y="4"/>
                  </a:cubicBezTo>
                  <a:cubicBezTo>
                    <a:pt x="3" y="152"/>
                    <a:pt x="3" y="152"/>
                    <a:pt x="3" y="152"/>
                  </a:cubicBezTo>
                  <a:cubicBezTo>
                    <a:pt x="46" y="195"/>
                    <a:pt x="46" y="195"/>
                    <a:pt x="46" y="195"/>
                  </a:cubicBezTo>
                  <a:cubicBezTo>
                    <a:pt x="50" y="198"/>
                    <a:pt x="56" y="198"/>
                    <a:pt x="60" y="195"/>
                  </a:cubicBezTo>
                  <a:cubicBezTo>
                    <a:pt x="60" y="195"/>
                    <a:pt x="85" y="169"/>
                    <a:pt x="113" y="142"/>
                  </a:cubicBezTo>
                  <a:cubicBezTo>
                    <a:pt x="117" y="137"/>
                    <a:pt x="107" y="117"/>
                    <a:pt x="112" y="112"/>
                  </a:cubicBezTo>
                  <a:cubicBezTo>
                    <a:pt x="116" y="107"/>
                    <a:pt x="135" y="119"/>
                    <a:pt x="139" y="115"/>
                  </a:cubicBezTo>
                  <a:cubicBezTo>
                    <a:pt x="168" y="86"/>
                    <a:pt x="195" y="60"/>
                    <a:pt x="195" y="60"/>
                  </a:cubicBezTo>
                  <a:cubicBezTo>
                    <a:pt x="198" y="56"/>
                    <a:pt x="198" y="50"/>
                    <a:pt x="195" y="46"/>
                  </a:cubicBezTo>
                  <a:close/>
                  <a:moveTo>
                    <a:pt x="92" y="142"/>
                  </a:moveTo>
                  <a:cubicBezTo>
                    <a:pt x="63" y="172"/>
                    <a:pt x="63" y="172"/>
                    <a:pt x="63" y="172"/>
                  </a:cubicBezTo>
                  <a:cubicBezTo>
                    <a:pt x="57" y="177"/>
                    <a:pt x="48" y="177"/>
                    <a:pt x="43" y="172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28" y="156"/>
                    <a:pt x="28" y="148"/>
                    <a:pt x="33" y="142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8" y="107"/>
                    <a:pt x="77" y="107"/>
                    <a:pt x="83" y="112"/>
                  </a:cubicBezTo>
                  <a:cubicBezTo>
                    <a:pt x="92" y="122"/>
                    <a:pt x="92" y="122"/>
                    <a:pt x="92" y="122"/>
                  </a:cubicBezTo>
                  <a:cubicBezTo>
                    <a:pt x="98" y="128"/>
                    <a:pt x="98" y="137"/>
                    <a:pt x="92" y="142"/>
                  </a:cubicBezTo>
                  <a:close/>
                  <a:moveTo>
                    <a:pt x="172" y="6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36" y="98"/>
                    <a:pt x="128" y="98"/>
                    <a:pt x="122" y="93"/>
                  </a:cubicBezTo>
                  <a:cubicBezTo>
                    <a:pt x="112" y="83"/>
                    <a:pt x="112" y="83"/>
                    <a:pt x="112" y="83"/>
                  </a:cubicBezTo>
                  <a:cubicBezTo>
                    <a:pt x="107" y="77"/>
                    <a:pt x="107" y="68"/>
                    <a:pt x="112" y="63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47" y="28"/>
                    <a:pt x="156" y="28"/>
                    <a:pt x="162" y="3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77" y="49"/>
                    <a:pt x="177" y="57"/>
                    <a:pt x="172" y="63"/>
                  </a:cubicBezTo>
                  <a:close/>
                  <a:moveTo>
                    <a:pt x="31" y="91"/>
                  </a:moveTo>
                  <a:cubicBezTo>
                    <a:pt x="37" y="86"/>
                    <a:pt x="41" y="87"/>
                    <a:pt x="44" y="83"/>
                  </a:cubicBezTo>
                  <a:cubicBezTo>
                    <a:pt x="48" y="78"/>
                    <a:pt x="38" y="75"/>
                    <a:pt x="30" y="74"/>
                  </a:cubicBezTo>
                  <a:cubicBezTo>
                    <a:pt x="22" y="72"/>
                    <a:pt x="17" y="82"/>
                    <a:pt x="14" y="91"/>
                  </a:cubicBezTo>
                  <a:cubicBezTo>
                    <a:pt x="12" y="100"/>
                    <a:pt x="0" y="148"/>
                    <a:pt x="0" y="148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26" y="122"/>
                    <a:pt x="26" y="97"/>
                    <a:pt x="31" y="91"/>
                  </a:cubicBezTo>
                  <a:close/>
                  <a:moveTo>
                    <a:pt x="83" y="45"/>
                  </a:moveTo>
                  <a:cubicBezTo>
                    <a:pt x="87" y="41"/>
                    <a:pt x="85" y="37"/>
                    <a:pt x="91" y="31"/>
                  </a:cubicBezTo>
                  <a:cubicBezTo>
                    <a:pt x="97" y="26"/>
                    <a:pt x="122" y="27"/>
                    <a:pt x="122" y="27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00" y="12"/>
                    <a:pt x="91" y="14"/>
                  </a:cubicBezTo>
                  <a:cubicBezTo>
                    <a:pt x="82" y="17"/>
                    <a:pt x="72" y="22"/>
                    <a:pt x="74" y="30"/>
                  </a:cubicBezTo>
                  <a:cubicBezTo>
                    <a:pt x="75" y="38"/>
                    <a:pt x="78" y="48"/>
                    <a:pt x="83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123"/>
            <p:cNvSpPr>
              <a:spLocks noEditPoints="1"/>
            </p:cNvSpPr>
            <p:nvPr/>
          </p:nvSpPr>
          <p:spPr bwMode="auto">
            <a:xfrm rot="20939447">
              <a:off x="7318790" y="1346379"/>
              <a:ext cx="716703" cy="718218"/>
            </a:xfrm>
            <a:custGeom>
              <a:avLst/>
              <a:gdLst>
                <a:gd name="T0" fmla="*/ 132 w 200"/>
                <a:gd name="T1" fmla="*/ 100 h 200"/>
                <a:gd name="T2" fmla="*/ 100 w 200"/>
                <a:gd name="T3" fmla="*/ 100 h 200"/>
                <a:gd name="T4" fmla="*/ 76 w 200"/>
                <a:gd name="T5" fmla="*/ 80 h 200"/>
                <a:gd name="T6" fmla="*/ 96 w 200"/>
                <a:gd name="T7" fmla="*/ 16 h 200"/>
                <a:gd name="T8" fmla="*/ 200 w 200"/>
                <a:gd name="T9" fmla="*/ 36 h 200"/>
                <a:gd name="T10" fmla="*/ 180 w 200"/>
                <a:gd name="T11" fmla="*/ 100 h 200"/>
                <a:gd name="T12" fmla="*/ 112 w 200"/>
                <a:gd name="T13" fmla="*/ 50 h 200"/>
                <a:gd name="T14" fmla="*/ 106 w 200"/>
                <a:gd name="T15" fmla="*/ 43 h 200"/>
                <a:gd name="T16" fmla="*/ 102 w 200"/>
                <a:gd name="T17" fmla="*/ 62 h 200"/>
                <a:gd name="T18" fmla="*/ 103 w 200"/>
                <a:gd name="T19" fmla="*/ 70 h 200"/>
                <a:gd name="T20" fmla="*/ 93 w 200"/>
                <a:gd name="T21" fmla="*/ 74 h 200"/>
                <a:gd name="T22" fmla="*/ 115 w 200"/>
                <a:gd name="T23" fmla="*/ 66 h 200"/>
                <a:gd name="T24" fmla="*/ 101 w 200"/>
                <a:gd name="T25" fmla="*/ 52 h 200"/>
                <a:gd name="T26" fmla="*/ 153 w 200"/>
                <a:gd name="T27" fmla="*/ 43 h 200"/>
                <a:gd name="T28" fmla="*/ 140 w 200"/>
                <a:gd name="T29" fmla="*/ 54 h 200"/>
                <a:gd name="T30" fmla="*/ 137 w 200"/>
                <a:gd name="T31" fmla="*/ 66 h 200"/>
                <a:gd name="T32" fmla="*/ 131 w 200"/>
                <a:gd name="T33" fmla="*/ 43 h 200"/>
                <a:gd name="T34" fmla="*/ 120 w 200"/>
                <a:gd name="T35" fmla="*/ 76 h 200"/>
                <a:gd name="T36" fmla="*/ 127 w 200"/>
                <a:gd name="T37" fmla="*/ 64 h 200"/>
                <a:gd name="T38" fmla="*/ 128 w 200"/>
                <a:gd name="T39" fmla="*/ 50 h 200"/>
                <a:gd name="T40" fmla="*/ 134 w 200"/>
                <a:gd name="T41" fmla="*/ 75 h 200"/>
                <a:gd name="T42" fmla="*/ 144 w 200"/>
                <a:gd name="T43" fmla="*/ 63 h 200"/>
                <a:gd name="T44" fmla="*/ 147 w 200"/>
                <a:gd name="T45" fmla="*/ 50 h 200"/>
                <a:gd name="T46" fmla="*/ 148 w 200"/>
                <a:gd name="T47" fmla="*/ 76 h 200"/>
                <a:gd name="T48" fmla="*/ 153 w 200"/>
                <a:gd name="T49" fmla="*/ 43 h 200"/>
                <a:gd name="T50" fmla="*/ 179 w 200"/>
                <a:gd name="T51" fmla="*/ 50 h 200"/>
                <a:gd name="T52" fmla="*/ 172 w 200"/>
                <a:gd name="T53" fmla="*/ 43 h 200"/>
                <a:gd name="T54" fmla="*/ 169 w 200"/>
                <a:gd name="T55" fmla="*/ 62 h 200"/>
                <a:gd name="T56" fmla="*/ 169 w 200"/>
                <a:gd name="T57" fmla="*/ 70 h 200"/>
                <a:gd name="T58" fmla="*/ 160 w 200"/>
                <a:gd name="T59" fmla="*/ 74 h 200"/>
                <a:gd name="T60" fmla="*/ 182 w 200"/>
                <a:gd name="T61" fmla="*/ 66 h 200"/>
                <a:gd name="T62" fmla="*/ 167 w 200"/>
                <a:gd name="T63" fmla="*/ 52 h 200"/>
                <a:gd name="T64" fmla="*/ 68 w 200"/>
                <a:gd name="T65" fmla="*/ 28 h 200"/>
                <a:gd name="T66" fmla="*/ 8 w 200"/>
                <a:gd name="T67" fmla="*/ 32 h 200"/>
                <a:gd name="T68" fmla="*/ 96 w 200"/>
                <a:gd name="T69" fmla="*/ 164 h 200"/>
                <a:gd name="T70" fmla="*/ 104 w 200"/>
                <a:gd name="T71" fmla="*/ 136 h 200"/>
                <a:gd name="T72" fmla="*/ 87 w 200"/>
                <a:gd name="T73" fmla="*/ 200 h 200"/>
                <a:gd name="T74" fmla="*/ 0 w 200"/>
                <a:gd name="T75" fmla="*/ 183 h 200"/>
                <a:gd name="T76" fmla="*/ 16 w 200"/>
                <a:gd name="T77" fmla="*/ 0 h 200"/>
                <a:gd name="T78" fmla="*/ 101 w 200"/>
                <a:gd name="T79" fmla="*/ 8 h 200"/>
                <a:gd name="T80" fmla="*/ 68 w 200"/>
                <a:gd name="T81" fmla="*/ 28 h 200"/>
                <a:gd name="T82" fmla="*/ 63 w 200"/>
                <a:gd name="T83" fmla="*/ 183 h 200"/>
                <a:gd name="T84" fmla="*/ 43 w 200"/>
                <a:gd name="T85" fmla="*/ 183 h 200"/>
                <a:gd name="T86" fmla="*/ 63 w 200"/>
                <a:gd name="T87" fmla="*/ 13 h 200"/>
                <a:gd name="T88" fmla="*/ 40 w 200"/>
                <a:gd name="T89" fmla="*/ 16 h 200"/>
                <a:gd name="T90" fmla="*/ 63 w 200"/>
                <a:gd name="T91" fmla="*/ 19 h 200"/>
                <a:gd name="T92" fmla="*/ 63 w 200"/>
                <a:gd name="T93" fmla="*/ 1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0" h="200">
                  <a:moveTo>
                    <a:pt x="180" y="100"/>
                  </a:moveTo>
                  <a:cubicBezTo>
                    <a:pt x="132" y="100"/>
                    <a:pt x="132" y="100"/>
                    <a:pt x="132" y="100"/>
                  </a:cubicBezTo>
                  <a:cubicBezTo>
                    <a:pt x="100" y="126"/>
                    <a:pt x="100" y="126"/>
                    <a:pt x="100" y="126"/>
                  </a:cubicBezTo>
                  <a:cubicBezTo>
                    <a:pt x="100" y="100"/>
                    <a:pt x="100" y="100"/>
                    <a:pt x="100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85" y="100"/>
                    <a:pt x="76" y="91"/>
                    <a:pt x="76" y="80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6" y="25"/>
                    <a:pt x="85" y="16"/>
                    <a:pt x="96" y="16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91" y="16"/>
                    <a:pt x="200" y="25"/>
                    <a:pt x="200" y="36"/>
                  </a:cubicBezTo>
                  <a:cubicBezTo>
                    <a:pt x="200" y="80"/>
                    <a:pt x="200" y="80"/>
                    <a:pt x="200" y="80"/>
                  </a:cubicBezTo>
                  <a:cubicBezTo>
                    <a:pt x="200" y="91"/>
                    <a:pt x="191" y="100"/>
                    <a:pt x="180" y="100"/>
                  </a:cubicBezTo>
                  <a:close/>
                  <a:moveTo>
                    <a:pt x="106" y="49"/>
                  </a:moveTo>
                  <a:cubicBezTo>
                    <a:pt x="109" y="49"/>
                    <a:pt x="111" y="50"/>
                    <a:pt x="112" y="50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12" y="44"/>
                    <a:pt x="109" y="43"/>
                    <a:pt x="106" y="43"/>
                  </a:cubicBezTo>
                  <a:cubicBezTo>
                    <a:pt x="98" y="43"/>
                    <a:pt x="93" y="47"/>
                    <a:pt x="93" y="53"/>
                  </a:cubicBezTo>
                  <a:cubicBezTo>
                    <a:pt x="93" y="57"/>
                    <a:pt x="97" y="60"/>
                    <a:pt x="102" y="62"/>
                  </a:cubicBezTo>
                  <a:cubicBezTo>
                    <a:pt x="106" y="64"/>
                    <a:pt x="108" y="65"/>
                    <a:pt x="108" y="67"/>
                  </a:cubicBezTo>
                  <a:cubicBezTo>
                    <a:pt x="108" y="69"/>
                    <a:pt x="106" y="70"/>
                    <a:pt x="103" y="70"/>
                  </a:cubicBezTo>
                  <a:cubicBezTo>
                    <a:pt x="100" y="70"/>
                    <a:pt x="96" y="69"/>
                    <a:pt x="95" y="68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5" y="75"/>
                    <a:pt x="99" y="76"/>
                    <a:pt x="102" y="76"/>
                  </a:cubicBezTo>
                  <a:cubicBezTo>
                    <a:pt x="111" y="76"/>
                    <a:pt x="115" y="72"/>
                    <a:pt x="115" y="66"/>
                  </a:cubicBezTo>
                  <a:cubicBezTo>
                    <a:pt x="115" y="62"/>
                    <a:pt x="113" y="59"/>
                    <a:pt x="107" y="57"/>
                  </a:cubicBezTo>
                  <a:cubicBezTo>
                    <a:pt x="103" y="55"/>
                    <a:pt x="101" y="54"/>
                    <a:pt x="101" y="52"/>
                  </a:cubicBezTo>
                  <a:cubicBezTo>
                    <a:pt x="101" y="50"/>
                    <a:pt x="102" y="49"/>
                    <a:pt x="106" y="49"/>
                  </a:cubicBezTo>
                  <a:close/>
                  <a:moveTo>
                    <a:pt x="153" y="43"/>
                  </a:moveTo>
                  <a:cubicBezTo>
                    <a:pt x="144" y="43"/>
                    <a:pt x="144" y="43"/>
                    <a:pt x="144" y="43"/>
                  </a:cubicBezTo>
                  <a:cubicBezTo>
                    <a:pt x="140" y="54"/>
                    <a:pt x="140" y="54"/>
                    <a:pt x="140" y="54"/>
                  </a:cubicBezTo>
                  <a:cubicBezTo>
                    <a:pt x="139" y="58"/>
                    <a:pt x="138" y="62"/>
                    <a:pt x="137" y="66"/>
                  </a:cubicBezTo>
                  <a:cubicBezTo>
                    <a:pt x="137" y="66"/>
                    <a:pt x="137" y="66"/>
                    <a:pt x="137" y="66"/>
                  </a:cubicBezTo>
                  <a:cubicBezTo>
                    <a:pt x="137" y="62"/>
                    <a:pt x="136" y="58"/>
                    <a:pt x="134" y="54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26" y="76"/>
                    <a:pt x="126" y="76"/>
                    <a:pt x="126" y="76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27" y="59"/>
                    <a:pt x="127" y="55"/>
                    <a:pt x="127" y="50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28" y="54"/>
                    <a:pt x="129" y="59"/>
                    <a:pt x="130" y="63"/>
                  </a:cubicBezTo>
                  <a:cubicBezTo>
                    <a:pt x="134" y="75"/>
                    <a:pt x="134" y="75"/>
                    <a:pt x="134" y="75"/>
                  </a:cubicBezTo>
                  <a:cubicBezTo>
                    <a:pt x="140" y="75"/>
                    <a:pt x="140" y="75"/>
                    <a:pt x="140" y="75"/>
                  </a:cubicBezTo>
                  <a:cubicBezTo>
                    <a:pt x="144" y="63"/>
                    <a:pt x="144" y="63"/>
                    <a:pt x="144" y="63"/>
                  </a:cubicBezTo>
                  <a:cubicBezTo>
                    <a:pt x="145" y="59"/>
                    <a:pt x="146" y="54"/>
                    <a:pt x="147" y="50"/>
                  </a:cubicBezTo>
                  <a:cubicBezTo>
                    <a:pt x="147" y="50"/>
                    <a:pt x="147" y="50"/>
                    <a:pt x="147" y="50"/>
                  </a:cubicBezTo>
                  <a:cubicBezTo>
                    <a:pt x="147" y="55"/>
                    <a:pt x="147" y="60"/>
                    <a:pt x="148" y="63"/>
                  </a:cubicBezTo>
                  <a:cubicBezTo>
                    <a:pt x="148" y="76"/>
                    <a:pt x="148" y="76"/>
                    <a:pt x="148" y="76"/>
                  </a:cubicBezTo>
                  <a:cubicBezTo>
                    <a:pt x="155" y="76"/>
                    <a:pt x="155" y="76"/>
                    <a:pt x="155" y="76"/>
                  </a:cubicBezTo>
                  <a:lnTo>
                    <a:pt x="153" y="43"/>
                  </a:lnTo>
                  <a:close/>
                  <a:moveTo>
                    <a:pt x="172" y="49"/>
                  </a:moveTo>
                  <a:cubicBezTo>
                    <a:pt x="175" y="49"/>
                    <a:pt x="178" y="50"/>
                    <a:pt x="179" y="50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79" y="44"/>
                    <a:pt x="176" y="43"/>
                    <a:pt x="172" y="43"/>
                  </a:cubicBezTo>
                  <a:cubicBezTo>
                    <a:pt x="165" y="43"/>
                    <a:pt x="160" y="47"/>
                    <a:pt x="160" y="53"/>
                  </a:cubicBezTo>
                  <a:cubicBezTo>
                    <a:pt x="160" y="57"/>
                    <a:pt x="164" y="60"/>
                    <a:pt x="169" y="62"/>
                  </a:cubicBezTo>
                  <a:cubicBezTo>
                    <a:pt x="173" y="64"/>
                    <a:pt x="174" y="65"/>
                    <a:pt x="174" y="67"/>
                  </a:cubicBezTo>
                  <a:cubicBezTo>
                    <a:pt x="174" y="69"/>
                    <a:pt x="173" y="70"/>
                    <a:pt x="169" y="70"/>
                  </a:cubicBezTo>
                  <a:cubicBezTo>
                    <a:pt x="166" y="70"/>
                    <a:pt x="163" y="69"/>
                    <a:pt x="161" y="68"/>
                  </a:cubicBezTo>
                  <a:cubicBezTo>
                    <a:pt x="160" y="74"/>
                    <a:pt x="160" y="74"/>
                    <a:pt x="160" y="74"/>
                  </a:cubicBezTo>
                  <a:cubicBezTo>
                    <a:pt x="161" y="75"/>
                    <a:pt x="165" y="76"/>
                    <a:pt x="169" y="76"/>
                  </a:cubicBezTo>
                  <a:cubicBezTo>
                    <a:pt x="178" y="76"/>
                    <a:pt x="182" y="72"/>
                    <a:pt x="182" y="66"/>
                  </a:cubicBezTo>
                  <a:cubicBezTo>
                    <a:pt x="182" y="62"/>
                    <a:pt x="179" y="59"/>
                    <a:pt x="173" y="57"/>
                  </a:cubicBezTo>
                  <a:cubicBezTo>
                    <a:pt x="169" y="55"/>
                    <a:pt x="167" y="54"/>
                    <a:pt x="167" y="52"/>
                  </a:cubicBezTo>
                  <a:cubicBezTo>
                    <a:pt x="167" y="50"/>
                    <a:pt x="169" y="49"/>
                    <a:pt x="172" y="49"/>
                  </a:cubicBezTo>
                  <a:close/>
                  <a:moveTo>
                    <a:pt x="68" y="28"/>
                  </a:moveTo>
                  <a:cubicBezTo>
                    <a:pt x="68" y="32"/>
                    <a:pt x="68" y="32"/>
                    <a:pt x="6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164"/>
                    <a:pt x="8" y="164"/>
                    <a:pt x="8" y="164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44"/>
                    <a:pt x="96" y="144"/>
                    <a:pt x="96" y="144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83"/>
                    <a:pt x="104" y="183"/>
                    <a:pt x="104" y="183"/>
                  </a:cubicBezTo>
                  <a:cubicBezTo>
                    <a:pt x="104" y="192"/>
                    <a:pt x="96" y="200"/>
                    <a:pt x="87" y="200"/>
                  </a:cubicBezTo>
                  <a:cubicBezTo>
                    <a:pt x="16" y="200"/>
                    <a:pt x="16" y="200"/>
                    <a:pt x="16" y="200"/>
                  </a:cubicBezTo>
                  <a:cubicBezTo>
                    <a:pt x="7" y="200"/>
                    <a:pt x="0" y="192"/>
                    <a:pt x="0" y="18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8" y="3"/>
                    <a:pt x="101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77" y="8"/>
                    <a:pt x="68" y="17"/>
                    <a:pt x="68" y="28"/>
                  </a:cubicBezTo>
                  <a:close/>
                  <a:moveTo>
                    <a:pt x="53" y="193"/>
                  </a:moveTo>
                  <a:cubicBezTo>
                    <a:pt x="58" y="193"/>
                    <a:pt x="63" y="188"/>
                    <a:pt x="63" y="183"/>
                  </a:cubicBezTo>
                  <a:cubicBezTo>
                    <a:pt x="63" y="177"/>
                    <a:pt x="58" y="173"/>
                    <a:pt x="53" y="173"/>
                  </a:cubicBezTo>
                  <a:cubicBezTo>
                    <a:pt x="47" y="173"/>
                    <a:pt x="43" y="177"/>
                    <a:pt x="43" y="183"/>
                  </a:cubicBezTo>
                  <a:cubicBezTo>
                    <a:pt x="43" y="188"/>
                    <a:pt x="47" y="193"/>
                    <a:pt x="53" y="193"/>
                  </a:cubicBezTo>
                  <a:close/>
                  <a:moveTo>
                    <a:pt x="63" y="13"/>
                  </a:moveTo>
                  <a:cubicBezTo>
                    <a:pt x="43" y="13"/>
                    <a:pt x="43" y="13"/>
                    <a:pt x="43" y="13"/>
                  </a:cubicBezTo>
                  <a:cubicBezTo>
                    <a:pt x="41" y="13"/>
                    <a:pt x="40" y="14"/>
                    <a:pt x="40" y="16"/>
                  </a:cubicBezTo>
                  <a:cubicBezTo>
                    <a:pt x="40" y="18"/>
                    <a:pt x="41" y="19"/>
                    <a:pt x="43" y="19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5" y="19"/>
                    <a:pt x="66" y="18"/>
                    <a:pt x="66" y="16"/>
                  </a:cubicBezTo>
                  <a:cubicBezTo>
                    <a:pt x="66" y="14"/>
                    <a:pt x="65" y="13"/>
                    <a:pt x="63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124"/>
            <p:cNvSpPr>
              <a:spLocks noEditPoints="1"/>
            </p:cNvSpPr>
            <p:nvPr/>
          </p:nvSpPr>
          <p:spPr bwMode="auto">
            <a:xfrm rot="2436245">
              <a:off x="8231733" y="92341"/>
              <a:ext cx="333677" cy="428626"/>
            </a:xfrm>
            <a:custGeom>
              <a:avLst/>
              <a:gdLst>
                <a:gd name="T0" fmla="*/ 12 w 156"/>
                <a:gd name="T1" fmla="*/ 200 h 200"/>
                <a:gd name="T2" fmla="*/ 0 w 156"/>
                <a:gd name="T3" fmla="*/ 37 h 200"/>
                <a:gd name="T4" fmla="*/ 12 w 156"/>
                <a:gd name="T5" fmla="*/ 175 h 200"/>
                <a:gd name="T6" fmla="*/ 50 w 156"/>
                <a:gd name="T7" fmla="*/ 187 h 200"/>
                <a:gd name="T8" fmla="*/ 64 w 156"/>
                <a:gd name="T9" fmla="*/ 24 h 200"/>
                <a:gd name="T10" fmla="*/ 156 w 156"/>
                <a:gd name="T11" fmla="*/ 37 h 200"/>
                <a:gd name="T12" fmla="*/ 144 w 156"/>
                <a:gd name="T13" fmla="*/ 200 h 200"/>
                <a:gd name="T14" fmla="*/ 128 w 156"/>
                <a:gd name="T15" fmla="*/ 180 h 200"/>
                <a:gd name="T16" fmla="*/ 116 w 156"/>
                <a:gd name="T17" fmla="*/ 168 h 200"/>
                <a:gd name="T18" fmla="*/ 116 w 156"/>
                <a:gd name="T19" fmla="*/ 164 h 200"/>
                <a:gd name="T20" fmla="*/ 128 w 156"/>
                <a:gd name="T21" fmla="*/ 152 h 200"/>
                <a:gd name="T22" fmla="*/ 116 w 156"/>
                <a:gd name="T23" fmla="*/ 164 h 200"/>
                <a:gd name="T24" fmla="*/ 128 w 156"/>
                <a:gd name="T25" fmla="*/ 148 h 200"/>
                <a:gd name="T26" fmla="*/ 116 w 156"/>
                <a:gd name="T27" fmla="*/ 136 h 200"/>
                <a:gd name="T28" fmla="*/ 116 w 156"/>
                <a:gd name="T29" fmla="*/ 132 h 200"/>
                <a:gd name="T30" fmla="*/ 128 w 156"/>
                <a:gd name="T31" fmla="*/ 120 h 200"/>
                <a:gd name="T32" fmla="*/ 116 w 156"/>
                <a:gd name="T33" fmla="*/ 132 h 200"/>
                <a:gd name="T34" fmla="*/ 112 w 156"/>
                <a:gd name="T35" fmla="*/ 180 h 200"/>
                <a:gd name="T36" fmla="*/ 100 w 156"/>
                <a:gd name="T37" fmla="*/ 168 h 200"/>
                <a:gd name="T38" fmla="*/ 100 w 156"/>
                <a:gd name="T39" fmla="*/ 164 h 200"/>
                <a:gd name="T40" fmla="*/ 112 w 156"/>
                <a:gd name="T41" fmla="*/ 152 h 200"/>
                <a:gd name="T42" fmla="*/ 100 w 156"/>
                <a:gd name="T43" fmla="*/ 164 h 200"/>
                <a:gd name="T44" fmla="*/ 112 w 156"/>
                <a:gd name="T45" fmla="*/ 148 h 200"/>
                <a:gd name="T46" fmla="*/ 100 w 156"/>
                <a:gd name="T47" fmla="*/ 136 h 200"/>
                <a:gd name="T48" fmla="*/ 100 w 156"/>
                <a:gd name="T49" fmla="*/ 132 h 200"/>
                <a:gd name="T50" fmla="*/ 112 w 156"/>
                <a:gd name="T51" fmla="*/ 120 h 200"/>
                <a:gd name="T52" fmla="*/ 100 w 156"/>
                <a:gd name="T53" fmla="*/ 132 h 200"/>
                <a:gd name="T54" fmla="*/ 96 w 156"/>
                <a:gd name="T55" fmla="*/ 180 h 200"/>
                <a:gd name="T56" fmla="*/ 84 w 156"/>
                <a:gd name="T57" fmla="*/ 168 h 200"/>
                <a:gd name="T58" fmla="*/ 84 w 156"/>
                <a:gd name="T59" fmla="*/ 164 h 200"/>
                <a:gd name="T60" fmla="*/ 96 w 156"/>
                <a:gd name="T61" fmla="*/ 152 h 200"/>
                <a:gd name="T62" fmla="*/ 84 w 156"/>
                <a:gd name="T63" fmla="*/ 164 h 200"/>
                <a:gd name="T64" fmla="*/ 96 w 156"/>
                <a:gd name="T65" fmla="*/ 148 h 200"/>
                <a:gd name="T66" fmla="*/ 84 w 156"/>
                <a:gd name="T67" fmla="*/ 136 h 200"/>
                <a:gd name="T68" fmla="*/ 84 w 156"/>
                <a:gd name="T69" fmla="*/ 132 h 200"/>
                <a:gd name="T70" fmla="*/ 96 w 156"/>
                <a:gd name="T71" fmla="*/ 120 h 200"/>
                <a:gd name="T72" fmla="*/ 84 w 156"/>
                <a:gd name="T73" fmla="*/ 132 h 200"/>
                <a:gd name="T74" fmla="*/ 137 w 156"/>
                <a:gd name="T75" fmla="*/ 35 h 200"/>
                <a:gd name="T76" fmla="*/ 76 w 156"/>
                <a:gd name="T77" fmla="*/ 42 h 200"/>
                <a:gd name="T78" fmla="*/ 82 w 156"/>
                <a:gd name="T79" fmla="*/ 76 h 200"/>
                <a:gd name="T80" fmla="*/ 144 w 156"/>
                <a:gd name="T81" fmla="*/ 69 h 200"/>
                <a:gd name="T82" fmla="*/ 144 w 156"/>
                <a:gd name="T83" fmla="*/ 120 h 200"/>
                <a:gd name="T84" fmla="*/ 132 w 156"/>
                <a:gd name="T85" fmla="*/ 132 h 200"/>
                <a:gd name="T86" fmla="*/ 144 w 156"/>
                <a:gd name="T87" fmla="*/ 120 h 200"/>
                <a:gd name="T88" fmla="*/ 132 w 156"/>
                <a:gd name="T89" fmla="*/ 136 h 200"/>
                <a:gd name="T90" fmla="*/ 144 w 156"/>
                <a:gd name="T91" fmla="*/ 148 h 200"/>
                <a:gd name="T92" fmla="*/ 144 w 156"/>
                <a:gd name="T93" fmla="*/ 152 h 200"/>
                <a:gd name="T94" fmla="*/ 132 w 156"/>
                <a:gd name="T95" fmla="*/ 164 h 200"/>
                <a:gd name="T96" fmla="*/ 144 w 156"/>
                <a:gd name="T97" fmla="*/ 152 h 200"/>
                <a:gd name="T98" fmla="*/ 132 w 156"/>
                <a:gd name="T99" fmla="*/ 168 h 200"/>
                <a:gd name="T100" fmla="*/ 144 w 156"/>
                <a:gd name="T101" fmla="*/ 180 h 200"/>
                <a:gd name="T102" fmla="*/ 50 w 156"/>
                <a:gd name="T103" fmla="*/ 180 h 200"/>
                <a:gd name="T104" fmla="*/ 20 w 156"/>
                <a:gd name="T105" fmla="*/ 173 h 200"/>
                <a:gd name="T106" fmla="*/ 26 w 156"/>
                <a:gd name="T107" fmla="*/ 12 h 200"/>
                <a:gd name="T108" fmla="*/ 36 w 156"/>
                <a:gd name="T109" fmla="*/ 0 h 200"/>
                <a:gd name="T110" fmla="*/ 44 w 156"/>
                <a:gd name="T111" fmla="*/ 12 h 200"/>
                <a:gd name="T112" fmla="*/ 56 w 156"/>
                <a:gd name="T113" fmla="*/ 18 h 200"/>
                <a:gd name="T114" fmla="*/ 50 w 156"/>
                <a:gd name="T115" fmla="*/ 18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6" h="200">
                  <a:moveTo>
                    <a:pt x="144" y="200"/>
                  </a:moveTo>
                  <a:cubicBezTo>
                    <a:pt x="12" y="200"/>
                    <a:pt x="12" y="200"/>
                    <a:pt x="12" y="200"/>
                  </a:cubicBezTo>
                  <a:cubicBezTo>
                    <a:pt x="5" y="200"/>
                    <a:pt x="0" y="194"/>
                    <a:pt x="0" y="18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0"/>
                    <a:pt x="5" y="25"/>
                    <a:pt x="12" y="25"/>
                  </a:cubicBezTo>
                  <a:cubicBezTo>
                    <a:pt x="12" y="175"/>
                    <a:pt x="12" y="175"/>
                    <a:pt x="12" y="175"/>
                  </a:cubicBezTo>
                  <a:cubicBezTo>
                    <a:pt x="12" y="182"/>
                    <a:pt x="18" y="187"/>
                    <a:pt x="25" y="187"/>
                  </a:cubicBezTo>
                  <a:cubicBezTo>
                    <a:pt x="50" y="187"/>
                    <a:pt x="50" y="187"/>
                    <a:pt x="50" y="187"/>
                  </a:cubicBezTo>
                  <a:cubicBezTo>
                    <a:pt x="57" y="187"/>
                    <a:pt x="64" y="182"/>
                    <a:pt x="64" y="175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51" y="24"/>
                    <a:pt x="156" y="30"/>
                    <a:pt x="156" y="37"/>
                  </a:cubicBezTo>
                  <a:cubicBezTo>
                    <a:pt x="156" y="187"/>
                    <a:pt x="156" y="187"/>
                    <a:pt x="156" y="187"/>
                  </a:cubicBezTo>
                  <a:cubicBezTo>
                    <a:pt x="156" y="194"/>
                    <a:pt x="151" y="200"/>
                    <a:pt x="144" y="200"/>
                  </a:cubicBezTo>
                  <a:close/>
                  <a:moveTo>
                    <a:pt x="116" y="180"/>
                  </a:moveTo>
                  <a:cubicBezTo>
                    <a:pt x="128" y="180"/>
                    <a:pt x="128" y="180"/>
                    <a:pt x="128" y="180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16" y="168"/>
                    <a:pt x="116" y="168"/>
                    <a:pt x="116" y="168"/>
                  </a:cubicBezTo>
                  <a:lnTo>
                    <a:pt x="116" y="180"/>
                  </a:lnTo>
                  <a:close/>
                  <a:moveTo>
                    <a:pt x="116" y="164"/>
                  </a:moveTo>
                  <a:cubicBezTo>
                    <a:pt x="128" y="164"/>
                    <a:pt x="128" y="164"/>
                    <a:pt x="128" y="164"/>
                  </a:cubicBezTo>
                  <a:cubicBezTo>
                    <a:pt x="128" y="152"/>
                    <a:pt x="128" y="152"/>
                    <a:pt x="128" y="152"/>
                  </a:cubicBezTo>
                  <a:cubicBezTo>
                    <a:pt x="116" y="152"/>
                    <a:pt x="116" y="152"/>
                    <a:pt x="116" y="152"/>
                  </a:cubicBezTo>
                  <a:lnTo>
                    <a:pt x="116" y="164"/>
                  </a:lnTo>
                  <a:close/>
                  <a:moveTo>
                    <a:pt x="116" y="148"/>
                  </a:moveTo>
                  <a:cubicBezTo>
                    <a:pt x="128" y="148"/>
                    <a:pt x="128" y="148"/>
                    <a:pt x="128" y="148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16" y="136"/>
                    <a:pt x="116" y="136"/>
                    <a:pt x="116" y="136"/>
                  </a:cubicBezTo>
                  <a:lnTo>
                    <a:pt x="116" y="148"/>
                  </a:lnTo>
                  <a:close/>
                  <a:moveTo>
                    <a:pt x="116" y="132"/>
                  </a:moveTo>
                  <a:cubicBezTo>
                    <a:pt x="128" y="132"/>
                    <a:pt x="128" y="132"/>
                    <a:pt x="128" y="132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16" y="120"/>
                    <a:pt x="116" y="120"/>
                    <a:pt x="116" y="120"/>
                  </a:cubicBezTo>
                  <a:lnTo>
                    <a:pt x="116" y="132"/>
                  </a:lnTo>
                  <a:close/>
                  <a:moveTo>
                    <a:pt x="100" y="180"/>
                  </a:moveTo>
                  <a:cubicBezTo>
                    <a:pt x="112" y="180"/>
                    <a:pt x="112" y="180"/>
                    <a:pt x="112" y="180"/>
                  </a:cubicBezTo>
                  <a:cubicBezTo>
                    <a:pt x="112" y="168"/>
                    <a:pt x="112" y="168"/>
                    <a:pt x="112" y="168"/>
                  </a:cubicBezTo>
                  <a:cubicBezTo>
                    <a:pt x="100" y="168"/>
                    <a:pt x="100" y="168"/>
                    <a:pt x="100" y="168"/>
                  </a:cubicBezTo>
                  <a:lnTo>
                    <a:pt x="100" y="180"/>
                  </a:lnTo>
                  <a:close/>
                  <a:moveTo>
                    <a:pt x="100" y="164"/>
                  </a:moveTo>
                  <a:cubicBezTo>
                    <a:pt x="112" y="164"/>
                    <a:pt x="112" y="164"/>
                    <a:pt x="112" y="164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00" y="152"/>
                    <a:pt x="100" y="152"/>
                    <a:pt x="100" y="152"/>
                  </a:cubicBezTo>
                  <a:lnTo>
                    <a:pt x="100" y="164"/>
                  </a:lnTo>
                  <a:close/>
                  <a:moveTo>
                    <a:pt x="100" y="148"/>
                  </a:moveTo>
                  <a:cubicBezTo>
                    <a:pt x="112" y="148"/>
                    <a:pt x="112" y="148"/>
                    <a:pt x="112" y="148"/>
                  </a:cubicBezTo>
                  <a:cubicBezTo>
                    <a:pt x="112" y="136"/>
                    <a:pt x="112" y="136"/>
                    <a:pt x="112" y="136"/>
                  </a:cubicBezTo>
                  <a:cubicBezTo>
                    <a:pt x="100" y="136"/>
                    <a:pt x="100" y="136"/>
                    <a:pt x="100" y="136"/>
                  </a:cubicBezTo>
                  <a:lnTo>
                    <a:pt x="100" y="148"/>
                  </a:lnTo>
                  <a:close/>
                  <a:moveTo>
                    <a:pt x="100" y="132"/>
                  </a:moveTo>
                  <a:cubicBezTo>
                    <a:pt x="112" y="132"/>
                    <a:pt x="112" y="132"/>
                    <a:pt x="112" y="132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00" y="120"/>
                    <a:pt x="100" y="120"/>
                    <a:pt x="100" y="120"/>
                  </a:cubicBezTo>
                  <a:lnTo>
                    <a:pt x="100" y="132"/>
                  </a:lnTo>
                  <a:close/>
                  <a:moveTo>
                    <a:pt x="84" y="180"/>
                  </a:moveTo>
                  <a:cubicBezTo>
                    <a:pt x="96" y="180"/>
                    <a:pt x="96" y="180"/>
                    <a:pt x="96" y="180"/>
                  </a:cubicBezTo>
                  <a:cubicBezTo>
                    <a:pt x="96" y="168"/>
                    <a:pt x="96" y="168"/>
                    <a:pt x="96" y="168"/>
                  </a:cubicBezTo>
                  <a:cubicBezTo>
                    <a:pt x="84" y="168"/>
                    <a:pt x="84" y="168"/>
                    <a:pt x="84" y="168"/>
                  </a:cubicBezTo>
                  <a:lnTo>
                    <a:pt x="84" y="180"/>
                  </a:lnTo>
                  <a:close/>
                  <a:moveTo>
                    <a:pt x="84" y="164"/>
                  </a:moveTo>
                  <a:cubicBezTo>
                    <a:pt x="96" y="164"/>
                    <a:pt x="96" y="164"/>
                    <a:pt x="96" y="164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84" y="152"/>
                    <a:pt x="84" y="152"/>
                    <a:pt x="84" y="152"/>
                  </a:cubicBezTo>
                  <a:lnTo>
                    <a:pt x="84" y="164"/>
                  </a:lnTo>
                  <a:close/>
                  <a:moveTo>
                    <a:pt x="84" y="148"/>
                  </a:moveTo>
                  <a:cubicBezTo>
                    <a:pt x="96" y="148"/>
                    <a:pt x="96" y="148"/>
                    <a:pt x="96" y="148"/>
                  </a:cubicBezTo>
                  <a:cubicBezTo>
                    <a:pt x="96" y="136"/>
                    <a:pt x="96" y="136"/>
                    <a:pt x="96" y="136"/>
                  </a:cubicBezTo>
                  <a:cubicBezTo>
                    <a:pt x="84" y="136"/>
                    <a:pt x="84" y="136"/>
                    <a:pt x="84" y="136"/>
                  </a:cubicBezTo>
                  <a:lnTo>
                    <a:pt x="84" y="148"/>
                  </a:lnTo>
                  <a:close/>
                  <a:moveTo>
                    <a:pt x="84" y="132"/>
                  </a:moveTo>
                  <a:cubicBezTo>
                    <a:pt x="96" y="132"/>
                    <a:pt x="96" y="132"/>
                    <a:pt x="96" y="132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84" y="120"/>
                    <a:pt x="84" y="120"/>
                    <a:pt x="84" y="120"/>
                  </a:cubicBezTo>
                  <a:lnTo>
                    <a:pt x="84" y="132"/>
                  </a:lnTo>
                  <a:close/>
                  <a:moveTo>
                    <a:pt x="144" y="42"/>
                  </a:moveTo>
                  <a:cubicBezTo>
                    <a:pt x="144" y="38"/>
                    <a:pt x="141" y="35"/>
                    <a:pt x="137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8" y="35"/>
                    <a:pt x="76" y="38"/>
                    <a:pt x="76" y="42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73"/>
                    <a:pt x="78" y="76"/>
                    <a:pt x="82" y="76"/>
                  </a:cubicBezTo>
                  <a:cubicBezTo>
                    <a:pt x="137" y="76"/>
                    <a:pt x="137" y="76"/>
                    <a:pt x="137" y="76"/>
                  </a:cubicBezTo>
                  <a:cubicBezTo>
                    <a:pt x="141" y="76"/>
                    <a:pt x="144" y="73"/>
                    <a:pt x="144" y="69"/>
                  </a:cubicBezTo>
                  <a:lnTo>
                    <a:pt x="144" y="42"/>
                  </a:lnTo>
                  <a:close/>
                  <a:moveTo>
                    <a:pt x="144" y="120"/>
                  </a:moveTo>
                  <a:cubicBezTo>
                    <a:pt x="132" y="120"/>
                    <a:pt x="132" y="120"/>
                    <a:pt x="132" y="120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44" y="132"/>
                    <a:pt x="144" y="132"/>
                    <a:pt x="144" y="132"/>
                  </a:cubicBezTo>
                  <a:lnTo>
                    <a:pt x="144" y="120"/>
                  </a:lnTo>
                  <a:close/>
                  <a:moveTo>
                    <a:pt x="144" y="136"/>
                  </a:moveTo>
                  <a:cubicBezTo>
                    <a:pt x="132" y="136"/>
                    <a:pt x="132" y="136"/>
                    <a:pt x="132" y="136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44" y="148"/>
                    <a:pt x="144" y="148"/>
                    <a:pt x="144" y="148"/>
                  </a:cubicBezTo>
                  <a:lnTo>
                    <a:pt x="144" y="136"/>
                  </a:lnTo>
                  <a:close/>
                  <a:moveTo>
                    <a:pt x="144" y="152"/>
                  </a:moveTo>
                  <a:cubicBezTo>
                    <a:pt x="132" y="152"/>
                    <a:pt x="132" y="152"/>
                    <a:pt x="132" y="152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44" y="164"/>
                    <a:pt x="144" y="164"/>
                    <a:pt x="144" y="164"/>
                  </a:cubicBezTo>
                  <a:lnTo>
                    <a:pt x="144" y="152"/>
                  </a:lnTo>
                  <a:close/>
                  <a:moveTo>
                    <a:pt x="144" y="168"/>
                  </a:moveTo>
                  <a:cubicBezTo>
                    <a:pt x="132" y="168"/>
                    <a:pt x="132" y="168"/>
                    <a:pt x="132" y="168"/>
                  </a:cubicBezTo>
                  <a:cubicBezTo>
                    <a:pt x="132" y="180"/>
                    <a:pt x="132" y="180"/>
                    <a:pt x="132" y="180"/>
                  </a:cubicBezTo>
                  <a:cubicBezTo>
                    <a:pt x="144" y="180"/>
                    <a:pt x="144" y="180"/>
                    <a:pt x="144" y="180"/>
                  </a:cubicBezTo>
                  <a:lnTo>
                    <a:pt x="144" y="168"/>
                  </a:lnTo>
                  <a:close/>
                  <a:moveTo>
                    <a:pt x="50" y="180"/>
                  </a:moveTo>
                  <a:cubicBezTo>
                    <a:pt x="26" y="180"/>
                    <a:pt x="26" y="180"/>
                    <a:pt x="26" y="180"/>
                  </a:cubicBezTo>
                  <a:cubicBezTo>
                    <a:pt x="22" y="180"/>
                    <a:pt x="20" y="177"/>
                    <a:pt x="20" y="173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5"/>
                    <a:pt x="22" y="12"/>
                    <a:pt x="2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3" y="12"/>
                    <a:pt x="56" y="15"/>
                    <a:pt x="56" y="18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77"/>
                    <a:pt x="53" y="180"/>
                    <a:pt x="50" y="1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125"/>
            <p:cNvSpPr>
              <a:spLocks noEditPoints="1"/>
            </p:cNvSpPr>
            <p:nvPr/>
          </p:nvSpPr>
          <p:spPr bwMode="auto">
            <a:xfrm rot="1463989">
              <a:off x="4762100" y="712581"/>
              <a:ext cx="487903" cy="718218"/>
            </a:xfrm>
            <a:custGeom>
              <a:avLst/>
              <a:gdLst>
                <a:gd name="T0" fmla="*/ 80 w 136"/>
                <a:gd name="T1" fmla="*/ 38 h 200"/>
                <a:gd name="T2" fmla="*/ 80 w 136"/>
                <a:gd name="T3" fmla="*/ 57 h 200"/>
                <a:gd name="T4" fmla="*/ 69 w 136"/>
                <a:gd name="T5" fmla="*/ 69 h 200"/>
                <a:gd name="T6" fmla="*/ 56 w 136"/>
                <a:gd name="T7" fmla="*/ 57 h 200"/>
                <a:gd name="T8" fmla="*/ 56 w 136"/>
                <a:gd name="T9" fmla="*/ 38 h 200"/>
                <a:gd name="T10" fmla="*/ 69 w 136"/>
                <a:gd name="T11" fmla="*/ 25 h 200"/>
                <a:gd name="T12" fmla="*/ 80 w 136"/>
                <a:gd name="T13" fmla="*/ 38 h 200"/>
                <a:gd name="T14" fmla="*/ 94 w 136"/>
                <a:gd name="T15" fmla="*/ 200 h 200"/>
                <a:gd name="T16" fmla="*/ 44 w 136"/>
                <a:gd name="T17" fmla="*/ 200 h 200"/>
                <a:gd name="T18" fmla="*/ 0 w 136"/>
                <a:gd name="T19" fmla="*/ 157 h 200"/>
                <a:gd name="T20" fmla="*/ 0 w 136"/>
                <a:gd name="T21" fmla="*/ 44 h 200"/>
                <a:gd name="T22" fmla="*/ 44 w 136"/>
                <a:gd name="T23" fmla="*/ 0 h 200"/>
                <a:gd name="T24" fmla="*/ 60 w 136"/>
                <a:gd name="T25" fmla="*/ 0 h 200"/>
                <a:gd name="T26" fmla="*/ 60 w 136"/>
                <a:gd name="T27" fmla="*/ 20 h 200"/>
                <a:gd name="T28" fmla="*/ 48 w 136"/>
                <a:gd name="T29" fmla="*/ 38 h 200"/>
                <a:gd name="T30" fmla="*/ 48 w 136"/>
                <a:gd name="T31" fmla="*/ 57 h 200"/>
                <a:gd name="T32" fmla="*/ 60 w 136"/>
                <a:gd name="T33" fmla="*/ 74 h 200"/>
                <a:gd name="T34" fmla="*/ 60 w 136"/>
                <a:gd name="T35" fmla="*/ 88 h 200"/>
                <a:gd name="T36" fmla="*/ 76 w 136"/>
                <a:gd name="T37" fmla="*/ 88 h 200"/>
                <a:gd name="T38" fmla="*/ 76 w 136"/>
                <a:gd name="T39" fmla="*/ 74 h 200"/>
                <a:gd name="T40" fmla="*/ 88 w 136"/>
                <a:gd name="T41" fmla="*/ 57 h 200"/>
                <a:gd name="T42" fmla="*/ 88 w 136"/>
                <a:gd name="T43" fmla="*/ 38 h 200"/>
                <a:gd name="T44" fmla="*/ 76 w 136"/>
                <a:gd name="T45" fmla="*/ 20 h 200"/>
                <a:gd name="T46" fmla="*/ 76 w 136"/>
                <a:gd name="T47" fmla="*/ 0 h 200"/>
                <a:gd name="T48" fmla="*/ 94 w 136"/>
                <a:gd name="T49" fmla="*/ 0 h 200"/>
                <a:gd name="T50" fmla="*/ 136 w 136"/>
                <a:gd name="T51" fmla="*/ 44 h 200"/>
                <a:gd name="T52" fmla="*/ 136 w 136"/>
                <a:gd name="T53" fmla="*/ 157 h 200"/>
                <a:gd name="T54" fmla="*/ 94 w 136"/>
                <a:gd name="T55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6" h="200">
                  <a:moveTo>
                    <a:pt x="80" y="38"/>
                  </a:moveTo>
                  <a:cubicBezTo>
                    <a:pt x="80" y="57"/>
                    <a:pt x="80" y="57"/>
                    <a:pt x="80" y="57"/>
                  </a:cubicBezTo>
                  <a:cubicBezTo>
                    <a:pt x="80" y="64"/>
                    <a:pt x="76" y="69"/>
                    <a:pt x="69" y="69"/>
                  </a:cubicBezTo>
                  <a:cubicBezTo>
                    <a:pt x="62" y="69"/>
                    <a:pt x="56" y="64"/>
                    <a:pt x="56" y="57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56" y="31"/>
                    <a:pt x="62" y="25"/>
                    <a:pt x="69" y="25"/>
                  </a:cubicBezTo>
                  <a:cubicBezTo>
                    <a:pt x="76" y="25"/>
                    <a:pt x="80" y="31"/>
                    <a:pt x="80" y="38"/>
                  </a:cubicBezTo>
                  <a:close/>
                  <a:moveTo>
                    <a:pt x="94" y="200"/>
                  </a:moveTo>
                  <a:cubicBezTo>
                    <a:pt x="44" y="200"/>
                    <a:pt x="44" y="200"/>
                    <a:pt x="44" y="200"/>
                  </a:cubicBezTo>
                  <a:cubicBezTo>
                    <a:pt x="20" y="200"/>
                    <a:pt x="0" y="181"/>
                    <a:pt x="0" y="15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3" y="23"/>
                    <a:pt x="48" y="30"/>
                    <a:pt x="48" y="38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65"/>
                    <a:pt x="53" y="72"/>
                    <a:pt x="60" y="74"/>
                  </a:cubicBezTo>
                  <a:cubicBezTo>
                    <a:pt x="60" y="88"/>
                    <a:pt x="60" y="88"/>
                    <a:pt x="60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83" y="72"/>
                    <a:pt x="88" y="65"/>
                    <a:pt x="88" y="57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8" y="30"/>
                    <a:pt x="83" y="23"/>
                    <a:pt x="76" y="2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118" y="0"/>
                    <a:pt x="136" y="20"/>
                    <a:pt x="136" y="44"/>
                  </a:cubicBezTo>
                  <a:cubicBezTo>
                    <a:pt x="136" y="157"/>
                    <a:pt x="136" y="157"/>
                    <a:pt x="136" y="157"/>
                  </a:cubicBezTo>
                  <a:cubicBezTo>
                    <a:pt x="136" y="181"/>
                    <a:pt x="118" y="200"/>
                    <a:pt x="94" y="2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28"/>
            <p:cNvSpPr>
              <a:spLocks noEditPoints="1"/>
            </p:cNvSpPr>
            <p:nvPr/>
          </p:nvSpPr>
          <p:spPr bwMode="auto">
            <a:xfrm rot="19968536">
              <a:off x="5220899" y="114873"/>
              <a:ext cx="720134" cy="676076"/>
            </a:xfrm>
            <a:custGeom>
              <a:avLst/>
              <a:gdLst>
                <a:gd name="T0" fmla="*/ 20 w 200"/>
                <a:gd name="T1" fmla="*/ 144 h 188"/>
                <a:gd name="T2" fmla="*/ 0 w 200"/>
                <a:gd name="T3" fmla="*/ 20 h 188"/>
                <a:gd name="T4" fmla="*/ 180 w 200"/>
                <a:gd name="T5" fmla="*/ 0 h 188"/>
                <a:gd name="T6" fmla="*/ 200 w 200"/>
                <a:gd name="T7" fmla="*/ 124 h 188"/>
                <a:gd name="T8" fmla="*/ 192 w 200"/>
                <a:gd name="T9" fmla="*/ 20 h 188"/>
                <a:gd name="T10" fmla="*/ 20 w 200"/>
                <a:gd name="T11" fmla="*/ 8 h 188"/>
                <a:gd name="T12" fmla="*/ 8 w 200"/>
                <a:gd name="T13" fmla="*/ 124 h 188"/>
                <a:gd name="T14" fmla="*/ 180 w 200"/>
                <a:gd name="T15" fmla="*/ 136 h 188"/>
                <a:gd name="T16" fmla="*/ 192 w 200"/>
                <a:gd name="T17" fmla="*/ 20 h 188"/>
                <a:gd name="T18" fmla="*/ 159 w 200"/>
                <a:gd name="T19" fmla="*/ 108 h 188"/>
                <a:gd name="T20" fmla="*/ 139 w 200"/>
                <a:gd name="T21" fmla="*/ 100 h 188"/>
                <a:gd name="T22" fmla="*/ 166 w 200"/>
                <a:gd name="T23" fmla="*/ 83 h 188"/>
                <a:gd name="T24" fmla="*/ 166 w 200"/>
                <a:gd name="T25" fmla="*/ 103 h 188"/>
                <a:gd name="T26" fmla="*/ 123 w 200"/>
                <a:gd name="T27" fmla="*/ 48 h 188"/>
                <a:gd name="T28" fmla="*/ 100 w 200"/>
                <a:gd name="T29" fmla="*/ 88 h 188"/>
                <a:gd name="T30" fmla="*/ 64 w 200"/>
                <a:gd name="T31" fmla="*/ 88 h 188"/>
                <a:gd name="T32" fmla="*/ 44 w 200"/>
                <a:gd name="T33" fmla="*/ 48 h 188"/>
                <a:gd name="T34" fmla="*/ 44 w 200"/>
                <a:gd name="T35" fmla="*/ 47 h 188"/>
                <a:gd name="T36" fmla="*/ 24 w 200"/>
                <a:gd name="T37" fmla="*/ 36 h 188"/>
                <a:gd name="T38" fmla="*/ 52 w 200"/>
                <a:gd name="T39" fmla="*/ 24 h 188"/>
                <a:gd name="T40" fmla="*/ 117 w 200"/>
                <a:gd name="T41" fmla="*/ 36 h 188"/>
                <a:gd name="T42" fmla="*/ 129 w 200"/>
                <a:gd name="T43" fmla="*/ 36 h 188"/>
                <a:gd name="T44" fmla="*/ 124 w 200"/>
                <a:gd name="T45" fmla="*/ 48 h 188"/>
                <a:gd name="T46" fmla="*/ 96 w 200"/>
                <a:gd name="T47" fmla="*/ 76 h 188"/>
                <a:gd name="T48" fmla="*/ 60 w 200"/>
                <a:gd name="T49" fmla="*/ 68 h 188"/>
                <a:gd name="T50" fmla="*/ 56 w 200"/>
                <a:gd name="T51" fmla="*/ 48 h 188"/>
                <a:gd name="T52" fmla="*/ 104 w 200"/>
                <a:gd name="T53" fmla="*/ 56 h 188"/>
                <a:gd name="T54" fmla="*/ 111 w 200"/>
                <a:gd name="T55" fmla="*/ 48 h 188"/>
                <a:gd name="T56" fmla="*/ 59 w 200"/>
                <a:gd name="T57" fmla="*/ 93 h 188"/>
                <a:gd name="T58" fmla="*/ 59 w 200"/>
                <a:gd name="T59" fmla="*/ 113 h 188"/>
                <a:gd name="T60" fmla="*/ 59 w 200"/>
                <a:gd name="T61" fmla="*/ 93 h 188"/>
                <a:gd name="T62" fmla="*/ 105 w 200"/>
                <a:gd name="T63" fmla="*/ 103 h 188"/>
                <a:gd name="T64" fmla="*/ 85 w 200"/>
                <a:gd name="T65" fmla="*/ 103 h 188"/>
                <a:gd name="T66" fmla="*/ 64 w 200"/>
                <a:gd name="T67" fmla="*/ 168 h 188"/>
                <a:gd name="T68" fmla="*/ 72 w 200"/>
                <a:gd name="T69" fmla="*/ 152 h 188"/>
                <a:gd name="T70" fmla="*/ 128 w 200"/>
                <a:gd name="T71" fmla="*/ 168 h 188"/>
                <a:gd name="T72" fmla="*/ 156 w 200"/>
                <a:gd name="T73" fmla="*/ 188 h 188"/>
                <a:gd name="T74" fmla="*/ 64 w 200"/>
                <a:gd name="T75" fmla="*/ 16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0" h="188">
                  <a:moveTo>
                    <a:pt x="180" y="144"/>
                  </a:moveTo>
                  <a:cubicBezTo>
                    <a:pt x="20" y="144"/>
                    <a:pt x="20" y="144"/>
                    <a:pt x="20" y="144"/>
                  </a:cubicBezTo>
                  <a:cubicBezTo>
                    <a:pt x="9" y="144"/>
                    <a:pt x="0" y="135"/>
                    <a:pt x="0" y="12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91" y="0"/>
                    <a:pt x="200" y="9"/>
                    <a:pt x="200" y="20"/>
                  </a:cubicBezTo>
                  <a:cubicBezTo>
                    <a:pt x="200" y="124"/>
                    <a:pt x="200" y="124"/>
                    <a:pt x="200" y="124"/>
                  </a:cubicBezTo>
                  <a:cubicBezTo>
                    <a:pt x="200" y="135"/>
                    <a:pt x="191" y="144"/>
                    <a:pt x="180" y="144"/>
                  </a:cubicBezTo>
                  <a:close/>
                  <a:moveTo>
                    <a:pt x="192" y="20"/>
                  </a:moveTo>
                  <a:cubicBezTo>
                    <a:pt x="192" y="13"/>
                    <a:pt x="186" y="8"/>
                    <a:pt x="18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31"/>
                    <a:pt x="13" y="136"/>
                    <a:pt x="20" y="136"/>
                  </a:cubicBezTo>
                  <a:cubicBezTo>
                    <a:pt x="180" y="136"/>
                    <a:pt x="180" y="136"/>
                    <a:pt x="180" y="136"/>
                  </a:cubicBezTo>
                  <a:cubicBezTo>
                    <a:pt x="186" y="136"/>
                    <a:pt x="192" y="131"/>
                    <a:pt x="192" y="124"/>
                  </a:cubicBezTo>
                  <a:lnTo>
                    <a:pt x="192" y="20"/>
                  </a:lnTo>
                  <a:close/>
                  <a:moveTo>
                    <a:pt x="166" y="103"/>
                  </a:moveTo>
                  <a:cubicBezTo>
                    <a:pt x="159" y="108"/>
                    <a:pt x="159" y="108"/>
                    <a:pt x="159" y="108"/>
                  </a:cubicBezTo>
                  <a:cubicBezTo>
                    <a:pt x="149" y="93"/>
                    <a:pt x="149" y="93"/>
                    <a:pt x="149" y="93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55" y="89"/>
                    <a:pt x="155" y="89"/>
                    <a:pt x="155" y="89"/>
                  </a:cubicBezTo>
                  <a:lnTo>
                    <a:pt x="166" y="103"/>
                  </a:lnTo>
                  <a:close/>
                  <a:moveTo>
                    <a:pt x="124" y="48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100" y="88"/>
                    <a:pt x="100" y="88"/>
                    <a:pt x="100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24" y="36"/>
                    <a:pt x="124" y="36"/>
                    <a:pt x="124" y="36"/>
                  </a:cubicBezTo>
                  <a:cubicBezTo>
                    <a:pt x="129" y="36"/>
                    <a:pt x="129" y="36"/>
                    <a:pt x="129" y="36"/>
                  </a:cubicBezTo>
                  <a:cubicBezTo>
                    <a:pt x="124" y="47"/>
                    <a:pt x="124" y="47"/>
                    <a:pt x="124" y="47"/>
                  </a:cubicBezTo>
                  <a:lnTo>
                    <a:pt x="124" y="48"/>
                  </a:lnTo>
                  <a:close/>
                  <a:moveTo>
                    <a:pt x="61" y="76"/>
                  </a:moveTo>
                  <a:cubicBezTo>
                    <a:pt x="96" y="76"/>
                    <a:pt x="96" y="76"/>
                    <a:pt x="96" y="76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60" y="68"/>
                    <a:pt x="60" y="68"/>
                    <a:pt x="60" y="68"/>
                  </a:cubicBezTo>
                  <a:lnTo>
                    <a:pt x="61" y="76"/>
                  </a:lnTo>
                  <a:close/>
                  <a:moveTo>
                    <a:pt x="56" y="48"/>
                  </a:moveTo>
                  <a:cubicBezTo>
                    <a:pt x="57" y="56"/>
                    <a:pt x="57" y="56"/>
                    <a:pt x="57" y="56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11" y="48"/>
                    <a:pt x="111" y="48"/>
                    <a:pt x="111" y="48"/>
                  </a:cubicBezTo>
                  <a:lnTo>
                    <a:pt x="56" y="48"/>
                  </a:lnTo>
                  <a:close/>
                  <a:moveTo>
                    <a:pt x="59" y="93"/>
                  </a:moveTo>
                  <a:cubicBezTo>
                    <a:pt x="65" y="93"/>
                    <a:pt x="69" y="97"/>
                    <a:pt x="69" y="103"/>
                  </a:cubicBezTo>
                  <a:cubicBezTo>
                    <a:pt x="69" y="109"/>
                    <a:pt x="65" y="113"/>
                    <a:pt x="59" y="113"/>
                  </a:cubicBezTo>
                  <a:cubicBezTo>
                    <a:pt x="53" y="113"/>
                    <a:pt x="49" y="109"/>
                    <a:pt x="49" y="103"/>
                  </a:cubicBezTo>
                  <a:cubicBezTo>
                    <a:pt x="49" y="97"/>
                    <a:pt x="53" y="93"/>
                    <a:pt x="59" y="93"/>
                  </a:cubicBezTo>
                  <a:close/>
                  <a:moveTo>
                    <a:pt x="95" y="93"/>
                  </a:moveTo>
                  <a:cubicBezTo>
                    <a:pt x="101" y="93"/>
                    <a:pt x="105" y="97"/>
                    <a:pt x="105" y="103"/>
                  </a:cubicBezTo>
                  <a:cubicBezTo>
                    <a:pt x="105" y="109"/>
                    <a:pt x="101" y="113"/>
                    <a:pt x="95" y="113"/>
                  </a:cubicBezTo>
                  <a:cubicBezTo>
                    <a:pt x="89" y="113"/>
                    <a:pt x="85" y="109"/>
                    <a:pt x="85" y="103"/>
                  </a:cubicBezTo>
                  <a:cubicBezTo>
                    <a:pt x="85" y="97"/>
                    <a:pt x="89" y="93"/>
                    <a:pt x="95" y="93"/>
                  </a:cubicBezTo>
                  <a:close/>
                  <a:moveTo>
                    <a:pt x="64" y="168"/>
                  </a:moveTo>
                  <a:cubicBezTo>
                    <a:pt x="72" y="168"/>
                    <a:pt x="72" y="168"/>
                    <a:pt x="72" y="168"/>
                  </a:cubicBezTo>
                  <a:cubicBezTo>
                    <a:pt x="72" y="152"/>
                    <a:pt x="72" y="152"/>
                    <a:pt x="72" y="152"/>
                  </a:cubicBezTo>
                  <a:cubicBezTo>
                    <a:pt x="128" y="152"/>
                    <a:pt x="128" y="152"/>
                    <a:pt x="128" y="152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36" y="168"/>
                    <a:pt x="136" y="168"/>
                    <a:pt x="136" y="168"/>
                  </a:cubicBezTo>
                  <a:cubicBezTo>
                    <a:pt x="147" y="168"/>
                    <a:pt x="156" y="177"/>
                    <a:pt x="156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77"/>
                    <a:pt x="53" y="168"/>
                    <a:pt x="64" y="1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38"/>
            <p:cNvSpPr>
              <a:spLocks/>
            </p:cNvSpPr>
            <p:nvPr/>
          </p:nvSpPr>
          <p:spPr bwMode="auto">
            <a:xfrm rot="6110587">
              <a:off x="6290490" y="-46456"/>
              <a:ext cx="519722" cy="715187"/>
            </a:xfrm>
            <a:custGeom>
              <a:avLst/>
              <a:gdLst>
                <a:gd name="T0" fmla="*/ 93 w 145"/>
                <a:gd name="T1" fmla="*/ 114 h 199"/>
                <a:gd name="T2" fmla="*/ 145 w 145"/>
                <a:gd name="T3" fmla="*/ 106 h 199"/>
                <a:gd name="T4" fmla="*/ 0 w 145"/>
                <a:gd name="T5" fmla="*/ 0 h 199"/>
                <a:gd name="T6" fmla="*/ 43 w 145"/>
                <a:gd name="T7" fmla="*/ 175 h 199"/>
                <a:gd name="T8" fmla="*/ 46 w 145"/>
                <a:gd name="T9" fmla="*/ 169 h 199"/>
                <a:gd name="T10" fmla="*/ 70 w 145"/>
                <a:gd name="T11" fmla="*/ 129 h 199"/>
                <a:gd name="T12" fmla="*/ 113 w 145"/>
                <a:gd name="T13" fmla="*/ 192 h 199"/>
                <a:gd name="T14" fmla="*/ 128 w 145"/>
                <a:gd name="T15" fmla="*/ 197 h 199"/>
                <a:gd name="T16" fmla="*/ 133 w 145"/>
                <a:gd name="T17" fmla="*/ 195 h 199"/>
                <a:gd name="T18" fmla="*/ 138 w 145"/>
                <a:gd name="T19" fmla="*/ 180 h 199"/>
                <a:gd name="T20" fmla="*/ 136 w 145"/>
                <a:gd name="T21" fmla="*/ 176 h 199"/>
                <a:gd name="T22" fmla="*/ 93 w 145"/>
                <a:gd name="T23" fmla="*/ 114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199">
                  <a:moveTo>
                    <a:pt x="93" y="114"/>
                  </a:moveTo>
                  <a:cubicBezTo>
                    <a:pt x="145" y="106"/>
                    <a:pt x="145" y="106"/>
                    <a:pt x="145" y="10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175"/>
                    <a:pt x="43" y="175"/>
                    <a:pt x="43" y="175"/>
                  </a:cubicBezTo>
                  <a:cubicBezTo>
                    <a:pt x="46" y="169"/>
                    <a:pt x="46" y="169"/>
                    <a:pt x="46" y="169"/>
                  </a:cubicBezTo>
                  <a:cubicBezTo>
                    <a:pt x="70" y="129"/>
                    <a:pt x="70" y="129"/>
                    <a:pt x="70" y="129"/>
                  </a:cubicBezTo>
                  <a:cubicBezTo>
                    <a:pt x="113" y="192"/>
                    <a:pt x="113" y="192"/>
                    <a:pt x="113" y="192"/>
                  </a:cubicBezTo>
                  <a:cubicBezTo>
                    <a:pt x="117" y="197"/>
                    <a:pt x="123" y="199"/>
                    <a:pt x="128" y="197"/>
                  </a:cubicBezTo>
                  <a:cubicBezTo>
                    <a:pt x="130" y="197"/>
                    <a:pt x="131" y="196"/>
                    <a:pt x="133" y="195"/>
                  </a:cubicBezTo>
                  <a:cubicBezTo>
                    <a:pt x="137" y="192"/>
                    <a:pt x="139" y="186"/>
                    <a:pt x="138" y="180"/>
                  </a:cubicBezTo>
                  <a:cubicBezTo>
                    <a:pt x="138" y="179"/>
                    <a:pt x="137" y="177"/>
                    <a:pt x="136" y="176"/>
                  </a:cubicBezTo>
                  <a:lnTo>
                    <a:pt x="93" y="1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84"/>
            <p:cNvSpPr>
              <a:spLocks noEditPoints="1"/>
            </p:cNvSpPr>
            <p:nvPr/>
          </p:nvSpPr>
          <p:spPr bwMode="auto">
            <a:xfrm rot="9109649">
              <a:off x="7324153" y="160110"/>
              <a:ext cx="553058" cy="707612"/>
            </a:xfrm>
            <a:custGeom>
              <a:avLst/>
              <a:gdLst>
                <a:gd name="T0" fmla="*/ 153 w 154"/>
                <a:gd name="T1" fmla="*/ 85 h 197"/>
                <a:gd name="T2" fmla="*/ 78 w 154"/>
                <a:gd name="T3" fmla="*/ 197 h 197"/>
                <a:gd name="T4" fmla="*/ 4 w 154"/>
                <a:gd name="T5" fmla="*/ 101 h 197"/>
                <a:gd name="T6" fmla="*/ 0 w 154"/>
                <a:gd name="T7" fmla="*/ 77 h 197"/>
                <a:gd name="T8" fmla="*/ 77 w 154"/>
                <a:gd name="T9" fmla="*/ 0 h 197"/>
                <a:gd name="T10" fmla="*/ 154 w 154"/>
                <a:gd name="T11" fmla="*/ 77 h 197"/>
                <a:gd name="T12" fmla="*/ 153 w 154"/>
                <a:gd name="T13" fmla="*/ 85 h 197"/>
                <a:gd name="T14" fmla="*/ 77 w 154"/>
                <a:gd name="T15" fmla="*/ 28 h 197"/>
                <a:gd name="T16" fmla="*/ 34 w 154"/>
                <a:gd name="T17" fmla="*/ 71 h 197"/>
                <a:gd name="T18" fmla="*/ 77 w 154"/>
                <a:gd name="T19" fmla="*/ 114 h 197"/>
                <a:gd name="T20" fmla="*/ 120 w 154"/>
                <a:gd name="T21" fmla="*/ 71 h 197"/>
                <a:gd name="T22" fmla="*/ 77 w 154"/>
                <a:gd name="T23" fmla="*/ 28 h 197"/>
                <a:gd name="T24" fmla="*/ 97 w 154"/>
                <a:gd name="T25" fmla="*/ 99 h 197"/>
                <a:gd name="T26" fmla="*/ 77 w 154"/>
                <a:gd name="T27" fmla="*/ 89 h 197"/>
                <a:gd name="T28" fmla="*/ 58 w 154"/>
                <a:gd name="T29" fmla="*/ 99 h 197"/>
                <a:gd name="T30" fmla="*/ 60 w 154"/>
                <a:gd name="T31" fmla="*/ 77 h 197"/>
                <a:gd name="T32" fmla="*/ 46 w 154"/>
                <a:gd name="T33" fmla="*/ 61 h 197"/>
                <a:gd name="T34" fmla="*/ 67 w 154"/>
                <a:gd name="T35" fmla="*/ 57 h 197"/>
                <a:gd name="T36" fmla="*/ 77 w 154"/>
                <a:gd name="T37" fmla="*/ 38 h 197"/>
                <a:gd name="T38" fmla="*/ 88 w 154"/>
                <a:gd name="T39" fmla="*/ 57 h 197"/>
                <a:gd name="T40" fmla="*/ 109 w 154"/>
                <a:gd name="T41" fmla="*/ 61 h 197"/>
                <a:gd name="T42" fmla="*/ 94 w 154"/>
                <a:gd name="T43" fmla="*/ 77 h 197"/>
                <a:gd name="T44" fmla="*/ 97 w 154"/>
                <a:gd name="T45" fmla="*/ 99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4" h="197">
                  <a:moveTo>
                    <a:pt x="153" y="85"/>
                  </a:moveTo>
                  <a:cubicBezTo>
                    <a:pt x="151" y="153"/>
                    <a:pt x="78" y="197"/>
                    <a:pt x="78" y="197"/>
                  </a:cubicBezTo>
                  <a:cubicBezTo>
                    <a:pt x="78" y="197"/>
                    <a:pt x="16" y="159"/>
                    <a:pt x="4" y="101"/>
                  </a:cubicBezTo>
                  <a:cubicBezTo>
                    <a:pt x="1" y="93"/>
                    <a:pt x="0" y="85"/>
                    <a:pt x="0" y="77"/>
                  </a:cubicBezTo>
                  <a:cubicBezTo>
                    <a:pt x="0" y="34"/>
                    <a:pt x="34" y="0"/>
                    <a:pt x="77" y="0"/>
                  </a:cubicBezTo>
                  <a:cubicBezTo>
                    <a:pt x="119" y="0"/>
                    <a:pt x="154" y="34"/>
                    <a:pt x="154" y="77"/>
                  </a:cubicBezTo>
                  <a:cubicBezTo>
                    <a:pt x="154" y="79"/>
                    <a:pt x="154" y="82"/>
                    <a:pt x="153" y="85"/>
                  </a:cubicBezTo>
                  <a:close/>
                  <a:moveTo>
                    <a:pt x="77" y="28"/>
                  </a:moveTo>
                  <a:cubicBezTo>
                    <a:pt x="53" y="28"/>
                    <a:pt x="34" y="47"/>
                    <a:pt x="34" y="71"/>
                  </a:cubicBezTo>
                  <a:cubicBezTo>
                    <a:pt x="34" y="94"/>
                    <a:pt x="53" y="114"/>
                    <a:pt x="77" y="114"/>
                  </a:cubicBezTo>
                  <a:cubicBezTo>
                    <a:pt x="101" y="114"/>
                    <a:pt x="120" y="94"/>
                    <a:pt x="120" y="71"/>
                  </a:cubicBezTo>
                  <a:cubicBezTo>
                    <a:pt x="120" y="47"/>
                    <a:pt x="101" y="28"/>
                    <a:pt x="77" y="28"/>
                  </a:cubicBezTo>
                  <a:close/>
                  <a:moveTo>
                    <a:pt x="97" y="99"/>
                  </a:moveTo>
                  <a:cubicBezTo>
                    <a:pt x="77" y="89"/>
                    <a:pt x="77" y="89"/>
                    <a:pt x="77" y="89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67" y="57"/>
                    <a:pt x="67" y="57"/>
                    <a:pt x="67" y="57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109" y="61"/>
                    <a:pt x="109" y="61"/>
                    <a:pt x="109" y="61"/>
                  </a:cubicBezTo>
                  <a:cubicBezTo>
                    <a:pt x="94" y="77"/>
                    <a:pt x="94" y="77"/>
                    <a:pt x="94" y="77"/>
                  </a:cubicBezTo>
                  <a:lnTo>
                    <a:pt x="97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36"/>
            <p:cNvSpPr>
              <a:spLocks noEditPoints="1"/>
            </p:cNvSpPr>
            <p:nvPr/>
          </p:nvSpPr>
          <p:spPr bwMode="auto">
            <a:xfrm rot="16859567">
              <a:off x="1310786" y="-79768"/>
              <a:ext cx="374739" cy="625445"/>
            </a:xfrm>
            <a:custGeom>
              <a:avLst/>
              <a:gdLst>
                <a:gd name="T0" fmla="*/ 198 w 284"/>
                <a:gd name="T1" fmla="*/ 332 h 474"/>
                <a:gd name="T2" fmla="*/ 170 w 284"/>
                <a:gd name="T3" fmla="*/ 303 h 474"/>
                <a:gd name="T4" fmla="*/ 198 w 284"/>
                <a:gd name="T5" fmla="*/ 275 h 474"/>
                <a:gd name="T6" fmla="*/ 255 w 284"/>
                <a:gd name="T7" fmla="*/ 247 h 474"/>
                <a:gd name="T8" fmla="*/ 284 w 284"/>
                <a:gd name="T9" fmla="*/ 275 h 474"/>
                <a:gd name="T10" fmla="*/ 198 w 284"/>
                <a:gd name="T11" fmla="*/ 303 h 474"/>
                <a:gd name="T12" fmla="*/ 227 w 284"/>
                <a:gd name="T13" fmla="*/ 389 h 474"/>
                <a:gd name="T14" fmla="*/ 198 w 284"/>
                <a:gd name="T15" fmla="*/ 360 h 474"/>
                <a:gd name="T16" fmla="*/ 227 w 284"/>
                <a:gd name="T17" fmla="*/ 332 h 474"/>
                <a:gd name="T18" fmla="*/ 255 w 284"/>
                <a:gd name="T19" fmla="*/ 417 h 474"/>
                <a:gd name="T20" fmla="*/ 227 w 284"/>
                <a:gd name="T21" fmla="*/ 446 h 474"/>
                <a:gd name="T22" fmla="*/ 227 w 284"/>
                <a:gd name="T23" fmla="*/ 389 h 474"/>
                <a:gd name="T24" fmla="*/ 255 w 284"/>
                <a:gd name="T25" fmla="*/ 417 h 474"/>
                <a:gd name="T26" fmla="*/ 170 w 284"/>
                <a:gd name="T27" fmla="*/ 474 h 474"/>
                <a:gd name="T28" fmla="*/ 198 w 284"/>
                <a:gd name="T29" fmla="*/ 446 h 474"/>
                <a:gd name="T30" fmla="*/ 227 w 284"/>
                <a:gd name="T31" fmla="*/ 474 h 474"/>
                <a:gd name="T32" fmla="*/ 142 w 284"/>
                <a:gd name="T33" fmla="*/ 417 h 474"/>
                <a:gd name="T34" fmla="*/ 170 w 284"/>
                <a:gd name="T35" fmla="*/ 389 h 474"/>
                <a:gd name="T36" fmla="*/ 170 w 284"/>
                <a:gd name="T37" fmla="*/ 446 h 474"/>
                <a:gd name="T38" fmla="*/ 142 w 284"/>
                <a:gd name="T39" fmla="*/ 417 h 474"/>
                <a:gd name="T40" fmla="*/ 113 w 284"/>
                <a:gd name="T41" fmla="*/ 332 h 474"/>
                <a:gd name="T42" fmla="*/ 142 w 284"/>
                <a:gd name="T43" fmla="*/ 360 h 474"/>
                <a:gd name="T44" fmla="*/ 113 w 284"/>
                <a:gd name="T45" fmla="*/ 389 h 474"/>
                <a:gd name="T46" fmla="*/ 56 w 284"/>
                <a:gd name="T47" fmla="*/ 360 h 474"/>
                <a:gd name="T48" fmla="*/ 28 w 284"/>
                <a:gd name="T49" fmla="*/ 389 h 474"/>
                <a:gd name="T50" fmla="*/ 0 w 284"/>
                <a:gd name="T51" fmla="*/ 417 h 474"/>
                <a:gd name="T52" fmla="*/ 28 w 284"/>
                <a:gd name="T53" fmla="*/ 0 h 474"/>
                <a:gd name="T54" fmla="*/ 56 w 284"/>
                <a:gd name="T55" fmla="*/ 17 h 474"/>
                <a:gd name="T56" fmla="*/ 28 w 284"/>
                <a:gd name="T57" fmla="*/ 45 h 474"/>
                <a:gd name="T58" fmla="*/ 56 w 284"/>
                <a:gd name="T59" fmla="*/ 360 h 474"/>
                <a:gd name="T60" fmla="*/ 85 w 284"/>
                <a:gd name="T61" fmla="*/ 332 h 474"/>
                <a:gd name="T62" fmla="*/ 56 w 284"/>
                <a:gd name="T63" fmla="*/ 360 h 474"/>
                <a:gd name="T64" fmla="*/ 56 w 284"/>
                <a:gd name="T65" fmla="*/ 74 h 474"/>
                <a:gd name="T66" fmla="*/ 85 w 284"/>
                <a:gd name="T67" fmla="*/ 45 h 474"/>
                <a:gd name="T68" fmla="*/ 113 w 284"/>
                <a:gd name="T69" fmla="*/ 102 h 474"/>
                <a:gd name="T70" fmla="*/ 85 w 284"/>
                <a:gd name="T71" fmla="*/ 74 h 474"/>
                <a:gd name="T72" fmla="*/ 113 w 284"/>
                <a:gd name="T73" fmla="*/ 102 h 474"/>
                <a:gd name="T74" fmla="*/ 113 w 284"/>
                <a:gd name="T75" fmla="*/ 303 h 474"/>
                <a:gd name="T76" fmla="*/ 85 w 284"/>
                <a:gd name="T77" fmla="*/ 332 h 474"/>
                <a:gd name="T78" fmla="*/ 227 w 284"/>
                <a:gd name="T79" fmla="*/ 218 h 474"/>
                <a:gd name="T80" fmla="*/ 255 w 284"/>
                <a:gd name="T81" fmla="*/ 247 h 474"/>
                <a:gd name="T82" fmla="*/ 227 w 284"/>
                <a:gd name="T83" fmla="*/ 218 h 474"/>
                <a:gd name="T84" fmla="*/ 227 w 284"/>
                <a:gd name="T85" fmla="*/ 190 h 474"/>
                <a:gd name="T86" fmla="*/ 198 w 284"/>
                <a:gd name="T87" fmla="*/ 218 h 474"/>
                <a:gd name="T88" fmla="*/ 170 w 284"/>
                <a:gd name="T89" fmla="*/ 161 h 474"/>
                <a:gd name="T90" fmla="*/ 198 w 284"/>
                <a:gd name="T91" fmla="*/ 190 h 474"/>
                <a:gd name="T92" fmla="*/ 170 w 284"/>
                <a:gd name="T93" fmla="*/ 161 h 474"/>
                <a:gd name="T94" fmla="*/ 113 w 284"/>
                <a:gd name="T95" fmla="*/ 133 h 474"/>
                <a:gd name="T96" fmla="*/ 142 w 284"/>
                <a:gd name="T97" fmla="*/ 104 h 474"/>
                <a:gd name="T98" fmla="*/ 170 w 284"/>
                <a:gd name="T99" fmla="*/ 133 h 474"/>
                <a:gd name="T100" fmla="*/ 142 w 284"/>
                <a:gd name="T101" fmla="*/ 161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4" h="474">
                  <a:moveTo>
                    <a:pt x="198" y="303"/>
                  </a:moveTo>
                  <a:lnTo>
                    <a:pt x="198" y="332"/>
                  </a:lnTo>
                  <a:lnTo>
                    <a:pt x="170" y="332"/>
                  </a:lnTo>
                  <a:lnTo>
                    <a:pt x="170" y="303"/>
                  </a:lnTo>
                  <a:lnTo>
                    <a:pt x="170" y="275"/>
                  </a:lnTo>
                  <a:lnTo>
                    <a:pt x="198" y="275"/>
                  </a:lnTo>
                  <a:lnTo>
                    <a:pt x="255" y="275"/>
                  </a:lnTo>
                  <a:lnTo>
                    <a:pt x="255" y="247"/>
                  </a:lnTo>
                  <a:lnTo>
                    <a:pt x="284" y="247"/>
                  </a:lnTo>
                  <a:lnTo>
                    <a:pt x="284" y="275"/>
                  </a:lnTo>
                  <a:lnTo>
                    <a:pt x="284" y="303"/>
                  </a:lnTo>
                  <a:lnTo>
                    <a:pt x="198" y="303"/>
                  </a:lnTo>
                  <a:close/>
                  <a:moveTo>
                    <a:pt x="227" y="360"/>
                  </a:moveTo>
                  <a:lnTo>
                    <a:pt x="227" y="389"/>
                  </a:lnTo>
                  <a:lnTo>
                    <a:pt x="198" y="389"/>
                  </a:lnTo>
                  <a:lnTo>
                    <a:pt x="198" y="360"/>
                  </a:lnTo>
                  <a:lnTo>
                    <a:pt x="198" y="332"/>
                  </a:lnTo>
                  <a:lnTo>
                    <a:pt x="227" y="332"/>
                  </a:lnTo>
                  <a:lnTo>
                    <a:pt x="227" y="360"/>
                  </a:lnTo>
                  <a:close/>
                  <a:moveTo>
                    <a:pt x="255" y="417"/>
                  </a:moveTo>
                  <a:lnTo>
                    <a:pt x="255" y="446"/>
                  </a:lnTo>
                  <a:lnTo>
                    <a:pt x="227" y="446"/>
                  </a:lnTo>
                  <a:lnTo>
                    <a:pt x="227" y="417"/>
                  </a:lnTo>
                  <a:lnTo>
                    <a:pt x="227" y="389"/>
                  </a:lnTo>
                  <a:lnTo>
                    <a:pt x="255" y="389"/>
                  </a:lnTo>
                  <a:lnTo>
                    <a:pt x="255" y="417"/>
                  </a:lnTo>
                  <a:close/>
                  <a:moveTo>
                    <a:pt x="198" y="474"/>
                  </a:moveTo>
                  <a:lnTo>
                    <a:pt x="170" y="474"/>
                  </a:lnTo>
                  <a:lnTo>
                    <a:pt x="170" y="446"/>
                  </a:lnTo>
                  <a:lnTo>
                    <a:pt x="198" y="446"/>
                  </a:lnTo>
                  <a:lnTo>
                    <a:pt x="227" y="446"/>
                  </a:lnTo>
                  <a:lnTo>
                    <a:pt x="227" y="474"/>
                  </a:lnTo>
                  <a:lnTo>
                    <a:pt x="198" y="474"/>
                  </a:lnTo>
                  <a:close/>
                  <a:moveTo>
                    <a:pt x="142" y="417"/>
                  </a:moveTo>
                  <a:lnTo>
                    <a:pt x="142" y="389"/>
                  </a:lnTo>
                  <a:lnTo>
                    <a:pt x="170" y="389"/>
                  </a:lnTo>
                  <a:lnTo>
                    <a:pt x="170" y="417"/>
                  </a:lnTo>
                  <a:lnTo>
                    <a:pt x="170" y="446"/>
                  </a:lnTo>
                  <a:lnTo>
                    <a:pt x="142" y="446"/>
                  </a:lnTo>
                  <a:lnTo>
                    <a:pt x="142" y="417"/>
                  </a:lnTo>
                  <a:close/>
                  <a:moveTo>
                    <a:pt x="113" y="360"/>
                  </a:moveTo>
                  <a:lnTo>
                    <a:pt x="113" y="332"/>
                  </a:lnTo>
                  <a:lnTo>
                    <a:pt x="142" y="332"/>
                  </a:lnTo>
                  <a:lnTo>
                    <a:pt x="142" y="360"/>
                  </a:lnTo>
                  <a:lnTo>
                    <a:pt x="142" y="389"/>
                  </a:lnTo>
                  <a:lnTo>
                    <a:pt x="113" y="389"/>
                  </a:lnTo>
                  <a:lnTo>
                    <a:pt x="113" y="360"/>
                  </a:lnTo>
                  <a:close/>
                  <a:moveTo>
                    <a:pt x="56" y="360"/>
                  </a:moveTo>
                  <a:lnTo>
                    <a:pt x="56" y="389"/>
                  </a:lnTo>
                  <a:lnTo>
                    <a:pt x="28" y="389"/>
                  </a:lnTo>
                  <a:lnTo>
                    <a:pt x="28" y="417"/>
                  </a:lnTo>
                  <a:lnTo>
                    <a:pt x="0" y="417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17"/>
                  </a:lnTo>
                  <a:lnTo>
                    <a:pt x="56" y="17"/>
                  </a:lnTo>
                  <a:lnTo>
                    <a:pt x="56" y="45"/>
                  </a:lnTo>
                  <a:lnTo>
                    <a:pt x="28" y="45"/>
                  </a:lnTo>
                  <a:lnTo>
                    <a:pt x="28" y="360"/>
                  </a:lnTo>
                  <a:lnTo>
                    <a:pt x="56" y="360"/>
                  </a:lnTo>
                  <a:lnTo>
                    <a:pt x="56" y="332"/>
                  </a:lnTo>
                  <a:lnTo>
                    <a:pt x="85" y="332"/>
                  </a:lnTo>
                  <a:lnTo>
                    <a:pt x="85" y="360"/>
                  </a:lnTo>
                  <a:lnTo>
                    <a:pt x="56" y="360"/>
                  </a:lnTo>
                  <a:close/>
                  <a:moveTo>
                    <a:pt x="85" y="74"/>
                  </a:moveTo>
                  <a:lnTo>
                    <a:pt x="56" y="74"/>
                  </a:lnTo>
                  <a:lnTo>
                    <a:pt x="56" y="45"/>
                  </a:lnTo>
                  <a:lnTo>
                    <a:pt x="85" y="45"/>
                  </a:lnTo>
                  <a:lnTo>
                    <a:pt x="85" y="74"/>
                  </a:lnTo>
                  <a:close/>
                  <a:moveTo>
                    <a:pt x="113" y="102"/>
                  </a:moveTo>
                  <a:lnTo>
                    <a:pt x="85" y="102"/>
                  </a:lnTo>
                  <a:lnTo>
                    <a:pt x="85" y="74"/>
                  </a:lnTo>
                  <a:lnTo>
                    <a:pt x="113" y="74"/>
                  </a:lnTo>
                  <a:lnTo>
                    <a:pt x="113" y="102"/>
                  </a:lnTo>
                  <a:close/>
                  <a:moveTo>
                    <a:pt x="85" y="303"/>
                  </a:moveTo>
                  <a:lnTo>
                    <a:pt x="113" y="303"/>
                  </a:lnTo>
                  <a:lnTo>
                    <a:pt x="113" y="332"/>
                  </a:lnTo>
                  <a:lnTo>
                    <a:pt x="85" y="332"/>
                  </a:lnTo>
                  <a:lnTo>
                    <a:pt x="85" y="303"/>
                  </a:lnTo>
                  <a:close/>
                  <a:moveTo>
                    <a:pt x="227" y="218"/>
                  </a:moveTo>
                  <a:lnTo>
                    <a:pt x="255" y="218"/>
                  </a:lnTo>
                  <a:lnTo>
                    <a:pt x="255" y="247"/>
                  </a:lnTo>
                  <a:lnTo>
                    <a:pt x="227" y="247"/>
                  </a:lnTo>
                  <a:lnTo>
                    <a:pt x="227" y="218"/>
                  </a:lnTo>
                  <a:close/>
                  <a:moveTo>
                    <a:pt x="198" y="190"/>
                  </a:moveTo>
                  <a:lnTo>
                    <a:pt x="227" y="190"/>
                  </a:lnTo>
                  <a:lnTo>
                    <a:pt x="227" y="218"/>
                  </a:lnTo>
                  <a:lnTo>
                    <a:pt x="198" y="218"/>
                  </a:lnTo>
                  <a:lnTo>
                    <a:pt x="198" y="190"/>
                  </a:lnTo>
                  <a:close/>
                  <a:moveTo>
                    <a:pt x="170" y="161"/>
                  </a:moveTo>
                  <a:lnTo>
                    <a:pt x="198" y="161"/>
                  </a:lnTo>
                  <a:lnTo>
                    <a:pt x="198" y="190"/>
                  </a:lnTo>
                  <a:lnTo>
                    <a:pt x="170" y="190"/>
                  </a:lnTo>
                  <a:lnTo>
                    <a:pt x="170" y="161"/>
                  </a:lnTo>
                  <a:close/>
                  <a:moveTo>
                    <a:pt x="142" y="133"/>
                  </a:moveTo>
                  <a:lnTo>
                    <a:pt x="113" y="133"/>
                  </a:lnTo>
                  <a:lnTo>
                    <a:pt x="113" y="104"/>
                  </a:lnTo>
                  <a:lnTo>
                    <a:pt x="142" y="104"/>
                  </a:lnTo>
                  <a:lnTo>
                    <a:pt x="142" y="133"/>
                  </a:lnTo>
                  <a:lnTo>
                    <a:pt x="170" y="133"/>
                  </a:lnTo>
                  <a:lnTo>
                    <a:pt x="170" y="161"/>
                  </a:lnTo>
                  <a:lnTo>
                    <a:pt x="142" y="161"/>
                  </a:lnTo>
                  <a:lnTo>
                    <a:pt x="142" y="1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88"/>
            <p:cNvSpPr>
              <a:spLocks noEditPoints="1"/>
            </p:cNvSpPr>
            <p:nvPr/>
          </p:nvSpPr>
          <p:spPr bwMode="auto">
            <a:xfrm rot="18080229">
              <a:off x="4456475" y="56461"/>
              <a:ext cx="566361" cy="541411"/>
            </a:xfrm>
            <a:custGeom>
              <a:avLst/>
              <a:gdLst>
                <a:gd name="T0" fmla="*/ 348 w 454"/>
                <a:gd name="T1" fmla="*/ 280 h 434"/>
                <a:gd name="T2" fmla="*/ 369 w 454"/>
                <a:gd name="T3" fmla="*/ 434 h 434"/>
                <a:gd name="T4" fmla="*/ 227 w 454"/>
                <a:gd name="T5" fmla="*/ 367 h 434"/>
                <a:gd name="T6" fmla="*/ 85 w 454"/>
                <a:gd name="T7" fmla="*/ 434 h 434"/>
                <a:gd name="T8" fmla="*/ 106 w 454"/>
                <a:gd name="T9" fmla="*/ 280 h 434"/>
                <a:gd name="T10" fmla="*/ 0 w 454"/>
                <a:gd name="T11" fmla="*/ 166 h 434"/>
                <a:gd name="T12" fmla="*/ 151 w 454"/>
                <a:gd name="T13" fmla="*/ 135 h 434"/>
                <a:gd name="T14" fmla="*/ 227 w 454"/>
                <a:gd name="T15" fmla="*/ 0 h 434"/>
                <a:gd name="T16" fmla="*/ 303 w 454"/>
                <a:gd name="T17" fmla="*/ 135 h 434"/>
                <a:gd name="T18" fmla="*/ 454 w 454"/>
                <a:gd name="T19" fmla="*/ 166 h 434"/>
                <a:gd name="T20" fmla="*/ 348 w 454"/>
                <a:gd name="T21" fmla="*/ 280 h 434"/>
                <a:gd name="T22" fmla="*/ 272 w 454"/>
                <a:gd name="T23" fmla="*/ 168 h 434"/>
                <a:gd name="T24" fmla="*/ 227 w 454"/>
                <a:gd name="T25" fmla="*/ 88 h 434"/>
                <a:gd name="T26" fmla="*/ 182 w 454"/>
                <a:gd name="T27" fmla="*/ 168 h 434"/>
                <a:gd name="T28" fmla="*/ 92 w 454"/>
                <a:gd name="T29" fmla="*/ 187 h 434"/>
                <a:gd name="T30" fmla="*/ 154 w 454"/>
                <a:gd name="T31" fmla="*/ 253 h 434"/>
                <a:gd name="T32" fmla="*/ 144 w 454"/>
                <a:gd name="T33" fmla="*/ 346 h 434"/>
                <a:gd name="T34" fmla="*/ 227 w 454"/>
                <a:gd name="T35" fmla="*/ 306 h 434"/>
                <a:gd name="T36" fmla="*/ 310 w 454"/>
                <a:gd name="T37" fmla="*/ 346 h 434"/>
                <a:gd name="T38" fmla="*/ 298 w 454"/>
                <a:gd name="T39" fmla="*/ 253 h 434"/>
                <a:gd name="T40" fmla="*/ 362 w 454"/>
                <a:gd name="T41" fmla="*/ 187 h 434"/>
                <a:gd name="T42" fmla="*/ 272 w 454"/>
                <a:gd name="T43" fmla="*/ 168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4" h="434">
                  <a:moveTo>
                    <a:pt x="348" y="280"/>
                  </a:moveTo>
                  <a:lnTo>
                    <a:pt x="369" y="434"/>
                  </a:lnTo>
                  <a:lnTo>
                    <a:pt x="227" y="367"/>
                  </a:lnTo>
                  <a:lnTo>
                    <a:pt x="85" y="434"/>
                  </a:lnTo>
                  <a:lnTo>
                    <a:pt x="106" y="280"/>
                  </a:lnTo>
                  <a:lnTo>
                    <a:pt x="0" y="166"/>
                  </a:lnTo>
                  <a:lnTo>
                    <a:pt x="151" y="135"/>
                  </a:lnTo>
                  <a:lnTo>
                    <a:pt x="227" y="0"/>
                  </a:lnTo>
                  <a:lnTo>
                    <a:pt x="303" y="135"/>
                  </a:lnTo>
                  <a:lnTo>
                    <a:pt x="454" y="166"/>
                  </a:lnTo>
                  <a:lnTo>
                    <a:pt x="348" y="280"/>
                  </a:lnTo>
                  <a:close/>
                  <a:moveTo>
                    <a:pt x="272" y="168"/>
                  </a:moveTo>
                  <a:lnTo>
                    <a:pt x="227" y="88"/>
                  </a:lnTo>
                  <a:lnTo>
                    <a:pt x="182" y="168"/>
                  </a:lnTo>
                  <a:lnTo>
                    <a:pt x="92" y="187"/>
                  </a:lnTo>
                  <a:lnTo>
                    <a:pt x="154" y="253"/>
                  </a:lnTo>
                  <a:lnTo>
                    <a:pt x="144" y="346"/>
                  </a:lnTo>
                  <a:lnTo>
                    <a:pt x="227" y="306"/>
                  </a:lnTo>
                  <a:lnTo>
                    <a:pt x="310" y="346"/>
                  </a:lnTo>
                  <a:lnTo>
                    <a:pt x="298" y="253"/>
                  </a:lnTo>
                  <a:lnTo>
                    <a:pt x="362" y="187"/>
                  </a:lnTo>
                  <a:lnTo>
                    <a:pt x="272" y="1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5"/>
            <p:cNvSpPr>
              <a:spLocks noEditPoints="1"/>
            </p:cNvSpPr>
            <p:nvPr/>
          </p:nvSpPr>
          <p:spPr bwMode="auto">
            <a:xfrm rot="2767775">
              <a:off x="8668824" y="249294"/>
              <a:ext cx="718218" cy="625788"/>
            </a:xfrm>
            <a:custGeom>
              <a:avLst/>
              <a:gdLst>
                <a:gd name="T0" fmla="*/ 60 w 200"/>
                <a:gd name="T1" fmla="*/ 106 h 174"/>
                <a:gd name="T2" fmla="*/ 62 w 200"/>
                <a:gd name="T3" fmla="*/ 114 h 174"/>
                <a:gd name="T4" fmla="*/ 192 w 200"/>
                <a:gd name="T5" fmla="*/ 126 h 174"/>
                <a:gd name="T6" fmla="*/ 53 w 200"/>
                <a:gd name="T7" fmla="*/ 98 h 174"/>
                <a:gd name="T8" fmla="*/ 20 w 200"/>
                <a:gd name="T9" fmla="*/ 16 h 174"/>
                <a:gd name="T10" fmla="*/ 10 w 200"/>
                <a:gd name="T11" fmla="*/ 0 h 174"/>
                <a:gd name="T12" fmla="*/ 33 w 200"/>
                <a:gd name="T13" fmla="*/ 8 h 174"/>
                <a:gd name="T14" fmla="*/ 191 w 200"/>
                <a:gd name="T15" fmla="*/ 28 h 174"/>
                <a:gd name="T16" fmla="*/ 191 w 200"/>
                <a:gd name="T17" fmla="*/ 39 h 174"/>
                <a:gd name="T18" fmla="*/ 191 w 200"/>
                <a:gd name="T19" fmla="*/ 36 h 174"/>
                <a:gd name="T20" fmla="*/ 191 w 200"/>
                <a:gd name="T21" fmla="*/ 41 h 174"/>
                <a:gd name="T22" fmla="*/ 200 w 200"/>
                <a:gd name="T23" fmla="*/ 39 h 174"/>
                <a:gd name="T24" fmla="*/ 200 w 200"/>
                <a:gd name="T25" fmla="*/ 91 h 174"/>
                <a:gd name="T26" fmla="*/ 76 w 200"/>
                <a:gd name="T27" fmla="*/ 98 h 174"/>
                <a:gd name="T28" fmla="*/ 62 w 200"/>
                <a:gd name="T29" fmla="*/ 98 h 174"/>
                <a:gd name="T30" fmla="*/ 72 w 200"/>
                <a:gd name="T31" fmla="*/ 73 h 174"/>
                <a:gd name="T32" fmla="*/ 65 w 200"/>
                <a:gd name="T33" fmla="*/ 31 h 174"/>
                <a:gd name="T34" fmla="*/ 66 w 200"/>
                <a:gd name="T35" fmla="*/ 41 h 174"/>
                <a:gd name="T36" fmla="*/ 47 w 200"/>
                <a:gd name="T37" fmla="*/ 47 h 174"/>
                <a:gd name="T38" fmla="*/ 67 w 200"/>
                <a:gd name="T39" fmla="*/ 47 h 174"/>
                <a:gd name="T40" fmla="*/ 53 w 200"/>
                <a:gd name="T41" fmla="*/ 67 h 174"/>
                <a:gd name="T42" fmla="*/ 96 w 200"/>
                <a:gd name="T43" fmla="*/ 32 h 174"/>
                <a:gd name="T44" fmla="*/ 96 w 200"/>
                <a:gd name="T45" fmla="*/ 41 h 174"/>
                <a:gd name="T46" fmla="*/ 74 w 200"/>
                <a:gd name="T47" fmla="*/ 47 h 174"/>
                <a:gd name="T48" fmla="*/ 97 w 200"/>
                <a:gd name="T49" fmla="*/ 47 h 174"/>
                <a:gd name="T50" fmla="*/ 77 w 200"/>
                <a:gd name="T51" fmla="*/ 67 h 174"/>
                <a:gd name="T52" fmla="*/ 98 w 200"/>
                <a:gd name="T53" fmla="*/ 73 h 174"/>
                <a:gd name="T54" fmla="*/ 99 w 200"/>
                <a:gd name="T55" fmla="*/ 79 h 174"/>
                <a:gd name="T56" fmla="*/ 80 w 200"/>
                <a:gd name="T57" fmla="*/ 85 h 174"/>
                <a:gd name="T58" fmla="*/ 99 w 200"/>
                <a:gd name="T59" fmla="*/ 85 h 174"/>
                <a:gd name="T60" fmla="*/ 103 w 200"/>
                <a:gd name="T61" fmla="*/ 41 h 174"/>
                <a:gd name="T62" fmla="*/ 129 w 200"/>
                <a:gd name="T63" fmla="*/ 47 h 174"/>
                <a:gd name="T64" fmla="*/ 129 w 200"/>
                <a:gd name="T65" fmla="*/ 54 h 174"/>
                <a:gd name="T66" fmla="*/ 104 w 200"/>
                <a:gd name="T67" fmla="*/ 60 h 174"/>
                <a:gd name="T68" fmla="*/ 129 w 200"/>
                <a:gd name="T69" fmla="*/ 60 h 174"/>
                <a:gd name="T70" fmla="*/ 105 w 200"/>
                <a:gd name="T71" fmla="*/ 79 h 174"/>
                <a:gd name="T72" fmla="*/ 131 w 200"/>
                <a:gd name="T73" fmla="*/ 85 h 174"/>
                <a:gd name="T74" fmla="*/ 131 w 200"/>
                <a:gd name="T75" fmla="*/ 96 h 174"/>
                <a:gd name="T76" fmla="*/ 134 w 200"/>
                <a:gd name="T77" fmla="*/ 34 h 174"/>
                <a:gd name="T78" fmla="*/ 163 w 200"/>
                <a:gd name="T79" fmla="*/ 35 h 174"/>
                <a:gd name="T80" fmla="*/ 135 w 200"/>
                <a:gd name="T81" fmla="*/ 54 h 174"/>
                <a:gd name="T82" fmla="*/ 163 w 200"/>
                <a:gd name="T83" fmla="*/ 60 h 174"/>
                <a:gd name="T84" fmla="*/ 163 w 200"/>
                <a:gd name="T85" fmla="*/ 67 h 174"/>
                <a:gd name="T86" fmla="*/ 136 w 200"/>
                <a:gd name="T87" fmla="*/ 73 h 174"/>
                <a:gd name="T88" fmla="*/ 163 w 200"/>
                <a:gd name="T89" fmla="*/ 73 h 174"/>
                <a:gd name="T90" fmla="*/ 137 w 200"/>
                <a:gd name="T91" fmla="*/ 96 h 174"/>
                <a:gd name="T92" fmla="*/ 191 w 200"/>
                <a:gd name="T93" fmla="*/ 47 h 174"/>
                <a:gd name="T94" fmla="*/ 191 w 200"/>
                <a:gd name="T95" fmla="*/ 54 h 174"/>
                <a:gd name="T96" fmla="*/ 169 w 200"/>
                <a:gd name="T97" fmla="*/ 60 h 174"/>
                <a:gd name="T98" fmla="*/ 191 w 200"/>
                <a:gd name="T99" fmla="*/ 60 h 174"/>
                <a:gd name="T100" fmla="*/ 169 w 200"/>
                <a:gd name="T101" fmla="*/ 79 h 174"/>
                <a:gd name="T102" fmla="*/ 191 w 200"/>
                <a:gd name="T103" fmla="*/ 85 h 174"/>
                <a:gd name="T104" fmla="*/ 191 w 200"/>
                <a:gd name="T105" fmla="*/ 95 h 174"/>
                <a:gd name="T106" fmla="*/ 191 w 200"/>
                <a:gd name="T107" fmla="*/ 85 h 174"/>
                <a:gd name="T108" fmla="*/ 85 w 200"/>
                <a:gd name="T109" fmla="*/ 174 h 174"/>
                <a:gd name="T110" fmla="*/ 85 w 200"/>
                <a:gd name="T111" fmla="*/ 163 h 174"/>
                <a:gd name="T112" fmla="*/ 76 w 200"/>
                <a:gd name="T113" fmla="*/ 153 h 174"/>
                <a:gd name="T114" fmla="*/ 191 w 200"/>
                <a:gd name="T115" fmla="*/ 153 h 174"/>
                <a:gd name="T116" fmla="*/ 171 w 200"/>
                <a:gd name="T117" fmla="*/ 133 h 174"/>
                <a:gd name="T118" fmla="*/ 171 w 200"/>
                <a:gd name="T119" fmla="*/ 14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" h="174">
                  <a:moveTo>
                    <a:pt x="191" y="102"/>
                  </a:moveTo>
                  <a:cubicBezTo>
                    <a:pt x="191" y="102"/>
                    <a:pt x="191" y="102"/>
                    <a:pt x="191" y="102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4" y="106"/>
                    <a:pt x="53" y="114"/>
                    <a:pt x="61" y="114"/>
                  </a:cubicBezTo>
                  <a:cubicBezTo>
                    <a:pt x="61" y="114"/>
                    <a:pt x="61" y="114"/>
                    <a:pt x="62" y="114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5" y="114"/>
                    <a:pt x="197" y="116"/>
                    <a:pt x="197" y="118"/>
                  </a:cubicBezTo>
                  <a:cubicBezTo>
                    <a:pt x="197" y="121"/>
                    <a:pt x="195" y="126"/>
                    <a:pt x="192" y="126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40" y="126"/>
                    <a:pt x="42" y="98"/>
                    <a:pt x="53" y="98"/>
                  </a:cubicBezTo>
                  <a:cubicBezTo>
                    <a:pt x="53" y="98"/>
                    <a:pt x="53" y="98"/>
                    <a:pt x="54" y="98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9"/>
                    <a:pt x="15" y="22"/>
                    <a:pt x="10" y="22"/>
                  </a:cubicBezTo>
                  <a:cubicBezTo>
                    <a:pt x="4" y="22"/>
                    <a:pt x="0" y="17"/>
                    <a:pt x="0" y="11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19" y="4"/>
                    <a:pt x="20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191" y="28"/>
                    <a:pt x="191" y="28"/>
                    <a:pt x="191" y="28"/>
                  </a:cubicBezTo>
                  <a:cubicBezTo>
                    <a:pt x="191" y="28"/>
                    <a:pt x="191" y="28"/>
                    <a:pt x="191" y="28"/>
                  </a:cubicBezTo>
                  <a:cubicBezTo>
                    <a:pt x="191" y="28"/>
                    <a:pt x="200" y="29"/>
                    <a:pt x="200" y="39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6"/>
                    <a:pt x="191" y="36"/>
                    <a:pt x="191" y="36"/>
                  </a:cubicBezTo>
                  <a:cubicBezTo>
                    <a:pt x="191" y="36"/>
                    <a:pt x="191" y="36"/>
                    <a:pt x="191" y="36"/>
                  </a:cubicBezTo>
                  <a:cubicBezTo>
                    <a:pt x="169" y="35"/>
                    <a:pt x="169" y="35"/>
                    <a:pt x="169" y="35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191" y="41"/>
                    <a:pt x="191" y="41"/>
                    <a:pt x="191" y="41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9"/>
                    <a:pt x="199" y="39"/>
                    <a:pt x="200" y="39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102"/>
                    <a:pt x="191" y="102"/>
                    <a:pt x="191" y="102"/>
                  </a:cubicBezTo>
                  <a:close/>
                  <a:moveTo>
                    <a:pt x="62" y="98"/>
                  </a:moveTo>
                  <a:cubicBezTo>
                    <a:pt x="76" y="98"/>
                    <a:pt x="76" y="98"/>
                    <a:pt x="76" y="98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58" y="85"/>
                    <a:pt x="58" y="85"/>
                    <a:pt x="58" y="85"/>
                  </a:cubicBezTo>
                  <a:lnTo>
                    <a:pt x="62" y="98"/>
                  </a:lnTo>
                  <a:close/>
                  <a:moveTo>
                    <a:pt x="57" y="79"/>
                  </a:moveTo>
                  <a:cubicBezTo>
                    <a:pt x="73" y="79"/>
                    <a:pt x="73" y="79"/>
                    <a:pt x="73" y="79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54" y="73"/>
                    <a:pt x="54" y="73"/>
                    <a:pt x="54" y="73"/>
                  </a:cubicBezTo>
                  <a:lnTo>
                    <a:pt x="57" y="79"/>
                  </a:lnTo>
                  <a:close/>
                  <a:moveTo>
                    <a:pt x="65" y="31"/>
                  </a:moveTo>
                  <a:cubicBezTo>
                    <a:pt x="42" y="30"/>
                    <a:pt x="42" y="30"/>
                    <a:pt x="42" y="30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66" y="41"/>
                    <a:pt x="66" y="41"/>
                    <a:pt x="66" y="41"/>
                  </a:cubicBezTo>
                  <a:lnTo>
                    <a:pt x="65" y="31"/>
                  </a:lnTo>
                  <a:close/>
                  <a:moveTo>
                    <a:pt x="67" y="47"/>
                  </a:moveTo>
                  <a:cubicBezTo>
                    <a:pt x="47" y="47"/>
                    <a:pt x="47" y="47"/>
                    <a:pt x="47" y="47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68" y="54"/>
                    <a:pt x="68" y="54"/>
                    <a:pt x="68" y="54"/>
                  </a:cubicBezTo>
                  <a:lnTo>
                    <a:pt x="67" y="47"/>
                  </a:lnTo>
                  <a:close/>
                  <a:moveTo>
                    <a:pt x="69" y="60"/>
                  </a:moveTo>
                  <a:cubicBezTo>
                    <a:pt x="50" y="60"/>
                    <a:pt x="50" y="60"/>
                    <a:pt x="50" y="60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71" y="67"/>
                    <a:pt x="71" y="67"/>
                    <a:pt x="71" y="67"/>
                  </a:cubicBezTo>
                  <a:lnTo>
                    <a:pt x="69" y="60"/>
                  </a:lnTo>
                  <a:close/>
                  <a:moveTo>
                    <a:pt x="96" y="32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96" y="41"/>
                    <a:pt x="96" y="41"/>
                    <a:pt x="96" y="41"/>
                  </a:cubicBezTo>
                  <a:lnTo>
                    <a:pt x="96" y="32"/>
                  </a:lnTo>
                  <a:close/>
                  <a:moveTo>
                    <a:pt x="97" y="47"/>
                  </a:moveTo>
                  <a:cubicBezTo>
                    <a:pt x="74" y="47"/>
                    <a:pt x="74" y="47"/>
                    <a:pt x="74" y="47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97" y="54"/>
                    <a:pt x="97" y="54"/>
                    <a:pt x="97" y="54"/>
                  </a:cubicBezTo>
                  <a:lnTo>
                    <a:pt x="97" y="47"/>
                  </a:lnTo>
                  <a:close/>
                  <a:moveTo>
                    <a:pt x="97" y="60"/>
                  </a:moveTo>
                  <a:cubicBezTo>
                    <a:pt x="76" y="60"/>
                    <a:pt x="76" y="60"/>
                    <a:pt x="76" y="60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98" y="67"/>
                    <a:pt x="98" y="67"/>
                    <a:pt x="98" y="67"/>
                  </a:cubicBezTo>
                  <a:lnTo>
                    <a:pt x="97" y="60"/>
                  </a:lnTo>
                  <a:close/>
                  <a:moveTo>
                    <a:pt x="98" y="73"/>
                  </a:moveTo>
                  <a:cubicBezTo>
                    <a:pt x="78" y="73"/>
                    <a:pt x="78" y="73"/>
                    <a:pt x="78" y="73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99" y="79"/>
                    <a:pt x="99" y="79"/>
                    <a:pt x="99" y="79"/>
                  </a:cubicBezTo>
                  <a:lnTo>
                    <a:pt x="98" y="73"/>
                  </a:lnTo>
                  <a:close/>
                  <a:moveTo>
                    <a:pt x="99" y="85"/>
                  </a:moveTo>
                  <a:cubicBezTo>
                    <a:pt x="80" y="85"/>
                    <a:pt x="80" y="85"/>
                    <a:pt x="80" y="85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99" y="97"/>
                    <a:pt x="99" y="97"/>
                    <a:pt x="99" y="97"/>
                  </a:cubicBezTo>
                  <a:lnTo>
                    <a:pt x="99" y="85"/>
                  </a:lnTo>
                  <a:close/>
                  <a:moveTo>
                    <a:pt x="128" y="33"/>
                  </a:moveTo>
                  <a:cubicBezTo>
                    <a:pt x="102" y="32"/>
                    <a:pt x="102" y="32"/>
                    <a:pt x="102" y="32"/>
                  </a:cubicBezTo>
                  <a:cubicBezTo>
                    <a:pt x="103" y="41"/>
                    <a:pt x="103" y="41"/>
                    <a:pt x="103" y="41"/>
                  </a:cubicBezTo>
                  <a:cubicBezTo>
                    <a:pt x="129" y="41"/>
                    <a:pt x="129" y="41"/>
                    <a:pt x="129" y="41"/>
                  </a:cubicBezTo>
                  <a:lnTo>
                    <a:pt x="128" y="33"/>
                  </a:lnTo>
                  <a:close/>
                  <a:moveTo>
                    <a:pt x="129" y="47"/>
                  </a:moveTo>
                  <a:cubicBezTo>
                    <a:pt x="103" y="47"/>
                    <a:pt x="103" y="47"/>
                    <a:pt x="103" y="47"/>
                  </a:cubicBezTo>
                  <a:cubicBezTo>
                    <a:pt x="103" y="54"/>
                    <a:pt x="103" y="54"/>
                    <a:pt x="103" y="54"/>
                  </a:cubicBezTo>
                  <a:cubicBezTo>
                    <a:pt x="129" y="54"/>
                    <a:pt x="129" y="54"/>
                    <a:pt x="129" y="54"/>
                  </a:cubicBezTo>
                  <a:lnTo>
                    <a:pt x="129" y="47"/>
                  </a:lnTo>
                  <a:close/>
                  <a:moveTo>
                    <a:pt x="129" y="60"/>
                  </a:moveTo>
                  <a:cubicBezTo>
                    <a:pt x="104" y="60"/>
                    <a:pt x="104" y="60"/>
                    <a:pt x="104" y="60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30" y="67"/>
                    <a:pt x="130" y="67"/>
                    <a:pt x="130" y="67"/>
                  </a:cubicBezTo>
                  <a:lnTo>
                    <a:pt x="129" y="60"/>
                  </a:lnTo>
                  <a:close/>
                  <a:moveTo>
                    <a:pt x="130" y="73"/>
                  </a:moveTo>
                  <a:cubicBezTo>
                    <a:pt x="104" y="73"/>
                    <a:pt x="104" y="73"/>
                    <a:pt x="104" y="73"/>
                  </a:cubicBezTo>
                  <a:cubicBezTo>
                    <a:pt x="105" y="79"/>
                    <a:pt x="105" y="79"/>
                    <a:pt x="105" y="79"/>
                  </a:cubicBezTo>
                  <a:cubicBezTo>
                    <a:pt x="130" y="79"/>
                    <a:pt x="130" y="79"/>
                    <a:pt x="130" y="79"/>
                  </a:cubicBezTo>
                  <a:lnTo>
                    <a:pt x="130" y="73"/>
                  </a:lnTo>
                  <a:close/>
                  <a:moveTo>
                    <a:pt x="131" y="85"/>
                  </a:moveTo>
                  <a:cubicBezTo>
                    <a:pt x="105" y="85"/>
                    <a:pt x="105" y="85"/>
                    <a:pt x="105" y="85"/>
                  </a:cubicBezTo>
                  <a:cubicBezTo>
                    <a:pt x="106" y="97"/>
                    <a:pt x="106" y="97"/>
                    <a:pt x="106" y="97"/>
                  </a:cubicBezTo>
                  <a:cubicBezTo>
                    <a:pt x="131" y="96"/>
                    <a:pt x="131" y="96"/>
                    <a:pt x="131" y="96"/>
                  </a:cubicBezTo>
                  <a:lnTo>
                    <a:pt x="131" y="85"/>
                  </a:lnTo>
                  <a:close/>
                  <a:moveTo>
                    <a:pt x="163" y="35"/>
                  </a:moveTo>
                  <a:cubicBezTo>
                    <a:pt x="134" y="34"/>
                    <a:pt x="134" y="34"/>
                    <a:pt x="134" y="34"/>
                  </a:cubicBezTo>
                  <a:cubicBezTo>
                    <a:pt x="135" y="41"/>
                    <a:pt x="135" y="41"/>
                    <a:pt x="135" y="41"/>
                  </a:cubicBezTo>
                  <a:cubicBezTo>
                    <a:pt x="163" y="41"/>
                    <a:pt x="163" y="41"/>
                    <a:pt x="163" y="41"/>
                  </a:cubicBezTo>
                  <a:lnTo>
                    <a:pt x="163" y="35"/>
                  </a:lnTo>
                  <a:close/>
                  <a:moveTo>
                    <a:pt x="163" y="47"/>
                  </a:moveTo>
                  <a:cubicBezTo>
                    <a:pt x="135" y="47"/>
                    <a:pt x="135" y="47"/>
                    <a:pt x="135" y="47"/>
                  </a:cubicBezTo>
                  <a:cubicBezTo>
                    <a:pt x="135" y="54"/>
                    <a:pt x="135" y="54"/>
                    <a:pt x="135" y="54"/>
                  </a:cubicBezTo>
                  <a:cubicBezTo>
                    <a:pt x="163" y="54"/>
                    <a:pt x="163" y="54"/>
                    <a:pt x="163" y="54"/>
                  </a:cubicBezTo>
                  <a:lnTo>
                    <a:pt x="163" y="47"/>
                  </a:lnTo>
                  <a:close/>
                  <a:moveTo>
                    <a:pt x="163" y="60"/>
                  </a:moveTo>
                  <a:cubicBezTo>
                    <a:pt x="136" y="60"/>
                    <a:pt x="136" y="60"/>
                    <a:pt x="136" y="60"/>
                  </a:cubicBezTo>
                  <a:cubicBezTo>
                    <a:pt x="136" y="67"/>
                    <a:pt x="136" y="67"/>
                    <a:pt x="136" y="67"/>
                  </a:cubicBezTo>
                  <a:cubicBezTo>
                    <a:pt x="163" y="67"/>
                    <a:pt x="163" y="67"/>
                    <a:pt x="163" y="67"/>
                  </a:cubicBezTo>
                  <a:lnTo>
                    <a:pt x="163" y="60"/>
                  </a:lnTo>
                  <a:close/>
                  <a:moveTo>
                    <a:pt x="163" y="73"/>
                  </a:moveTo>
                  <a:cubicBezTo>
                    <a:pt x="136" y="73"/>
                    <a:pt x="136" y="73"/>
                    <a:pt x="136" y="73"/>
                  </a:cubicBezTo>
                  <a:cubicBezTo>
                    <a:pt x="137" y="79"/>
                    <a:pt x="137" y="79"/>
                    <a:pt x="137" y="79"/>
                  </a:cubicBezTo>
                  <a:cubicBezTo>
                    <a:pt x="163" y="79"/>
                    <a:pt x="163" y="79"/>
                    <a:pt x="163" y="79"/>
                  </a:cubicBezTo>
                  <a:lnTo>
                    <a:pt x="163" y="73"/>
                  </a:lnTo>
                  <a:close/>
                  <a:moveTo>
                    <a:pt x="163" y="85"/>
                  </a:moveTo>
                  <a:cubicBezTo>
                    <a:pt x="137" y="85"/>
                    <a:pt x="137" y="85"/>
                    <a:pt x="137" y="85"/>
                  </a:cubicBezTo>
                  <a:cubicBezTo>
                    <a:pt x="137" y="96"/>
                    <a:pt x="137" y="96"/>
                    <a:pt x="137" y="96"/>
                  </a:cubicBezTo>
                  <a:cubicBezTo>
                    <a:pt x="163" y="96"/>
                    <a:pt x="163" y="96"/>
                    <a:pt x="163" y="96"/>
                  </a:cubicBezTo>
                  <a:lnTo>
                    <a:pt x="163" y="85"/>
                  </a:lnTo>
                  <a:close/>
                  <a:moveTo>
                    <a:pt x="191" y="47"/>
                  </a:moveTo>
                  <a:cubicBezTo>
                    <a:pt x="169" y="47"/>
                    <a:pt x="169" y="47"/>
                    <a:pt x="169" y="47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91" y="54"/>
                    <a:pt x="191" y="54"/>
                    <a:pt x="191" y="54"/>
                  </a:cubicBezTo>
                  <a:lnTo>
                    <a:pt x="191" y="47"/>
                  </a:lnTo>
                  <a:close/>
                  <a:moveTo>
                    <a:pt x="191" y="60"/>
                  </a:moveTo>
                  <a:cubicBezTo>
                    <a:pt x="169" y="60"/>
                    <a:pt x="169" y="60"/>
                    <a:pt x="169" y="60"/>
                  </a:cubicBezTo>
                  <a:cubicBezTo>
                    <a:pt x="169" y="67"/>
                    <a:pt x="169" y="67"/>
                    <a:pt x="169" y="67"/>
                  </a:cubicBezTo>
                  <a:cubicBezTo>
                    <a:pt x="191" y="67"/>
                    <a:pt x="191" y="67"/>
                    <a:pt x="191" y="67"/>
                  </a:cubicBezTo>
                  <a:lnTo>
                    <a:pt x="191" y="60"/>
                  </a:lnTo>
                  <a:close/>
                  <a:moveTo>
                    <a:pt x="191" y="73"/>
                  </a:moveTo>
                  <a:cubicBezTo>
                    <a:pt x="169" y="73"/>
                    <a:pt x="169" y="73"/>
                    <a:pt x="169" y="73"/>
                  </a:cubicBezTo>
                  <a:cubicBezTo>
                    <a:pt x="169" y="79"/>
                    <a:pt x="169" y="79"/>
                    <a:pt x="169" y="79"/>
                  </a:cubicBezTo>
                  <a:cubicBezTo>
                    <a:pt x="191" y="79"/>
                    <a:pt x="191" y="79"/>
                    <a:pt x="191" y="79"/>
                  </a:cubicBezTo>
                  <a:lnTo>
                    <a:pt x="191" y="73"/>
                  </a:lnTo>
                  <a:close/>
                  <a:moveTo>
                    <a:pt x="191" y="85"/>
                  </a:moveTo>
                  <a:cubicBezTo>
                    <a:pt x="169" y="85"/>
                    <a:pt x="169" y="85"/>
                    <a:pt x="169" y="85"/>
                  </a:cubicBezTo>
                  <a:cubicBezTo>
                    <a:pt x="169" y="95"/>
                    <a:pt x="169" y="95"/>
                    <a:pt x="169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1"/>
                    <a:pt x="191" y="91"/>
                    <a:pt x="191" y="91"/>
                  </a:cubicBezTo>
                  <a:lnTo>
                    <a:pt x="191" y="85"/>
                  </a:lnTo>
                  <a:close/>
                  <a:moveTo>
                    <a:pt x="85" y="133"/>
                  </a:moveTo>
                  <a:cubicBezTo>
                    <a:pt x="97" y="133"/>
                    <a:pt x="106" y="142"/>
                    <a:pt x="106" y="153"/>
                  </a:cubicBezTo>
                  <a:cubicBezTo>
                    <a:pt x="106" y="164"/>
                    <a:pt x="97" y="174"/>
                    <a:pt x="85" y="174"/>
                  </a:cubicBezTo>
                  <a:cubicBezTo>
                    <a:pt x="74" y="174"/>
                    <a:pt x="65" y="164"/>
                    <a:pt x="65" y="153"/>
                  </a:cubicBezTo>
                  <a:cubicBezTo>
                    <a:pt x="65" y="142"/>
                    <a:pt x="74" y="133"/>
                    <a:pt x="85" y="133"/>
                  </a:cubicBezTo>
                  <a:close/>
                  <a:moveTo>
                    <a:pt x="85" y="163"/>
                  </a:moveTo>
                  <a:cubicBezTo>
                    <a:pt x="90" y="163"/>
                    <a:pt x="95" y="158"/>
                    <a:pt x="95" y="153"/>
                  </a:cubicBezTo>
                  <a:cubicBezTo>
                    <a:pt x="95" y="148"/>
                    <a:pt x="90" y="144"/>
                    <a:pt x="85" y="144"/>
                  </a:cubicBezTo>
                  <a:cubicBezTo>
                    <a:pt x="80" y="144"/>
                    <a:pt x="76" y="148"/>
                    <a:pt x="76" y="153"/>
                  </a:cubicBezTo>
                  <a:cubicBezTo>
                    <a:pt x="76" y="158"/>
                    <a:pt x="80" y="163"/>
                    <a:pt x="85" y="163"/>
                  </a:cubicBezTo>
                  <a:close/>
                  <a:moveTo>
                    <a:pt x="171" y="133"/>
                  </a:moveTo>
                  <a:cubicBezTo>
                    <a:pt x="182" y="133"/>
                    <a:pt x="191" y="142"/>
                    <a:pt x="191" y="153"/>
                  </a:cubicBezTo>
                  <a:cubicBezTo>
                    <a:pt x="191" y="164"/>
                    <a:pt x="182" y="174"/>
                    <a:pt x="171" y="174"/>
                  </a:cubicBezTo>
                  <a:cubicBezTo>
                    <a:pt x="159" y="174"/>
                    <a:pt x="150" y="164"/>
                    <a:pt x="150" y="153"/>
                  </a:cubicBezTo>
                  <a:cubicBezTo>
                    <a:pt x="150" y="142"/>
                    <a:pt x="159" y="133"/>
                    <a:pt x="171" y="133"/>
                  </a:cubicBezTo>
                  <a:close/>
                  <a:moveTo>
                    <a:pt x="171" y="163"/>
                  </a:moveTo>
                  <a:cubicBezTo>
                    <a:pt x="176" y="163"/>
                    <a:pt x="180" y="158"/>
                    <a:pt x="180" y="153"/>
                  </a:cubicBezTo>
                  <a:cubicBezTo>
                    <a:pt x="180" y="148"/>
                    <a:pt x="176" y="144"/>
                    <a:pt x="171" y="144"/>
                  </a:cubicBezTo>
                  <a:cubicBezTo>
                    <a:pt x="165" y="144"/>
                    <a:pt x="161" y="148"/>
                    <a:pt x="161" y="153"/>
                  </a:cubicBezTo>
                  <a:cubicBezTo>
                    <a:pt x="161" y="158"/>
                    <a:pt x="165" y="163"/>
                    <a:pt x="171" y="1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6"/>
            <p:cNvSpPr>
              <a:spLocks noEditPoints="1"/>
            </p:cNvSpPr>
            <p:nvPr/>
          </p:nvSpPr>
          <p:spPr bwMode="auto">
            <a:xfrm rot="5145695">
              <a:off x="9511371" y="649263"/>
              <a:ext cx="706096" cy="578817"/>
            </a:xfrm>
            <a:custGeom>
              <a:avLst/>
              <a:gdLst>
                <a:gd name="T0" fmla="*/ 186 w 197"/>
                <a:gd name="T1" fmla="*/ 92 h 161"/>
                <a:gd name="T2" fmla="*/ 185 w 197"/>
                <a:gd name="T3" fmla="*/ 98 h 161"/>
                <a:gd name="T4" fmla="*/ 173 w 197"/>
                <a:gd name="T5" fmla="*/ 141 h 161"/>
                <a:gd name="T6" fmla="*/ 144 w 197"/>
                <a:gd name="T7" fmla="*/ 161 h 161"/>
                <a:gd name="T8" fmla="*/ 55 w 197"/>
                <a:gd name="T9" fmla="*/ 161 h 161"/>
                <a:gd name="T10" fmla="*/ 26 w 197"/>
                <a:gd name="T11" fmla="*/ 141 h 161"/>
                <a:gd name="T12" fmla="*/ 15 w 197"/>
                <a:gd name="T13" fmla="*/ 98 h 161"/>
                <a:gd name="T14" fmla="*/ 14 w 197"/>
                <a:gd name="T15" fmla="*/ 93 h 161"/>
                <a:gd name="T16" fmla="*/ 0 w 197"/>
                <a:gd name="T17" fmla="*/ 76 h 161"/>
                <a:gd name="T18" fmla="*/ 16 w 197"/>
                <a:gd name="T19" fmla="*/ 61 h 161"/>
                <a:gd name="T20" fmla="*/ 38 w 197"/>
                <a:gd name="T21" fmla="*/ 61 h 161"/>
                <a:gd name="T22" fmla="*/ 38 w 197"/>
                <a:gd name="T23" fmla="*/ 60 h 161"/>
                <a:gd name="T24" fmla="*/ 68 w 197"/>
                <a:gd name="T25" fmla="*/ 7 h 161"/>
                <a:gd name="T26" fmla="*/ 83 w 197"/>
                <a:gd name="T27" fmla="*/ 3 h 161"/>
                <a:gd name="T28" fmla="*/ 87 w 197"/>
                <a:gd name="T29" fmla="*/ 17 h 161"/>
                <a:gd name="T30" fmla="*/ 63 w 197"/>
                <a:gd name="T31" fmla="*/ 61 h 161"/>
                <a:gd name="T32" fmla="*/ 132 w 197"/>
                <a:gd name="T33" fmla="*/ 61 h 161"/>
                <a:gd name="T34" fmla="*/ 108 w 197"/>
                <a:gd name="T35" fmla="*/ 17 h 161"/>
                <a:gd name="T36" fmla="*/ 112 w 197"/>
                <a:gd name="T37" fmla="*/ 3 h 161"/>
                <a:gd name="T38" fmla="*/ 126 w 197"/>
                <a:gd name="T39" fmla="*/ 7 h 161"/>
                <a:gd name="T40" fmla="*/ 156 w 197"/>
                <a:gd name="T41" fmla="*/ 60 h 161"/>
                <a:gd name="T42" fmla="*/ 157 w 197"/>
                <a:gd name="T43" fmla="*/ 61 h 161"/>
                <a:gd name="T44" fmla="*/ 181 w 197"/>
                <a:gd name="T45" fmla="*/ 61 h 161"/>
                <a:gd name="T46" fmla="*/ 197 w 197"/>
                <a:gd name="T47" fmla="*/ 76 h 161"/>
                <a:gd name="T48" fmla="*/ 186 w 197"/>
                <a:gd name="T49" fmla="*/ 92 h 161"/>
                <a:gd name="T50" fmla="*/ 69 w 197"/>
                <a:gd name="T51" fmla="*/ 133 h 161"/>
                <a:gd name="T52" fmla="*/ 60 w 197"/>
                <a:gd name="T53" fmla="*/ 98 h 161"/>
                <a:gd name="T54" fmla="*/ 49 w 197"/>
                <a:gd name="T55" fmla="*/ 92 h 161"/>
                <a:gd name="T56" fmla="*/ 43 w 197"/>
                <a:gd name="T57" fmla="*/ 102 h 161"/>
                <a:gd name="T58" fmla="*/ 53 w 197"/>
                <a:gd name="T59" fmla="*/ 137 h 161"/>
                <a:gd name="T60" fmla="*/ 63 w 197"/>
                <a:gd name="T61" fmla="*/ 143 h 161"/>
                <a:gd name="T62" fmla="*/ 69 w 197"/>
                <a:gd name="T63" fmla="*/ 133 h 161"/>
                <a:gd name="T64" fmla="*/ 107 w 197"/>
                <a:gd name="T65" fmla="*/ 99 h 161"/>
                <a:gd name="T66" fmla="*/ 99 w 197"/>
                <a:gd name="T67" fmla="*/ 91 h 161"/>
                <a:gd name="T68" fmla="*/ 90 w 197"/>
                <a:gd name="T69" fmla="*/ 99 h 161"/>
                <a:gd name="T70" fmla="*/ 90 w 197"/>
                <a:gd name="T71" fmla="*/ 135 h 161"/>
                <a:gd name="T72" fmla="*/ 99 w 197"/>
                <a:gd name="T73" fmla="*/ 143 h 161"/>
                <a:gd name="T74" fmla="*/ 107 w 197"/>
                <a:gd name="T75" fmla="*/ 135 h 161"/>
                <a:gd name="T76" fmla="*/ 107 w 197"/>
                <a:gd name="T77" fmla="*/ 99 h 161"/>
                <a:gd name="T78" fmla="*/ 135 w 197"/>
                <a:gd name="T79" fmla="*/ 143 h 161"/>
                <a:gd name="T80" fmla="*/ 145 w 197"/>
                <a:gd name="T81" fmla="*/ 137 h 161"/>
                <a:gd name="T82" fmla="*/ 155 w 197"/>
                <a:gd name="T83" fmla="*/ 102 h 161"/>
                <a:gd name="T84" fmla="*/ 149 w 197"/>
                <a:gd name="T85" fmla="*/ 92 h 161"/>
                <a:gd name="T86" fmla="*/ 138 w 197"/>
                <a:gd name="T87" fmla="*/ 98 h 161"/>
                <a:gd name="T88" fmla="*/ 128 w 197"/>
                <a:gd name="T89" fmla="*/ 133 h 161"/>
                <a:gd name="T90" fmla="*/ 135 w 197"/>
                <a:gd name="T91" fmla="*/ 14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7" h="161">
                  <a:moveTo>
                    <a:pt x="186" y="92"/>
                  </a:moveTo>
                  <a:cubicBezTo>
                    <a:pt x="186" y="94"/>
                    <a:pt x="186" y="96"/>
                    <a:pt x="185" y="98"/>
                  </a:cubicBezTo>
                  <a:cubicBezTo>
                    <a:pt x="173" y="141"/>
                    <a:pt x="173" y="141"/>
                    <a:pt x="173" y="141"/>
                  </a:cubicBezTo>
                  <a:cubicBezTo>
                    <a:pt x="170" y="153"/>
                    <a:pt x="157" y="161"/>
                    <a:pt x="144" y="161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42" y="161"/>
                    <a:pt x="29" y="153"/>
                    <a:pt x="26" y="141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4" y="96"/>
                    <a:pt x="14" y="95"/>
                    <a:pt x="14" y="93"/>
                  </a:cubicBezTo>
                  <a:cubicBezTo>
                    <a:pt x="6" y="92"/>
                    <a:pt x="0" y="85"/>
                    <a:pt x="0" y="76"/>
                  </a:cubicBezTo>
                  <a:cubicBezTo>
                    <a:pt x="0" y="67"/>
                    <a:pt x="8" y="61"/>
                    <a:pt x="16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0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71" y="2"/>
                    <a:pt x="78" y="0"/>
                    <a:pt x="83" y="3"/>
                  </a:cubicBezTo>
                  <a:cubicBezTo>
                    <a:pt x="88" y="6"/>
                    <a:pt x="90" y="12"/>
                    <a:pt x="87" y="17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132" y="61"/>
                    <a:pt x="132" y="61"/>
                    <a:pt x="132" y="61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5" y="12"/>
                    <a:pt x="107" y="6"/>
                    <a:pt x="112" y="3"/>
                  </a:cubicBezTo>
                  <a:cubicBezTo>
                    <a:pt x="117" y="0"/>
                    <a:pt x="123" y="2"/>
                    <a:pt x="126" y="7"/>
                  </a:cubicBezTo>
                  <a:cubicBezTo>
                    <a:pt x="156" y="60"/>
                    <a:pt x="156" y="60"/>
                    <a:pt x="156" y="60"/>
                  </a:cubicBezTo>
                  <a:cubicBezTo>
                    <a:pt x="156" y="61"/>
                    <a:pt x="156" y="61"/>
                    <a:pt x="157" y="61"/>
                  </a:cubicBezTo>
                  <a:cubicBezTo>
                    <a:pt x="181" y="61"/>
                    <a:pt x="181" y="61"/>
                    <a:pt x="181" y="61"/>
                  </a:cubicBezTo>
                  <a:cubicBezTo>
                    <a:pt x="190" y="61"/>
                    <a:pt x="197" y="67"/>
                    <a:pt x="197" y="76"/>
                  </a:cubicBezTo>
                  <a:cubicBezTo>
                    <a:pt x="197" y="84"/>
                    <a:pt x="192" y="90"/>
                    <a:pt x="186" y="92"/>
                  </a:cubicBezTo>
                  <a:close/>
                  <a:moveTo>
                    <a:pt x="69" y="133"/>
                  </a:moveTo>
                  <a:cubicBezTo>
                    <a:pt x="60" y="98"/>
                    <a:pt x="60" y="98"/>
                    <a:pt x="60" y="98"/>
                  </a:cubicBezTo>
                  <a:cubicBezTo>
                    <a:pt x="58" y="94"/>
                    <a:pt x="54" y="91"/>
                    <a:pt x="49" y="92"/>
                  </a:cubicBezTo>
                  <a:cubicBezTo>
                    <a:pt x="44" y="93"/>
                    <a:pt x="42" y="98"/>
                    <a:pt x="43" y="102"/>
                  </a:cubicBezTo>
                  <a:cubicBezTo>
                    <a:pt x="53" y="137"/>
                    <a:pt x="53" y="137"/>
                    <a:pt x="53" y="137"/>
                  </a:cubicBezTo>
                  <a:cubicBezTo>
                    <a:pt x="54" y="141"/>
                    <a:pt x="59" y="144"/>
                    <a:pt x="63" y="143"/>
                  </a:cubicBezTo>
                  <a:cubicBezTo>
                    <a:pt x="68" y="141"/>
                    <a:pt x="71" y="137"/>
                    <a:pt x="69" y="133"/>
                  </a:cubicBezTo>
                  <a:close/>
                  <a:moveTo>
                    <a:pt x="107" y="99"/>
                  </a:moveTo>
                  <a:cubicBezTo>
                    <a:pt x="107" y="95"/>
                    <a:pt x="103" y="91"/>
                    <a:pt x="99" y="91"/>
                  </a:cubicBezTo>
                  <a:cubicBezTo>
                    <a:pt x="94" y="91"/>
                    <a:pt x="90" y="95"/>
                    <a:pt x="90" y="99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90" y="140"/>
                    <a:pt x="94" y="143"/>
                    <a:pt x="99" y="143"/>
                  </a:cubicBezTo>
                  <a:cubicBezTo>
                    <a:pt x="103" y="143"/>
                    <a:pt x="107" y="140"/>
                    <a:pt x="107" y="135"/>
                  </a:cubicBezTo>
                  <a:lnTo>
                    <a:pt x="107" y="99"/>
                  </a:lnTo>
                  <a:close/>
                  <a:moveTo>
                    <a:pt x="135" y="143"/>
                  </a:moveTo>
                  <a:cubicBezTo>
                    <a:pt x="139" y="144"/>
                    <a:pt x="144" y="141"/>
                    <a:pt x="145" y="137"/>
                  </a:cubicBezTo>
                  <a:cubicBezTo>
                    <a:pt x="155" y="102"/>
                    <a:pt x="155" y="102"/>
                    <a:pt x="155" y="102"/>
                  </a:cubicBezTo>
                  <a:cubicBezTo>
                    <a:pt x="156" y="98"/>
                    <a:pt x="154" y="93"/>
                    <a:pt x="149" y="92"/>
                  </a:cubicBezTo>
                  <a:cubicBezTo>
                    <a:pt x="144" y="91"/>
                    <a:pt x="140" y="94"/>
                    <a:pt x="138" y="98"/>
                  </a:cubicBezTo>
                  <a:cubicBezTo>
                    <a:pt x="128" y="133"/>
                    <a:pt x="128" y="133"/>
                    <a:pt x="128" y="133"/>
                  </a:cubicBezTo>
                  <a:cubicBezTo>
                    <a:pt x="127" y="137"/>
                    <a:pt x="130" y="141"/>
                    <a:pt x="135" y="1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7"/>
            <p:cNvSpPr>
              <a:spLocks noEditPoints="1"/>
            </p:cNvSpPr>
            <p:nvPr/>
          </p:nvSpPr>
          <p:spPr bwMode="auto">
            <a:xfrm rot="20058153">
              <a:off x="8602335" y="2304018"/>
              <a:ext cx="656094" cy="689428"/>
            </a:xfrm>
            <a:custGeom>
              <a:avLst/>
              <a:gdLst>
                <a:gd name="T0" fmla="*/ 164 w 183"/>
                <a:gd name="T1" fmla="*/ 192 h 192"/>
                <a:gd name="T2" fmla="*/ 19 w 183"/>
                <a:gd name="T3" fmla="*/ 192 h 192"/>
                <a:gd name="T4" fmla="*/ 2 w 183"/>
                <a:gd name="T5" fmla="*/ 170 h 192"/>
                <a:gd name="T6" fmla="*/ 18 w 183"/>
                <a:gd name="T7" fmla="*/ 58 h 192"/>
                <a:gd name="T8" fmla="*/ 36 w 183"/>
                <a:gd name="T9" fmla="*/ 44 h 192"/>
                <a:gd name="T10" fmla="*/ 45 w 183"/>
                <a:gd name="T11" fmla="*/ 44 h 192"/>
                <a:gd name="T12" fmla="*/ 91 w 183"/>
                <a:gd name="T13" fmla="*/ 0 h 192"/>
                <a:gd name="T14" fmla="*/ 137 w 183"/>
                <a:gd name="T15" fmla="*/ 44 h 192"/>
                <a:gd name="T16" fmla="*/ 147 w 183"/>
                <a:gd name="T17" fmla="*/ 44 h 192"/>
                <a:gd name="T18" fmla="*/ 165 w 183"/>
                <a:gd name="T19" fmla="*/ 58 h 192"/>
                <a:gd name="T20" fmla="*/ 181 w 183"/>
                <a:gd name="T21" fmla="*/ 170 h 192"/>
                <a:gd name="T22" fmla="*/ 164 w 183"/>
                <a:gd name="T23" fmla="*/ 192 h 192"/>
                <a:gd name="T24" fmla="*/ 39 w 183"/>
                <a:gd name="T25" fmla="*/ 76 h 192"/>
                <a:gd name="T26" fmla="*/ 50 w 183"/>
                <a:gd name="T27" fmla="*/ 88 h 192"/>
                <a:gd name="T28" fmla="*/ 61 w 183"/>
                <a:gd name="T29" fmla="*/ 76 h 192"/>
                <a:gd name="T30" fmla="*/ 50 w 183"/>
                <a:gd name="T31" fmla="*/ 65 h 192"/>
                <a:gd name="T32" fmla="*/ 39 w 183"/>
                <a:gd name="T33" fmla="*/ 76 h 192"/>
                <a:gd name="T34" fmla="*/ 91 w 183"/>
                <a:gd name="T35" fmla="*/ 8 h 192"/>
                <a:gd name="T36" fmla="*/ 52 w 183"/>
                <a:gd name="T37" fmla="*/ 44 h 192"/>
                <a:gd name="T38" fmla="*/ 130 w 183"/>
                <a:gd name="T39" fmla="*/ 44 h 192"/>
                <a:gd name="T40" fmla="*/ 91 w 183"/>
                <a:gd name="T41" fmla="*/ 8 h 192"/>
                <a:gd name="T42" fmla="*/ 134 w 183"/>
                <a:gd name="T43" fmla="*/ 65 h 192"/>
                <a:gd name="T44" fmla="*/ 122 w 183"/>
                <a:gd name="T45" fmla="*/ 76 h 192"/>
                <a:gd name="T46" fmla="*/ 134 w 183"/>
                <a:gd name="T47" fmla="*/ 88 h 192"/>
                <a:gd name="T48" fmla="*/ 145 w 183"/>
                <a:gd name="T49" fmla="*/ 76 h 192"/>
                <a:gd name="T50" fmla="*/ 134 w 183"/>
                <a:gd name="T51" fmla="*/ 6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3" h="192">
                  <a:moveTo>
                    <a:pt x="164" y="192"/>
                  </a:moveTo>
                  <a:cubicBezTo>
                    <a:pt x="19" y="192"/>
                    <a:pt x="19" y="192"/>
                    <a:pt x="19" y="192"/>
                  </a:cubicBezTo>
                  <a:cubicBezTo>
                    <a:pt x="8" y="192"/>
                    <a:pt x="0" y="182"/>
                    <a:pt x="2" y="170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9" y="50"/>
                    <a:pt x="27" y="44"/>
                    <a:pt x="36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6" y="15"/>
                    <a:pt x="66" y="0"/>
                    <a:pt x="91" y="0"/>
                  </a:cubicBezTo>
                  <a:cubicBezTo>
                    <a:pt x="116" y="0"/>
                    <a:pt x="136" y="15"/>
                    <a:pt x="137" y="44"/>
                  </a:cubicBezTo>
                  <a:cubicBezTo>
                    <a:pt x="147" y="44"/>
                    <a:pt x="147" y="44"/>
                    <a:pt x="147" y="44"/>
                  </a:cubicBezTo>
                  <a:cubicBezTo>
                    <a:pt x="156" y="44"/>
                    <a:pt x="164" y="50"/>
                    <a:pt x="165" y="58"/>
                  </a:cubicBezTo>
                  <a:cubicBezTo>
                    <a:pt x="181" y="170"/>
                    <a:pt x="181" y="170"/>
                    <a:pt x="181" y="170"/>
                  </a:cubicBezTo>
                  <a:cubicBezTo>
                    <a:pt x="183" y="182"/>
                    <a:pt x="175" y="192"/>
                    <a:pt x="164" y="192"/>
                  </a:cubicBezTo>
                  <a:close/>
                  <a:moveTo>
                    <a:pt x="39" y="76"/>
                  </a:moveTo>
                  <a:cubicBezTo>
                    <a:pt x="39" y="82"/>
                    <a:pt x="44" y="88"/>
                    <a:pt x="50" y="88"/>
                  </a:cubicBezTo>
                  <a:cubicBezTo>
                    <a:pt x="56" y="88"/>
                    <a:pt x="61" y="82"/>
                    <a:pt x="61" y="76"/>
                  </a:cubicBezTo>
                  <a:cubicBezTo>
                    <a:pt x="61" y="70"/>
                    <a:pt x="56" y="65"/>
                    <a:pt x="50" y="65"/>
                  </a:cubicBezTo>
                  <a:cubicBezTo>
                    <a:pt x="44" y="65"/>
                    <a:pt x="39" y="70"/>
                    <a:pt x="39" y="76"/>
                  </a:cubicBezTo>
                  <a:close/>
                  <a:moveTo>
                    <a:pt x="91" y="8"/>
                  </a:moveTo>
                  <a:cubicBezTo>
                    <a:pt x="70" y="8"/>
                    <a:pt x="54" y="20"/>
                    <a:pt x="52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29" y="20"/>
                    <a:pt x="112" y="8"/>
                    <a:pt x="91" y="8"/>
                  </a:cubicBezTo>
                  <a:close/>
                  <a:moveTo>
                    <a:pt x="134" y="65"/>
                  </a:moveTo>
                  <a:cubicBezTo>
                    <a:pt x="128" y="65"/>
                    <a:pt x="122" y="70"/>
                    <a:pt x="122" y="76"/>
                  </a:cubicBezTo>
                  <a:cubicBezTo>
                    <a:pt x="122" y="82"/>
                    <a:pt x="128" y="88"/>
                    <a:pt x="134" y="88"/>
                  </a:cubicBezTo>
                  <a:cubicBezTo>
                    <a:pt x="140" y="88"/>
                    <a:pt x="145" y="82"/>
                    <a:pt x="145" y="76"/>
                  </a:cubicBezTo>
                  <a:cubicBezTo>
                    <a:pt x="145" y="70"/>
                    <a:pt x="140" y="65"/>
                    <a:pt x="134" y="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8"/>
            <p:cNvSpPr>
              <a:spLocks noEditPoints="1"/>
            </p:cNvSpPr>
            <p:nvPr/>
          </p:nvSpPr>
          <p:spPr bwMode="auto">
            <a:xfrm rot="1164480">
              <a:off x="10406806" y="263362"/>
              <a:ext cx="687913" cy="663670"/>
            </a:xfrm>
            <a:custGeom>
              <a:avLst/>
              <a:gdLst>
                <a:gd name="T0" fmla="*/ 165 w 192"/>
                <a:gd name="T1" fmla="*/ 65 h 185"/>
                <a:gd name="T2" fmla="*/ 192 w 192"/>
                <a:gd name="T3" fmla="*/ 137 h 185"/>
                <a:gd name="T4" fmla="*/ 0 w 192"/>
                <a:gd name="T5" fmla="*/ 185 h 185"/>
                <a:gd name="T6" fmla="*/ 11 w 192"/>
                <a:gd name="T7" fmla="*/ 137 h 185"/>
                <a:gd name="T8" fmla="*/ 43 w 192"/>
                <a:gd name="T9" fmla="*/ 49 h 185"/>
                <a:gd name="T10" fmla="*/ 105 w 192"/>
                <a:gd name="T11" fmla="*/ 49 h 185"/>
                <a:gd name="T12" fmla="*/ 112 w 192"/>
                <a:gd name="T13" fmla="*/ 36 h 185"/>
                <a:gd name="T14" fmla="*/ 83 w 192"/>
                <a:gd name="T15" fmla="*/ 0 h 185"/>
                <a:gd name="T16" fmla="*/ 164 w 192"/>
                <a:gd name="T17" fmla="*/ 36 h 185"/>
                <a:gd name="T18" fmla="*/ 136 w 192"/>
                <a:gd name="T19" fmla="*/ 49 h 185"/>
                <a:gd name="T20" fmla="*/ 148 w 192"/>
                <a:gd name="T21" fmla="*/ 28 h 185"/>
                <a:gd name="T22" fmla="*/ 100 w 192"/>
                <a:gd name="T23" fmla="*/ 9 h 185"/>
                <a:gd name="T24" fmla="*/ 148 w 192"/>
                <a:gd name="T25" fmla="*/ 28 h 185"/>
                <a:gd name="T26" fmla="*/ 148 w 192"/>
                <a:gd name="T27" fmla="*/ 104 h 185"/>
                <a:gd name="T28" fmla="*/ 136 w 192"/>
                <a:gd name="T29" fmla="*/ 92 h 185"/>
                <a:gd name="T30" fmla="*/ 136 w 192"/>
                <a:gd name="T31" fmla="*/ 116 h 185"/>
                <a:gd name="T32" fmla="*/ 148 w 192"/>
                <a:gd name="T33" fmla="*/ 128 h 185"/>
                <a:gd name="T34" fmla="*/ 136 w 192"/>
                <a:gd name="T35" fmla="*/ 116 h 185"/>
                <a:gd name="T36" fmla="*/ 124 w 192"/>
                <a:gd name="T37" fmla="*/ 104 h 185"/>
                <a:gd name="T38" fmla="*/ 112 w 192"/>
                <a:gd name="T39" fmla="*/ 92 h 185"/>
                <a:gd name="T40" fmla="*/ 112 w 192"/>
                <a:gd name="T41" fmla="*/ 116 h 185"/>
                <a:gd name="T42" fmla="*/ 124 w 192"/>
                <a:gd name="T43" fmla="*/ 128 h 185"/>
                <a:gd name="T44" fmla="*/ 112 w 192"/>
                <a:gd name="T45" fmla="*/ 116 h 185"/>
                <a:gd name="T46" fmla="*/ 124 w 192"/>
                <a:gd name="T47" fmla="*/ 80 h 185"/>
                <a:gd name="T48" fmla="*/ 112 w 192"/>
                <a:gd name="T49" fmla="*/ 68 h 185"/>
                <a:gd name="T50" fmla="*/ 136 w 192"/>
                <a:gd name="T51" fmla="*/ 68 h 185"/>
                <a:gd name="T52" fmla="*/ 148 w 192"/>
                <a:gd name="T53" fmla="*/ 80 h 185"/>
                <a:gd name="T54" fmla="*/ 136 w 192"/>
                <a:gd name="T55" fmla="*/ 68 h 185"/>
                <a:gd name="T56" fmla="*/ 12 w 192"/>
                <a:gd name="T57" fmla="*/ 168 h 185"/>
                <a:gd name="T58" fmla="*/ 179 w 192"/>
                <a:gd name="T59" fmla="*/ 148 h 185"/>
                <a:gd name="T60" fmla="*/ 96 w 192"/>
                <a:gd name="T61" fmla="*/ 68 h 185"/>
                <a:gd name="T62" fmla="*/ 36 w 192"/>
                <a:gd name="T63" fmla="*/ 96 h 185"/>
                <a:gd name="T64" fmla="*/ 96 w 192"/>
                <a:gd name="T65" fmla="*/ 6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2" h="185">
                  <a:moveTo>
                    <a:pt x="147" y="49"/>
                  </a:moveTo>
                  <a:cubicBezTo>
                    <a:pt x="157" y="49"/>
                    <a:pt x="165" y="57"/>
                    <a:pt x="165" y="65"/>
                  </a:cubicBezTo>
                  <a:cubicBezTo>
                    <a:pt x="180" y="137"/>
                    <a:pt x="180" y="137"/>
                    <a:pt x="180" y="137"/>
                  </a:cubicBezTo>
                  <a:cubicBezTo>
                    <a:pt x="192" y="137"/>
                    <a:pt x="192" y="137"/>
                    <a:pt x="192" y="137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1" y="137"/>
                    <a:pt x="11" y="137"/>
                    <a:pt x="11" y="137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25" y="57"/>
                    <a:pt x="33" y="49"/>
                    <a:pt x="43" y="49"/>
                  </a:cubicBezTo>
                  <a:cubicBezTo>
                    <a:pt x="43" y="49"/>
                    <a:pt x="70" y="49"/>
                    <a:pt x="95" y="49"/>
                  </a:cubicBezTo>
                  <a:cubicBezTo>
                    <a:pt x="98" y="49"/>
                    <a:pt x="101" y="49"/>
                    <a:pt x="105" y="49"/>
                  </a:cubicBezTo>
                  <a:cubicBezTo>
                    <a:pt x="107" y="49"/>
                    <a:pt x="110" y="49"/>
                    <a:pt x="112" y="49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83" y="36"/>
                    <a:pt x="83" y="36"/>
                    <a:pt x="83" y="36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36" y="36"/>
                    <a:pt x="136" y="36"/>
                    <a:pt x="136" y="36"/>
                  </a:cubicBezTo>
                  <a:cubicBezTo>
                    <a:pt x="136" y="49"/>
                    <a:pt x="136" y="49"/>
                    <a:pt x="136" y="49"/>
                  </a:cubicBezTo>
                  <a:cubicBezTo>
                    <a:pt x="142" y="49"/>
                    <a:pt x="147" y="49"/>
                    <a:pt x="147" y="49"/>
                  </a:cubicBezTo>
                  <a:close/>
                  <a:moveTo>
                    <a:pt x="148" y="28"/>
                  </a:moveTo>
                  <a:cubicBezTo>
                    <a:pt x="148" y="9"/>
                    <a:pt x="148" y="9"/>
                    <a:pt x="148" y="9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100" y="28"/>
                    <a:pt x="100" y="28"/>
                    <a:pt x="100" y="28"/>
                  </a:cubicBezTo>
                  <a:lnTo>
                    <a:pt x="148" y="28"/>
                  </a:lnTo>
                  <a:close/>
                  <a:moveTo>
                    <a:pt x="136" y="104"/>
                  </a:moveTo>
                  <a:cubicBezTo>
                    <a:pt x="148" y="104"/>
                    <a:pt x="148" y="104"/>
                    <a:pt x="148" y="104"/>
                  </a:cubicBezTo>
                  <a:cubicBezTo>
                    <a:pt x="148" y="92"/>
                    <a:pt x="148" y="92"/>
                    <a:pt x="148" y="92"/>
                  </a:cubicBezTo>
                  <a:cubicBezTo>
                    <a:pt x="136" y="92"/>
                    <a:pt x="136" y="92"/>
                    <a:pt x="136" y="92"/>
                  </a:cubicBezTo>
                  <a:lnTo>
                    <a:pt x="136" y="104"/>
                  </a:lnTo>
                  <a:close/>
                  <a:moveTo>
                    <a:pt x="136" y="116"/>
                  </a:moveTo>
                  <a:cubicBezTo>
                    <a:pt x="136" y="128"/>
                    <a:pt x="136" y="128"/>
                    <a:pt x="136" y="128"/>
                  </a:cubicBezTo>
                  <a:cubicBezTo>
                    <a:pt x="140" y="128"/>
                    <a:pt x="142" y="128"/>
                    <a:pt x="148" y="128"/>
                  </a:cubicBezTo>
                  <a:cubicBezTo>
                    <a:pt x="148" y="116"/>
                    <a:pt x="148" y="116"/>
                    <a:pt x="148" y="116"/>
                  </a:cubicBezTo>
                  <a:lnTo>
                    <a:pt x="136" y="116"/>
                  </a:lnTo>
                  <a:close/>
                  <a:moveTo>
                    <a:pt x="112" y="104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24" y="92"/>
                    <a:pt x="124" y="92"/>
                    <a:pt x="124" y="92"/>
                  </a:cubicBezTo>
                  <a:cubicBezTo>
                    <a:pt x="112" y="92"/>
                    <a:pt x="112" y="92"/>
                    <a:pt x="112" y="92"/>
                  </a:cubicBezTo>
                  <a:lnTo>
                    <a:pt x="112" y="104"/>
                  </a:lnTo>
                  <a:close/>
                  <a:moveTo>
                    <a:pt x="112" y="116"/>
                  </a:moveTo>
                  <a:cubicBezTo>
                    <a:pt x="112" y="128"/>
                    <a:pt x="112" y="128"/>
                    <a:pt x="112" y="128"/>
                  </a:cubicBezTo>
                  <a:cubicBezTo>
                    <a:pt x="117" y="128"/>
                    <a:pt x="120" y="128"/>
                    <a:pt x="124" y="128"/>
                  </a:cubicBezTo>
                  <a:cubicBezTo>
                    <a:pt x="124" y="116"/>
                    <a:pt x="124" y="116"/>
                    <a:pt x="124" y="116"/>
                  </a:cubicBezTo>
                  <a:lnTo>
                    <a:pt x="112" y="116"/>
                  </a:lnTo>
                  <a:close/>
                  <a:moveTo>
                    <a:pt x="112" y="80"/>
                  </a:moveTo>
                  <a:cubicBezTo>
                    <a:pt x="124" y="80"/>
                    <a:pt x="124" y="80"/>
                    <a:pt x="124" y="80"/>
                  </a:cubicBezTo>
                  <a:cubicBezTo>
                    <a:pt x="124" y="68"/>
                    <a:pt x="124" y="68"/>
                    <a:pt x="124" y="68"/>
                  </a:cubicBezTo>
                  <a:cubicBezTo>
                    <a:pt x="120" y="68"/>
                    <a:pt x="117" y="68"/>
                    <a:pt x="112" y="68"/>
                  </a:cubicBezTo>
                  <a:lnTo>
                    <a:pt x="112" y="80"/>
                  </a:lnTo>
                  <a:close/>
                  <a:moveTo>
                    <a:pt x="136" y="68"/>
                  </a:moveTo>
                  <a:cubicBezTo>
                    <a:pt x="136" y="80"/>
                    <a:pt x="136" y="80"/>
                    <a:pt x="136" y="80"/>
                  </a:cubicBezTo>
                  <a:cubicBezTo>
                    <a:pt x="148" y="80"/>
                    <a:pt x="148" y="80"/>
                    <a:pt x="148" y="80"/>
                  </a:cubicBezTo>
                  <a:cubicBezTo>
                    <a:pt x="148" y="68"/>
                    <a:pt x="148" y="68"/>
                    <a:pt x="148" y="68"/>
                  </a:cubicBezTo>
                  <a:cubicBezTo>
                    <a:pt x="138" y="68"/>
                    <a:pt x="142" y="68"/>
                    <a:pt x="136" y="68"/>
                  </a:cubicBezTo>
                  <a:close/>
                  <a:moveTo>
                    <a:pt x="12" y="148"/>
                  </a:moveTo>
                  <a:cubicBezTo>
                    <a:pt x="12" y="168"/>
                    <a:pt x="12" y="168"/>
                    <a:pt x="12" y="168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79" y="148"/>
                    <a:pt x="179" y="148"/>
                    <a:pt x="179" y="148"/>
                  </a:cubicBezTo>
                  <a:lnTo>
                    <a:pt x="12" y="148"/>
                  </a:lnTo>
                  <a:close/>
                  <a:moveTo>
                    <a:pt x="96" y="68"/>
                  </a:moveTo>
                  <a:cubicBezTo>
                    <a:pt x="57" y="68"/>
                    <a:pt x="52" y="68"/>
                    <a:pt x="36" y="68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51" y="96"/>
                    <a:pt x="75" y="96"/>
                    <a:pt x="96" y="96"/>
                  </a:cubicBezTo>
                  <a:lnTo>
                    <a:pt x="96" y="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10"/>
            <p:cNvSpPr>
              <a:spLocks noEditPoints="1"/>
            </p:cNvSpPr>
            <p:nvPr/>
          </p:nvSpPr>
          <p:spPr bwMode="auto">
            <a:xfrm rot="18356885">
              <a:off x="9404329" y="4625340"/>
              <a:ext cx="540937" cy="718218"/>
            </a:xfrm>
            <a:custGeom>
              <a:avLst/>
              <a:gdLst>
                <a:gd name="T0" fmla="*/ 9 w 151"/>
                <a:gd name="T1" fmla="*/ 0 h 200"/>
                <a:gd name="T2" fmla="*/ 0 w 151"/>
                <a:gd name="T3" fmla="*/ 191 h 200"/>
                <a:gd name="T4" fmla="*/ 142 w 151"/>
                <a:gd name="T5" fmla="*/ 200 h 200"/>
                <a:gd name="T6" fmla="*/ 151 w 151"/>
                <a:gd name="T7" fmla="*/ 10 h 200"/>
                <a:gd name="T8" fmla="*/ 50 w 151"/>
                <a:gd name="T9" fmla="*/ 161 h 200"/>
                <a:gd name="T10" fmla="*/ 29 w 151"/>
                <a:gd name="T11" fmla="*/ 165 h 200"/>
                <a:gd name="T12" fmla="*/ 24 w 151"/>
                <a:gd name="T13" fmla="*/ 152 h 200"/>
                <a:gd name="T14" fmla="*/ 46 w 151"/>
                <a:gd name="T15" fmla="*/ 148 h 200"/>
                <a:gd name="T16" fmla="*/ 50 w 151"/>
                <a:gd name="T17" fmla="*/ 161 h 200"/>
                <a:gd name="T18" fmla="*/ 46 w 151"/>
                <a:gd name="T19" fmla="*/ 137 h 200"/>
                <a:gd name="T20" fmla="*/ 24 w 151"/>
                <a:gd name="T21" fmla="*/ 133 h 200"/>
                <a:gd name="T22" fmla="*/ 29 w 151"/>
                <a:gd name="T23" fmla="*/ 120 h 200"/>
                <a:gd name="T24" fmla="*/ 50 w 151"/>
                <a:gd name="T25" fmla="*/ 124 h 200"/>
                <a:gd name="T26" fmla="*/ 50 w 151"/>
                <a:gd name="T27" fmla="*/ 105 h 200"/>
                <a:gd name="T28" fmla="*/ 29 w 151"/>
                <a:gd name="T29" fmla="*/ 109 h 200"/>
                <a:gd name="T30" fmla="*/ 24 w 151"/>
                <a:gd name="T31" fmla="*/ 96 h 200"/>
                <a:gd name="T32" fmla="*/ 46 w 151"/>
                <a:gd name="T33" fmla="*/ 92 h 200"/>
                <a:gd name="T34" fmla="*/ 50 w 151"/>
                <a:gd name="T35" fmla="*/ 105 h 200"/>
                <a:gd name="T36" fmla="*/ 83 w 151"/>
                <a:gd name="T37" fmla="*/ 165 h 200"/>
                <a:gd name="T38" fmla="*/ 63 w 151"/>
                <a:gd name="T39" fmla="*/ 161 h 200"/>
                <a:gd name="T40" fmla="*/ 67 w 151"/>
                <a:gd name="T41" fmla="*/ 148 h 200"/>
                <a:gd name="T42" fmla="*/ 88 w 151"/>
                <a:gd name="T43" fmla="*/ 152 h 200"/>
                <a:gd name="T44" fmla="*/ 88 w 151"/>
                <a:gd name="T45" fmla="*/ 133 h 200"/>
                <a:gd name="T46" fmla="*/ 67 w 151"/>
                <a:gd name="T47" fmla="*/ 137 h 200"/>
                <a:gd name="T48" fmla="*/ 63 w 151"/>
                <a:gd name="T49" fmla="*/ 124 h 200"/>
                <a:gd name="T50" fmla="*/ 83 w 151"/>
                <a:gd name="T51" fmla="*/ 120 h 200"/>
                <a:gd name="T52" fmla="*/ 88 w 151"/>
                <a:gd name="T53" fmla="*/ 133 h 200"/>
                <a:gd name="T54" fmla="*/ 83 w 151"/>
                <a:gd name="T55" fmla="*/ 109 h 200"/>
                <a:gd name="T56" fmla="*/ 63 w 151"/>
                <a:gd name="T57" fmla="*/ 105 h 200"/>
                <a:gd name="T58" fmla="*/ 67 w 151"/>
                <a:gd name="T59" fmla="*/ 92 h 200"/>
                <a:gd name="T60" fmla="*/ 88 w 151"/>
                <a:gd name="T61" fmla="*/ 96 h 200"/>
                <a:gd name="T62" fmla="*/ 128 w 151"/>
                <a:gd name="T63" fmla="*/ 161 h 200"/>
                <a:gd name="T64" fmla="*/ 104 w 151"/>
                <a:gd name="T65" fmla="*/ 164 h 200"/>
                <a:gd name="T66" fmla="*/ 99 w 151"/>
                <a:gd name="T67" fmla="*/ 152 h 200"/>
                <a:gd name="T68" fmla="*/ 123 w 151"/>
                <a:gd name="T69" fmla="*/ 148 h 200"/>
                <a:gd name="T70" fmla="*/ 128 w 151"/>
                <a:gd name="T71" fmla="*/ 161 h 200"/>
                <a:gd name="T72" fmla="*/ 123 w 151"/>
                <a:gd name="T73" fmla="*/ 136 h 200"/>
                <a:gd name="T74" fmla="*/ 99 w 151"/>
                <a:gd name="T75" fmla="*/ 133 h 200"/>
                <a:gd name="T76" fmla="*/ 104 w 151"/>
                <a:gd name="T77" fmla="*/ 120 h 200"/>
                <a:gd name="T78" fmla="*/ 128 w 151"/>
                <a:gd name="T79" fmla="*/ 124 h 200"/>
                <a:gd name="T80" fmla="*/ 128 w 151"/>
                <a:gd name="T81" fmla="*/ 105 h 200"/>
                <a:gd name="T82" fmla="*/ 104 w 151"/>
                <a:gd name="T83" fmla="*/ 108 h 200"/>
                <a:gd name="T84" fmla="*/ 99 w 151"/>
                <a:gd name="T85" fmla="*/ 96 h 200"/>
                <a:gd name="T86" fmla="*/ 123 w 151"/>
                <a:gd name="T87" fmla="*/ 92 h 200"/>
                <a:gd name="T88" fmla="*/ 128 w 151"/>
                <a:gd name="T89" fmla="*/ 105 h 200"/>
                <a:gd name="T90" fmla="*/ 103 w 151"/>
                <a:gd name="T91" fmla="*/ 72 h 200"/>
                <a:gd name="T92" fmla="*/ 103 w 151"/>
                <a:gd name="T93" fmla="*/ 56 h 200"/>
                <a:gd name="T94" fmla="*/ 130 w 151"/>
                <a:gd name="T95" fmla="*/ 63 h 200"/>
                <a:gd name="T96" fmla="*/ 136 w 151"/>
                <a:gd name="T97" fmla="*/ 42 h 200"/>
                <a:gd name="T98" fmla="*/ 22 w 151"/>
                <a:gd name="T99" fmla="*/ 48 h 200"/>
                <a:gd name="T100" fmla="*/ 16 w 151"/>
                <a:gd name="T101" fmla="*/ 23 h 200"/>
                <a:gd name="T102" fmla="*/ 129 w 151"/>
                <a:gd name="T103" fmla="*/ 16 h 200"/>
                <a:gd name="T104" fmla="*/ 136 w 151"/>
                <a:gd name="T105" fmla="*/ 42 h 200"/>
                <a:gd name="T106" fmla="*/ 120 w 151"/>
                <a:gd name="T107" fmla="*/ 23 h 200"/>
                <a:gd name="T108" fmla="*/ 124 w 151"/>
                <a:gd name="T109" fmla="*/ 45 h 200"/>
                <a:gd name="T110" fmla="*/ 127 w 151"/>
                <a:gd name="T111" fmla="*/ 2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1" h="200">
                  <a:moveTo>
                    <a:pt x="14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6"/>
                    <a:pt x="4" y="200"/>
                    <a:pt x="9" y="200"/>
                  </a:cubicBezTo>
                  <a:cubicBezTo>
                    <a:pt x="142" y="200"/>
                    <a:pt x="142" y="200"/>
                    <a:pt x="142" y="200"/>
                  </a:cubicBezTo>
                  <a:cubicBezTo>
                    <a:pt x="147" y="200"/>
                    <a:pt x="151" y="196"/>
                    <a:pt x="151" y="191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1" y="4"/>
                    <a:pt x="147" y="0"/>
                    <a:pt x="142" y="0"/>
                  </a:cubicBezTo>
                  <a:close/>
                  <a:moveTo>
                    <a:pt x="50" y="161"/>
                  </a:moveTo>
                  <a:cubicBezTo>
                    <a:pt x="50" y="163"/>
                    <a:pt x="48" y="165"/>
                    <a:pt x="46" y="165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26" y="165"/>
                    <a:pt x="24" y="163"/>
                    <a:pt x="24" y="161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4" y="150"/>
                    <a:pt x="26" y="148"/>
                    <a:pt x="29" y="148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8" y="148"/>
                    <a:pt x="50" y="150"/>
                    <a:pt x="50" y="152"/>
                  </a:cubicBezTo>
                  <a:lnTo>
                    <a:pt x="50" y="161"/>
                  </a:lnTo>
                  <a:close/>
                  <a:moveTo>
                    <a:pt x="50" y="133"/>
                  </a:moveTo>
                  <a:cubicBezTo>
                    <a:pt x="50" y="135"/>
                    <a:pt x="48" y="137"/>
                    <a:pt x="46" y="137"/>
                  </a:cubicBezTo>
                  <a:cubicBezTo>
                    <a:pt x="29" y="137"/>
                    <a:pt x="29" y="137"/>
                    <a:pt x="29" y="137"/>
                  </a:cubicBezTo>
                  <a:cubicBezTo>
                    <a:pt x="26" y="137"/>
                    <a:pt x="24" y="135"/>
                    <a:pt x="24" y="133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2"/>
                    <a:pt x="26" y="120"/>
                    <a:pt x="29" y="12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8" y="120"/>
                    <a:pt x="50" y="122"/>
                    <a:pt x="50" y="124"/>
                  </a:cubicBezTo>
                  <a:lnTo>
                    <a:pt x="50" y="133"/>
                  </a:lnTo>
                  <a:close/>
                  <a:moveTo>
                    <a:pt x="50" y="105"/>
                  </a:moveTo>
                  <a:cubicBezTo>
                    <a:pt x="50" y="107"/>
                    <a:pt x="48" y="109"/>
                    <a:pt x="46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6" y="109"/>
                    <a:pt x="24" y="107"/>
                    <a:pt x="24" y="105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4" y="94"/>
                    <a:pt x="26" y="92"/>
                    <a:pt x="29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8" y="92"/>
                    <a:pt x="50" y="94"/>
                    <a:pt x="50" y="96"/>
                  </a:cubicBezTo>
                  <a:lnTo>
                    <a:pt x="50" y="105"/>
                  </a:lnTo>
                  <a:close/>
                  <a:moveTo>
                    <a:pt x="88" y="161"/>
                  </a:moveTo>
                  <a:cubicBezTo>
                    <a:pt x="88" y="163"/>
                    <a:pt x="86" y="165"/>
                    <a:pt x="83" y="165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65" y="165"/>
                    <a:pt x="63" y="163"/>
                    <a:pt x="63" y="161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63" y="150"/>
                    <a:pt x="65" y="148"/>
                    <a:pt x="67" y="148"/>
                  </a:cubicBezTo>
                  <a:cubicBezTo>
                    <a:pt x="83" y="148"/>
                    <a:pt x="83" y="148"/>
                    <a:pt x="83" y="148"/>
                  </a:cubicBezTo>
                  <a:cubicBezTo>
                    <a:pt x="86" y="148"/>
                    <a:pt x="88" y="150"/>
                    <a:pt x="88" y="152"/>
                  </a:cubicBezTo>
                  <a:lnTo>
                    <a:pt x="88" y="161"/>
                  </a:lnTo>
                  <a:close/>
                  <a:moveTo>
                    <a:pt x="88" y="133"/>
                  </a:moveTo>
                  <a:cubicBezTo>
                    <a:pt x="88" y="135"/>
                    <a:pt x="86" y="137"/>
                    <a:pt x="83" y="137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65" y="137"/>
                    <a:pt x="63" y="135"/>
                    <a:pt x="63" y="133"/>
                  </a:cubicBezTo>
                  <a:cubicBezTo>
                    <a:pt x="63" y="124"/>
                    <a:pt x="63" y="124"/>
                    <a:pt x="63" y="124"/>
                  </a:cubicBezTo>
                  <a:cubicBezTo>
                    <a:pt x="63" y="122"/>
                    <a:pt x="65" y="120"/>
                    <a:pt x="67" y="120"/>
                  </a:cubicBezTo>
                  <a:cubicBezTo>
                    <a:pt x="83" y="120"/>
                    <a:pt x="83" y="120"/>
                    <a:pt x="83" y="120"/>
                  </a:cubicBezTo>
                  <a:cubicBezTo>
                    <a:pt x="86" y="120"/>
                    <a:pt x="88" y="122"/>
                    <a:pt x="88" y="124"/>
                  </a:cubicBezTo>
                  <a:lnTo>
                    <a:pt x="88" y="133"/>
                  </a:lnTo>
                  <a:close/>
                  <a:moveTo>
                    <a:pt x="88" y="105"/>
                  </a:moveTo>
                  <a:cubicBezTo>
                    <a:pt x="88" y="107"/>
                    <a:pt x="86" y="109"/>
                    <a:pt x="83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5" y="109"/>
                    <a:pt x="63" y="107"/>
                    <a:pt x="63" y="105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3" y="94"/>
                    <a:pt x="65" y="92"/>
                    <a:pt x="67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6" y="92"/>
                    <a:pt x="88" y="94"/>
                    <a:pt x="88" y="96"/>
                  </a:cubicBezTo>
                  <a:lnTo>
                    <a:pt x="88" y="105"/>
                  </a:lnTo>
                  <a:close/>
                  <a:moveTo>
                    <a:pt x="128" y="161"/>
                  </a:moveTo>
                  <a:cubicBezTo>
                    <a:pt x="128" y="163"/>
                    <a:pt x="125" y="164"/>
                    <a:pt x="123" y="164"/>
                  </a:cubicBezTo>
                  <a:cubicBezTo>
                    <a:pt x="104" y="164"/>
                    <a:pt x="104" y="164"/>
                    <a:pt x="104" y="164"/>
                  </a:cubicBezTo>
                  <a:cubicBezTo>
                    <a:pt x="102" y="164"/>
                    <a:pt x="99" y="163"/>
                    <a:pt x="99" y="161"/>
                  </a:cubicBezTo>
                  <a:cubicBezTo>
                    <a:pt x="99" y="152"/>
                    <a:pt x="99" y="152"/>
                    <a:pt x="99" y="152"/>
                  </a:cubicBezTo>
                  <a:cubicBezTo>
                    <a:pt x="99" y="150"/>
                    <a:pt x="102" y="148"/>
                    <a:pt x="104" y="148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5" y="148"/>
                    <a:pt x="128" y="150"/>
                    <a:pt x="128" y="152"/>
                  </a:cubicBezTo>
                  <a:lnTo>
                    <a:pt x="128" y="161"/>
                  </a:lnTo>
                  <a:close/>
                  <a:moveTo>
                    <a:pt x="128" y="133"/>
                  </a:moveTo>
                  <a:cubicBezTo>
                    <a:pt x="128" y="135"/>
                    <a:pt x="125" y="136"/>
                    <a:pt x="123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2" y="136"/>
                    <a:pt x="99" y="135"/>
                    <a:pt x="99" y="133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22"/>
                    <a:pt x="102" y="120"/>
                    <a:pt x="104" y="120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25" y="120"/>
                    <a:pt x="128" y="122"/>
                    <a:pt x="128" y="124"/>
                  </a:cubicBezTo>
                  <a:lnTo>
                    <a:pt x="128" y="133"/>
                  </a:lnTo>
                  <a:close/>
                  <a:moveTo>
                    <a:pt x="128" y="105"/>
                  </a:moveTo>
                  <a:cubicBezTo>
                    <a:pt x="128" y="107"/>
                    <a:pt x="125" y="108"/>
                    <a:pt x="123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2" y="108"/>
                    <a:pt x="99" y="107"/>
                    <a:pt x="99" y="105"/>
                  </a:cubicBezTo>
                  <a:cubicBezTo>
                    <a:pt x="99" y="96"/>
                    <a:pt x="99" y="96"/>
                    <a:pt x="99" y="96"/>
                  </a:cubicBezTo>
                  <a:cubicBezTo>
                    <a:pt x="99" y="94"/>
                    <a:pt x="102" y="92"/>
                    <a:pt x="104" y="92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5" y="92"/>
                    <a:pt x="128" y="94"/>
                    <a:pt x="128" y="96"/>
                  </a:cubicBezTo>
                  <a:lnTo>
                    <a:pt x="128" y="105"/>
                  </a:lnTo>
                  <a:close/>
                  <a:moveTo>
                    <a:pt x="126" y="72"/>
                  </a:moveTo>
                  <a:cubicBezTo>
                    <a:pt x="103" y="72"/>
                    <a:pt x="103" y="72"/>
                    <a:pt x="103" y="72"/>
                  </a:cubicBezTo>
                  <a:cubicBezTo>
                    <a:pt x="100" y="72"/>
                    <a:pt x="99" y="67"/>
                    <a:pt x="99" y="63"/>
                  </a:cubicBezTo>
                  <a:cubicBezTo>
                    <a:pt x="99" y="60"/>
                    <a:pt x="100" y="56"/>
                    <a:pt x="103" y="56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56"/>
                    <a:pt x="130" y="60"/>
                    <a:pt x="130" y="63"/>
                  </a:cubicBezTo>
                  <a:cubicBezTo>
                    <a:pt x="130" y="67"/>
                    <a:pt x="128" y="72"/>
                    <a:pt x="126" y="72"/>
                  </a:cubicBezTo>
                  <a:close/>
                  <a:moveTo>
                    <a:pt x="136" y="42"/>
                  </a:moveTo>
                  <a:cubicBezTo>
                    <a:pt x="136" y="45"/>
                    <a:pt x="133" y="48"/>
                    <a:pt x="129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19" y="48"/>
                    <a:pt x="16" y="45"/>
                    <a:pt x="16" y="4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19"/>
                    <a:pt x="19" y="16"/>
                    <a:pt x="22" y="16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33" y="16"/>
                    <a:pt x="136" y="19"/>
                    <a:pt x="136" y="23"/>
                  </a:cubicBezTo>
                  <a:lnTo>
                    <a:pt x="136" y="42"/>
                  </a:lnTo>
                  <a:close/>
                  <a:moveTo>
                    <a:pt x="124" y="20"/>
                  </a:moveTo>
                  <a:cubicBezTo>
                    <a:pt x="122" y="20"/>
                    <a:pt x="120" y="21"/>
                    <a:pt x="120" y="23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4"/>
                    <a:pt x="122" y="45"/>
                    <a:pt x="124" y="45"/>
                  </a:cubicBezTo>
                  <a:cubicBezTo>
                    <a:pt x="126" y="45"/>
                    <a:pt x="127" y="44"/>
                    <a:pt x="127" y="42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7" y="21"/>
                    <a:pt x="126" y="20"/>
                    <a:pt x="124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11"/>
            <p:cNvSpPr>
              <a:spLocks noEditPoints="1"/>
            </p:cNvSpPr>
            <p:nvPr/>
          </p:nvSpPr>
          <p:spPr bwMode="auto">
            <a:xfrm rot="20567118">
              <a:off x="9999530" y="5141931"/>
              <a:ext cx="716703" cy="718218"/>
            </a:xfrm>
            <a:custGeom>
              <a:avLst/>
              <a:gdLst>
                <a:gd name="T0" fmla="*/ 193 w 200"/>
                <a:gd name="T1" fmla="*/ 148 h 200"/>
                <a:gd name="T2" fmla="*/ 158 w 200"/>
                <a:gd name="T3" fmla="*/ 148 h 200"/>
                <a:gd name="T4" fmla="*/ 134 w 200"/>
                <a:gd name="T5" fmla="*/ 126 h 200"/>
                <a:gd name="T6" fmla="*/ 159 w 200"/>
                <a:gd name="T7" fmla="*/ 104 h 200"/>
                <a:gd name="T8" fmla="*/ 193 w 200"/>
                <a:gd name="T9" fmla="*/ 104 h 200"/>
                <a:gd name="T10" fmla="*/ 200 w 200"/>
                <a:gd name="T11" fmla="*/ 110 h 200"/>
                <a:gd name="T12" fmla="*/ 200 w 200"/>
                <a:gd name="T13" fmla="*/ 141 h 200"/>
                <a:gd name="T14" fmla="*/ 193 w 200"/>
                <a:gd name="T15" fmla="*/ 148 h 200"/>
                <a:gd name="T16" fmla="*/ 152 w 200"/>
                <a:gd name="T17" fmla="*/ 117 h 200"/>
                <a:gd name="T18" fmla="*/ 143 w 200"/>
                <a:gd name="T19" fmla="*/ 126 h 200"/>
                <a:gd name="T20" fmla="*/ 152 w 200"/>
                <a:gd name="T21" fmla="*/ 136 h 200"/>
                <a:gd name="T22" fmla="*/ 162 w 200"/>
                <a:gd name="T23" fmla="*/ 126 h 200"/>
                <a:gd name="T24" fmla="*/ 152 w 200"/>
                <a:gd name="T25" fmla="*/ 117 h 200"/>
                <a:gd name="T26" fmla="*/ 134 w 200"/>
                <a:gd name="T27" fmla="*/ 152 h 200"/>
                <a:gd name="T28" fmla="*/ 192 w 200"/>
                <a:gd name="T29" fmla="*/ 152 h 200"/>
                <a:gd name="T30" fmla="*/ 192 w 200"/>
                <a:gd name="T31" fmla="*/ 166 h 200"/>
                <a:gd name="T32" fmla="*/ 160 w 200"/>
                <a:gd name="T33" fmla="*/ 200 h 200"/>
                <a:gd name="T34" fmla="*/ 33 w 200"/>
                <a:gd name="T35" fmla="*/ 200 h 200"/>
                <a:gd name="T36" fmla="*/ 0 w 200"/>
                <a:gd name="T37" fmla="*/ 166 h 200"/>
                <a:gd name="T38" fmla="*/ 0 w 200"/>
                <a:gd name="T39" fmla="*/ 87 h 200"/>
                <a:gd name="T40" fmla="*/ 33 w 200"/>
                <a:gd name="T41" fmla="*/ 52 h 200"/>
                <a:gd name="T42" fmla="*/ 160 w 200"/>
                <a:gd name="T43" fmla="*/ 52 h 200"/>
                <a:gd name="T44" fmla="*/ 192 w 200"/>
                <a:gd name="T45" fmla="*/ 87 h 200"/>
                <a:gd name="T46" fmla="*/ 192 w 200"/>
                <a:gd name="T47" fmla="*/ 100 h 200"/>
                <a:gd name="T48" fmla="*/ 133 w 200"/>
                <a:gd name="T49" fmla="*/ 100 h 200"/>
                <a:gd name="T50" fmla="*/ 134 w 200"/>
                <a:gd name="T51" fmla="*/ 152 h 200"/>
                <a:gd name="T52" fmla="*/ 117 w 200"/>
                <a:gd name="T53" fmla="*/ 21 h 200"/>
                <a:gd name="T54" fmla="*/ 60 w 200"/>
                <a:gd name="T55" fmla="*/ 44 h 200"/>
                <a:gd name="T56" fmla="*/ 27 w 200"/>
                <a:gd name="T57" fmla="*/ 44 h 200"/>
                <a:gd name="T58" fmla="*/ 121 w 200"/>
                <a:gd name="T59" fmla="*/ 0 h 200"/>
                <a:gd name="T60" fmla="*/ 155 w 200"/>
                <a:gd name="T61" fmla="*/ 44 h 200"/>
                <a:gd name="T62" fmla="*/ 134 w 200"/>
                <a:gd name="T63" fmla="*/ 44 h 200"/>
                <a:gd name="T64" fmla="*/ 117 w 200"/>
                <a:gd name="T65" fmla="*/ 2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0" h="200">
                  <a:moveTo>
                    <a:pt x="193" y="148"/>
                  </a:moveTo>
                  <a:cubicBezTo>
                    <a:pt x="193" y="148"/>
                    <a:pt x="177" y="148"/>
                    <a:pt x="158" y="148"/>
                  </a:cubicBezTo>
                  <a:cubicBezTo>
                    <a:pt x="144" y="148"/>
                    <a:pt x="134" y="144"/>
                    <a:pt x="134" y="126"/>
                  </a:cubicBezTo>
                  <a:cubicBezTo>
                    <a:pt x="134" y="110"/>
                    <a:pt x="144" y="104"/>
                    <a:pt x="159" y="104"/>
                  </a:cubicBezTo>
                  <a:cubicBezTo>
                    <a:pt x="193" y="104"/>
                    <a:pt x="193" y="104"/>
                    <a:pt x="193" y="104"/>
                  </a:cubicBezTo>
                  <a:cubicBezTo>
                    <a:pt x="197" y="104"/>
                    <a:pt x="200" y="107"/>
                    <a:pt x="200" y="110"/>
                  </a:cubicBezTo>
                  <a:cubicBezTo>
                    <a:pt x="200" y="141"/>
                    <a:pt x="200" y="141"/>
                    <a:pt x="200" y="141"/>
                  </a:cubicBezTo>
                  <a:cubicBezTo>
                    <a:pt x="200" y="145"/>
                    <a:pt x="197" y="148"/>
                    <a:pt x="193" y="148"/>
                  </a:cubicBezTo>
                  <a:close/>
                  <a:moveTo>
                    <a:pt x="152" y="117"/>
                  </a:moveTo>
                  <a:cubicBezTo>
                    <a:pt x="147" y="117"/>
                    <a:pt x="143" y="121"/>
                    <a:pt x="143" y="126"/>
                  </a:cubicBezTo>
                  <a:cubicBezTo>
                    <a:pt x="143" y="132"/>
                    <a:pt x="147" y="136"/>
                    <a:pt x="152" y="136"/>
                  </a:cubicBezTo>
                  <a:cubicBezTo>
                    <a:pt x="158" y="136"/>
                    <a:pt x="162" y="132"/>
                    <a:pt x="162" y="126"/>
                  </a:cubicBezTo>
                  <a:cubicBezTo>
                    <a:pt x="162" y="121"/>
                    <a:pt x="158" y="117"/>
                    <a:pt x="152" y="117"/>
                  </a:cubicBezTo>
                  <a:close/>
                  <a:moveTo>
                    <a:pt x="134" y="152"/>
                  </a:moveTo>
                  <a:cubicBezTo>
                    <a:pt x="135" y="152"/>
                    <a:pt x="180" y="152"/>
                    <a:pt x="192" y="152"/>
                  </a:cubicBezTo>
                  <a:cubicBezTo>
                    <a:pt x="192" y="160"/>
                    <a:pt x="192" y="166"/>
                    <a:pt x="192" y="166"/>
                  </a:cubicBezTo>
                  <a:cubicBezTo>
                    <a:pt x="192" y="185"/>
                    <a:pt x="178" y="200"/>
                    <a:pt x="160" y="200"/>
                  </a:cubicBezTo>
                  <a:cubicBezTo>
                    <a:pt x="33" y="200"/>
                    <a:pt x="33" y="200"/>
                    <a:pt x="33" y="200"/>
                  </a:cubicBezTo>
                  <a:cubicBezTo>
                    <a:pt x="15" y="200"/>
                    <a:pt x="0" y="185"/>
                    <a:pt x="0" y="16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68"/>
                    <a:pt x="15" y="52"/>
                    <a:pt x="33" y="52"/>
                  </a:cubicBezTo>
                  <a:cubicBezTo>
                    <a:pt x="160" y="52"/>
                    <a:pt x="160" y="52"/>
                    <a:pt x="160" y="52"/>
                  </a:cubicBezTo>
                  <a:cubicBezTo>
                    <a:pt x="178" y="52"/>
                    <a:pt x="192" y="68"/>
                    <a:pt x="192" y="87"/>
                  </a:cubicBezTo>
                  <a:cubicBezTo>
                    <a:pt x="192" y="87"/>
                    <a:pt x="192" y="92"/>
                    <a:pt x="192" y="100"/>
                  </a:cubicBezTo>
                  <a:cubicBezTo>
                    <a:pt x="179" y="100"/>
                    <a:pt x="150" y="100"/>
                    <a:pt x="133" y="100"/>
                  </a:cubicBezTo>
                  <a:cubicBezTo>
                    <a:pt x="120" y="100"/>
                    <a:pt x="120" y="152"/>
                    <a:pt x="134" y="152"/>
                  </a:cubicBezTo>
                  <a:close/>
                  <a:moveTo>
                    <a:pt x="117" y="21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55" y="44"/>
                    <a:pt x="155" y="44"/>
                    <a:pt x="155" y="44"/>
                  </a:cubicBezTo>
                  <a:cubicBezTo>
                    <a:pt x="134" y="44"/>
                    <a:pt x="134" y="44"/>
                    <a:pt x="134" y="44"/>
                  </a:cubicBezTo>
                  <a:lnTo>
                    <a:pt x="117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12"/>
            <p:cNvSpPr>
              <a:spLocks noEditPoints="1"/>
            </p:cNvSpPr>
            <p:nvPr/>
          </p:nvSpPr>
          <p:spPr bwMode="auto">
            <a:xfrm rot="19786341">
              <a:off x="8696925" y="1209990"/>
              <a:ext cx="903378" cy="813802"/>
            </a:xfrm>
            <a:custGeom>
              <a:avLst/>
              <a:gdLst>
                <a:gd name="T0" fmla="*/ 8 w 200"/>
                <a:gd name="T1" fmla="*/ 180 h 180"/>
                <a:gd name="T2" fmla="*/ 8 w 200"/>
                <a:gd name="T3" fmla="*/ 164 h 180"/>
                <a:gd name="T4" fmla="*/ 20 w 200"/>
                <a:gd name="T5" fmla="*/ 100 h 180"/>
                <a:gd name="T6" fmla="*/ 32 w 200"/>
                <a:gd name="T7" fmla="*/ 164 h 180"/>
                <a:gd name="T8" fmla="*/ 80 w 200"/>
                <a:gd name="T9" fmla="*/ 96 h 180"/>
                <a:gd name="T10" fmla="*/ 88 w 200"/>
                <a:gd name="T11" fmla="*/ 164 h 180"/>
                <a:gd name="T12" fmla="*/ 172 w 200"/>
                <a:gd name="T13" fmla="*/ 100 h 180"/>
                <a:gd name="T14" fmla="*/ 184 w 200"/>
                <a:gd name="T15" fmla="*/ 164 h 180"/>
                <a:gd name="T16" fmla="*/ 200 w 200"/>
                <a:gd name="T17" fmla="*/ 172 h 180"/>
                <a:gd name="T18" fmla="*/ 96 w 200"/>
                <a:gd name="T19" fmla="*/ 129 h 180"/>
                <a:gd name="T20" fmla="*/ 129 w 200"/>
                <a:gd name="T21" fmla="*/ 102 h 180"/>
                <a:gd name="T22" fmla="*/ 96 w 200"/>
                <a:gd name="T23" fmla="*/ 129 h 180"/>
                <a:gd name="T24" fmla="*/ 131 w 200"/>
                <a:gd name="T25" fmla="*/ 152 h 180"/>
                <a:gd name="T26" fmla="*/ 158 w 200"/>
                <a:gd name="T27" fmla="*/ 119 h 180"/>
                <a:gd name="T28" fmla="*/ 100 w 200"/>
                <a:gd name="T29" fmla="*/ 149 h 180"/>
                <a:gd name="T30" fmla="*/ 151 w 200"/>
                <a:gd name="T31" fmla="*/ 104 h 180"/>
                <a:gd name="T32" fmla="*/ 100 w 200"/>
                <a:gd name="T33" fmla="*/ 149 h 180"/>
                <a:gd name="T34" fmla="*/ 64 w 200"/>
                <a:gd name="T35" fmla="*/ 102 h 180"/>
                <a:gd name="T36" fmla="*/ 68 w 200"/>
                <a:gd name="T37" fmla="*/ 116 h 180"/>
                <a:gd name="T38" fmla="*/ 71 w 200"/>
                <a:gd name="T39" fmla="*/ 146 h 180"/>
                <a:gd name="T40" fmla="*/ 57 w 200"/>
                <a:gd name="T41" fmla="*/ 146 h 180"/>
                <a:gd name="T42" fmla="*/ 60 w 200"/>
                <a:gd name="T43" fmla="*/ 115 h 180"/>
                <a:gd name="T44" fmla="*/ 181 w 200"/>
                <a:gd name="T45" fmla="*/ 92 h 180"/>
                <a:gd name="T46" fmla="*/ 163 w 200"/>
                <a:gd name="T47" fmla="*/ 76 h 180"/>
                <a:gd name="T48" fmla="*/ 134 w 200"/>
                <a:gd name="T49" fmla="*/ 76 h 180"/>
                <a:gd name="T50" fmla="*/ 116 w 200"/>
                <a:gd name="T51" fmla="*/ 92 h 180"/>
                <a:gd name="T52" fmla="*/ 99 w 200"/>
                <a:gd name="T53" fmla="*/ 76 h 180"/>
                <a:gd name="T54" fmla="*/ 69 w 200"/>
                <a:gd name="T55" fmla="*/ 76 h 180"/>
                <a:gd name="T56" fmla="*/ 51 w 200"/>
                <a:gd name="T57" fmla="*/ 92 h 180"/>
                <a:gd name="T58" fmla="*/ 34 w 200"/>
                <a:gd name="T59" fmla="*/ 76 h 180"/>
                <a:gd name="T60" fmla="*/ 4 w 200"/>
                <a:gd name="T61" fmla="*/ 76 h 180"/>
                <a:gd name="T62" fmla="*/ 4 w 200"/>
                <a:gd name="T63" fmla="*/ 72 h 180"/>
                <a:gd name="T64" fmla="*/ 196 w 200"/>
                <a:gd name="T65" fmla="*/ 76 h 180"/>
                <a:gd name="T66" fmla="*/ 181 w 200"/>
                <a:gd name="T67" fmla="*/ 92 h 180"/>
                <a:gd name="T68" fmla="*/ 177 w 200"/>
                <a:gd name="T69" fmla="*/ 12 h 180"/>
                <a:gd name="T70" fmla="*/ 4 w 200"/>
                <a:gd name="T71" fmla="*/ 68 h 180"/>
                <a:gd name="T72" fmla="*/ 164 w 200"/>
                <a:gd name="T73" fmla="*/ 64 h 180"/>
                <a:gd name="T74" fmla="*/ 160 w 200"/>
                <a:gd name="T75" fmla="*/ 16 h 180"/>
                <a:gd name="T76" fmla="*/ 164 w 200"/>
                <a:gd name="T77" fmla="*/ 64 h 180"/>
                <a:gd name="T78" fmla="*/ 140 w 200"/>
                <a:gd name="T79" fmla="*/ 64 h 180"/>
                <a:gd name="T80" fmla="*/ 124 w 200"/>
                <a:gd name="T81" fmla="*/ 16 h 180"/>
                <a:gd name="T82" fmla="*/ 96 w 200"/>
                <a:gd name="T83" fmla="*/ 64 h 180"/>
                <a:gd name="T84" fmla="*/ 104 w 200"/>
                <a:gd name="T85" fmla="*/ 16 h 180"/>
                <a:gd name="T86" fmla="*/ 96 w 200"/>
                <a:gd name="T87" fmla="*/ 64 h 180"/>
                <a:gd name="T88" fmla="*/ 76 w 200"/>
                <a:gd name="T89" fmla="*/ 16 h 180"/>
                <a:gd name="T90" fmla="*/ 60 w 200"/>
                <a:gd name="T91" fmla="*/ 64 h 180"/>
                <a:gd name="T92" fmla="*/ 36 w 200"/>
                <a:gd name="T93" fmla="*/ 64 h 180"/>
                <a:gd name="T94" fmla="*/ 40 w 200"/>
                <a:gd name="T95" fmla="*/ 16 h 180"/>
                <a:gd name="T96" fmla="*/ 36 w 200"/>
                <a:gd name="T97" fmla="*/ 64 h 180"/>
                <a:gd name="T98" fmla="*/ 180 w 200"/>
                <a:gd name="T99" fmla="*/ 0 h 180"/>
                <a:gd name="T100" fmla="*/ 20 w 200"/>
                <a:gd name="T101" fmla="*/ 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0" h="180">
                  <a:moveTo>
                    <a:pt x="192" y="180"/>
                  </a:moveTo>
                  <a:cubicBezTo>
                    <a:pt x="8" y="180"/>
                    <a:pt x="8" y="180"/>
                    <a:pt x="8" y="180"/>
                  </a:cubicBezTo>
                  <a:cubicBezTo>
                    <a:pt x="3" y="180"/>
                    <a:pt x="0" y="177"/>
                    <a:pt x="0" y="172"/>
                  </a:cubicBezTo>
                  <a:cubicBezTo>
                    <a:pt x="0" y="168"/>
                    <a:pt x="3" y="164"/>
                    <a:pt x="8" y="164"/>
                  </a:cubicBezTo>
                  <a:cubicBezTo>
                    <a:pt x="20" y="164"/>
                    <a:pt x="20" y="164"/>
                    <a:pt x="20" y="164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32" y="100"/>
                    <a:pt x="32" y="100"/>
                    <a:pt x="32" y="100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80" y="164"/>
                    <a:pt x="80" y="164"/>
                    <a:pt x="80" y="164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8" y="96"/>
                    <a:pt x="88" y="96"/>
                    <a:pt x="88" y="96"/>
                  </a:cubicBezTo>
                  <a:cubicBezTo>
                    <a:pt x="88" y="164"/>
                    <a:pt x="88" y="164"/>
                    <a:pt x="88" y="164"/>
                  </a:cubicBezTo>
                  <a:cubicBezTo>
                    <a:pt x="172" y="164"/>
                    <a:pt x="172" y="164"/>
                    <a:pt x="172" y="164"/>
                  </a:cubicBezTo>
                  <a:cubicBezTo>
                    <a:pt x="172" y="100"/>
                    <a:pt x="172" y="100"/>
                    <a:pt x="172" y="100"/>
                  </a:cubicBezTo>
                  <a:cubicBezTo>
                    <a:pt x="184" y="100"/>
                    <a:pt x="184" y="100"/>
                    <a:pt x="184" y="100"/>
                  </a:cubicBezTo>
                  <a:cubicBezTo>
                    <a:pt x="184" y="164"/>
                    <a:pt x="184" y="164"/>
                    <a:pt x="184" y="164"/>
                  </a:cubicBezTo>
                  <a:cubicBezTo>
                    <a:pt x="192" y="164"/>
                    <a:pt x="192" y="164"/>
                    <a:pt x="192" y="164"/>
                  </a:cubicBezTo>
                  <a:cubicBezTo>
                    <a:pt x="196" y="164"/>
                    <a:pt x="200" y="168"/>
                    <a:pt x="200" y="172"/>
                  </a:cubicBezTo>
                  <a:cubicBezTo>
                    <a:pt x="200" y="177"/>
                    <a:pt x="196" y="180"/>
                    <a:pt x="192" y="180"/>
                  </a:cubicBezTo>
                  <a:close/>
                  <a:moveTo>
                    <a:pt x="96" y="129"/>
                  </a:moveTo>
                  <a:cubicBezTo>
                    <a:pt x="126" y="99"/>
                    <a:pt x="126" y="99"/>
                    <a:pt x="126" y="99"/>
                  </a:cubicBezTo>
                  <a:cubicBezTo>
                    <a:pt x="129" y="102"/>
                    <a:pt x="129" y="102"/>
                    <a:pt x="129" y="102"/>
                  </a:cubicBezTo>
                  <a:cubicBezTo>
                    <a:pt x="99" y="132"/>
                    <a:pt x="99" y="132"/>
                    <a:pt x="99" y="132"/>
                  </a:cubicBezTo>
                  <a:lnTo>
                    <a:pt x="96" y="129"/>
                  </a:lnTo>
                  <a:close/>
                  <a:moveTo>
                    <a:pt x="161" y="122"/>
                  </a:moveTo>
                  <a:cubicBezTo>
                    <a:pt x="131" y="152"/>
                    <a:pt x="131" y="152"/>
                    <a:pt x="131" y="152"/>
                  </a:cubicBezTo>
                  <a:cubicBezTo>
                    <a:pt x="128" y="149"/>
                    <a:pt x="128" y="149"/>
                    <a:pt x="128" y="149"/>
                  </a:cubicBezTo>
                  <a:cubicBezTo>
                    <a:pt x="158" y="119"/>
                    <a:pt x="158" y="119"/>
                    <a:pt x="158" y="119"/>
                  </a:cubicBezTo>
                  <a:lnTo>
                    <a:pt x="161" y="122"/>
                  </a:lnTo>
                  <a:close/>
                  <a:moveTo>
                    <a:pt x="100" y="149"/>
                  </a:moveTo>
                  <a:cubicBezTo>
                    <a:pt x="148" y="101"/>
                    <a:pt x="148" y="101"/>
                    <a:pt x="148" y="101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03" y="152"/>
                    <a:pt x="103" y="152"/>
                    <a:pt x="103" y="152"/>
                  </a:cubicBezTo>
                  <a:lnTo>
                    <a:pt x="100" y="149"/>
                  </a:lnTo>
                  <a:close/>
                  <a:moveTo>
                    <a:pt x="57" y="110"/>
                  </a:moveTo>
                  <a:cubicBezTo>
                    <a:pt x="57" y="106"/>
                    <a:pt x="60" y="102"/>
                    <a:pt x="64" y="102"/>
                  </a:cubicBezTo>
                  <a:cubicBezTo>
                    <a:pt x="68" y="102"/>
                    <a:pt x="71" y="106"/>
                    <a:pt x="71" y="110"/>
                  </a:cubicBezTo>
                  <a:cubicBezTo>
                    <a:pt x="71" y="112"/>
                    <a:pt x="70" y="114"/>
                    <a:pt x="68" y="116"/>
                  </a:cubicBezTo>
                  <a:cubicBezTo>
                    <a:pt x="68" y="140"/>
                    <a:pt x="68" y="140"/>
                    <a:pt x="68" y="140"/>
                  </a:cubicBezTo>
                  <a:cubicBezTo>
                    <a:pt x="70" y="141"/>
                    <a:pt x="71" y="143"/>
                    <a:pt x="71" y="146"/>
                  </a:cubicBezTo>
                  <a:cubicBezTo>
                    <a:pt x="71" y="150"/>
                    <a:pt x="68" y="153"/>
                    <a:pt x="64" y="153"/>
                  </a:cubicBezTo>
                  <a:cubicBezTo>
                    <a:pt x="60" y="153"/>
                    <a:pt x="57" y="150"/>
                    <a:pt x="57" y="146"/>
                  </a:cubicBezTo>
                  <a:cubicBezTo>
                    <a:pt x="57" y="143"/>
                    <a:pt x="58" y="141"/>
                    <a:pt x="60" y="140"/>
                  </a:cubicBezTo>
                  <a:cubicBezTo>
                    <a:pt x="60" y="115"/>
                    <a:pt x="60" y="115"/>
                    <a:pt x="60" y="115"/>
                  </a:cubicBezTo>
                  <a:cubicBezTo>
                    <a:pt x="58" y="114"/>
                    <a:pt x="57" y="112"/>
                    <a:pt x="57" y="110"/>
                  </a:cubicBezTo>
                  <a:close/>
                  <a:moveTo>
                    <a:pt x="181" y="92"/>
                  </a:moveTo>
                  <a:cubicBezTo>
                    <a:pt x="173" y="92"/>
                    <a:pt x="167" y="85"/>
                    <a:pt x="166" y="76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3" y="85"/>
                    <a:pt x="156" y="92"/>
                    <a:pt x="148" y="92"/>
                  </a:cubicBezTo>
                  <a:cubicBezTo>
                    <a:pt x="141" y="92"/>
                    <a:pt x="134" y="85"/>
                    <a:pt x="134" y="76"/>
                  </a:cubicBezTo>
                  <a:cubicBezTo>
                    <a:pt x="131" y="76"/>
                    <a:pt x="131" y="76"/>
                    <a:pt x="131" y="76"/>
                  </a:cubicBezTo>
                  <a:cubicBezTo>
                    <a:pt x="130" y="85"/>
                    <a:pt x="124" y="92"/>
                    <a:pt x="116" y="92"/>
                  </a:cubicBezTo>
                  <a:cubicBezTo>
                    <a:pt x="108" y="92"/>
                    <a:pt x="102" y="85"/>
                    <a:pt x="101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8" y="85"/>
                    <a:pt x="92" y="92"/>
                    <a:pt x="84" y="92"/>
                  </a:cubicBezTo>
                  <a:cubicBezTo>
                    <a:pt x="76" y="92"/>
                    <a:pt x="69" y="85"/>
                    <a:pt x="69" y="76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66" y="85"/>
                    <a:pt x="59" y="92"/>
                    <a:pt x="51" y="92"/>
                  </a:cubicBezTo>
                  <a:cubicBezTo>
                    <a:pt x="44" y="92"/>
                    <a:pt x="37" y="85"/>
                    <a:pt x="37" y="76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3" y="85"/>
                    <a:pt x="27" y="92"/>
                    <a:pt x="19" y="92"/>
                  </a:cubicBezTo>
                  <a:cubicBezTo>
                    <a:pt x="11" y="92"/>
                    <a:pt x="5" y="85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196" y="72"/>
                    <a:pt x="196" y="72"/>
                    <a:pt x="196" y="72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95" y="85"/>
                    <a:pt x="189" y="92"/>
                    <a:pt x="181" y="92"/>
                  </a:cubicBezTo>
                  <a:close/>
                  <a:moveTo>
                    <a:pt x="22" y="12"/>
                  </a:moveTo>
                  <a:cubicBezTo>
                    <a:pt x="177" y="12"/>
                    <a:pt x="177" y="12"/>
                    <a:pt x="177" y="12"/>
                  </a:cubicBezTo>
                  <a:cubicBezTo>
                    <a:pt x="196" y="68"/>
                    <a:pt x="196" y="68"/>
                    <a:pt x="196" y="68"/>
                  </a:cubicBezTo>
                  <a:cubicBezTo>
                    <a:pt x="4" y="68"/>
                    <a:pt x="4" y="68"/>
                    <a:pt x="4" y="68"/>
                  </a:cubicBezTo>
                  <a:lnTo>
                    <a:pt x="22" y="12"/>
                  </a:lnTo>
                  <a:close/>
                  <a:moveTo>
                    <a:pt x="164" y="64"/>
                  </a:moveTo>
                  <a:cubicBezTo>
                    <a:pt x="172" y="64"/>
                    <a:pt x="172" y="64"/>
                    <a:pt x="172" y="64"/>
                  </a:cubicBezTo>
                  <a:cubicBezTo>
                    <a:pt x="160" y="16"/>
                    <a:pt x="160" y="16"/>
                    <a:pt x="160" y="16"/>
                  </a:cubicBezTo>
                  <a:cubicBezTo>
                    <a:pt x="152" y="16"/>
                    <a:pt x="152" y="16"/>
                    <a:pt x="152" y="16"/>
                  </a:cubicBezTo>
                  <a:lnTo>
                    <a:pt x="164" y="64"/>
                  </a:lnTo>
                  <a:close/>
                  <a:moveTo>
                    <a:pt x="132" y="64"/>
                  </a:moveTo>
                  <a:cubicBezTo>
                    <a:pt x="140" y="64"/>
                    <a:pt x="140" y="64"/>
                    <a:pt x="140" y="64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24" y="16"/>
                    <a:pt x="124" y="16"/>
                    <a:pt x="124" y="16"/>
                  </a:cubicBezTo>
                  <a:lnTo>
                    <a:pt x="132" y="64"/>
                  </a:lnTo>
                  <a:close/>
                  <a:moveTo>
                    <a:pt x="96" y="64"/>
                  </a:moveTo>
                  <a:cubicBezTo>
                    <a:pt x="104" y="64"/>
                    <a:pt x="104" y="64"/>
                    <a:pt x="104" y="64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96" y="16"/>
                    <a:pt x="96" y="16"/>
                    <a:pt x="96" y="16"/>
                  </a:cubicBezTo>
                  <a:lnTo>
                    <a:pt x="96" y="64"/>
                  </a:lnTo>
                  <a:close/>
                  <a:moveTo>
                    <a:pt x="68" y="64"/>
                  </a:moveTo>
                  <a:cubicBezTo>
                    <a:pt x="76" y="16"/>
                    <a:pt x="76" y="16"/>
                    <a:pt x="76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0" y="64"/>
                    <a:pt x="60" y="64"/>
                    <a:pt x="60" y="64"/>
                  </a:cubicBezTo>
                  <a:lnTo>
                    <a:pt x="68" y="64"/>
                  </a:lnTo>
                  <a:close/>
                  <a:moveTo>
                    <a:pt x="36" y="64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28" y="64"/>
                    <a:pt x="28" y="64"/>
                    <a:pt x="28" y="64"/>
                  </a:cubicBezTo>
                  <a:lnTo>
                    <a:pt x="36" y="64"/>
                  </a:lnTo>
                  <a:close/>
                  <a:moveTo>
                    <a:pt x="20" y="0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80" y="8"/>
                    <a:pt x="180" y="8"/>
                    <a:pt x="180" y="8"/>
                  </a:cubicBezTo>
                  <a:cubicBezTo>
                    <a:pt x="20" y="8"/>
                    <a:pt x="20" y="8"/>
                    <a:pt x="20" y="8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14"/>
            <p:cNvSpPr>
              <a:spLocks noEditPoints="1"/>
            </p:cNvSpPr>
            <p:nvPr/>
          </p:nvSpPr>
          <p:spPr bwMode="auto">
            <a:xfrm>
              <a:off x="9364500" y="3676399"/>
              <a:ext cx="787672" cy="787672"/>
            </a:xfrm>
            <a:custGeom>
              <a:avLst/>
              <a:gdLst>
                <a:gd name="T0" fmla="*/ 99 w 197"/>
                <a:gd name="T1" fmla="*/ 197 h 197"/>
                <a:gd name="T2" fmla="*/ 197 w 197"/>
                <a:gd name="T3" fmla="*/ 98 h 197"/>
                <a:gd name="T4" fmla="*/ 99 w 197"/>
                <a:gd name="T5" fmla="*/ 0 h 197"/>
                <a:gd name="T6" fmla="*/ 29 w 197"/>
                <a:gd name="T7" fmla="*/ 29 h 197"/>
                <a:gd name="T8" fmla="*/ 29 w 197"/>
                <a:gd name="T9" fmla="*/ 169 h 197"/>
                <a:gd name="T10" fmla="*/ 99 w 197"/>
                <a:gd name="T11" fmla="*/ 17 h 197"/>
                <a:gd name="T12" fmla="*/ 180 w 197"/>
                <a:gd name="T13" fmla="*/ 98 h 197"/>
                <a:gd name="T14" fmla="*/ 99 w 197"/>
                <a:gd name="T15" fmla="*/ 181 h 197"/>
                <a:gd name="T16" fmla="*/ 17 w 197"/>
                <a:gd name="T17" fmla="*/ 99 h 197"/>
                <a:gd name="T18" fmla="*/ 36 w 197"/>
                <a:gd name="T19" fmla="*/ 118 h 197"/>
                <a:gd name="T20" fmla="*/ 56 w 197"/>
                <a:gd name="T21" fmla="*/ 145 h 197"/>
                <a:gd name="T22" fmla="*/ 41 w 197"/>
                <a:gd name="T23" fmla="*/ 117 h 197"/>
                <a:gd name="T24" fmla="*/ 39 w 197"/>
                <a:gd name="T25" fmla="*/ 95 h 197"/>
                <a:gd name="T26" fmla="*/ 99 w 197"/>
                <a:gd name="T27" fmla="*/ 39 h 197"/>
                <a:gd name="T28" fmla="*/ 143 w 197"/>
                <a:gd name="T29" fmla="*/ 59 h 197"/>
                <a:gd name="T30" fmla="*/ 150 w 197"/>
                <a:gd name="T31" fmla="*/ 71 h 197"/>
                <a:gd name="T32" fmla="*/ 158 w 197"/>
                <a:gd name="T33" fmla="*/ 92 h 197"/>
                <a:gd name="T34" fmla="*/ 157 w 197"/>
                <a:gd name="T35" fmla="*/ 114 h 197"/>
                <a:gd name="T36" fmla="*/ 136 w 197"/>
                <a:gd name="T37" fmla="*/ 125 h 197"/>
                <a:gd name="T38" fmla="*/ 131 w 197"/>
                <a:gd name="T39" fmla="*/ 67 h 197"/>
                <a:gd name="T40" fmla="*/ 117 w 197"/>
                <a:gd name="T41" fmla="*/ 57 h 197"/>
                <a:gd name="T42" fmla="*/ 95 w 197"/>
                <a:gd name="T43" fmla="*/ 54 h 197"/>
                <a:gd name="T44" fmla="*/ 53 w 197"/>
                <a:gd name="T45" fmla="*/ 99 h 197"/>
                <a:gd name="T46" fmla="*/ 71 w 197"/>
                <a:gd name="T47" fmla="*/ 131 h 197"/>
                <a:gd name="T48" fmla="*/ 59 w 197"/>
                <a:gd name="T49" fmla="*/ 99 h 197"/>
                <a:gd name="T50" fmla="*/ 94 w 197"/>
                <a:gd name="T51" fmla="*/ 59 h 197"/>
                <a:gd name="T52" fmla="*/ 115 w 197"/>
                <a:gd name="T53" fmla="*/ 63 h 197"/>
                <a:gd name="T54" fmla="*/ 138 w 197"/>
                <a:gd name="T55" fmla="*/ 99 h 197"/>
                <a:gd name="T56" fmla="*/ 111 w 197"/>
                <a:gd name="T57" fmla="*/ 99 h 197"/>
                <a:gd name="T58" fmla="*/ 99 w 197"/>
                <a:gd name="T59" fmla="*/ 88 h 197"/>
                <a:gd name="T60" fmla="*/ 98 w 197"/>
                <a:gd name="T61" fmla="*/ 111 h 197"/>
                <a:gd name="T62" fmla="*/ 152 w 197"/>
                <a:gd name="T63" fmla="*/ 153 h 197"/>
                <a:gd name="T64" fmla="*/ 150 w 197"/>
                <a:gd name="T65" fmla="*/ 139 h 197"/>
                <a:gd name="T66" fmla="*/ 172 w 197"/>
                <a:gd name="T67" fmla="*/ 103 h 197"/>
                <a:gd name="T68" fmla="*/ 156 w 197"/>
                <a:gd name="T69" fmla="*/ 67 h 197"/>
                <a:gd name="T70" fmla="*/ 150 w 197"/>
                <a:gd name="T71" fmla="*/ 55 h 197"/>
                <a:gd name="T72" fmla="*/ 145 w 197"/>
                <a:gd name="T73" fmla="*/ 52 h 197"/>
                <a:gd name="T74" fmla="*/ 52 w 197"/>
                <a:gd name="T75" fmla="*/ 52 h 197"/>
                <a:gd name="T76" fmla="*/ 25 w 197"/>
                <a:gd name="T77" fmla="*/ 10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7" h="197">
                  <a:moveTo>
                    <a:pt x="29" y="169"/>
                  </a:moveTo>
                  <a:cubicBezTo>
                    <a:pt x="48" y="188"/>
                    <a:pt x="73" y="197"/>
                    <a:pt x="99" y="197"/>
                  </a:cubicBezTo>
                  <a:cubicBezTo>
                    <a:pt x="124" y="197"/>
                    <a:pt x="149" y="188"/>
                    <a:pt x="168" y="169"/>
                  </a:cubicBezTo>
                  <a:cubicBezTo>
                    <a:pt x="188" y="149"/>
                    <a:pt x="197" y="124"/>
                    <a:pt x="197" y="98"/>
                  </a:cubicBezTo>
                  <a:cubicBezTo>
                    <a:pt x="197" y="73"/>
                    <a:pt x="187" y="48"/>
                    <a:pt x="168" y="29"/>
                  </a:cubicBezTo>
                  <a:cubicBezTo>
                    <a:pt x="149" y="10"/>
                    <a:pt x="12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73" y="0"/>
                    <a:pt x="48" y="10"/>
                    <a:pt x="29" y="29"/>
                  </a:cubicBezTo>
                  <a:cubicBezTo>
                    <a:pt x="10" y="48"/>
                    <a:pt x="0" y="74"/>
                    <a:pt x="0" y="99"/>
                  </a:cubicBezTo>
                  <a:cubicBezTo>
                    <a:pt x="0" y="124"/>
                    <a:pt x="10" y="149"/>
                    <a:pt x="29" y="169"/>
                  </a:cubicBezTo>
                  <a:close/>
                  <a:moveTo>
                    <a:pt x="41" y="41"/>
                  </a:moveTo>
                  <a:cubicBezTo>
                    <a:pt x="57" y="25"/>
                    <a:pt x="78" y="17"/>
                    <a:pt x="99" y="17"/>
                  </a:cubicBezTo>
                  <a:cubicBezTo>
                    <a:pt x="120" y="17"/>
                    <a:pt x="140" y="25"/>
                    <a:pt x="156" y="41"/>
                  </a:cubicBezTo>
                  <a:cubicBezTo>
                    <a:pt x="172" y="57"/>
                    <a:pt x="180" y="78"/>
                    <a:pt x="180" y="98"/>
                  </a:cubicBezTo>
                  <a:cubicBezTo>
                    <a:pt x="180" y="119"/>
                    <a:pt x="173" y="141"/>
                    <a:pt x="156" y="157"/>
                  </a:cubicBezTo>
                  <a:cubicBezTo>
                    <a:pt x="140" y="173"/>
                    <a:pt x="120" y="181"/>
                    <a:pt x="99" y="181"/>
                  </a:cubicBezTo>
                  <a:cubicBezTo>
                    <a:pt x="78" y="181"/>
                    <a:pt x="57" y="173"/>
                    <a:pt x="41" y="157"/>
                  </a:cubicBezTo>
                  <a:cubicBezTo>
                    <a:pt x="25" y="141"/>
                    <a:pt x="17" y="120"/>
                    <a:pt x="17" y="99"/>
                  </a:cubicBezTo>
                  <a:cubicBezTo>
                    <a:pt x="17" y="78"/>
                    <a:pt x="25" y="57"/>
                    <a:pt x="41" y="41"/>
                  </a:cubicBezTo>
                  <a:close/>
                  <a:moveTo>
                    <a:pt x="36" y="118"/>
                  </a:moveTo>
                  <a:cubicBezTo>
                    <a:pt x="39" y="128"/>
                    <a:pt x="44" y="137"/>
                    <a:pt x="52" y="145"/>
                  </a:cubicBezTo>
                  <a:cubicBezTo>
                    <a:pt x="53" y="146"/>
                    <a:pt x="55" y="146"/>
                    <a:pt x="56" y="145"/>
                  </a:cubicBezTo>
                  <a:cubicBezTo>
                    <a:pt x="57" y="144"/>
                    <a:pt x="57" y="142"/>
                    <a:pt x="56" y="141"/>
                  </a:cubicBezTo>
                  <a:cubicBezTo>
                    <a:pt x="49" y="134"/>
                    <a:pt x="44" y="126"/>
                    <a:pt x="41" y="117"/>
                  </a:cubicBezTo>
                  <a:cubicBezTo>
                    <a:pt x="45" y="115"/>
                    <a:pt x="48" y="111"/>
                    <a:pt x="48" y="106"/>
                  </a:cubicBezTo>
                  <a:cubicBezTo>
                    <a:pt x="48" y="101"/>
                    <a:pt x="44" y="96"/>
                    <a:pt x="39" y="95"/>
                  </a:cubicBezTo>
                  <a:cubicBezTo>
                    <a:pt x="40" y="81"/>
                    <a:pt x="46" y="67"/>
                    <a:pt x="56" y="57"/>
                  </a:cubicBezTo>
                  <a:cubicBezTo>
                    <a:pt x="68" y="45"/>
                    <a:pt x="83" y="39"/>
                    <a:pt x="99" y="39"/>
                  </a:cubicBezTo>
                  <a:cubicBezTo>
                    <a:pt x="114" y="39"/>
                    <a:pt x="129" y="45"/>
                    <a:pt x="141" y="57"/>
                  </a:cubicBezTo>
                  <a:cubicBezTo>
                    <a:pt x="142" y="57"/>
                    <a:pt x="142" y="58"/>
                    <a:pt x="143" y="59"/>
                  </a:cubicBezTo>
                  <a:cubicBezTo>
                    <a:pt x="142" y="60"/>
                    <a:pt x="142" y="61"/>
                    <a:pt x="142" y="63"/>
                  </a:cubicBezTo>
                  <a:cubicBezTo>
                    <a:pt x="142" y="67"/>
                    <a:pt x="145" y="71"/>
                    <a:pt x="150" y="71"/>
                  </a:cubicBezTo>
                  <a:cubicBezTo>
                    <a:pt x="150" y="71"/>
                    <a:pt x="151" y="71"/>
                    <a:pt x="151" y="71"/>
                  </a:cubicBezTo>
                  <a:cubicBezTo>
                    <a:pt x="155" y="77"/>
                    <a:pt x="157" y="85"/>
                    <a:pt x="158" y="92"/>
                  </a:cubicBezTo>
                  <a:cubicBezTo>
                    <a:pt x="153" y="93"/>
                    <a:pt x="149" y="98"/>
                    <a:pt x="149" y="103"/>
                  </a:cubicBezTo>
                  <a:cubicBezTo>
                    <a:pt x="149" y="108"/>
                    <a:pt x="152" y="112"/>
                    <a:pt x="157" y="114"/>
                  </a:cubicBezTo>
                  <a:cubicBezTo>
                    <a:pt x="155" y="121"/>
                    <a:pt x="151" y="129"/>
                    <a:pt x="146" y="135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41" y="117"/>
                    <a:pt x="144" y="108"/>
                    <a:pt x="144" y="99"/>
                  </a:cubicBezTo>
                  <a:cubicBezTo>
                    <a:pt x="144" y="87"/>
                    <a:pt x="140" y="76"/>
                    <a:pt x="131" y="67"/>
                  </a:cubicBezTo>
                  <a:cubicBezTo>
                    <a:pt x="127" y="63"/>
                    <a:pt x="122" y="60"/>
                    <a:pt x="117" y="57"/>
                  </a:cubicBezTo>
                  <a:cubicBezTo>
                    <a:pt x="117" y="57"/>
                    <a:pt x="117" y="57"/>
                    <a:pt x="117" y="57"/>
                  </a:cubicBezTo>
                  <a:cubicBezTo>
                    <a:pt x="117" y="51"/>
                    <a:pt x="112" y="45"/>
                    <a:pt x="106" y="45"/>
                  </a:cubicBezTo>
                  <a:cubicBezTo>
                    <a:pt x="100" y="45"/>
                    <a:pt x="96" y="49"/>
                    <a:pt x="95" y="54"/>
                  </a:cubicBezTo>
                  <a:cubicBezTo>
                    <a:pt x="84" y="55"/>
                    <a:pt x="74" y="59"/>
                    <a:pt x="66" y="67"/>
                  </a:cubicBezTo>
                  <a:cubicBezTo>
                    <a:pt x="58" y="76"/>
                    <a:pt x="53" y="87"/>
                    <a:pt x="53" y="99"/>
                  </a:cubicBezTo>
                  <a:cubicBezTo>
                    <a:pt x="53" y="111"/>
                    <a:pt x="58" y="122"/>
                    <a:pt x="66" y="131"/>
                  </a:cubicBezTo>
                  <a:cubicBezTo>
                    <a:pt x="68" y="132"/>
                    <a:pt x="69" y="132"/>
                    <a:pt x="71" y="131"/>
                  </a:cubicBezTo>
                  <a:cubicBezTo>
                    <a:pt x="72" y="130"/>
                    <a:pt x="72" y="128"/>
                    <a:pt x="71" y="127"/>
                  </a:cubicBezTo>
                  <a:cubicBezTo>
                    <a:pt x="63" y="119"/>
                    <a:pt x="59" y="109"/>
                    <a:pt x="59" y="99"/>
                  </a:cubicBezTo>
                  <a:cubicBezTo>
                    <a:pt x="59" y="89"/>
                    <a:pt x="63" y="79"/>
                    <a:pt x="71" y="71"/>
                  </a:cubicBezTo>
                  <a:cubicBezTo>
                    <a:pt x="77" y="64"/>
                    <a:pt x="86" y="60"/>
                    <a:pt x="94" y="59"/>
                  </a:cubicBezTo>
                  <a:cubicBezTo>
                    <a:pt x="96" y="65"/>
                    <a:pt x="100" y="68"/>
                    <a:pt x="106" y="68"/>
                  </a:cubicBezTo>
                  <a:cubicBezTo>
                    <a:pt x="110" y="68"/>
                    <a:pt x="113" y="66"/>
                    <a:pt x="115" y="63"/>
                  </a:cubicBezTo>
                  <a:cubicBezTo>
                    <a:pt x="119" y="65"/>
                    <a:pt x="123" y="67"/>
                    <a:pt x="127" y="71"/>
                  </a:cubicBezTo>
                  <a:cubicBezTo>
                    <a:pt x="134" y="79"/>
                    <a:pt x="138" y="89"/>
                    <a:pt x="138" y="99"/>
                  </a:cubicBezTo>
                  <a:cubicBezTo>
                    <a:pt x="138" y="106"/>
                    <a:pt x="136" y="114"/>
                    <a:pt x="132" y="120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93"/>
                    <a:pt x="105" y="88"/>
                    <a:pt x="99" y="88"/>
                  </a:cubicBezTo>
                  <a:cubicBezTo>
                    <a:pt x="93" y="88"/>
                    <a:pt x="88" y="93"/>
                    <a:pt x="88" y="99"/>
                  </a:cubicBezTo>
                  <a:cubicBezTo>
                    <a:pt x="88" y="105"/>
                    <a:pt x="92" y="110"/>
                    <a:pt x="98" y="111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4" y="156"/>
                    <a:pt x="149" y="156"/>
                    <a:pt x="152" y="153"/>
                  </a:cubicBezTo>
                  <a:cubicBezTo>
                    <a:pt x="155" y="149"/>
                    <a:pt x="155" y="144"/>
                    <a:pt x="152" y="141"/>
                  </a:cubicBezTo>
                  <a:cubicBezTo>
                    <a:pt x="150" y="139"/>
                    <a:pt x="150" y="139"/>
                    <a:pt x="150" y="139"/>
                  </a:cubicBezTo>
                  <a:cubicBezTo>
                    <a:pt x="156" y="132"/>
                    <a:pt x="160" y="123"/>
                    <a:pt x="162" y="115"/>
                  </a:cubicBezTo>
                  <a:cubicBezTo>
                    <a:pt x="168" y="114"/>
                    <a:pt x="172" y="109"/>
                    <a:pt x="172" y="103"/>
                  </a:cubicBezTo>
                  <a:cubicBezTo>
                    <a:pt x="172" y="98"/>
                    <a:pt x="169" y="93"/>
                    <a:pt x="164" y="92"/>
                  </a:cubicBezTo>
                  <a:cubicBezTo>
                    <a:pt x="163" y="84"/>
                    <a:pt x="160" y="75"/>
                    <a:pt x="156" y="67"/>
                  </a:cubicBezTo>
                  <a:cubicBezTo>
                    <a:pt x="157" y="66"/>
                    <a:pt x="158" y="65"/>
                    <a:pt x="158" y="63"/>
                  </a:cubicBezTo>
                  <a:cubicBezTo>
                    <a:pt x="158" y="58"/>
                    <a:pt x="154" y="55"/>
                    <a:pt x="150" y="55"/>
                  </a:cubicBezTo>
                  <a:cubicBezTo>
                    <a:pt x="149" y="55"/>
                    <a:pt x="148" y="55"/>
                    <a:pt x="148" y="55"/>
                  </a:cubicBezTo>
                  <a:cubicBezTo>
                    <a:pt x="147" y="54"/>
                    <a:pt x="146" y="53"/>
                    <a:pt x="145" y="52"/>
                  </a:cubicBezTo>
                  <a:cubicBezTo>
                    <a:pt x="132" y="40"/>
                    <a:pt x="115" y="33"/>
                    <a:pt x="99" y="33"/>
                  </a:cubicBezTo>
                  <a:cubicBezTo>
                    <a:pt x="82" y="33"/>
                    <a:pt x="65" y="40"/>
                    <a:pt x="52" y="52"/>
                  </a:cubicBezTo>
                  <a:cubicBezTo>
                    <a:pt x="40" y="64"/>
                    <a:pt x="34" y="80"/>
                    <a:pt x="33" y="95"/>
                  </a:cubicBezTo>
                  <a:cubicBezTo>
                    <a:pt x="28" y="97"/>
                    <a:pt x="25" y="101"/>
                    <a:pt x="25" y="106"/>
                  </a:cubicBezTo>
                  <a:cubicBezTo>
                    <a:pt x="25" y="112"/>
                    <a:pt x="30" y="117"/>
                    <a:pt x="36" y="1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15"/>
            <p:cNvSpPr>
              <a:spLocks noEditPoints="1"/>
            </p:cNvSpPr>
            <p:nvPr/>
          </p:nvSpPr>
          <p:spPr bwMode="auto">
            <a:xfrm rot="18638115">
              <a:off x="9217480" y="5637490"/>
              <a:ext cx="751553" cy="754583"/>
            </a:xfrm>
            <a:custGeom>
              <a:avLst/>
              <a:gdLst>
                <a:gd name="T0" fmla="*/ 114 w 210"/>
                <a:gd name="T1" fmla="*/ 113 h 210"/>
                <a:gd name="T2" fmla="*/ 114 w 210"/>
                <a:gd name="T3" fmla="*/ 143 h 210"/>
                <a:gd name="T4" fmla="*/ 121 w 210"/>
                <a:gd name="T5" fmla="*/ 137 h 210"/>
                <a:gd name="T6" fmla="*/ 125 w 210"/>
                <a:gd name="T7" fmla="*/ 127 h 210"/>
                <a:gd name="T8" fmla="*/ 122 w 210"/>
                <a:gd name="T9" fmla="*/ 118 h 210"/>
                <a:gd name="T10" fmla="*/ 114 w 210"/>
                <a:gd name="T11" fmla="*/ 113 h 210"/>
                <a:gd name="T12" fmla="*/ 94 w 210"/>
                <a:gd name="T13" fmla="*/ 66 h 210"/>
                <a:gd name="T14" fmla="*/ 91 w 210"/>
                <a:gd name="T15" fmla="*/ 74 h 210"/>
                <a:gd name="T16" fmla="*/ 93 w 210"/>
                <a:gd name="T17" fmla="*/ 82 h 210"/>
                <a:gd name="T18" fmla="*/ 100 w 210"/>
                <a:gd name="T19" fmla="*/ 88 h 210"/>
                <a:gd name="T20" fmla="*/ 100 w 210"/>
                <a:gd name="T21" fmla="*/ 61 h 210"/>
                <a:gd name="T22" fmla="*/ 94 w 210"/>
                <a:gd name="T23" fmla="*/ 66 h 210"/>
                <a:gd name="T24" fmla="*/ 172 w 210"/>
                <a:gd name="T25" fmla="*/ 37 h 210"/>
                <a:gd name="T26" fmla="*/ 38 w 210"/>
                <a:gd name="T27" fmla="*/ 37 h 210"/>
                <a:gd name="T28" fmla="*/ 37 w 210"/>
                <a:gd name="T29" fmla="*/ 172 h 210"/>
                <a:gd name="T30" fmla="*/ 173 w 210"/>
                <a:gd name="T31" fmla="*/ 172 h 210"/>
                <a:gd name="T32" fmla="*/ 172 w 210"/>
                <a:gd name="T33" fmla="*/ 37 h 210"/>
                <a:gd name="T34" fmla="*/ 135 w 210"/>
                <a:gd name="T35" fmla="*/ 148 h 210"/>
                <a:gd name="T36" fmla="*/ 114 w 210"/>
                <a:gd name="T37" fmla="*/ 160 h 210"/>
                <a:gd name="T38" fmla="*/ 114 w 210"/>
                <a:gd name="T39" fmla="*/ 178 h 210"/>
                <a:gd name="T40" fmla="*/ 100 w 210"/>
                <a:gd name="T41" fmla="*/ 178 h 210"/>
                <a:gd name="T42" fmla="*/ 100 w 210"/>
                <a:gd name="T43" fmla="*/ 160 h 210"/>
                <a:gd name="T44" fmla="*/ 79 w 210"/>
                <a:gd name="T45" fmla="*/ 150 h 210"/>
                <a:gd name="T46" fmla="*/ 69 w 210"/>
                <a:gd name="T47" fmla="*/ 127 h 210"/>
                <a:gd name="T48" fmla="*/ 89 w 210"/>
                <a:gd name="T49" fmla="*/ 125 h 210"/>
                <a:gd name="T50" fmla="*/ 93 w 210"/>
                <a:gd name="T51" fmla="*/ 135 h 210"/>
                <a:gd name="T52" fmla="*/ 100 w 210"/>
                <a:gd name="T53" fmla="*/ 142 h 210"/>
                <a:gd name="T54" fmla="*/ 100 w 210"/>
                <a:gd name="T55" fmla="*/ 109 h 210"/>
                <a:gd name="T56" fmla="*/ 79 w 210"/>
                <a:gd name="T57" fmla="*/ 96 h 210"/>
                <a:gd name="T58" fmla="*/ 72 w 210"/>
                <a:gd name="T59" fmla="*/ 75 h 210"/>
                <a:gd name="T60" fmla="*/ 80 w 210"/>
                <a:gd name="T61" fmla="*/ 54 h 210"/>
                <a:gd name="T62" fmla="*/ 100 w 210"/>
                <a:gd name="T63" fmla="*/ 44 h 210"/>
                <a:gd name="T64" fmla="*/ 100 w 210"/>
                <a:gd name="T65" fmla="*/ 34 h 210"/>
                <a:gd name="T66" fmla="*/ 114 w 210"/>
                <a:gd name="T67" fmla="*/ 34 h 210"/>
                <a:gd name="T68" fmla="*/ 114 w 210"/>
                <a:gd name="T69" fmla="*/ 44 h 210"/>
                <a:gd name="T70" fmla="*/ 131 w 210"/>
                <a:gd name="T71" fmla="*/ 53 h 210"/>
                <a:gd name="T72" fmla="*/ 140 w 210"/>
                <a:gd name="T73" fmla="*/ 71 h 210"/>
                <a:gd name="T74" fmla="*/ 121 w 210"/>
                <a:gd name="T75" fmla="*/ 74 h 210"/>
                <a:gd name="T76" fmla="*/ 114 w 210"/>
                <a:gd name="T77" fmla="*/ 61 h 210"/>
                <a:gd name="T78" fmla="*/ 114 w 210"/>
                <a:gd name="T79" fmla="*/ 91 h 210"/>
                <a:gd name="T80" fmla="*/ 137 w 210"/>
                <a:gd name="T81" fmla="*/ 104 h 210"/>
                <a:gd name="T82" fmla="*/ 144 w 210"/>
                <a:gd name="T83" fmla="*/ 125 h 210"/>
                <a:gd name="T84" fmla="*/ 135 w 210"/>
                <a:gd name="T85" fmla="*/ 14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0" h="210">
                  <a:moveTo>
                    <a:pt x="114" y="113"/>
                  </a:moveTo>
                  <a:cubicBezTo>
                    <a:pt x="114" y="143"/>
                    <a:pt x="114" y="143"/>
                    <a:pt x="114" y="143"/>
                  </a:cubicBezTo>
                  <a:cubicBezTo>
                    <a:pt x="117" y="142"/>
                    <a:pt x="119" y="140"/>
                    <a:pt x="121" y="137"/>
                  </a:cubicBezTo>
                  <a:cubicBezTo>
                    <a:pt x="124" y="134"/>
                    <a:pt x="125" y="131"/>
                    <a:pt x="125" y="127"/>
                  </a:cubicBezTo>
                  <a:cubicBezTo>
                    <a:pt x="125" y="124"/>
                    <a:pt x="124" y="121"/>
                    <a:pt x="122" y="118"/>
                  </a:cubicBezTo>
                  <a:cubicBezTo>
                    <a:pt x="120" y="116"/>
                    <a:pt x="118" y="114"/>
                    <a:pt x="114" y="113"/>
                  </a:cubicBezTo>
                  <a:close/>
                  <a:moveTo>
                    <a:pt x="94" y="66"/>
                  </a:moveTo>
                  <a:cubicBezTo>
                    <a:pt x="92" y="69"/>
                    <a:pt x="91" y="71"/>
                    <a:pt x="91" y="74"/>
                  </a:cubicBezTo>
                  <a:cubicBezTo>
                    <a:pt x="91" y="77"/>
                    <a:pt x="92" y="80"/>
                    <a:pt x="93" y="82"/>
                  </a:cubicBezTo>
                  <a:cubicBezTo>
                    <a:pt x="95" y="84"/>
                    <a:pt x="97" y="86"/>
                    <a:pt x="100" y="88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97" y="62"/>
                    <a:pt x="95" y="64"/>
                    <a:pt x="94" y="66"/>
                  </a:cubicBezTo>
                  <a:close/>
                  <a:moveTo>
                    <a:pt x="172" y="37"/>
                  </a:moveTo>
                  <a:cubicBezTo>
                    <a:pt x="135" y="0"/>
                    <a:pt x="75" y="0"/>
                    <a:pt x="38" y="37"/>
                  </a:cubicBezTo>
                  <a:cubicBezTo>
                    <a:pt x="0" y="75"/>
                    <a:pt x="0" y="135"/>
                    <a:pt x="37" y="172"/>
                  </a:cubicBezTo>
                  <a:cubicBezTo>
                    <a:pt x="75" y="210"/>
                    <a:pt x="135" y="210"/>
                    <a:pt x="173" y="172"/>
                  </a:cubicBezTo>
                  <a:cubicBezTo>
                    <a:pt x="210" y="135"/>
                    <a:pt x="210" y="75"/>
                    <a:pt x="172" y="37"/>
                  </a:cubicBezTo>
                  <a:close/>
                  <a:moveTo>
                    <a:pt x="135" y="148"/>
                  </a:moveTo>
                  <a:cubicBezTo>
                    <a:pt x="130" y="154"/>
                    <a:pt x="123" y="158"/>
                    <a:pt x="114" y="160"/>
                  </a:cubicBezTo>
                  <a:cubicBezTo>
                    <a:pt x="114" y="178"/>
                    <a:pt x="114" y="178"/>
                    <a:pt x="114" y="178"/>
                  </a:cubicBezTo>
                  <a:cubicBezTo>
                    <a:pt x="100" y="178"/>
                    <a:pt x="100" y="178"/>
                    <a:pt x="100" y="178"/>
                  </a:cubicBezTo>
                  <a:cubicBezTo>
                    <a:pt x="100" y="160"/>
                    <a:pt x="100" y="160"/>
                    <a:pt x="100" y="160"/>
                  </a:cubicBezTo>
                  <a:cubicBezTo>
                    <a:pt x="91" y="159"/>
                    <a:pt x="85" y="156"/>
                    <a:pt x="79" y="150"/>
                  </a:cubicBezTo>
                  <a:cubicBezTo>
                    <a:pt x="74" y="145"/>
                    <a:pt x="70" y="137"/>
                    <a:pt x="69" y="127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9"/>
                    <a:pt x="91" y="132"/>
                    <a:pt x="93" y="135"/>
                  </a:cubicBezTo>
                  <a:cubicBezTo>
                    <a:pt x="95" y="138"/>
                    <a:pt x="97" y="140"/>
                    <a:pt x="100" y="142"/>
                  </a:cubicBezTo>
                  <a:cubicBezTo>
                    <a:pt x="100" y="109"/>
                    <a:pt x="100" y="109"/>
                    <a:pt x="100" y="109"/>
                  </a:cubicBezTo>
                  <a:cubicBezTo>
                    <a:pt x="90" y="107"/>
                    <a:pt x="83" y="102"/>
                    <a:pt x="79" y="96"/>
                  </a:cubicBezTo>
                  <a:cubicBezTo>
                    <a:pt x="74" y="91"/>
                    <a:pt x="72" y="84"/>
                    <a:pt x="72" y="75"/>
                  </a:cubicBezTo>
                  <a:cubicBezTo>
                    <a:pt x="72" y="67"/>
                    <a:pt x="74" y="60"/>
                    <a:pt x="80" y="54"/>
                  </a:cubicBezTo>
                  <a:cubicBezTo>
                    <a:pt x="85" y="49"/>
                    <a:pt x="91" y="45"/>
                    <a:pt x="100" y="4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22" y="45"/>
                    <a:pt x="126" y="48"/>
                    <a:pt x="131" y="53"/>
                  </a:cubicBezTo>
                  <a:cubicBezTo>
                    <a:pt x="136" y="57"/>
                    <a:pt x="139" y="63"/>
                    <a:pt x="140" y="71"/>
                  </a:cubicBezTo>
                  <a:cubicBezTo>
                    <a:pt x="121" y="74"/>
                    <a:pt x="121" y="74"/>
                    <a:pt x="121" y="74"/>
                  </a:cubicBezTo>
                  <a:cubicBezTo>
                    <a:pt x="120" y="68"/>
                    <a:pt x="118" y="63"/>
                    <a:pt x="114" y="61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126" y="95"/>
                    <a:pt x="132" y="99"/>
                    <a:pt x="137" y="104"/>
                  </a:cubicBezTo>
                  <a:cubicBezTo>
                    <a:pt x="141" y="109"/>
                    <a:pt x="144" y="116"/>
                    <a:pt x="144" y="125"/>
                  </a:cubicBezTo>
                  <a:cubicBezTo>
                    <a:pt x="144" y="134"/>
                    <a:pt x="141" y="142"/>
                    <a:pt x="135" y="1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16"/>
            <p:cNvSpPr>
              <a:spLocks noEditPoints="1"/>
            </p:cNvSpPr>
            <p:nvPr/>
          </p:nvSpPr>
          <p:spPr bwMode="auto">
            <a:xfrm rot="19377329">
              <a:off x="11068806" y="2843779"/>
              <a:ext cx="750038" cy="750037"/>
            </a:xfrm>
            <a:custGeom>
              <a:avLst/>
              <a:gdLst>
                <a:gd name="T0" fmla="*/ 172 w 209"/>
                <a:gd name="T1" fmla="*/ 37 h 209"/>
                <a:gd name="T2" fmla="*/ 37 w 209"/>
                <a:gd name="T3" fmla="*/ 37 h 209"/>
                <a:gd name="T4" fmla="*/ 37 w 209"/>
                <a:gd name="T5" fmla="*/ 172 h 209"/>
                <a:gd name="T6" fmla="*/ 172 w 209"/>
                <a:gd name="T7" fmla="*/ 172 h 209"/>
                <a:gd name="T8" fmla="*/ 172 w 209"/>
                <a:gd name="T9" fmla="*/ 37 h 209"/>
                <a:gd name="T10" fmla="*/ 140 w 209"/>
                <a:gd name="T11" fmla="*/ 159 h 209"/>
                <a:gd name="T12" fmla="*/ 113 w 209"/>
                <a:gd name="T13" fmla="*/ 164 h 209"/>
                <a:gd name="T14" fmla="*/ 76 w 209"/>
                <a:gd name="T15" fmla="*/ 148 h 209"/>
                <a:gd name="T16" fmla="*/ 63 w 209"/>
                <a:gd name="T17" fmla="*/ 124 h 209"/>
                <a:gd name="T18" fmla="*/ 52 w 209"/>
                <a:gd name="T19" fmla="*/ 124 h 209"/>
                <a:gd name="T20" fmla="*/ 55 w 209"/>
                <a:gd name="T21" fmla="*/ 110 h 209"/>
                <a:gd name="T22" fmla="*/ 62 w 209"/>
                <a:gd name="T23" fmla="*/ 110 h 209"/>
                <a:gd name="T24" fmla="*/ 62 w 209"/>
                <a:gd name="T25" fmla="*/ 107 h 209"/>
                <a:gd name="T26" fmla="*/ 62 w 209"/>
                <a:gd name="T27" fmla="*/ 98 h 209"/>
                <a:gd name="T28" fmla="*/ 52 w 209"/>
                <a:gd name="T29" fmla="*/ 98 h 209"/>
                <a:gd name="T30" fmla="*/ 55 w 209"/>
                <a:gd name="T31" fmla="*/ 84 h 209"/>
                <a:gd name="T32" fmla="*/ 64 w 209"/>
                <a:gd name="T33" fmla="*/ 84 h 209"/>
                <a:gd name="T34" fmla="*/ 76 w 209"/>
                <a:gd name="T35" fmla="*/ 63 h 209"/>
                <a:gd name="T36" fmla="*/ 115 w 209"/>
                <a:gd name="T37" fmla="*/ 47 h 209"/>
                <a:gd name="T38" fmla="*/ 137 w 209"/>
                <a:gd name="T39" fmla="*/ 52 h 209"/>
                <a:gd name="T40" fmla="*/ 132 w 209"/>
                <a:gd name="T41" fmla="*/ 73 h 209"/>
                <a:gd name="T42" fmla="*/ 113 w 209"/>
                <a:gd name="T43" fmla="*/ 67 h 209"/>
                <a:gd name="T44" fmla="*/ 93 w 209"/>
                <a:gd name="T45" fmla="*/ 76 h 209"/>
                <a:gd name="T46" fmla="*/ 87 w 209"/>
                <a:gd name="T47" fmla="*/ 84 h 209"/>
                <a:gd name="T48" fmla="*/ 129 w 209"/>
                <a:gd name="T49" fmla="*/ 84 h 209"/>
                <a:gd name="T50" fmla="*/ 127 w 209"/>
                <a:gd name="T51" fmla="*/ 98 h 209"/>
                <a:gd name="T52" fmla="*/ 88 w 209"/>
                <a:gd name="T53" fmla="*/ 98 h 209"/>
                <a:gd name="T54" fmla="*/ 88 w 209"/>
                <a:gd name="T55" fmla="*/ 105 h 209"/>
                <a:gd name="T56" fmla="*/ 88 w 209"/>
                <a:gd name="T57" fmla="*/ 110 h 209"/>
                <a:gd name="T58" fmla="*/ 125 w 209"/>
                <a:gd name="T59" fmla="*/ 110 h 209"/>
                <a:gd name="T60" fmla="*/ 122 w 209"/>
                <a:gd name="T61" fmla="*/ 124 h 209"/>
                <a:gd name="T62" fmla="*/ 87 w 209"/>
                <a:gd name="T63" fmla="*/ 124 h 209"/>
                <a:gd name="T64" fmla="*/ 93 w 209"/>
                <a:gd name="T65" fmla="*/ 135 h 209"/>
                <a:gd name="T66" fmla="*/ 113 w 209"/>
                <a:gd name="T67" fmla="*/ 144 h 209"/>
                <a:gd name="T68" fmla="*/ 140 w 209"/>
                <a:gd name="T69" fmla="*/ 135 h 209"/>
                <a:gd name="T70" fmla="*/ 140 w 209"/>
                <a:gd name="T71" fmla="*/ 15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9" h="209">
                  <a:moveTo>
                    <a:pt x="172" y="37"/>
                  </a:moveTo>
                  <a:cubicBezTo>
                    <a:pt x="135" y="0"/>
                    <a:pt x="74" y="0"/>
                    <a:pt x="37" y="37"/>
                  </a:cubicBezTo>
                  <a:cubicBezTo>
                    <a:pt x="0" y="75"/>
                    <a:pt x="0" y="135"/>
                    <a:pt x="37" y="172"/>
                  </a:cubicBezTo>
                  <a:cubicBezTo>
                    <a:pt x="74" y="209"/>
                    <a:pt x="135" y="209"/>
                    <a:pt x="172" y="172"/>
                  </a:cubicBezTo>
                  <a:cubicBezTo>
                    <a:pt x="209" y="135"/>
                    <a:pt x="209" y="75"/>
                    <a:pt x="172" y="37"/>
                  </a:cubicBezTo>
                  <a:close/>
                  <a:moveTo>
                    <a:pt x="140" y="159"/>
                  </a:moveTo>
                  <a:cubicBezTo>
                    <a:pt x="133" y="162"/>
                    <a:pt x="122" y="164"/>
                    <a:pt x="113" y="164"/>
                  </a:cubicBezTo>
                  <a:cubicBezTo>
                    <a:pt x="98" y="164"/>
                    <a:pt x="86" y="159"/>
                    <a:pt x="76" y="148"/>
                  </a:cubicBezTo>
                  <a:cubicBezTo>
                    <a:pt x="70" y="141"/>
                    <a:pt x="66" y="134"/>
                    <a:pt x="63" y="124"/>
                  </a:cubicBezTo>
                  <a:cubicBezTo>
                    <a:pt x="52" y="124"/>
                    <a:pt x="52" y="124"/>
                    <a:pt x="52" y="124"/>
                  </a:cubicBezTo>
                  <a:cubicBezTo>
                    <a:pt x="55" y="110"/>
                    <a:pt x="55" y="110"/>
                    <a:pt x="55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2" y="104"/>
                    <a:pt x="62" y="100"/>
                    <a:pt x="62" y="98"/>
                  </a:cubicBezTo>
                  <a:cubicBezTo>
                    <a:pt x="52" y="98"/>
                    <a:pt x="52" y="98"/>
                    <a:pt x="52" y="98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6" y="74"/>
                    <a:pt x="70" y="70"/>
                    <a:pt x="76" y="63"/>
                  </a:cubicBezTo>
                  <a:cubicBezTo>
                    <a:pt x="86" y="53"/>
                    <a:pt x="99" y="47"/>
                    <a:pt x="115" y="47"/>
                  </a:cubicBezTo>
                  <a:cubicBezTo>
                    <a:pt x="123" y="47"/>
                    <a:pt x="131" y="49"/>
                    <a:pt x="137" y="52"/>
                  </a:cubicBezTo>
                  <a:cubicBezTo>
                    <a:pt x="132" y="73"/>
                    <a:pt x="132" y="73"/>
                    <a:pt x="132" y="73"/>
                  </a:cubicBezTo>
                  <a:cubicBezTo>
                    <a:pt x="128" y="69"/>
                    <a:pt x="122" y="67"/>
                    <a:pt x="113" y="67"/>
                  </a:cubicBezTo>
                  <a:cubicBezTo>
                    <a:pt x="105" y="67"/>
                    <a:pt x="98" y="70"/>
                    <a:pt x="93" y="76"/>
                  </a:cubicBezTo>
                  <a:cubicBezTo>
                    <a:pt x="90" y="79"/>
                    <a:pt x="88" y="79"/>
                    <a:pt x="87" y="84"/>
                  </a:cubicBezTo>
                  <a:cubicBezTo>
                    <a:pt x="129" y="84"/>
                    <a:pt x="129" y="84"/>
                    <a:pt x="129" y="84"/>
                  </a:cubicBezTo>
                  <a:cubicBezTo>
                    <a:pt x="127" y="98"/>
                    <a:pt x="127" y="98"/>
                    <a:pt x="127" y="98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8" y="99"/>
                    <a:pt x="88" y="103"/>
                    <a:pt x="88" y="105"/>
                  </a:cubicBezTo>
                  <a:cubicBezTo>
                    <a:pt x="88" y="107"/>
                    <a:pt x="88" y="109"/>
                    <a:pt x="88" y="110"/>
                  </a:cubicBezTo>
                  <a:cubicBezTo>
                    <a:pt x="125" y="110"/>
                    <a:pt x="125" y="110"/>
                    <a:pt x="125" y="110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87" y="124"/>
                    <a:pt x="87" y="124"/>
                    <a:pt x="87" y="124"/>
                  </a:cubicBezTo>
                  <a:cubicBezTo>
                    <a:pt x="88" y="129"/>
                    <a:pt x="90" y="132"/>
                    <a:pt x="93" y="135"/>
                  </a:cubicBezTo>
                  <a:cubicBezTo>
                    <a:pt x="98" y="141"/>
                    <a:pt x="105" y="144"/>
                    <a:pt x="113" y="144"/>
                  </a:cubicBezTo>
                  <a:cubicBezTo>
                    <a:pt x="123" y="144"/>
                    <a:pt x="134" y="141"/>
                    <a:pt x="140" y="135"/>
                  </a:cubicBezTo>
                  <a:lnTo>
                    <a:pt x="140" y="1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17"/>
            <p:cNvSpPr>
              <a:spLocks noEditPoints="1"/>
            </p:cNvSpPr>
            <p:nvPr/>
          </p:nvSpPr>
          <p:spPr bwMode="auto">
            <a:xfrm rot="2491482">
              <a:off x="9999530" y="6014782"/>
              <a:ext cx="851619" cy="858515"/>
            </a:xfrm>
            <a:custGeom>
              <a:avLst/>
              <a:gdLst>
                <a:gd name="T0" fmla="*/ 172 w 209"/>
                <a:gd name="T1" fmla="*/ 37 h 210"/>
                <a:gd name="T2" fmla="*/ 37 w 209"/>
                <a:gd name="T3" fmla="*/ 37 h 210"/>
                <a:gd name="T4" fmla="*/ 37 w 209"/>
                <a:gd name="T5" fmla="*/ 172 h 210"/>
                <a:gd name="T6" fmla="*/ 172 w 209"/>
                <a:gd name="T7" fmla="*/ 172 h 210"/>
                <a:gd name="T8" fmla="*/ 172 w 209"/>
                <a:gd name="T9" fmla="*/ 37 h 210"/>
                <a:gd name="T10" fmla="*/ 135 w 209"/>
                <a:gd name="T11" fmla="*/ 158 h 210"/>
                <a:gd name="T12" fmla="*/ 124 w 209"/>
                <a:gd name="T13" fmla="*/ 160 h 210"/>
                <a:gd name="T14" fmla="*/ 105 w 209"/>
                <a:gd name="T15" fmla="*/ 157 h 210"/>
                <a:gd name="T16" fmla="*/ 88 w 209"/>
                <a:gd name="T17" fmla="*/ 153 h 210"/>
                <a:gd name="T18" fmla="*/ 69 w 209"/>
                <a:gd name="T19" fmla="*/ 160 h 210"/>
                <a:gd name="T20" fmla="*/ 61 w 209"/>
                <a:gd name="T21" fmla="*/ 142 h 210"/>
                <a:gd name="T22" fmla="*/ 73 w 209"/>
                <a:gd name="T23" fmla="*/ 128 h 210"/>
                <a:gd name="T24" fmla="*/ 77 w 209"/>
                <a:gd name="T25" fmla="*/ 115 h 210"/>
                <a:gd name="T26" fmla="*/ 77 w 209"/>
                <a:gd name="T27" fmla="*/ 112 h 210"/>
                <a:gd name="T28" fmla="*/ 61 w 209"/>
                <a:gd name="T29" fmla="*/ 112 h 210"/>
                <a:gd name="T30" fmla="*/ 61 w 209"/>
                <a:gd name="T31" fmla="*/ 93 h 210"/>
                <a:gd name="T32" fmla="*/ 73 w 209"/>
                <a:gd name="T33" fmla="*/ 93 h 210"/>
                <a:gd name="T34" fmla="*/ 70 w 209"/>
                <a:gd name="T35" fmla="*/ 75 h 210"/>
                <a:gd name="T36" fmla="*/ 74 w 209"/>
                <a:gd name="T37" fmla="*/ 59 h 210"/>
                <a:gd name="T38" fmla="*/ 87 w 209"/>
                <a:gd name="T39" fmla="*/ 48 h 210"/>
                <a:gd name="T40" fmla="*/ 106 w 209"/>
                <a:gd name="T41" fmla="*/ 44 h 210"/>
                <a:gd name="T42" fmla="*/ 130 w 209"/>
                <a:gd name="T43" fmla="*/ 52 h 210"/>
                <a:gd name="T44" fmla="*/ 141 w 209"/>
                <a:gd name="T45" fmla="*/ 73 h 210"/>
                <a:gd name="T46" fmla="*/ 120 w 209"/>
                <a:gd name="T47" fmla="*/ 76 h 210"/>
                <a:gd name="T48" fmla="*/ 114 w 209"/>
                <a:gd name="T49" fmla="*/ 65 h 210"/>
                <a:gd name="T50" fmla="*/ 105 w 209"/>
                <a:gd name="T51" fmla="*/ 61 h 210"/>
                <a:gd name="T52" fmla="*/ 95 w 209"/>
                <a:gd name="T53" fmla="*/ 65 h 210"/>
                <a:gd name="T54" fmla="*/ 91 w 209"/>
                <a:gd name="T55" fmla="*/ 75 h 210"/>
                <a:gd name="T56" fmla="*/ 92 w 209"/>
                <a:gd name="T57" fmla="*/ 84 h 210"/>
                <a:gd name="T58" fmla="*/ 94 w 209"/>
                <a:gd name="T59" fmla="*/ 93 h 210"/>
                <a:gd name="T60" fmla="*/ 120 w 209"/>
                <a:gd name="T61" fmla="*/ 93 h 210"/>
                <a:gd name="T62" fmla="*/ 120 w 209"/>
                <a:gd name="T63" fmla="*/ 112 h 210"/>
                <a:gd name="T64" fmla="*/ 98 w 209"/>
                <a:gd name="T65" fmla="*/ 112 h 210"/>
                <a:gd name="T66" fmla="*/ 98 w 209"/>
                <a:gd name="T67" fmla="*/ 114 h 210"/>
                <a:gd name="T68" fmla="*/ 96 w 209"/>
                <a:gd name="T69" fmla="*/ 125 h 210"/>
                <a:gd name="T70" fmla="*/ 87 w 209"/>
                <a:gd name="T71" fmla="*/ 139 h 210"/>
                <a:gd name="T72" fmla="*/ 97 w 209"/>
                <a:gd name="T73" fmla="*/ 136 h 210"/>
                <a:gd name="T74" fmla="*/ 102 w 209"/>
                <a:gd name="T75" fmla="*/ 137 h 210"/>
                <a:gd name="T76" fmla="*/ 108 w 209"/>
                <a:gd name="T77" fmla="*/ 138 h 210"/>
                <a:gd name="T78" fmla="*/ 121 w 209"/>
                <a:gd name="T79" fmla="*/ 141 h 210"/>
                <a:gd name="T80" fmla="*/ 136 w 209"/>
                <a:gd name="T81" fmla="*/ 136 h 210"/>
                <a:gd name="T82" fmla="*/ 145 w 209"/>
                <a:gd name="T83" fmla="*/ 155 h 210"/>
                <a:gd name="T84" fmla="*/ 135 w 209"/>
                <a:gd name="T85" fmla="*/ 15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9" h="210">
                  <a:moveTo>
                    <a:pt x="172" y="37"/>
                  </a:moveTo>
                  <a:cubicBezTo>
                    <a:pt x="135" y="0"/>
                    <a:pt x="74" y="0"/>
                    <a:pt x="37" y="37"/>
                  </a:cubicBezTo>
                  <a:cubicBezTo>
                    <a:pt x="0" y="75"/>
                    <a:pt x="0" y="135"/>
                    <a:pt x="37" y="172"/>
                  </a:cubicBezTo>
                  <a:cubicBezTo>
                    <a:pt x="74" y="210"/>
                    <a:pt x="135" y="210"/>
                    <a:pt x="172" y="172"/>
                  </a:cubicBezTo>
                  <a:cubicBezTo>
                    <a:pt x="209" y="135"/>
                    <a:pt x="209" y="75"/>
                    <a:pt x="172" y="37"/>
                  </a:cubicBezTo>
                  <a:close/>
                  <a:moveTo>
                    <a:pt x="135" y="158"/>
                  </a:moveTo>
                  <a:cubicBezTo>
                    <a:pt x="131" y="159"/>
                    <a:pt x="127" y="160"/>
                    <a:pt x="124" y="160"/>
                  </a:cubicBezTo>
                  <a:cubicBezTo>
                    <a:pt x="119" y="160"/>
                    <a:pt x="113" y="159"/>
                    <a:pt x="105" y="157"/>
                  </a:cubicBezTo>
                  <a:cubicBezTo>
                    <a:pt x="98" y="154"/>
                    <a:pt x="92" y="153"/>
                    <a:pt x="88" y="153"/>
                  </a:cubicBezTo>
                  <a:cubicBezTo>
                    <a:pt x="82" y="153"/>
                    <a:pt x="76" y="156"/>
                    <a:pt x="69" y="160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67" y="137"/>
                    <a:pt x="71" y="133"/>
                    <a:pt x="73" y="128"/>
                  </a:cubicBezTo>
                  <a:cubicBezTo>
                    <a:pt x="76" y="124"/>
                    <a:pt x="77" y="119"/>
                    <a:pt x="77" y="115"/>
                  </a:cubicBezTo>
                  <a:cubicBezTo>
                    <a:pt x="77" y="114"/>
                    <a:pt x="77" y="114"/>
                    <a:pt x="77" y="112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73" y="93"/>
                    <a:pt x="73" y="93"/>
                    <a:pt x="73" y="93"/>
                  </a:cubicBezTo>
                  <a:cubicBezTo>
                    <a:pt x="71" y="87"/>
                    <a:pt x="70" y="81"/>
                    <a:pt x="70" y="75"/>
                  </a:cubicBezTo>
                  <a:cubicBezTo>
                    <a:pt x="70" y="70"/>
                    <a:pt x="71" y="64"/>
                    <a:pt x="74" y="59"/>
                  </a:cubicBezTo>
                  <a:cubicBezTo>
                    <a:pt x="77" y="54"/>
                    <a:pt x="82" y="50"/>
                    <a:pt x="87" y="48"/>
                  </a:cubicBezTo>
                  <a:cubicBezTo>
                    <a:pt x="93" y="45"/>
                    <a:pt x="99" y="44"/>
                    <a:pt x="106" y="44"/>
                  </a:cubicBezTo>
                  <a:cubicBezTo>
                    <a:pt x="116" y="44"/>
                    <a:pt x="124" y="46"/>
                    <a:pt x="130" y="52"/>
                  </a:cubicBezTo>
                  <a:cubicBezTo>
                    <a:pt x="136" y="57"/>
                    <a:pt x="139" y="64"/>
                    <a:pt x="141" y="73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19" y="71"/>
                    <a:pt x="117" y="67"/>
                    <a:pt x="114" y="65"/>
                  </a:cubicBezTo>
                  <a:cubicBezTo>
                    <a:pt x="112" y="62"/>
                    <a:pt x="109" y="61"/>
                    <a:pt x="105" y="61"/>
                  </a:cubicBezTo>
                  <a:cubicBezTo>
                    <a:pt x="101" y="61"/>
                    <a:pt x="97" y="62"/>
                    <a:pt x="95" y="65"/>
                  </a:cubicBezTo>
                  <a:cubicBezTo>
                    <a:pt x="92" y="68"/>
                    <a:pt x="91" y="71"/>
                    <a:pt x="91" y="75"/>
                  </a:cubicBezTo>
                  <a:cubicBezTo>
                    <a:pt x="91" y="78"/>
                    <a:pt x="91" y="80"/>
                    <a:pt x="92" y="84"/>
                  </a:cubicBezTo>
                  <a:cubicBezTo>
                    <a:pt x="93" y="87"/>
                    <a:pt x="93" y="90"/>
                    <a:pt x="94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112"/>
                    <a:pt x="120" y="112"/>
                    <a:pt x="120" y="112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8" y="114"/>
                    <a:pt x="98" y="113"/>
                    <a:pt x="98" y="114"/>
                  </a:cubicBezTo>
                  <a:cubicBezTo>
                    <a:pt x="98" y="118"/>
                    <a:pt x="97" y="122"/>
                    <a:pt x="96" y="125"/>
                  </a:cubicBezTo>
                  <a:cubicBezTo>
                    <a:pt x="94" y="129"/>
                    <a:pt x="91" y="133"/>
                    <a:pt x="87" y="139"/>
                  </a:cubicBezTo>
                  <a:cubicBezTo>
                    <a:pt x="89" y="137"/>
                    <a:pt x="93" y="136"/>
                    <a:pt x="97" y="136"/>
                  </a:cubicBezTo>
                  <a:cubicBezTo>
                    <a:pt x="99" y="136"/>
                    <a:pt x="100" y="137"/>
                    <a:pt x="102" y="137"/>
                  </a:cubicBezTo>
                  <a:cubicBezTo>
                    <a:pt x="103" y="137"/>
                    <a:pt x="105" y="137"/>
                    <a:pt x="108" y="138"/>
                  </a:cubicBezTo>
                  <a:cubicBezTo>
                    <a:pt x="114" y="140"/>
                    <a:pt x="119" y="141"/>
                    <a:pt x="121" y="141"/>
                  </a:cubicBezTo>
                  <a:cubicBezTo>
                    <a:pt x="125" y="141"/>
                    <a:pt x="130" y="139"/>
                    <a:pt x="136" y="136"/>
                  </a:cubicBezTo>
                  <a:cubicBezTo>
                    <a:pt x="145" y="155"/>
                    <a:pt x="145" y="155"/>
                    <a:pt x="145" y="155"/>
                  </a:cubicBezTo>
                  <a:cubicBezTo>
                    <a:pt x="142" y="156"/>
                    <a:pt x="138" y="157"/>
                    <a:pt x="135" y="1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18"/>
            <p:cNvSpPr>
              <a:spLocks noEditPoints="1"/>
            </p:cNvSpPr>
            <p:nvPr/>
          </p:nvSpPr>
          <p:spPr bwMode="auto">
            <a:xfrm>
              <a:off x="11299097" y="690260"/>
              <a:ext cx="842817" cy="839424"/>
            </a:xfrm>
            <a:custGeom>
              <a:avLst/>
              <a:gdLst>
                <a:gd name="T0" fmla="*/ 172 w 210"/>
                <a:gd name="T1" fmla="*/ 37 h 209"/>
                <a:gd name="T2" fmla="*/ 38 w 210"/>
                <a:gd name="T3" fmla="*/ 37 h 209"/>
                <a:gd name="T4" fmla="*/ 37 w 210"/>
                <a:gd name="T5" fmla="*/ 172 h 209"/>
                <a:gd name="T6" fmla="*/ 173 w 210"/>
                <a:gd name="T7" fmla="*/ 172 h 209"/>
                <a:gd name="T8" fmla="*/ 172 w 210"/>
                <a:gd name="T9" fmla="*/ 37 h 209"/>
                <a:gd name="T10" fmla="*/ 140 w 210"/>
                <a:gd name="T11" fmla="*/ 99 h 209"/>
                <a:gd name="T12" fmla="*/ 140 w 210"/>
                <a:gd name="T13" fmla="*/ 118 h 209"/>
                <a:gd name="T14" fmla="*/ 114 w 210"/>
                <a:gd name="T15" fmla="*/ 118 h 209"/>
                <a:gd name="T16" fmla="*/ 114 w 210"/>
                <a:gd name="T17" fmla="*/ 126 h 209"/>
                <a:gd name="T18" fmla="*/ 140 w 210"/>
                <a:gd name="T19" fmla="*/ 126 h 209"/>
                <a:gd name="T20" fmla="*/ 140 w 210"/>
                <a:gd name="T21" fmla="*/ 144 h 209"/>
                <a:gd name="T22" fmla="*/ 114 w 210"/>
                <a:gd name="T23" fmla="*/ 144 h 209"/>
                <a:gd name="T24" fmla="*/ 114 w 210"/>
                <a:gd name="T25" fmla="*/ 164 h 209"/>
                <a:gd name="T26" fmla="*/ 94 w 210"/>
                <a:gd name="T27" fmla="*/ 164 h 209"/>
                <a:gd name="T28" fmla="*/ 94 w 210"/>
                <a:gd name="T29" fmla="*/ 144 h 209"/>
                <a:gd name="T30" fmla="*/ 68 w 210"/>
                <a:gd name="T31" fmla="*/ 144 h 209"/>
                <a:gd name="T32" fmla="*/ 68 w 210"/>
                <a:gd name="T33" fmla="*/ 126 h 209"/>
                <a:gd name="T34" fmla="*/ 94 w 210"/>
                <a:gd name="T35" fmla="*/ 126 h 209"/>
                <a:gd name="T36" fmla="*/ 94 w 210"/>
                <a:gd name="T37" fmla="*/ 118 h 209"/>
                <a:gd name="T38" fmla="*/ 68 w 210"/>
                <a:gd name="T39" fmla="*/ 118 h 209"/>
                <a:gd name="T40" fmla="*/ 68 w 210"/>
                <a:gd name="T41" fmla="*/ 99 h 209"/>
                <a:gd name="T42" fmla="*/ 84 w 210"/>
                <a:gd name="T43" fmla="*/ 99 h 209"/>
                <a:gd name="T44" fmla="*/ 60 w 210"/>
                <a:gd name="T45" fmla="*/ 53 h 209"/>
                <a:gd name="T46" fmla="*/ 83 w 210"/>
                <a:gd name="T47" fmla="*/ 53 h 209"/>
                <a:gd name="T48" fmla="*/ 99 w 210"/>
                <a:gd name="T49" fmla="*/ 85 h 209"/>
                <a:gd name="T50" fmla="*/ 103 w 210"/>
                <a:gd name="T51" fmla="*/ 94 h 209"/>
                <a:gd name="T52" fmla="*/ 107 w 210"/>
                <a:gd name="T53" fmla="*/ 85 h 209"/>
                <a:gd name="T54" fmla="*/ 123 w 210"/>
                <a:gd name="T55" fmla="*/ 53 h 209"/>
                <a:gd name="T56" fmla="*/ 146 w 210"/>
                <a:gd name="T57" fmla="*/ 53 h 209"/>
                <a:gd name="T58" fmla="*/ 122 w 210"/>
                <a:gd name="T59" fmla="*/ 99 h 209"/>
                <a:gd name="T60" fmla="*/ 140 w 210"/>
                <a:gd name="T61" fmla="*/ 9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0" h="209">
                  <a:moveTo>
                    <a:pt x="172" y="37"/>
                  </a:moveTo>
                  <a:cubicBezTo>
                    <a:pt x="135" y="0"/>
                    <a:pt x="75" y="0"/>
                    <a:pt x="38" y="37"/>
                  </a:cubicBezTo>
                  <a:cubicBezTo>
                    <a:pt x="0" y="74"/>
                    <a:pt x="0" y="135"/>
                    <a:pt x="37" y="172"/>
                  </a:cubicBezTo>
                  <a:cubicBezTo>
                    <a:pt x="75" y="209"/>
                    <a:pt x="135" y="209"/>
                    <a:pt x="173" y="172"/>
                  </a:cubicBezTo>
                  <a:cubicBezTo>
                    <a:pt x="210" y="135"/>
                    <a:pt x="210" y="74"/>
                    <a:pt x="172" y="37"/>
                  </a:cubicBezTo>
                  <a:close/>
                  <a:moveTo>
                    <a:pt x="140" y="99"/>
                  </a:moveTo>
                  <a:cubicBezTo>
                    <a:pt x="140" y="118"/>
                    <a:pt x="140" y="118"/>
                    <a:pt x="140" y="118"/>
                  </a:cubicBezTo>
                  <a:cubicBezTo>
                    <a:pt x="114" y="118"/>
                    <a:pt x="114" y="118"/>
                    <a:pt x="114" y="118"/>
                  </a:cubicBezTo>
                  <a:cubicBezTo>
                    <a:pt x="114" y="126"/>
                    <a:pt x="114" y="126"/>
                    <a:pt x="114" y="126"/>
                  </a:cubicBezTo>
                  <a:cubicBezTo>
                    <a:pt x="140" y="126"/>
                    <a:pt x="140" y="126"/>
                    <a:pt x="140" y="126"/>
                  </a:cubicBezTo>
                  <a:cubicBezTo>
                    <a:pt x="140" y="144"/>
                    <a:pt x="140" y="144"/>
                    <a:pt x="140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94" y="164"/>
                    <a:pt x="94" y="164"/>
                    <a:pt x="94" y="164"/>
                  </a:cubicBezTo>
                  <a:cubicBezTo>
                    <a:pt x="94" y="144"/>
                    <a:pt x="94" y="144"/>
                    <a:pt x="94" y="144"/>
                  </a:cubicBezTo>
                  <a:cubicBezTo>
                    <a:pt x="68" y="144"/>
                    <a:pt x="68" y="144"/>
                    <a:pt x="68" y="144"/>
                  </a:cubicBezTo>
                  <a:cubicBezTo>
                    <a:pt x="68" y="126"/>
                    <a:pt x="68" y="126"/>
                    <a:pt x="68" y="126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99" y="85"/>
                    <a:pt x="99" y="85"/>
                    <a:pt x="99" y="85"/>
                  </a:cubicBezTo>
                  <a:cubicBezTo>
                    <a:pt x="101" y="89"/>
                    <a:pt x="102" y="91"/>
                    <a:pt x="103" y="94"/>
                  </a:cubicBezTo>
                  <a:cubicBezTo>
                    <a:pt x="104" y="91"/>
                    <a:pt x="105" y="89"/>
                    <a:pt x="107" y="85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46" y="53"/>
                    <a:pt x="146" y="53"/>
                    <a:pt x="146" y="53"/>
                  </a:cubicBezTo>
                  <a:cubicBezTo>
                    <a:pt x="122" y="99"/>
                    <a:pt x="122" y="99"/>
                    <a:pt x="122" y="99"/>
                  </a:cubicBezTo>
                  <a:lnTo>
                    <a:pt x="140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19"/>
            <p:cNvSpPr>
              <a:spLocks noEditPoints="1"/>
            </p:cNvSpPr>
            <p:nvPr/>
          </p:nvSpPr>
          <p:spPr bwMode="auto">
            <a:xfrm>
              <a:off x="9364500" y="1989379"/>
              <a:ext cx="852967" cy="852966"/>
            </a:xfrm>
            <a:custGeom>
              <a:avLst/>
              <a:gdLst>
                <a:gd name="T0" fmla="*/ 169 w 199"/>
                <a:gd name="T1" fmla="*/ 149 h 199"/>
                <a:gd name="T2" fmla="*/ 160 w 199"/>
                <a:gd name="T3" fmla="*/ 178 h 199"/>
                <a:gd name="T4" fmla="*/ 130 w 199"/>
                <a:gd name="T5" fmla="*/ 179 h 199"/>
                <a:gd name="T6" fmla="*/ 106 w 199"/>
                <a:gd name="T7" fmla="*/ 199 h 199"/>
                <a:gd name="T8" fmla="*/ 80 w 199"/>
                <a:gd name="T9" fmla="*/ 183 h 199"/>
                <a:gd name="T10" fmla="*/ 50 w 199"/>
                <a:gd name="T11" fmla="*/ 185 h 199"/>
                <a:gd name="T12" fmla="*/ 37 w 199"/>
                <a:gd name="T13" fmla="*/ 158 h 199"/>
                <a:gd name="T14" fmla="*/ 10 w 199"/>
                <a:gd name="T15" fmla="*/ 143 h 199"/>
                <a:gd name="T16" fmla="*/ 15 w 199"/>
                <a:gd name="T17" fmla="*/ 113 h 199"/>
                <a:gd name="T18" fmla="*/ 1 w 199"/>
                <a:gd name="T19" fmla="*/ 87 h 199"/>
                <a:gd name="T20" fmla="*/ 22 w 199"/>
                <a:gd name="T21" fmla="*/ 64 h 199"/>
                <a:gd name="T22" fmla="*/ 25 w 199"/>
                <a:gd name="T23" fmla="*/ 34 h 199"/>
                <a:gd name="T24" fmla="*/ 55 w 199"/>
                <a:gd name="T25" fmla="*/ 27 h 199"/>
                <a:gd name="T26" fmla="*/ 74 w 199"/>
                <a:gd name="T27" fmla="*/ 4 h 199"/>
                <a:gd name="T28" fmla="*/ 102 w 199"/>
                <a:gd name="T29" fmla="*/ 14 h 199"/>
                <a:gd name="T30" fmla="*/ 131 w 199"/>
                <a:gd name="T31" fmla="*/ 5 h 199"/>
                <a:gd name="T32" fmla="*/ 149 w 199"/>
                <a:gd name="T33" fmla="*/ 30 h 199"/>
                <a:gd name="T34" fmla="*/ 178 w 199"/>
                <a:gd name="T35" fmla="*/ 39 h 199"/>
                <a:gd name="T36" fmla="*/ 179 w 199"/>
                <a:gd name="T37" fmla="*/ 69 h 199"/>
                <a:gd name="T38" fmla="*/ 199 w 199"/>
                <a:gd name="T39" fmla="*/ 93 h 199"/>
                <a:gd name="T40" fmla="*/ 183 w 199"/>
                <a:gd name="T41" fmla="*/ 119 h 199"/>
                <a:gd name="T42" fmla="*/ 64 w 199"/>
                <a:gd name="T43" fmla="*/ 89 h 199"/>
                <a:gd name="T44" fmla="*/ 54 w 199"/>
                <a:gd name="T45" fmla="*/ 78 h 199"/>
                <a:gd name="T46" fmla="*/ 27 w 199"/>
                <a:gd name="T47" fmla="*/ 123 h 199"/>
                <a:gd name="T48" fmla="*/ 60 w 199"/>
                <a:gd name="T49" fmla="*/ 121 h 199"/>
                <a:gd name="T50" fmla="*/ 64 w 199"/>
                <a:gd name="T51" fmla="*/ 103 h 199"/>
                <a:gd name="T52" fmla="*/ 64 w 199"/>
                <a:gd name="T53" fmla="*/ 89 h 199"/>
                <a:gd name="T54" fmla="*/ 100 w 199"/>
                <a:gd name="T55" fmla="*/ 103 h 199"/>
                <a:gd name="T56" fmla="*/ 91 w 199"/>
                <a:gd name="T57" fmla="*/ 116 h 199"/>
                <a:gd name="T58" fmla="*/ 82 w 199"/>
                <a:gd name="T59" fmla="*/ 102 h 199"/>
                <a:gd name="T60" fmla="*/ 73 w 199"/>
                <a:gd name="T61" fmla="*/ 102 h 199"/>
                <a:gd name="T62" fmla="*/ 82 w 199"/>
                <a:gd name="T63" fmla="*/ 122 h 199"/>
                <a:gd name="T64" fmla="*/ 106 w 199"/>
                <a:gd name="T65" fmla="*/ 119 h 199"/>
                <a:gd name="T66" fmla="*/ 109 w 199"/>
                <a:gd name="T67" fmla="*/ 77 h 199"/>
                <a:gd name="T68" fmla="*/ 136 w 199"/>
                <a:gd name="T69" fmla="*/ 95 h 199"/>
                <a:gd name="T70" fmla="*/ 131 w 199"/>
                <a:gd name="T71" fmla="*/ 104 h 199"/>
                <a:gd name="T72" fmla="*/ 140 w 199"/>
                <a:gd name="T73" fmla="*/ 104 h 199"/>
                <a:gd name="T74" fmla="*/ 171 w 199"/>
                <a:gd name="T75" fmla="*/ 77 h 199"/>
                <a:gd name="T76" fmla="*/ 164 w 199"/>
                <a:gd name="T77" fmla="*/ 111 h 199"/>
                <a:gd name="T78" fmla="*/ 171 w 199"/>
                <a:gd name="T79" fmla="*/ 114 h 199"/>
                <a:gd name="T80" fmla="*/ 171 w 199"/>
                <a:gd name="T81" fmla="*/ 123 h 199"/>
                <a:gd name="T82" fmla="*/ 56 w 199"/>
                <a:gd name="T83" fmla="*/ 109 h 199"/>
                <a:gd name="T84" fmla="*/ 45 w 199"/>
                <a:gd name="T85" fmla="*/ 115 h 199"/>
                <a:gd name="T86" fmla="*/ 44 w 199"/>
                <a:gd name="T87" fmla="*/ 103 h 199"/>
                <a:gd name="T88" fmla="*/ 49 w 199"/>
                <a:gd name="T89" fmla="*/ 95 h 199"/>
                <a:gd name="T90" fmla="*/ 37 w 199"/>
                <a:gd name="T91" fmla="*/ 85 h 199"/>
                <a:gd name="T92" fmla="*/ 53 w 199"/>
                <a:gd name="T93" fmla="*/ 87 h 199"/>
                <a:gd name="T94" fmla="*/ 49 w 199"/>
                <a:gd name="T95" fmla="*/ 9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9" h="199">
                  <a:moveTo>
                    <a:pt x="177" y="135"/>
                  </a:moveTo>
                  <a:cubicBezTo>
                    <a:pt x="186" y="149"/>
                    <a:pt x="186" y="149"/>
                    <a:pt x="186" y="149"/>
                  </a:cubicBezTo>
                  <a:cubicBezTo>
                    <a:pt x="169" y="149"/>
                    <a:pt x="169" y="149"/>
                    <a:pt x="169" y="149"/>
                  </a:cubicBezTo>
                  <a:cubicBezTo>
                    <a:pt x="174" y="165"/>
                    <a:pt x="174" y="165"/>
                    <a:pt x="174" y="165"/>
                  </a:cubicBezTo>
                  <a:cubicBezTo>
                    <a:pt x="158" y="162"/>
                    <a:pt x="158" y="162"/>
                    <a:pt x="158" y="162"/>
                  </a:cubicBezTo>
                  <a:cubicBezTo>
                    <a:pt x="160" y="178"/>
                    <a:pt x="160" y="178"/>
                    <a:pt x="160" y="178"/>
                  </a:cubicBezTo>
                  <a:cubicBezTo>
                    <a:pt x="145" y="172"/>
                    <a:pt x="145" y="172"/>
                    <a:pt x="145" y="172"/>
                  </a:cubicBezTo>
                  <a:cubicBezTo>
                    <a:pt x="143" y="189"/>
                    <a:pt x="143" y="189"/>
                    <a:pt x="143" y="189"/>
                  </a:cubicBezTo>
                  <a:cubicBezTo>
                    <a:pt x="130" y="179"/>
                    <a:pt x="130" y="179"/>
                    <a:pt x="130" y="179"/>
                  </a:cubicBezTo>
                  <a:cubicBezTo>
                    <a:pt x="125" y="195"/>
                    <a:pt x="125" y="195"/>
                    <a:pt x="125" y="195"/>
                  </a:cubicBezTo>
                  <a:cubicBezTo>
                    <a:pt x="113" y="184"/>
                    <a:pt x="113" y="184"/>
                    <a:pt x="113" y="184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97" y="185"/>
                    <a:pt x="97" y="185"/>
                    <a:pt x="97" y="185"/>
                  </a:cubicBezTo>
                  <a:cubicBezTo>
                    <a:pt x="87" y="198"/>
                    <a:pt x="87" y="198"/>
                    <a:pt x="87" y="198"/>
                  </a:cubicBezTo>
                  <a:cubicBezTo>
                    <a:pt x="80" y="183"/>
                    <a:pt x="80" y="183"/>
                    <a:pt x="80" y="183"/>
                  </a:cubicBezTo>
                  <a:cubicBezTo>
                    <a:pt x="68" y="194"/>
                    <a:pt x="68" y="194"/>
                    <a:pt x="68" y="194"/>
                  </a:cubicBezTo>
                  <a:cubicBezTo>
                    <a:pt x="64" y="177"/>
                    <a:pt x="64" y="177"/>
                    <a:pt x="64" y="177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21" y="160"/>
                    <a:pt x="21" y="160"/>
                    <a:pt x="21" y="160"/>
                  </a:cubicBezTo>
                  <a:cubicBezTo>
                    <a:pt x="27" y="144"/>
                    <a:pt x="27" y="144"/>
                    <a:pt x="27" y="144"/>
                  </a:cubicBezTo>
                  <a:cubicBezTo>
                    <a:pt x="10" y="143"/>
                    <a:pt x="10" y="143"/>
                    <a:pt x="10" y="143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4" y="125"/>
                    <a:pt x="4" y="125"/>
                    <a:pt x="4" y="125"/>
                  </a:cubicBezTo>
                  <a:cubicBezTo>
                    <a:pt x="15" y="113"/>
                    <a:pt x="15" y="113"/>
                    <a:pt x="15" y="113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49" y="13"/>
                    <a:pt x="149" y="13"/>
                    <a:pt x="149" y="13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2" y="41"/>
                    <a:pt x="162" y="41"/>
                    <a:pt x="162" y="41"/>
                  </a:cubicBezTo>
                  <a:cubicBezTo>
                    <a:pt x="178" y="39"/>
                    <a:pt x="178" y="39"/>
                    <a:pt x="178" y="39"/>
                  </a:cubicBezTo>
                  <a:cubicBezTo>
                    <a:pt x="172" y="54"/>
                    <a:pt x="172" y="54"/>
                    <a:pt x="172" y="54"/>
                  </a:cubicBezTo>
                  <a:cubicBezTo>
                    <a:pt x="189" y="56"/>
                    <a:pt x="189" y="56"/>
                    <a:pt x="189" y="56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96" y="74"/>
                    <a:pt x="196" y="74"/>
                    <a:pt x="196" y="74"/>
                  </a:cubicBezTo>
                  <a:cubicBezTo>
                    <a:pt x="184" y="86"/>
                    <a:pt x="184" y="86"/>
                    <a:pt x="184" y="86"/>
                  </a:cubicBezTo>
                  <a:cubicBezTo>
                    <a:pt x="199" y="93"/>
                    <a:pt x="199" y="93"/>
                    <a:pt x="199" y="93"/>
                  </a:cubicBezTo>
                  <a:cubicBezTo>
                    <a:pt x="185" y="102"/>
                    <a:pt x="185" y="102"/>
                    <a:pt x="185" y="102"/>
                  </a:cubicBezTo>
                  <a:cubicBezTo>
                    <a:pt x="198" y="112"/>
                    <a:pt x="198" y="112"/>
                    <a:pt x="198" y="112"/>
                  </a:cubicBezTo>
                  <a:cubicBezTo>
                    <a:pt x="183" y="119"/>
                    <a:pt x="183" y="119"/>
                    <a:pt x="183" y="119"/>
                  </a:cubicBezTo>
                  <a:cubicBezTo>
                    <a:pt x="194" y="131"/>
                    <a:pt x="194" y="131"/>
                    <a:pt x="194" y="131"/>
                  </a:cubicBezTo>
                  <a:lnTo>
                    <a:pt x="177" y="135"/>
                  </a:lnTo>
                  <a:close/>
                  <a:moveTo>
                    <a:pt x="64" y="89"/>
                  </a:moveTo>
                  <a:cubicBezTo>
                    <a:pt x="64" y="87"/>
                    <a:pt x="63" y="85"/>
                    <a:pt x="62" y="84"/>
                  </a:cubicBezTo>
                  <a:cubicBezTo>
                    <a:pt x="61" y="82"/>
                    <a:pt x="60" y="81"/>
                    <a:pt x="59" y="80"/>
                  </a:cubicBezTo>
                  <a:cubicBezTo>
                    <a:pt x="57" y="79"/>
                    <a:pt x="56" y="78"/>
                    <a:pt x="54" y="78"/>
                  </a:cubicBezTo>
                  <a:cubicBezTo>
                    <a:pt x="52" y="77"/>
                    <a:pt x="49" y="77"/>
                    <a:pt x="46" y="77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123"/>
                    <a:pt x="27" y="123"/>
                    <a:pt x="27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9" y="123"/>
                    <a:pt x="53" y="123"/>
                    <a:pt x="54" y="123"/>
                  </a:cubicBezTo>
                  <a:cubicBezTo>
                    <a:pt x="57" y="123"/>
                    <a:pt x="59" y="122"/>
                    <a:pt x="60" y="121"/>
                  </a:cubicBezTo>
                  <a:cubicBezTo>
                    <a:pt x="62" y="120"/>
                    <a:pt x="63" y="118"/>
                    <a:pt x="64" y="116"/>
                  </a:cubicBezTo>
                  <a:cubicBezTo>
                    <a:pt x="65" y="114"/>
                    <a:pt x="66" y="112"/>
                    <a:pt x="66" y="110"/>
                  </a:cubicBezTo>
                  <a:cubicBezTo>
                    <a:pt x="66" y="107"/>
                    <a:pt x="65" y="105"/>
                    <a:pt x="64" y="103"/>
                  </a:cubicBezTo>
                  <a:cubicBezTo>
                    <a:pt x="62" y="101"/>
                    <a:pt x="60" y="100"/>
                    <a:pt x="57" y="99"/>
                  </a:cubicBezTo>
                  <a:cubicBezTo>
                    <a:pt x="59" y="98"/>
                    <a:pt x="61" y="97"/>
                    <a:pt x="62" y="95"/>
                  </a:cubicBezTo>
                  <a:cubicBezTo>
                    <a:pt x="63" y="93"/>
                    <a:pt x="64" y="91"/>
                    <a:pt x="64" y="89"/>
                  </a:cubicBezTo>
                  <a:close/>
                  <a:moveTo>
                    <a:pt x="109" y="77"/>
                  </a:moveTo>
                  <a:cubicBezTo>
                    <a:pt x="100" y="77"/>
                    <a:pt x="100" y="77"/>
                    <a:pt x="100" y="77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6"/>
                    <a:pt x="100" y="109"/>
                    <a:pt x="100" y="110"/>
                  </a:cubicBezTo>
                  <a:cubicBezTo>
                    <a:pt x="100" y="112"/>
                    <a:pt x="99" y="113"/>
                    <a:pt x="97" y="114"/>
                  </a:cubicBezTo>
                  <a:cubicBezTo>
                    <a:pt x="96" y="116"/>
                    <a:pt x="94" y="116"/>
                    <a:pt x="91" y="116"/>
                  </a:cubicBezTo>
                  <a:cubicBezTo>
                    <a:pt x="89" y="116"/>
                    <a:pt x="87" y="115"/>
                    <a:pt x="85" y="114"/>
                  </a:cubicBezTo>
                  <a:cubicBezTo>
                    <a:pt x="84" y="113"/>
                    <a:pt x="83" y="112"/>
                    <a:pt x="83" y="110"/>
                  </a:cubicBezTo>
                  <a:cubicBezTo>
                    <a:pt x="82" y="109"/>
                    <a:pt x="82" y="106"/>
                    <a:pt x="82" y="102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3" y="107"/>
                    <a:pt x="73" y="111"/>
                    <a:pt x="74" y="113"/>
                  </a:cubicBezTo>
                  <a:cubicBezTo>
                    <a:pt x="74" y="115"/>
                    <a:pt x="75" y="117"/>
                    <a:pt x="76" y="119"/>
                  </a:cubicBezTo>
                  <a:cubicBezTo>
                    <a:pt x="78" y="120"/>
                    <a:pt x="80" y="121"/>
                    <a:pt x="82" y="122"/>
                  </a:cubicBezTo>
                  <a:cubicBezTo>
                    <a:pt x="84" y="123"/>
                    <a:pt x="87" y="124"/>
                    <a:pt x="92" y="124"/>
                  </a:cubicBezTo>
                  <a:cubicBezTo>
                    <a:pt x="95" y="124"/>
                    <a:pt x="98" y="124"/>
                    <a:pt x="101" y="123"/>
                  </a:cubicBezTo>
                  <a:cubicBezTo>
                    <a:pt x="103" y="122"/>
                    <a:pt x="105" y="120"/>
                    <a:pt x="106" y="119"/>
                  </a:cubicBezTo>
                  <a:cubicBezTo>
                    <a:pt x="107" y="117"/>
                    <a:pt x="108" y="115"/>
                    <a:pt x="109" y="113"/>
                  </a:cubicBezTo>
                  <a:cubicBezTo>
                    <a:pt x="109" y="111"/>
                    <a:pt x="109" y="107"/>
                    <a:pt x="109" y="101"/>
                  </a:cubicBezTo>
                  <a:lnTo>
                    <a:pt x="109" y="77"/>
                  </a:lnTo>
                  <a:close/>
                  <a:moveTo>
                    <a:pt x="157" y="77"/>
                  </a:moveTo>
                  <a:cubicBezTo>
                    <a:pt x="146" y="77"/>
                    <a:pt x="146" y="77"/>
                    <a:pt x="146" y="77"/>
                  </a:cubicBezTo>
                  <a:cubicBezTo>
                    <a:pt x="136" y="95"/>
                    <a:pt x="136" y="95"/>
                    <a:pt x="136" y="95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14" y="77"/>
                    <a:pt x="114" y="77"/>
                    <a:pt x="114" y="77"/>
                  </a:cubicBezTo>
                  <a:cubicBezTo>
                    <a:pt x="131" y="104"/>
                    <a:pt x="131" y="104"/>
                    <a:pt x="131" y="104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40" y="123"/>
                    <a:pt x="140" y="123"/>
                    <a:pt x="140" y="123"/>
                  </a:cubicBezTo>
                  <a:cubicBezTo>
                    <a:pt x="140" y="104"/>
                    <a:pt x="140" y="104"/>
                    <a:pt x="140" y="104"/>
                  </a:cubicBezTo>
                  <a:lnTo>
                    <a:pt x="157" y="77"/>
                  </a:lnTo>
                  <a:close/>
                  <a:moveTo>
                    <a:pt x="171" y="88"/>
                  </a:moveTo>
                  <a:cubicBezTo>
                    <a:pt x="171" y="77"/>
                    <a:pt x="171" y="77"/>
                    <a:pt x="171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164" y="111"/>
                    <a:pt x="164" y="111"/>
                    <a:pt x="164" y="111"/>
                  </a:cubicBezTo>
                  <a:cubicBezTo>
                    <a:pt x="169" y="111"/>
                    <a:pt x="169" y="111"/>
                    <a:pt x="169" y="111"/>
                  </a:cubicBezTo>
                  <a:lnTo>
                    <a:pt x="171" y="88"/>
                  </a:lnTo>
                  <a:close/>
                  <a:moveTo>
                    <a:pt x="171" y="114"/>
                  </a:moveTo>
                  <a:cubicBezTo>
                    <a:pt x="162" y="114"/>
                    <a:pt x="162" y="114"/>
                    <a:pt x="162" y="114"/>
                  </a:cubicBezTo>
                  <a:cubicBezTo>
                    <a:pt x="162" y="123"/>
                    <a:pt x="162" y="123"/>
                    <a:pt x="162" y="123"/>
                  </a:cubicBezTo>
                  <a:cubicBezTo>
                    <a:pt x="171" y="123"/>
                    <a:pt x="171" y="123"/>
                    <a:pt x="171" y="123"/>
                  </a:cubicBezTo>
                  <a:lnTo>
                    <a:pt x="171" y="114"/>
                  </a:lnTo>
                  <a:close/>
                  <a:moveTo>
                    <a:pt x="55" y="106"/>
                  </a:moveTo>
                  <a:cubicBezTo>
                    <a:pt x="56" y="107"/>
                    <a:pt x="56" y="108"/>
                    <a:pt x="56" y="109"/>
                  </a:cubicBezTo>
                  <a:cubicBezTo>
                    <a:pt x="56" y="111"/>
                    <a:pt x="56" y="112"/>
                    <a:pt x="55" y="113"/>
                  </a:cubicBezTo>
                  <a:cubicBezTo>
                    <a:pt x="54" y="114"/>
                    <a:pt x="53" y="115"/>
                    <a:pt x="52" y="115"/>
                  </a:cubicBezTo>
                  <a:cubicBezTo>
                    <a:pt x="51" y="115"/>
                    <a:pt x="49" y="115"/>
                    <a:pt x="45" y="115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8" y="103"/>
                    <a:pt x="51" y="103"/>
                    <a:pt x="52" y="104"/>
                  </a:cubicBezTo>
                  <a:cubicBezTo>
                    <a:pt x="54" y="104"/>
                    <a:pt x="55" y="105"/>
                    <a:pt x="55" y="106"/>
                  </a:cubicBezTo>
                  <a:close/>
                  <a:moveTo>
                    <a:pt x="49" y="95"/>
                  </a:moveTo>
                  <a:cubicBezTo>
                    <a:pt x="49" y="96"/>
                    <a:pt x="46" y="96"/>
                    <a:pt x="43" y="96"/>
                  </a:cubicBezTo>
                  <a:cubicBezTo>
                    <a:pt x="37" y="96"/>
                    <a:pt x="37" y="96"/>
                    <a:pt x="37" y="96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6" y="85"/>
                    <a:pt x="49" y="85"/>
                    <a:pt x="50" y="85"/>
                  </a:cubicBezTo>
                  <a:cubicBezTo>
                    <a:pt x="51" y="85"/>
                    <a:pt x="53" y="86"/>
                    <a:pt x="53" y="87"/>
                  </a:cubicBezTo>
                  <a:cubicBezTo>
                    <a:pt x="54" y="88"/>
                    <a:pt x="55" y="89"/>
                    <a:pt x="55" y="90"/>
                  </a:cubicBezTo>
                  <a:cubicBezTo>
                    <a:pt x="55" y="92"/>
                    <a:pt x="54" y="93"/>
                    <a:pt x="53" y="94"/>
                  </a:cubicBezTo>
                  <a:cubicBezTo>
                    <a:pt x="52" y="95"/>
                    <a:pt x="51" y="95"/>
                    <a:pt x="49" y="9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20"/>
            <p:cNvSpPr>
              <a:spLocks noEditPoints="1"/>
            </p:cNvSpPr>
            <p:nvPr/>
          </p:nvSpPr>
          <p:spPr bwMode="auto">
            <a:xfrm>
              <a:off x="8665980" y="3218797"/>
              <a:ext cx="698520" cy="697005"/>
            </a:xfrm>
            <a:custGeom>
              <a:avLst/>
              <a:gdLst>
                <a:gd name="T0" fmla="*/ 414 w 461"/>
                <a:gd name="T1" fmla="*/ 211 h 460"/>
                <a:gd name="T2" fmla="*/ 442 w 461"/>
                <a:gd name="T3" fmla="*/ 116 h 460"/>
                <a:gd name="T4" fmla="*/ 348 w 461"/>
                <a:gd name="T5" fmla="*/ 88 h 460"/>
                <a:gd name="T6" fmla="*/ 301 w 461"/>
                <a:gd name="T7" fmla="*/ 0 h 460"/>
                <a:gd name="T8" fmla="*/ 213 w 461"/>
                <a:gd name="T9" fmla="*/ 48 h 460"/>
                <a:gd name="T10" fmla="*/ 116 w 461"/>
                <a:gd name="T11" fmla="*/ 19 h 460"/>
                <a:gd name="T12" fmla="*/ 88 w 461"/>
                <a:gd name="T13" fmla="*/ 114 h 460"/>
                <a:gd name="T14" fmla="*/ 0 w 461"/>
                <a:gd name="T15" fmla="*/ 161 h 460"/>
                <a:gd name="T16" fmla="*/ 47 w 461"/>
                <a:gd name="T17" fmla="*/ 249 h 460"/>
                <a:gd name="T18" fmla="*/ 19 w 461"/>
                <a:gd name="T19" fmla="*/ 344 h 460"/>
                <a:gd name="T20" fmla="*/ 114 w 461"/>
                <a:gd name="T21" fmla="*/ 372 h 460"/>
                <a:gd name="T22" fmla="*/ 161 w 461"/>
                <a:gd name="T23" fmla="*/ 460 h 460"/>
                <a:gd name="T24" fmla="*/ 248 w 461"/>
                <a:gd name="T25" fmla="*/ 413 h 460"/>
                <a:gd name="T26" fmla="*/ 345 w 461"/>
                <a:gd name="T27" fmla="*/ 441 h 460"/>
                <a:gd name="T28" fmla="*/ 374 w 461"/>
                <a:gd name="T29" fmla="*/ 346 h 460"/>
                <a:gd name="T30" fmla="*/ 461 w 461"/>
                <a:gd name="T31" fmla="*/ 299 h 460"/>
                <a:gd name="T32" fmla="*/ 414 w 461"/>
                <a:gd name="T33" fmla="*/ 211 h 460"/>
                <a:gd name="T34" fmla="*/ 156 w 461"/>
                <a:gd name="T35" fmla="*/ 294 h 460"/>
                <a:gd name="T36" fmla="*/ 133 w 461"/>
                <a:gd name="T37" fmla="*/ 294 h 460"/>
                <a:gd name="T38" fmla="*/ 92 w 461"/>
                <a:gd name="T39" fmla="*/ 225 h 460"/>
                <a:gd name="T40" fmla="*/ 92 w 461"/>
                <a:gd name="T41" fmla="*/ 294 h 460"/>
                <a:gd name="T42" fmla="*/ 69 w 461"/>
                <a:gd name="T43" fmla="*/ 294 h 460"/>
                <a:gd name="T44" fmla="*/ 69 w 461"/>
                <a:gd name="T45" fmla="*/ 195 h 460"/>
                <a:gd name="T46" fmla="*/ 99 w 461"/>
                <a:gd name="T47" fmla="*/ 195 h 460"/>
                <a:gd name="T48" fmla="*/ 133 w 461"/>
                <a:gd name="T49" fmla="*/ 251 h 460"/>
                <a:gd name="T50" fmla="*/ 133 w 461"/>
                <a:gd name="T51" fmla="*/ 195 h 460"/>
                <a:gd name="T52" fmla="*/ 156 w 461"/>
                <a:gd name="T53" fmla="*/ 195 h 460"/>
                <a:gd name="T54" fmla="*/ 156 w 461"/>
                <a:gd name="T55" fmla="*/ 294 h 460"/>
                <a:gd name="T56" fmla="*/ 246 w 461"/>
                <a:gd name="T57" fmla="*/ 213 h 460"/>
                <a:gd name="T58" fmla="*/ 203 w 461"/>
                <a:gd name="T59" fmla="*/ 213 h 460"/>
                <a:gd name="T60" fmla="*/ 203 w 461"/>
                <a:gd name="T61" fmla="*/ 230 h 460"/>
                <a:gd name="T62" fmla="*/ 244 w 461"/>
                <a:gd name="T63" fmla="*/ 230 h 460"/>
                <a:gd name="T64" fmla="*/ 244 w 461"/>
                <a:gd name="T65" fmla="*/ 251 h 460"/>
                <a:gd name="T66" fmla="*/ 203 w 461"/>
                <a:gd name="T67" fmla="*/ 251 h 460"/>
                <a:gd name="T68" fmla="*/ 203 w 461"/>
                <a:gd name="T69" fmla="*/ 275 h 460"/>
                <a:gd name="T70" fmla="*/ 246 w 461"/>
                <a:gd name="T71" fmla="*/ 275 h 460"/>
                <a:gd name="T72" fmla="*/ 246 w 461"/>
                <a:gd name="T73" fmla="*/ 294 h 460"/>
                <a:gd name="T74" fmla="*/ 177 w 461"/>
                <a:gd name="T75" fmla="*/ 294 h 460"/>
                <a:gd name="T76" fmla="*/ 177 w 461"/>
                <a:gd name="T77" fmla="*/ 195 h 460"/>
                <a:gd name="T78" fmla="*/ 246 w 461"/>
                <a:gd name="T79" fmla="*/ 195 h 460"/>
                <a:gd name="T80" fmla="*/ 246 w 461"/>
                <a:gd name="T81" fmla="*/ 213 h 460"/>
                <a:gd name="T82" fmla="*/ 374 w 461"/>
                <a:gd name="T83" fmla="*/ 294 h 460"/>
                <a:gd name="T84" fmla="*/ 345 w 461"/>
                <a:gd name="T85" fmla="*/ 294 h 460"/>
                <a:gd name="T86" fmla="*/ 329 w 461"/>
                <a:gd name="T87" fmla="*/ 232 h 460"/>
                <a:gd name="T88" fmla="*/ 312 w 461"/>
                <a:gd name="T89" fmla="*/ 294 h 460"/>
                <a:gd name="T90" fmla="*/ 284 w 461"/>
                <a:gd name="T91" fmla="*/ 294 h 460"/>
                <a:gd name="T92" fmla="*/ 260 w 461"/>
                <a:gd name="T93" fmla="*/ 195 h 460"/>
                <a:gd name="T94" fmla="*/ 286 w 461"/>
                <a:gd name="T95" fmla="*/ 195 h 460"/>
                <a:gd name="T96" fmla="*/ 301 w 461"/>
                <a:gd name="T97" fmla="*/ 261 h 460"/>
                <a:gd name="T98" fmla="*/ 317 w 461"/>
                <a:gd name="T99" fmla="*/ 195 h 460"/>
                <a:gd name="T100" fmla="*/ 341 w 461"/>
                <a:gd name="T101" fmla="*/ 195 h 460"/>
                <a:gd name="T102" fmla="*/ 357 w 461"/>
                <a:gd name="T103" fmla="*/ 261 h 460"/>
                <a:gd name="T104" fmla="*/ 371 w 461"/>
                <a:gd name="T105" fmla="*/ 195 h 460"/>
                <a:gd name="T106" fmla="*/ 398 w 461"/>
                <a:gd name="T107" fmla="*/ 195 h 460"/>
                <a:gd name="T108" fmla="*/ 374 w 461"/>
                <a:gd name="T109" fmla="*/ 294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1" h="460">
                  <a:moveTo>
                    <a:pt x="414" y="211"/>
                  </a:moveTo>
                  <a:lnTo>
                    <a:pt x="442" y="116"/>
                  </a:lnTo>
                  <a:lnTo>
                    <a:pt x="348" y="88"/>
                  </a:lnTo>
                  <a:lnTo>
                    <a:pt x="301" y="0"/>
                  </a:lnTo>
                  <a:lnTo>
                    <a:pt x="213" y="48"/>
                  </a:lnTo>
                  <a:lnTo>
                    <a:pt x="116" y="19"/>
                  </a:lnTo>
                  <a:lnTo>
                    <a:pt x="88" y="114"/>
                  </a:lnTo>
                  <a:lnTo>
                    <a:pt x="0" y="161"/>
                  </a:lnTo>
                  <a:lnTo>
                    <a:pt x="47" y="249"/>
                  </a:lnTo>
                  <a:lnTo>
                    <a:pt x="19" y="344"/>
                  </a:lnTo>
                  <a:lnTo>
                    <a:pt x="114" y="372"/>
                  </a:lnTo>
                  <a:lnTo>
                    <a:pt x="161" y="460"/>
                  </a:lnTo>
                  <a:lnTo>
                    <a:pt x="248" y="413"/>
                  </a:lnTo>
                  <a:lnTo>
                    <a:pt x="345" y="441"/>
                  </a:lnTo>
                  <a:lnTo>
                    <a:pt x="374" y="346"/>
                  </a:lnTo>
                  <a:lnTo>
                    <a:pt x="461" y="299"/>
                  </a:lnTo>
                  <a:lnTo>
                    <a:pt x="414" y="211"/>
                  </a:lnTo>
                  <a:close/>
                  <a:moveTo>
                    <a:pt x="156" y="294"/>
                  </a:moveTo>
                  <a:lnTo>
                    <a:pt x="133" y="294"/>
                  </a:lnTo>
                  <a:lnTo>
                    <a:pt x="92" y="225"/>
                  </a:lnTo>
                  <a:lnTo>
                    <a:pt x="92" y="294"/>
                  </a:lnTo>
                  <a:lnTo>
                    <a:pt x="69" y="294"/>
                  </a:lnTo>
                  <a:lnTo>
                    <a:pt x="69" y="195"/>
                  </a:lnTo>
                  <a:lnTo>
                    <a:pt x="99" y="195"/>
                  </a:lnTo>
                  <a:lnTo>
                    <a:pt x="133" y="251"/>
                  </a:lnTo>
                  <a:lnTo>
                    <a:pt x="133" y="195"/>
                  </a:lnTo>
                  <a:lnTo>
                    <a:pt x="156" y="195"/>
                  </a:lnTo>
                  <a:lnTo>
                    <a:pt x="156" y="294"/>
                  </a:lnTo>
                  <a:close/>
                  <a:moveTo>
                    <a:pt x="246" y="213"/>
                  </a:moveTo>
                  <a:lnTo>
                    <a:pt x="203" y="213"/>
                  </a:lnTo>
                  <a:lnTo>
                    <a:pt x="203" y="230"/>
                  </a:lnTo>
                  <a:lnTo>
                    <a:pt x="244" y="230"/>
                  </a:lnTo>
                  <a:lnTo>
                    <a:pt x="244" y="251"/>
                  </a:lnTo>
                  <a:lnTo>
                    <a:pt x="203" y="251"/>
                  </a:lnTo>
                  <a:lnTo>
                    <a:pt x="203" y="275"/>
                  </a:lnTo>
                  <a:lnTo>
                    <a:pt x="246" y="275"/>
                  </a:lnTo>
                  <a:lnTo>
                    <a:pt x="246" y="294"/>
                  </a:lnTo>
                  <a:lnTo>
                    <a:pt x="177" y="294"/>
                  </a:lnTo>
                  <a:lnTo>
                    <a:pt x="177" y="195"/>
                  </a:lnTo>
                  <a:lnTo>
                    <a:pt x="246" y="195"/>
                  </a:lnTo>
                  <a:lnTo>
                    <a:pt x="246" y="213"/>
                  </a:lnTo>
                  <a:close/>
                  <a:moveTo>
                    <a:pt x="374" y="294"/>
                  </a:moveTo>
                  <a:lnTo>
                    <a:pt x="345" y="294"/>
                  </a:lnTo>
                  <a:lnTo>
                    <a:pt x="329" y="232"/>
                  </a:lnTo>
                  <a:lnTo>
                    <a:pt x="312" y="294"/>
                  </a:lnTo>
                  <a:lnTo>
                    <a:pt x="284" y="294"/>
                  </a:lnTo>
                  <a:lnTo>
                    <a:pt x="260" y="195"/>
                  </a:lnTo>
                  <a:lnTo>
                    <a:pt x="286" y="195"/>
                  </a:lnTo>
                  <a:lnTo>
                    <a:pt x="301" y="261"/>
                  </a:lnTo>
                  <a:lnTo>
                    <a:pt x="317" y="195"/>
                  </a:lnTo>
                  <a:lnTo>
                    <a:pt x="341" y="195"/>
                  </a:lnTo>
                  <a:lnTo>
                    <a:pt x="357" y="261"/>
                  </a:lnTo>
                  <a:lnTo>
                    <a:pt x="371" y="195"/>
                  </a:lnTo>
                  <a:lnTo>
                    <a:pt x="398" y="195"/>
                  </a:lnTo>
                  <a:lnTo>
                    <a:pt x="374" y="2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21"/>
            <p:cNvSpPr>
              <a:spLocks noEditPoints="1"/>
            </p:cNvSpPr>
            <p:nvPr/>
          </p:nvSpPr>
          <p:spPr bwMode="auto">
            <a:xfrm>
              <a:off x="8540710" y="4108750"/>
              <a:ext cx="706096" cy="710641"/>
            </a:xfrm>
            <a:custGeom>
              <a:avLst/>
              <a:gdLst>
                <a:gd name="T0" fmla="*/ 99 w 197"/>
                <a:gd name="T1" fmla="*/ 198 h 198"/>
                <a:gd name="T2" fmla="*/ 0 w 197"/>
                <a:gd name="T3" fmla="*/ 99 h 198"/>
                <a:gd name="T4" fmla="*/ 99 w 197"/>
                <a:gd name="T5" fmla="*/ 0 h 198"/>
                <a:gd name="T6" fmla="*/ 197 w 197"/>
                <a:gd name="T7" fmla="*/ 99 h 198"/>
                <a:gd name="T8" fmla="*/ 99 w 197"/>
                <a:gd name="T9" fmla="*/ 198 h 198"/>
                <a:gd name="T10" fmla="*/ 74 w 197"/>
                <a:gd name="T11" fmla="*/ 80 h 198"/>
                <a:gd name="T12" fmla="*/ 62 w 197"/>
                <a:gd name="T13" fmla="*/ 95 h 198"/>
                <a:gd name="T14" fmla="*/ 65 w 197"/>
                <a:gd name="T15" fmla="*/ 98 h 198"/>
                <a:gd name="T16" fmla="*/ 87 w 197"/>
                <a:gd name="T17" fmla="*/ 79 h 198"/>
                <a:gd name="T18" fmla="*/ 89 w 197"/>
                <a:gd name="T19" fmla="*/ 85 h 198"/>
                <a:gd name="T20" fmla="*/ 74 w 197"/>
                <a:gd name="T21" fmla="*/ 122 h 198"/>
                <a:gd name="T22" fmla="*/ 65 w 197"/>
                <a:gd name="T23" fmla="*/ 153 h 198"/>
                <a:gd name="T24" fmla="*/ 78 w 197"/>
                <a:gd name="T25" fmla="*/ 165 h 198"/>
                <a:gd name="T26" fmla="*/ 124 w 197"/>
                <a:gd name="T27" fmla="*/ 132 h 198"/>
                <a:gd name="T28" fmla="*/ 122 w 197"/>
                <a:gd name="T29" fmla="*/ 129 h 198"/>
                <a:gd name="T30" fmla="*/ 101 w 197"/>
                <a:gd name="T31" fmla="*/ 147 h 198"/>
                <a:gd name="T32" fmla="*/ 98 w 197"/>
                <a:gd name="T33" fmla="*/ 144 h 198"/>
                <a:gd name="T34" fmla="*/ 102 w 197"/>
                <a:gd name="T35" fmla="*/ 132 h 198"/>
                <a:gd name="T36" fmla="*/ 117 w 197"/>
                <a:gd name="T37" fmla="*/ 91 h 198"/>
                <a:gd name="T38" fmla="*/ 106 w 197"/>
                <a:gd name="T39" fmla="*/ 65 h 198"/>
                <a:gd name="T40" fmla="*/ 74 w 197"/>
                <a:gd name="T41" fmla="*/ 80 h 198"/>
                <a:gd name="T42" fmla="*/ 118 w 197"/>
                <a:gd name="T43" fmla="*/ 27 h 198"/>
                <a:gd name="T44" fmla="*/ 100 w 197"/>
                <a:gd name="T45" fmla="*/ 44 h 198"/>
                <a:gd name="T46" fmla="*/ 115 w 197"/>
                <a:gd name="T47" fmla="*/ 58 h 198"/>
                <a:gd name="T48" fmla="*/ 132 w 197"/>
                <a:gd name="T49" fmla="*/ 41 h 198"/>
                <a:gd name="T50" fmla="*/ 118 w 197"/>
                <a:gd name="T51" fmla="*/ 27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7" h="198">
                  <a:moveTo>
                    <a:pt x="99" y="198"/>
                  </a:moveTo>
                  <a:cubicBezTo>
                    <a:pt x="44" y="198"/>
                    <a:pt x="0" y="154"/>
                    <a:pt x="0" y="99"/>
                  </a:cubicBezTo>
                  <a:cubicBezTo>
                    <a:pt x="0" y="45"/>
                    <a:pt x="44" y="0"/>
                    <a:pt x="99" y="0"/>
                  </a:cubicBezTo>
                  <a:cubicBezTo>
                    <a:pt x="153" y="0"/>
                    <a:pt x="197" y="45"/>
                    <a:pt x="197" y="99"/>
                  </a:cubicBezTo>
                  <a:cubicBezTo>
                    <a:pt x="197" y="154"/>
                    <a:pt x="153" y="198"/>
                    <a:pt x="99" y="198"/>
                  </a:cubicBezTo>
                  <a:close/>
                  <a:moveTo>
                    <a:pt x="74" y="80"/>
                  </a:moveTo>
                  <a:cubicBezTo>
                    <a:pt x="72" y="82"/>
                    <a:pt x="62" y="91"/>
                    <a:pt x="62" y="95"/>
                  </a:cubicBezTo>
                  <a:cubicBezTo>
                    <a:pt x="62" y="96"/>
                    <a:pt x="64" y="98"/>
                    <a:pt x="65" y="98"/>
                  </a:cubicBezTo>
                  <a:cubicBezTo>
                    <a:pt x="69" y="98"/>
                    <a:pt x="79" y="79"/>
                    <a:pt x="87" y="79"/>
                  </a:cubicBezTo>
                  <a:cubicBezTo>
                    <a:pt x="88" y="79"/>
                    <a:pt x="90" y="81"/>
                    <a:pt x="89" y="85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73" y="126"/>
                    <a:pt x="65" y="143"/>
                    <a:pt x="65" y="153"/>
                  </a:cubicBezTo>
                  <a:cubicBezTo>
                    <a:pt x="65" y="161"/>
                    <a:pt x="71" y="165"/>
                    <a:pt x="78" y="165"/>
                  </a:cubicBezTo>
                  <a:cubicBezTo>
                    <a:pt x="100" y="165"/>
                    <a:pt x="124" y="139"/>
                    <a:pt x="124" y="132"/>
                  </a:cubicBezTo>
                  <a:cubicBezTo>
                    <a:pt x="124" y="131"/>
                    <a:pt x="123" y="129"/>
                    <a:pt x="122" y="129"/>
                  </a:cubicBezTo>
                  <a:cubicBezTo>
                    <a:pt x="119" y="129"/>
                    <a:pt x="107" y="147"/>
                    <a:pt x="101" y="147"/>
                  </a:cubicBezTo>
                  <a:cubicBezTo>
                    <a:pt x="99" y="147"/>
                    <a:pt x="98" y="146"/>
                    <a:pt x="98" y="144"/>
                  </a:cubicBezTo>
                  <a:cubicBezTo>
                    <a:pt x="98" y="141"/>
                    <a:pt x="101" y="136"/>
                    <a:pt x="102" y="132"/>
                  </a:cubicBezTo>
                  <a:cubicBezTo>
                    <a:pt x="117" y="91"/>
                    <a:pt x="117" y="91"/>
                    <a:pt x="117" y="91"/>
                  </a:cubicBezTo>
                  <a:cubicBezTo>
                    <a:pt x="125" y="71"/>
                    <a:pt x="115" y="65"/>
                    <a:pt x="106" y="65"/>
                  </a:cubicBezTo>
                  <a:cubicBezTo>
                    <a:pt x="94" y="65"/>
                    <a:pt x="83" y="72"/>
                    <a:pt x="74" y="80"/>
                  </a:cubicBezTo>
                  <a:close/>
                  <a:moveTo>
                    <a:pt x="118" y="27"/>
                  </a:moveTo>
                  <a:cubicBezTo>
                    <a:pt x="108" y="27"/>
                    <a:pt x="100" y="34"/>
                    <a:pt x="100" y="44"/>
                  </a:cubicBezTo>
                  <a:cubicBezTo>
                    <a:pt x="100" y="52"/>
                    <a:pt x="106" y="58"/>
                    <a:pt x="115" y="58"/>
                  </a:cubicBezTo>
                  <a:cubicBezTo>
                    <a:pt x="124" y="58"/>
                    <a:pt x="132" y="51"/>
                    <a:pt x="132" y="41"/>
                  </a:cubicBezTo>
                  <a:cubicBezTo>
                    <a:pt x="132" y="32"/>
                    <a:pt x="126" y="27"/>
                    <a:pt x="118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22"/>
            <p:cNvSpPr>
              <a:spLocks noEditPoints="1"/>
            </p:cNvSpPr>
            <p:nvPr/>
          </p:nvSpPr>
          <p:spPr bwMode="auto">
            <a:xfrm>
              <a:off x="10139285" y="4013941"/>
              <a:ext cx="1037901" cy="1069217"/>
            </a:xfrm>
            <a:custGeom>
              <a:avLst/>
              <a:gdLst>
                <a:gd name="T0" fmla="*/ 65 w 196"/>
                <a:gd name="T1" fmla="*/ 90 h 202"/>
                <a:gd name="T2" fmla="*/ 60 w 196"/>
                <a:gd name="T3" fmla="*/ 84 h 202"/>
                <a:gd name="T4" fmla="*/ 53 w 196"/>
                <a:gd name="T5" fmla="*/ 86 h 202"/>
                <a:gd name="T6" fmla="*/ 51 w 196"/>
                <a:gd name="T7" fmla="*/ 94 h 202"/>
                <a:gd name="T8" fmla="*/ 54 w 196"/>
                <a:gd name="T9" fmla="*/ 105 h 202"/>
                <a:gd name="T10" fmla="*/ 59 w 196"/>
                <a:gd name="T11" fmla="*/ 111 h 202"/>
                <a:gd name="T12" fmla="*/ 67 w 196"/>
                <a:gd name="T13" fmla="*/ 109 h 202"/>
                <a:gd name="T14" fmla="*/ 68 w 196"/>
                <a:gd name="T15" fmla="*/ 101 h 202"/>
                <a:gd name="T16" fmla="*/ 142 w 196"/>
                <a:gd name="T17" fmla="*/ 106 h 202"/>
                <a:gd name="T18" fmla="*/ 138 w 196"/>
                <a:gd name="T19" fmla="*/ 96 h 202"/>
                <a:gd name="T20" fmla="*/ 131 w 196"/>
                <a:gd name="T21" fmla="*/ 94 h 202"/>
                <a:gd name="T22" fmla="*/ 126 w 196"/>
                <a:gd name="T23" fmla="*/ 99 h 202"/>
                <a:gd name="T24" fmla="*/ 128 w 196"/>
                <a:gd name="T25" fmla="*/ 110 h 202"/>
                <a:gd name="T26" fmla="*/ 132 w 196"/>
                <a:gd name="T27" fmla="*/ 119 h 202"/>
                <a:gd name="T28" fmla="*/ 138 w 196"/>
                <a:gd name="T29" fmla="*/ 121 h 202"/>
                <a:gd name="T30" fmla="*/ 143 w 196"/>
                <a:gd name="T31" fmla="*/ 116 h 202"/>
                <a:gd name="T32" fmla="*/ 142 w 196"/>
                <a:gd name="T33" fmla="*/ 106 h 202"/>
                <a:gd name="T34" fmla="*/ 176 w 196"/>
                <a:gd name="T35" fmla="*/ 68 h 202"/>
                <a:gd name="T36" fmla="*/ 154 w 196"/>
                <a:gd name="T37" fmla="*/ 35 h 202"/>
                <a:gd name="T38" fmla="*/ 119 w 196"/>
                <a:gd name="T39" fmla="*/ 18 h 202"/>
                <a:gd name="T40" fmla="*/ 81 w 196"/>
                <a:gd name="T41" fmla="*/ 16 h 202"/>
                <a:gd name="T42" fmla="*/ 47 w 196"/>
                <a:gd name="T43" fmla="*/ 33 h 202"/>
                <a:gd name="T44" fmla="*/ 21 w 196"/>
                <a:gd name="T45" fmla="*/ 63 h 202"/>
                <a:gd name="T46" fmla="*/ 11 w 196"/>
                <a:gd name="T47" fmla="*/ 97 h 202"/>
                <a:gd name="T48" fmla="*/ 19 w 196"/>
                <a:gd name="T49" fmla="*/ 135 h 202"/>
                <a:gd name="T50" fmla="*/ 42 w 196"/>
                <a:gd name="T51" fmla="*/ 167 h 202"/>
                <a:gd name="T52" fmla="*/ 74 w 196"/>
                <a:gd name="T53" fmla="*/ 185 h 202"/>
                <a:gd name="T54" fmla="*/ 113 w 196"/>
                <a:gd name="T55" fmla="*/ 186 h 202"/>
                <a:gd name="T56" fmla="*/ 147 w 196"/>
                <a:gd name="T57" fmla="*/ 173 h 202"/>
                <a:gd name="T58" fmla="*/ 173 w 196"/>
                <a:gd name="T59" fmla="*/ 141 h 202"/>
                <a:gd name="T60" fmla="*/ 184 w 196"/>
                <a:gd name="T61" fmla="*/ 103 h 202"/>
                <a:gd name="T62" fmla="*/ 66 w 196"/>
                <a:gd name="T63" fmla="*/ 121 h 202"/>
                <a:gd name="T64" fmla="*/ 38 w 196"/>
                <a:gd name="T65" fmla="*/ 103 h 202"/>
                <a:gd name="T66" fmla="*/ 53 w 196"/>
                <a:gd name="T67" fmla="*/ 74 h 202"/>
                <a:gd name="T68" fmla="*/ 81 w 196"/>
                <a:gd name="T69" fmla="*/ 92 h 202"/>
                <a:gd name="T70" fmla="*/ 66 w 196"/>
                <a:gd name="T71" fmla="*/ 121 h 202"/>
                <a:gd name="T72" fmla="*/ 100 w 196"/>
                <a:gd name="T73" fmla="*/ 63 h 202"/>
                <a:gd name="T74" fmla="*/ 94 w 196"/>
                <a:gd name="T75" fmla="*/ 143 h 202"/>
                <a:gd name="T76" fmla="*/ 155 w 196"/>
                <a:gd name="T77" fmla="*/ 122 h 202"/>
                <a:gd name="T78" fmla="*/ 124 w 196"/>
                <a:gd name="T79" fmla="*/ 130 h 202"/>
                <a:gd name="T80" fmla="*/ 114 w 196"/>
                <a:gd name="T81" fmla="*/ 94 h 202"/>
                <a:gd name="T82" fmla="*/ 146 w 196"/>
                <a:gd name="T83" fmla="*/ 86 h 202"/>
                <a:gd name="T84" fmla="*/ 155 w 196"/>
                <a:gd name="T85" fmla="*/ 12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6" h="202">
                  <a:moveTo>
                    <a:pt x="67" y="96"/>
                  </a:moveTo>
                  <a:cubicBezTo>
                    <a:pt x="66" y="93"/>
                    <a:pt x="66" y="92"/>
                    <a:pt x="65" y="90"/>
                  </a:cubicBezTo>
                  <a:cubicBezTo>
                    <a:pt x="65" y="88"/>
                    <a:pt x="64" y="87"/>
                    <a:pt x="63" y="86"/>
                  </a:cubicBezTo>
                  <a:cubicBezTo>
                    <a:pt x="62" y="85"/>
                    <a:pt x="61" y="84"/>
                    <a:pt x="60" y="84"/>
                  </a:cubicBezTo>
                  <a:cubicBezTo>
                    <a:pt x="59" y="84"/>
                    <a:pt x="58" y="84"/>
                    <a:pt x="56" y="84"/>
                  </a:cubicBezTo>
                  <a:cubicBezTo>
                    <a:pt x="55" y="84"/>
                    <a:pt x="54" y="85"/>
                    <a:pt x="53" y="86"/>
                  </a:cubicBezTo>
                  <a:cubicBezTo>
                    <a:pt x="52" y="87"/>
                    <a:pt x="52" y="88"/>
                    <a:pt x="51" y="89"/>
                  </a:cubicBezTo>
                  <a:cubicBezTo>
                    <a:pt x="51" y="90"/>
                    <a:pt x="51" y="92"/>
                    <a:pt x="51" y="94"/>
                  </a:cubicBezTo>
                  <a:cubicBezTo>
                    <a:pt x="52" y="96"/>
                    <a:pt x="52" y="97"/>
                    <a:pt x="53" y="99"/>
                  </a:cubicBezTo>
                  <a:cubicBezTo>
                    <a:pt x="53" y="102"/>
                    <a:pt x="54" y="104"/>
                    <a:pt x="54" y="105"/>
                  </a:cubicBezTo>
                  <a:cubicBezTo>
                    <a:pt x="55" y="107"/>
                    <a:pt x="56" y="108"/>
                    <a:pt x="57" y="109"/>
                  </a:cubicBezTo>
                  <a:cubicBezTo>
                    <a:pt x="57" y="110"/>
                    <a:pt x="58" y="111"/>
                    <a:pt x="59" y="111"/>
                  </a:cubicBezTo>
                  <a:cubicBezTo>
                    <a:pt x="61" y="111"/>
                    <a:pt x="62" y="111"/>
                    <a:pt x="63" y="111"/>
                  </a:cubicBezTo>
                  <a:cubicBezTo>
                    <a:pt x="65" y="111"/>
                    <a:pt x="66" y="110"/>
                    <a:pt x="67" y="109"/>
                  </a:cubicBezTo>
                  <a:cubicBezTo>
                    <a:pt x="68" y="108"/>
                    <a:pt x="68" y="107"/>
                    <a:pt x="68" y="106"/>
                  </a:cubicBezTo>
                  <a:cubicBezTo>
                    <a:pt x="68" y="105"/>
                    <a:pt x="68" y="103"/>
                    <a:pt x="68" y="101"/>
                  </a:cubicBezTo>
                  <a:cubicBezTo>
                    <a:pt x="68" y="100"/>
                    <a:pt x="68" y="98"/>
                    <a:pt x="67" y="96"/>
                  </a:cubicBezTo>
                  <a:close/>
                  <a:moveTo>
                    <a:pt x="142" y="106"/>
                  </a:moveTo>
                  <a:cubicBezTo>
                    <a:pt x="141" y="104"/>
                    <a:pt x="141" y="102"/>
                    <a:pt x="140" y="100"/>
                  </a:cubicBezTo>
                  <a:cubicBezTo>
                    <a:pt x="140" y="99"/>
                    <a:pt x="139" y="97"/>
                    <a:pt x="138" y="96"/>
                  </a:cubicBezTo>
                  <a:cubicBezTo>
                    <a:pt x="137" y="95"/>
                    <a:pt x="136" y="95"/>
                    <a:pt x="135" y="94"/>
                  </a:cubicBezTo>
                  <a:cubicBezTo>
                    <a:pt x="134" y="94"/>
                    <a:pt x="133" y="94"/>
                    <a:pt x="131" y="94"/>
                  </a:cubicBezTo>
                  <a:cubicBezTo>
                    <a:pt x="130" y="95"/>
                    <a:pt x="129" y="95"/>
                    <a:pt x="128" y="96"/>
                  </a:cubicBezTo>
                  <a:cubicBezTo>
                    <a:pt x="127" y="97"/>
                    <a:pt x="127" y="98"/>
                    <a:pt x="126" y="99"/>
                  </a:cubicBezTo>
                  <a:cubicBezTo>
                    <a:pt x="126" y="101"/>
                    <a:pt x="126" y="102"/>
                    <a:pt x="126" y="104"/>
                  </a:cubicBezTo>
                  <a:cubicBezTo>
                    <a:pt x="127" y="106"/>
                    <a:pt x="127" y="108"/>
                    <a:pt x="128" y="110"/>
                  </a:cubicBezTo>
                  <a:cubicBezTo>
                    <a:pt x="128" y="112"/>
                    <a:pt x="129" y="114"/>
                    <a:pt x="129" y="115"/>
                  </a:cubicBezTo>
                  <a:cubicBezTo>
                    <a:pt x="130" y="117"/>
                    <a:pt x="131" y="118"/>
                    <a:pt x="132" y="119"/>
                  </a:cubicBezTo>
                  <a:cubicBezTo>
                    <a:pt x="132" y="120"/>
                    <a:pt x="133" y="121"/>
                    <a:pt x="134" y="121"/>
                  </a:cubicBezTo>
                  <a:cubicBezTo>
                    <a:pt x="136" y="122"/>
                    <a:pt x="137" y="122"/>
                    <a:pt x="138" y="121"/>
                  </a:cubicBezTo>
                  <a:cubicBezTo>
                    <a:pt x="140" y="121"/>
                    <a:pt x="141" y="120"/>
                    <a:pt x="142" y="119"/>
                  </a:cubicBezTo>
                  <a:cubicBezTo>
                    <a:pt x="143" y="119"/>
                    <a:pt x="143" y="117"/>
                    <a:pt x="143" y="116"/>
                  </a:cubicBezTo>
                  <a:cubicBezTo>
                    <a:pt x="144" y="115"/>
                    <a:pt x="144" y="114"/>
                    <a:pt x="143" y="112"/>
                  </a:cubicBezTo>
                  <a:cubicBezTo>
                    <a:pt x="143" y="110"/>
                    <a:pt x="143" y="108"/>
                    <a:pt x="142" y="106"/>
                  </a:cubicBezTo>
                  <a:close/>
                  <a:moveTo>
                    <a:pt x="196" y="83"/>
                  </a:moveTo>
                  <a:cubicBezTo>
                    <a:pt x="176" y="68"/>
                    <a:pt x="176" y="68"/>
                    <a:pt x="176" y="68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45" y="12"/>
                    <a:pt x="145" y="12"/>
                    <a:pt x="145" y="12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1" y="97"/>
                    <a:pt x="11" y="97"/>
                    <a:pt x="11" y="97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19" y="135"/>
                    <a:pt x="19" y="135"/>
                    <a:pt x="19" y="135"/>
                  </a:cubicBezTo>
                  <a:cubicBezTo>
                    <a:pt x="17" y="160"/>
                    <a:pt x="17" y="160"/>
                    <a:pt x="17" y="160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50" y="190"/>
                    <a:pt x="50" y="190"/>
                    <a:pt x="50" y="190"/>
                  </a:cubicBezTo>
                  <a:cubicBezTo>
                    <a:pt x="74" y="185"/>
                    <a:pt x="74" y="185"/>
                    <a:pt x="74" y="185"/>
                  </a:cubicBezTo>
                  <a:cubicBezTo>
                    <a:pt x="93" y="202"/>
                    <a:pt x="93" y="202"/>
                    <a:pt x="93" y="202"/>
                  </a:cubicBezTo>
                  <a:cubicBezTo>
                    <a:pt x="113" y="186"/>
                    <a:pt x="113" y="186"/>
                    <a:pt x="113" y="186"/>
                  </a:cubicBezTo>
                  <a:cubicBezTo>
                    <a:pt x="139" y="193"/>
                    <a:pt x="139" y="193"/>
                    <a:pt x="139" y="193"/>
                  </a:cubicBezTo>
                  <a:cubicBezTo>
                    <a:pt x="147" y="173"/>
                    <a:pt x="147" y="173"/>
                    <a:pt x="147" y="173"/>
                  </a:cubicBezTo>
                  <a:cubicBezTo>
                    <a:pt x="172" y="169"/>
                    <a:pt x="172" y="169"/>
                    <a:pt x="172" y="169"/>
                  </a:cubicBezTo>
                  <a:cubicBezTo>
                    <a:pt x="173" y="141"/>
                    <a:pt x="173" y="141"/>
                    <a:pt x="173" y="141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84" y="103"/>
                    <a:pt x="184" y="103"/>
                    <a:pt x="184" y="103"/>
                  </a:cubicBezTo>
                  <a:lnTo>
                    <a:pt x="196" y="83"/>
                  </a:lnTo>
                  <a:close/>
                  <a:moveTo>
                    <a:pt x="66" y="121"/>
                  </a:moveTo>
                  <a:cubicBezTo>
                    <a:pt x="59" y="123"/>
                    <a:pt x="53" y="123"/>
                    <a:pt x="49" y="120"/>
                  </a:cubicBezTo>
                  <a:cubicBezTo>
                    <a:pt x="44" y="117"/>
                    <a:pt x="41" y="111"/>
                    <a:pt x="38" y="103"/>
                  </a:cubicBezTo>
                  <a:cubicBezTo>
                    <a:pt x="36" y="95"/>
                    <a:pt x="36" y="89"/>
                    <a:pt x="39" y="84"/>
                  </a:cubicBezTo>
                  <a:cubicBezTo>
                    <a:pt x="42" y="79"/>
                    <a:pt x="46" y="75"/>
                    <a:pt x="53" y="74"/>
                  </a:cubicBezTo>
                  <a:cubicBezTo>
                    <a:pt x="60" y="72"/>
                    <a:pt x="66" y="72"/>
                    <a:pt x="71" y="75"/>
                  </a:cubicBezTo>
                  <a:cubicBezTo>
                    <a:pt x="75" y="78"/>
                    <a:pt x="79" y="84"/>
                    <a:pt x="81" y="92"/>
                  </a:cubicBezTo>
                  <a:cubicBezTo>
                    <a:pt x="83" y="100"/>
                    <a:pt x="83" y="106"/>
                    <a:pt x="80" y="111"/>
                  </a:cubicBezTo>
                  <a:cubicBezTo>
                    <a:pt x="78" y="116"/>
                    <a:pt x="73" y="119"/>
                    <a:pt x="66" y="121"/>
                  </a:cubicBezTo>
                  <a:close/>
                  <a:moveTo>
                    <a:pt x="81" y="146"/>
                  </a:moveTo>
                  <a:cubicBezTo>
                    <a:pt x="100" y="63"/>
                    <a:pt x="100" y="63"/>
                    <a:pt x="100" y="63"/>
                  </a:cubicBezTo>
                  <a:cubicBezTo>
                    <a:pt x="113" y="59"/>
                    <a:pt x="113" y="59"/>
                    <a:pt x="113" y="59"/>
                  </a:cubicBezTo>
                  <a:cubicBezTo>
                    <a:pt x="94" y="143"/>
                    <a:pt x="94" y="143"/>
                    <a:pt x="94" y="143"/>
                  </a:cubicBezTo>
                  <a:lnTo>
                    <a:pt x="81" y="146"/>
                  </a:lnTo>
                  <a:close/>
                  <a:moveTo>
                    <a:pt x="155" y="122"/>
                  </a:moveTo>
                  <a:cubicBezTo>
                    <a:pt x="153" y="126"/>
                    <a:pt x="148" y="130"/>
                    <a:pt x="141" y="132"/>
                  </a:cubicBezTo>
                  <a:cubicBezTo>
                    <a:pt x="134" y="134"/>
                    <a:pt x="128" y="133"/>
                    <a:pt x="124" y="130"/>
                  </a:cubicBezTo>
                  <a:cubicBezTo>
                    <a:pt x="119" y="127"/>
                    <a:pt x="116" y="122"/>
                    <a:pt x="113" y="114"/>
                  </a:cubicBezTo>
                  <a:cubicBezTo>
                    <a:pt x="111" y="106"/>
                    <a:pt x="112" y="99"/>
                    <a:pt x="114" y="94"/>
                  </a:cubicBezTo>
                  <a:cubicBezTo>
                    <a:pt x="117" y="89"/>
                    <a:pt x="122" y="86"/>
                    <a:pt x="128" y="84"/>
                  </a:cubicBezTo>
                  <a:cubicBezTo>
                    <a:pt x="136" y="82"/>
                    <a:pt x="141" y="83"/>
                    <a:pt x="146" y="86"/>
                  </a:cubicBezTo>
                  <a:cubicBezTo>
                    <a:pt x="151" y="89"/>
                    <a:pt x="154" y="94"/>
                    <a:pt x="156" y="102"/>
                  </a:cubicBezTo>
                  <a:cubicBezTo>
                    <a:pt x="158" y="110"/>
                    <a:pt x="158" y="117"/>
                    <a:pt x="155" y="1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23"/>
            <p:cNvSpPr>
              <a:spLocks noEditPoints="1"/>
            </p:cNvSpPr>
            <p:nvPr/>
          </p:nvSpPr>
          <p:spPr bwMode="auto">
            <a:xfrm rot="17877841">
              <a:off x="10710665" y="5358356"/>
              <a:ext cx="960654" cy="710641"/>
            </a:xfrm>
            <a:custGeom>
              <a:avLst/>
              <a:gdLst>
                <a:gd name="T0" fmla="*/ 163 w 268"/>
                <a:gd name="T1" fmla="*/ 36 h 198"/>
                <a:gd name="T2" fmla="*/ 151 w 268"/>
                <a:gd name="T3" fmla="*/ 87 h 198"/>
                <a:gd name="T4" fmla="*/ 146 w 268"/>
                <a:gd name="T5" fmla="*/ 0 h 198"/>
                <a:gd name="T6" fmla="*/ 97 w 268"/>
                <a:gd name="T7" fmla="*/ 32 h 198"/>
                <a:gd name="T8" fmla="*/ 82 w 268"/>
                <a:gd name="T9" fmla="*/ 105 h 198"/>
                <a:gd name="T10" fmla="*/ 73 w 268"/>
                <a:gd name="T11" fmla="*/ 63 h 198"/>
                <a:gd name="T12" fmla="*/ 138 w 268"/>
                <a:gd name="T13" fmla="*/ 198 h 198"/>
                <a:gd name="T14" fmla="*/ 163 w 268"/>
                <a:gd name="T15" fmla="*/ 36 h 198"/>
                <a:gd name="T16" fmla="*/ 116 w 268"/>
                <a:gd name="T17" fmla="*/ 168 h 198"/>
                <a:gd name="T18" fmla="*/ 103 w 268"/>
                <a:gd name="T19" fmla="*/ 168 h 198"/>
                <a:gd name="T20" fmla="*/ 103 w 268"/>
                <a:gd name="T21" fmla="*/ 144 h 198"/>
                <a:gd name="T22" fmla="*/ 87 w 268"/>
                <a:gd name="T23" fmla="*/ 144 h 198"/>
                <a:gd name="T24" fmla="*/ 87 w 268"/>
                <a:gd name="T25" fmla="*/ 168 h 198"/>
                <a:gd name="T26" fmla="*/ 75 w 268"/>
                <a:gd name="T27" fmla="*/ 168 h 198"/>
                <a:gd name="T28" fmla="*/ 75 w 268"/>
                <a:gd name="T29" fmla="*/ 115 h 198"/>
                <a:gd name="T30" fmla="*/ 87 w 268"/>
                <a:gd name="T31" fmla="*/ 115 h 198"/>
                <a:gd name="T32" fmla="*/ 87 w 268"/>
                <a:gd name="T33" fmla="*/ 136 h 198"/>
                <a:gd name="T34" fmla="*/ 103 w 268"/>
                <a:gd name="T35" fmla="*/ 136 h 198"/>
                <a:gd name="T36" fmla="*/ 103 w 268"/>
                <a:gd name="T37" fmla="*/ 115 h 198"/>
                <a:gd name="T38" fmla="*/ 116 w 268"/>
                <a:gd name="T39" fmla="*/ 115 h 198"/>
                <a:gd name="T40" fmla="*/ 116 w 268"/>
                <a:gd name="T41" fmla="*/ 168 h 198"/>
                <a:gd name="T42" fmla="*/ 158 w 268"/>
                <a:gd name="T43" fmla="*/ 160 h 198"/>
                <a:gd name="T44" fmla="*/ 141 w 268"/>
                <a:gd name="T45" fmla="*/ 166 h 198"/>
                <a:gd name="T46" fmla="*/ 124 w 268"/>
                <a:gd name="T47" fmla="*/ 159 h 198"/>
                <a:gd name="T48" fmla="*/ 118 w 268"/>
                <a:gd name="T49" fmla="*/ 141 h 198"/>
                <a:gd name="T50" fmla="*/ 124 w 268"/>
                <a:gd name="T51" fmla="*/ 123 h 198"/>
                <a:gd name="T52" fmla="*/ 141 w 268"/>
                <a:gd name="T53" fmla="*/ 117 h 198"/>
                <a:gd name="T54" fmla="*/ 158 w 268"/>
                <a:gd name="T55" fmla="*/ 123 h 198"/>
                <a:gd name="T56" fmla="*/ 164 w 268"/>
                <a:gd name="T57" fmla="*/ 141 h 198"/>
                <a:gd name="T58" fmla="*/ 158 w 268"/>
                <a:gd name="T59" fmla="*/ 160 h 198"/>
                <a:gd name="T60" fmla="*/ 187 w 268"/>
                <a:gd name="T61" fmla="*/ 128 h 198"/>
                <a:gd name="T62" fmla="*/ 187 w 268"/>
                <a:gd name="T63" fmla="*/ 168 h 198"/>
                <a:gd name="T64" fmla="*/ 175 w 268"/>
                <a:gd name="T65" fmla="*/ 168 h 198"/>
                <a:gd name="T66" fmla="*/ 175 w 268"/>
                <a:gd name="T67" fmla="*/ 128 h 198"/>
                <a:gd name="T68" fmla="*/ 161 w 268"/>
                <a:gd name="T69" fmla="*/ 128 h 198"/>
                <a:gd name="T70" fmla="*/ 161 w 268"/>
                <a:gd name="T71" fmla="*/ 115 h 198"/>
                <a:gd name="T72" fmla="*/ 201 w 268"/>
                <a:gd name="T73" fmla="*/ 115 h 198"/>
                <a:gd name="T74" fmla="*/ 201 w 268"/>
                <a:gd name="T75" fmla="*/ 128 h 198"/>
                <a:gd name="T76" fmla="*/ 187 w 268"/>
                <a:gd name="T77" fmla="*/ 128 h 198"/>
                <a:gd name="T78" fmla="*/ 148 w 268"/>
                <a:gd name="T79" fmla="*/ 129 h 198"/>
                <a:gd name="T80" fmla="*/ 145 w 268"/>
                <a:gd name="T81" fmla="*/ 127 h 198"/>
                <a:gd name="T82" fmla="*/ 141 w 268"/>
                <a:gd name="T83" fmla="*/ 126 h 198"/>
                <a:gd name="T84" fmla="*/ 137 w 268"/>
                <a:gd name="T85" fmla="*/ 126 h 198"/>
                <a:gd name="T86" fmla="*/ 133 w 268"/>
                <a:gd name="T87" fmla="*/ 129 h 198"/>
                <a:gd name="T88" fmla="*/ 131 w 268"/>
                <a:gd name="T89" fmla="*/ 134 h 198"/>
                <a:gd name="T90" fmla="*/ 130 w 268"/>
                <a:gd name="T91" fmla="*/ 141 h 198"/>
                <a:gd name="T92" fmla="*/ 131 w 268"/>
                <a:gd name="T93" fmla="*/ 149 h 198"/>
                <a:gd name="T94" fmla="*/ 133 w 268"/>
                <a:gd name="T95" fmla="*/ 153 h 198"/>
                <a:gd name="T96" fmla="*/ 137 w 268"/>
                <a:gd name="T97" fmla="*/ 156 h 198"/>
                <a:gd name="T98" fmla="*/ 141 w 268"/>
                <a:gd name="T99" fmla="*/ 157 h 198"/>
                <a:gd name="T100" fmla="*/ 145 w 268"/>
                <a:gd name="T101" fmla="*/ 156 h 198"/>
                <a:gd name="T102" fmla="*/ 148 w 268"/>
                <a:gd name="T103" fmla="*/ 153 h 198"/>
                <a:gd name="T104" fmla="*/ 151 w 268"/>
                <a:gd name="T105" fmla="*/ 149 h 198"/>
                <a:gd name="T106" fmla="*/ 151 w 268"/>
                <a:gd name="T107" fmla="*/ 141 h 198"/>
                <a:gd name="T108" fmla="*/ 151 w 268"/>
                <a:gd name="T109" fmla="*/ 134 h 198"/>
                <a:gd name="T110" fmla="*/ 148 w 268"/>
                <a:gd name="T111" fmla="*/ 12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8" h="198">
                  <a:moveTo>
                    <a:pt x="163" y="36"/>
                  </a:moveTo>
                  <a:cubicBezTo>
                    <a:pt x="184" y="83"/>
                    <a:pt x="155" y="87"/>
                    <a:pt x="151" y="87"/>
                  </a:cubicBezTo>
                  <a:cubicBezTo>
                    <a:pt x="112" y="88"/>
                    <a:pt x="138" y="4"/>
                    <a:pt x="146" y="0"/>
                  </a:cubicBezTo>
                  <a:cubicBezTo>
                    <a:pt x="142" y="0"/>
                    <a:pt x="116" y="0"/>
                    <a:pt x="97" y="32"/>
                  </a:cubicBezTo>
                  <a:cubicBezTo>
                    <a:pt x="77" y="66"/>
                    <a:pt x="106" y="98"/>
                    <a:pt x="82" y="105"/>
                  </a:cubicBezTo>
                  <a:cubicBezTo>
                    <a:pt x="64" y="113"/>
                    <a:pt x="71" y="71"/>
                    <a:pt x="73" y="63"/>
                  </a:cubicBezTo>
                  <a:cubicBezTo>
                    <a:pt x="63" y="62"/>
                    <a:pt x="0" y="198"/>
                    <a:pt x="138" y="198"/>
                  </a:cubicBezTo>
                  <a:cubicBezTo>
                    <a:pt x="268" y="198"/>
                    <a:pt x="204" y="38"/>
                    <a:pt x="163" y="36"/>
                  </a:cubicBezTo>
                  <a:close/>
                  <a:moveTo>
                    <a:pt x="116" y="168"/>
                  </a:moveTo>
                  <a:cubicBezTo>
                    <a:pt x="103" y="168"/>
                    <a:pt x="103" y="168"/>
                    <a:pt x="103" y="168"/>
                  </a:cubicBezTo>
                  <a:cubicBezTo>
                    <a:pt x="103" y="144"/>
                    <a:pt x="103" y="144"/>
                    <a:pt x="103" y="144"/>
                  </a:cubicBezTo>
                  <a:cubicBezTo>
                    <a:pt x="87" y="144"/>
                    <a:pt x="87" y="144"/>
                    <a:pt x="87" y="144"/>
                  </a:cubicBezTo>
                  <a:cubicBezTo>
                    <a:pt x="87" y="168"/>
                    <a:pt x="87" y="168"/>
                    <a:pt x="87" y="168"/>
                  </a:cubicBezTo>
                  <a:cubicBezTo>
                    <a:pt x="75" y="168"/>
                    <a:pt x="75" y="168"/>
                    <a:pt x="75" y="168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87" y="115"/>
                    <a:pt x="87" y="115"/>
                    <a:pt x="87" y="115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16" y="115"/>
                    <a:pt x="116" y="115"/>
                    <a:pt x="116" y="115"/>
                  </a:cubicBezTo>
                  <a:lnTo>
                    <a:pt x="116" y="168"/>
                  </a:lnTo>
                  <a:close/>
                  <a:moveTo>
                    <a:pt x="158" y="160"/>
                  </a:moveTo>
                  <a:cubicBezTo>
                    <a:pt x="154" y="164"/>
                    <a:pt x="148" y="166"/>
                    <a:pt x="141" y="166"/>
                  </a:cubicBezTo>
                  <a:cubicBezTo>
                    <a:pt x="134" y="166"/>
                    <a:pt x="128" y="164"/>
                    <a:pt x="124" y="159"/>
                  </a:cubicBezTo>
                  <a:cubicBezTo>
                    <a:pt x="120" y="155"/>
                    <a:pt x="118" y="149"/>
                    <a:pt x="118" y="141"/>
                  </a:cubicBezTo>
                  <a:cubicBezTo>
                    <a:pt x="118" y="134"/>
                    <a:pt x="120" y="128"/>
                    <a:pt x="124" y="123"/>
                  </a:cubicBezTo>
                  <a:cubicBezTo>
                    <a:pt x="128" y="119"/>
                    <a:pt x="134" y="117"/>
                    <a:pt x="141" y="117"/>
                  </a:cubicBezTo>
                  <a:cubicBezTo>
                    <a:pt x="148" y="117"/>
                    <a:pt x="154" y="119"/>
                    <a:pt x="158" y="123"/>
                  </a:cubicBezTo>
                  <a:cubicBezTo>
                    <a:pt x="162" y="128"/>
                    <a:pt x="164" y="134"/>
                    <a:pt x="164" y="141"/>
                  </a:cubicBezTo>
                  <a:cubicBezTo>
                    <a:pt x="164" y="149"/>
                    <a:pt x="162" y="155"/>
                    <a:pt x="158" y="160"/>
                  </a:cubicBezTo>
                  <a:close/>
                  <a:moveTo>
                    <a:pt x="187" y="128"/>
                  </a:moveTo>
                  <a:cubicBezTo>
                    <a:pt x="187" y="168"/>
                    <a:pt x="187" y="168"/>
                    <a:pt x="187" y="168"/>
                  </a:cubicBezTo>
                  <a:cubicBezTo>
                    <a:pt x="175" y="168"/>
                    <a:pt x="175" y="168"/>
                    <a:pt x="175" y="168"/>
                  </a:cubicBezTo>
                  <a:cubicBezTo>
                    <a:pt x="175" y="128"/>
                    <a:pt x="175" y="128"/>
                    <a:pt x="175" y="128"/>
                  </a:cubicBezTo>
                  <a:cubicBezTo>
                    <a:pt x="161" y="128"/>
                    <a:pt x="161" y="128"/>
                    <a:pt x="161" y="128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201" y="115"/>
                    <a:pt x="201" y="115"/>
                    <a:pt x="201" y="115"/>
                  </a:cubicBezTo>
                  <a:cubicBezTo>
                    <a:pt x="201" y="128"/>
                    <a:pt x="201" y="128"/>
                    <a:pt x="201" y="128"/>
                  </a:cubicBezTo>
                  <a:lnTo>
                    <a:pt x="187" y="128"/>
                  </a:lnTo>
                  <a:close/>
                  <a:moveTo>
                    <a:pt x="148" y="129"/>
                  </a:moveTo>
                  <a:cubicBezTo>
                    <a:pt x="147" y="128"/>
                    <a:pt x="146" y="127"/>
                    <a:pt x="145" y="127"/>
                  </a:cubicBezTo>
                  <a:cubicBezTo>
                    <a:pt x="144" y="126"/>
                    <a:pt x="142" y="126"/>
                    <a:pt x="141" y="126"/>
                  </a:cubicBezTo>
                  <a:cubicBezTo>
                    <a:pt x="139" y="126"/>
                    <a:pt x="138" y="126"/>
                    <a:pt x="137" y="126"/>
                  </a:cubicBezTo>
                  <a:cubicBezTo>
                    <a:pt x="136" y="127"/>
                    <a:pt x="135" y="128"/>
                    <a:pt x="133" y="129"/>
                  </a:cubicBezTo>
                  <a:cubicBezTo>
                    <a:pt x="132" y="130"/>
                    <a:pt x="132" y="132"/>
                    <a:pt x="131" y="134"/>
                  </a:cubicBezTo>
                  <a:cubicBezTo>
                    <a:pt x="130" y="136"/>
                    <a:pt x="130" y="139"/>
                    <a:pt x="130" y="141"/>
                  </a:cubicBezTo>
                  <a:cubicBezTo>
                    <a:pt x="130" y="144"/>
                    <a:pt x="130" y="147"/>
                    <a:pt x="131" y="149"/>
                  </a:cubicBezTo>
                  <a:cubicBezTo>
                    <a:pt x="132" y="151"/>
                    <a:pt x="132" y="152"/>
                    <a:pt x="133" y="153"/>
                  </a:cubicBezTo>
                  <a:cubicBezTo>
                    <a:pt x="134" y="155"/>
                    <a:pt x="136" y="156"/>
                    <a:pt x="137" y="156"/>
                  </a:cubicBezTo>
                  <a:cubicBezTo>
                    <a:pt x="138" y="157"/>
                    <a:pt x="139" y="157"/>
                    <a:pt x="141" y="157"/>
                  </a:cubicBezTo>
                  <a:cubicBezTo>
                    <a:pt x="142" y="157"/>
                    <a:pt x="144" y="157"/>
                    <a:pt x="145" y="156"/>
                  </a:cubicBezTo>
                  <a:cubicBezTo>
                    <a:pt x="146" y="156"/>
                    <a:pt x="147" y="155"/>
                    <a:pt x="148" y="153"/>
                  </a:cubicBezTo>
                  <a:cubicBezTo>
                    <a:pt x="149" y="152"/>
                    <a:pt x="150" y="150"/>
                    <a:pt x="151" y="149"/>
                  </a:cubicBezTo>
                  <a:cubicBezTo>
                    <a:pt x="151" y="147"/>
                    <a:pt x="151" y="144"/>
                    <a:pt x="151" y="141"/>
                  </a:cubicBezTo>
                  <a:cubicBezTo>
                    <a:pt x="151" y="139"/>
                    <a:pt x="151" y="136"/>
                    <a:pt x="151" y="134"/>
                  </a:cubicBezTo>
                  <a:cubicBezTo>
                    <a:pt x="150" y="132"/>
                    <a:pt x="149" y="131"/>
                    <a:pt x="148" y="1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24"/>
            <p:cNvSpPr>
              <a:spLocks noEditPoints="1"/>
            </p:cNvSpPr>
            <p:nvPr/>
          </p:nvSpPr>
          <p:spPr bwMode="auto">
            <a:xfrm>
              <a:off x="8672612" y="5047083"/>
              <a:ext cx="710642" cy="718218"/>
            </a:xfrm>
            <a:custGeom>
              <a:avLst/>
              <a:gdLst>
                <a:gd name="T0" fmla="*/ 89 w 198"/>
                <a:gd name="T1" fmla="*/ 104 h 200"/>
                <a:gd name="T2" fmla="*/ 81 w 198"/>
                <a:gd name="T3" fmla="*/ 104 h 200"/>
                <a:gd name="T4" fmla="*/ 191 w 198"/>
                <a:gd name="T5" fmla="*/ 63 h 200"/>
                <a:gd name="T6" fmla="*/ 149 w 198"/>
                <a:gd name="T7" fmla="*/ 14 h 200"/>
                <a:gd name="T8" fmla="*/ 89 w 198"/>
                <a:gd name="T9" fmla="*/ 1 h 200"/>
                <a:gd name="T10" fmla="*/ 33 w 198"/>
                <a:gd name="T11" fmla="*/ 26 h 200"/>
                <a:gd name="T12" fmla="*/ 2 w 198"/>
                <a:gd name="T13" fmla="*/ 78 h 200"/>
                <a:gd name="T14" fmla="*/ 8 w 198"/>
                <a:gd name="T15" fmla="*/ 139 h 200"/>
                <a:gd name="T16" fmla="*/ 48 w 198"/>
                <a:gd name="T17" fmla="*/ 185 h 200"/>
                <a:gd name="T18" fmla="*/ 107 w 198"/>
                <a:gd name="T19" fmla="*/ 199 h 200"/>
                <a:gd name="T20" fmla="*/ 163 w 198"/>
                <a:gd name="T21" fmla="*/ 176 h 200"/>
                <a:gd name="T22" fmla="*/ 195 w 198"/>
                <a:gd name="T23" fmla="*/ 124 h 200"/>
                <a:gd name="T24" fmla="*/ 62 w 198"/>
                <a:gd name="T25" fmla="*/ 116 h 200"/>
                <a:gd name="T26" fmla="*/ 43 w 198"/>
                <a:gd name="T27" fmla="*/ 119 h 200"/>
                <a:gd name="T28" fmla="*/ 37 w 198"/>
                <a:gd name="T29" fmla="*/ 107 h 200"/>
                <a:gd name="T30" fmla="*/ 44 w 198"/>
                <a:gd name="T31" fmla="*/ 111 h 200"/>
                <a:gd name="T32" fmla="*/ 53 w 198"/>
                <a:gd name="T33" fmla="*/ 112 h 200"/>
                <a:gd name="T34" fmla="*/ 56 w 198"/>
                <a:gd name="T35" fmla="*/ 111 h 200"/>
                <a:gd name="T36" fmla="*/ 56 w 198"/>
                <a:gd name="T37" fmla="*/ 106 h 200"/>
                <a:gd name="T38" fmla="*/ 49 w 198"/>
                <a:gd name="T39" fmla="*/ 104 h 200"/>
                <a:gd name="T40" fmla="*/ 39 w 198"/>
                <a:gd name="T41" fmla="*/ 99 h 200"/>
                <a:gd name="T42" fmla="*/ 41 w 198"/>
                <a:gd name="T43" fmla="*/ 83 h 200"/>
                <a:gd name="T44" fmla="*/ 59 w 198"/>
                <a:gd name="T45" fmla="*/ 81 h 200"/>
                <a:gd name="T46" fmla="*/ 65 w 198"/>
                <a:gd name="T47" fmla="*/ 91 h 200"/>
                <a:gd name="T48" fmla="*/ 59 w 198"/>
                <a:gd name="T49" fmla="*/ 88 h 200"/>
                <a:gd name="T50" fmla="*/ 51 w 198"/>
                <a:gd name="T51" fmla="*/ 87 h 200"/>
                <a:gd name="T52" fmla="*/ 47 w 198"/>
                <a:gd name="T53" fmla="*/ 89 h 200"/>
                <a:gd name="T54" fmla="*/ 48 w 198"/>
                <a:gd name="T55" fmla="*/ 93 h 200"/>
                <a:gd name="T56" fmla="*/ 55 w 198"/>
                <a:gd name="T57" fmla="*/ 96 h 200"/>
                <a:gd name="T58" fmla="*/ 65 w 198"/>
                <a:gd name="T59" fmla="*/ 100 h 200"/>
                <a:gd name="T60" fmla="*/ 62 w 198"/>
                <a:gd name="T61" fmla="*/ 116 h 200"/>
                <a:gd name="T62" fmla="*/ 91 w 198"/>
                <a:gd name="T63" fmla="*/ 111 h 200"/>
                <a:gd name="T64" fmla="*/ 77 w 198"/>
                <a:gd name="T65" fmla="*/ 119 h 200"/>
                <a:gd name="T66" fmla="*/ 80 w 198"/>
                <a:gd name="T67" fmla="*/ 81 h 200"/>
                <a:gd name="T68" fmla="*/ 103 w 198"/>
                <a:gd name="T69" fmla="*/ 119 h 200"/>
                <a:gd name="T70" fmla="*/ 133 w 198"/>
                <a:gd name="T71" fmla="*/ 119 h 200"/>
                <a:gd name="T72" fmla="*/ 107 w 198"/>
                <a:gd name="T73" fmla="*/ 81 h 200"/>
                <a:gd name="T74" fmla="*/ 117 w 198"/>
                <a:gd name="T75" fmla="*/ 111 h 200"/>
                <a:gd name="T76" fmla="*/ 133 w 198"/>
                <a:gd name="T77" fmla="*/ 119 h 200"/>
                <a:gd name="T78" fmla="*/ 146 w 198"/>
                <a:gd name="T79" fmla="*/ 88 h 200"/>
                <a:gd name="T80" fmla="*/ 161 w 198"/>
                <a:gd name="T81" fmla="*/ 95 h 200"/>
                <a:gd name="T82" fmla="*/ 146 w 198"/>
                <a:gd name="T83" fmla="*/ 102 h 200"/>
                <a:gd name="T84" fmla="*/ 162 w 198"/>
                <a:gd name="T85" fmla="*/ 111 h 200"/>
                <a:gd name="T86" fmla="*/ 137 w 198"/>
                <a:gd name="T87" fmla="*/ 119 h 200"/>
                <a:gd name="T88" fmla="*/ 162 w 198"/>
                <a:gd name="T89" fmla="*/ 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8" h="200">
                  <a:moveTo>
                    <a:pt x="81" y="104"/>
                  </a:moveTo>
                  <a:cubicBezTo>
                    <a:pt x="89" y="104"/>
                    <a:pt x="89" y="104"/>
                    <a:pt x="89" y="104"/>
                  </a:cubicBezTo>
                  <a:cubicBezTo>
                    <a:pt x="85" y="92"/>
                    <a:pt x="85" y="92"/>
                    <a:pt x="85" y="92"/>
                  </a:cubicBezTo>
                  <a:lnTo>
                    <a:pt x="81" y="104"/>
                  </a:lnTo>
                  <a:close/>
                  <a:moveTo>
                    <a:pt x="186" y="94"/>
                  </a:moveTo>
                  <a:cubicBezTo>
                    <a:pt x="193" y="85"/>
                    <a:pt x="195" y="74"/>
                    <a:pt x="191" y="63"/>
                  </a:cubicBezTo>
                  <a:cubicBezTo>
                    <a:pt x="186" y="51"/>
                    <a:pt x="175" y="44"/>
                    <a:pt x="164" y="44"/>
                  </a:cubicBezTo>
                  <a:cubicBezTo>
                    <a:pt x="165" y="32"/>
                    <a:pt x="159" y="20"/>
                    <a:pt x="149" y="14"/>
                  </a:cubicBezTo>
                  <a:cubicBezTo>
                    <a:pt x="139" y="8"/>
                    <a:pt x="127" y="9"/>
                    <a:pt x="117" y="15"/>
                  </a:cubicBezTo>
                  <a:cubicBezTo>
                    <a:pt x="111" y="6"/>
                    <a:pt x="101" y="0"/>
                    <a:pt x="89" y="1"/>
                  </a:cubicBezTo>
                  <a:cubicBezTo>
                    <a:pt x="77" y="2"/>
                    <a:pt x="68" y="10"/>
                    <a:pt x="64" y="20"/>
                  </a:cubicBezTo>
                  <a:cubicBezTo>
                    <a:pt x="54" y="16"/>
                    <a:pt x="42" y="18"/>
                    <a:pt x="33" y="26"/>
                  </a:cubicBezTo>
                  <a:cubicBezTo>
                    <a:pt x="25" y="33"/>
                    <a:pt x="21" y="45"/>
                    <a:pt x="24" y="56"/>
                  </a:cubicBezTo>
                  <a:cubicBezTo>
                    <a:pt x="13" y="59"/>
                    <a:pt x="5" y="67"/>
                    <a:pt x="2" y="78"/>
                  </a:cubicBezTo>
                  <a:cubicBezTo>
                    <a:pt x="0" y="90"/>
                    <a:pt x="4" y="101"/>
                    <a:pt x="12" y="108"/>
                  </a:cubicBezTo>
                  <a:cubicBezTo>
                    <a:pt x="5" y="116"/>
                    <a:pt x="3" y="128"/>
                    <a:pt x="8" y="139"/>
                  </a:cubicBezTo>
                  <a:cubicBezTo>
                    <a:pt x="12" y="150"/>
                    <a:pt x="22" y="156"/>
                    <a:pt x="33" y="157"/>
                  </a:cubicBezTo>
                  <a:cubicBezTo>
                    <a:pt x="33" y="168"/>
                    <a:pt x="38" y="179"/>
                    <a:pt x="48" y="185"/>
                  </a:cubicBezTo>
                  <a:cubicBezTo>
                    <a:pt x="58" y="191"/>
                    <a:pt x="70" y="191"/>
                    <a:pt x="79" y="185"/>
                  </a:cubicBezTo>
                  <a:cubicBezTo>
                    <a:pt x="85" y="194"/>
                    <a:pt x="95" y="200"/>
                    <a:pt x="107" y="199"/>
                  </a:cubicBezTo>
                  <a:cubicBezTo>
                    <a:pt x="119" y="198"/>
                    <a:pt x="128" y="191"/>
                    <a:pt x="133" y="181"/>
                  </a:cubicBezTo>
                  <a:cubicBezTo>
                    <a:pt x="143" y="185"/>
                    <a:pt x="154" y="183"/>
                    <a:pt x="163" y="176"/>
                  </a:cubicBezTo>
                  <a:cubicBezTo>
                    <a:pt x="172" y="168"/>
                    <a:pt x="176" y="157"/>
                    <a:pt x="173" y="146"/>
                  </a:cubicBezTo>
                  <a:cubicBezTo>
                    <a:pt x="184" y="143"/>
                    <a:pt x="193" y="135"/>
                    <a:pt x="195" y="124"/>
                  </a:cubicBezTo>
                  <a:cubicBezTo>
                    <a:pt x="198" y="112"/>
                    <a:pt x="194" y="101"/>
                    <a:pt x="186" y="94"/>
                  </a:cubicBezTo>
                  <a:close/>
                  <a:moveTo>
                    <a:pt x="62" y="116"/>
                  </a:moveTo>
                  <a:cubicBezTo>
                    <a:pt x="59" y="118"/>
                    <a:pt x="55" y="119"/>
                    <a:pt x="50" y="119"/>
                  </a:cubicBezTo>
                  <a:cubicBezTo>
                    <a:pt x="47" y="119"/>
                    <a:pt x="45" y="119"/>
                    <a:pt x="43" y="119"/>
                  </a:cubicBezTo>
                  <a:cubicBezTo>
                    <a:pt x="41" y="118"/>
                    <a:pt x="38" y="117"/>
                    <a:pt x="37" y="116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39" y="109"/>
                    <a:pt x="41" y="110"/>
                    <a:pt x="44" y="111"/>
                  </a:cubicBezTo>
                  <a:cubicBezTo>
                    <a:pt x="46" y="112"/>
                    <a:pt x="48" y="112"/>
                    <a:pt x="50" y="112"/>
                  </a:cubicBezTo>
                  <a:cubicBezTo>
                    <a:pt x="51" y="112"/>
                    <a:pt x="52" y="112"/>
                    <a:pt x="53" y="112"/>
                  </a:cubicBezTo>
                  <a:cubicBezTo>
                    <a:pt x="53" y="112"/>
                    <a:pt x="54" y="112"/>
                    <a:pt x="55" y="112"/>
                  </a:cubicBezTo>
                  <a:cubicBezTo>
                    <a:pt x="55" y="111"/>
                    <a:pt x="56" y="111"/>
                    <a:pt x="56" y="111"/>
                  </a:cubicBezTo>
                  <a:cubicBezTo>
                    <a:pt x="57" y="110"/>
                    <a:pt x="57" y="109"/>
                    <a:pt x="57" y="108"/>
                  </a:cubicBezTo>
                  <a:cubicBezTo>
                    <a:pt x="57" y="107"/>
                    <a:pt x="57" y="107"/>
                    <a:pt x="56" y="106"/>
                  </a:cubicBezTo>
                  <a:cubicBezTo>
                    <a:pt x="55" y="106"/>
                    <a:pt x="54" y="105"/>
                    <a:pt x="53" y="105"/>
                  </a:cubicBezTo>
                  <a:cubicBezTo>
                    <a:pt x="52" y="104"/>
                    <a:pt x="51" y="104"/>
                    <a:pt x="49" y="104"/>
                  </a:cubicBezTo>
                  <a:cubicBezTo>
                    <a:pt x="48" y="104"/>
                    <a:pt x="46" y="103"/>
                    <a:pt x="45" y="103"/>
                  </a:cubicBezTo>
                  <a:cubicBezTo>
                    <a:pt x="42" y="102"/>
                    <a:pt x="40" y="100"/>
                    <a:pt x="39" y="99"/>
                  </a:cubicBezTo>
                  <a:cubicBezTo>
                    <a:pt x="37" y="97"/>
                    <a:pt x="37" y="95"/>
                    <a:pt x="37" y="92"/>
                  </a:cubicBezTo>
                  <a:cubicBezTo>
                    <a:pt x="37" y="88"/>
                    <a:pt x="38" y="86"/>
                    <a:pt x="41" y="83"/>
                  </a:cubicBezTo>
                  <a:cubicBezTo>
                    <a:pt x="44" y="81"/>
                    <a:pt x="48" y="80"/>
                    <a:pt x="53" y="80"/>
                  </a:cubicBezTo>
                  <a:cubicBezTo>
                    <a:pt x="55" y="80"/>
                    <a:pt x="57" y="80"/>
                    <a:pt x="59" y="81"/>
                  </a:cubicBezTo>
                  <a:cubicBezTo>
                    <a:pt x="62" y="81"/>
                    <a:pt x="64" y="82"/>
                    <a:pt x="65" y="83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3" y="90"/>
                    <a:pt x="61" y="89"/>
                    <a:pt x="59" y="88"/>
                  </a:cubicBezTo>
                  <a:cubicBezTo>
                    <a:pt x="57" y="87"/>
                    <a:pt x="55" y="87"/>
                    <a:pt x="53" y="87"/>
                  </a:cubicBezTo>
                  <a:cubicBezTo>
                    <a:pt x="52" y="87"/>
                    <a:pt x="52" y="87"/>
                    <a:pt x="51" y="87"/>
                  </a:cubicBezTo>
                  <a:cubicBezTo>
                    <a:pt x="50" y="87"/>
                    <a:pt x="49" y="87"/>
                    <a:pt x="49" y="88"/>
                  </a:cubicBezTo>
                  <a:cubicBezTo>
                    <a:pt x="48" y="88"/>
                    <a:pt x="48" y="88"/>
                    <a:pt x="47" y="89"/>
                  </a:cubicBezTo>
                  <a:cubicBezTo>
                    <a:pt x="47" y="90"/>
                    <a:pt x="47" y="90"/>
                    <a:pt x="47" y="91"/>
                  </a:cubicBezTo>
                  <a:cubicBezTo>
                    <a:pt x="47" y="92"/>
                    <a:pt x="47" y="93"/>
                    <a:pt x="48" y="93"/>
                  </a:cubicBezTo>
                  <a:cubicBezTo>
                    <a:pt x="48" y="94"/>
                    <a:pt x="50" y="94"/>
                    <a:pt x="52" y="95"/>
                  </a:cubicBezTo>
                  <a:cubicBezTo>
                    <a:pt x="53" y="95"/>
                    <a:pt x="54" y="95"/>
                    <a:pt x="55" y="96"/>
                  </a:cubicBezTo>
                  <a:cubicBezTo>
                    <a:pt x="56" y="96"/>
                    <a:pt x="58" y="96"/>
                    <a:pt x="59" y="97"/>
                  </a:cubicBezTo>
                  <a:cubicBezTo>
                    <a:pt x="62" y="98"/>
                    <a:pt x="64" y="99"/>
                    <a:pt x="65" y="100"/>
                  </a:cubicBezTo>
                  <a:cubicBezTo>
                    <a:pt x="66" y="102"/>
                    <a:pt x="67" y="104"/>
                    <a:pt x="67" y="107"/>
                  </a:cubicBezTo>
                  <a:cubicBezTo>
                    <a:pt x="67" y="111"/>
                    <a:pt x="65" y="114"/>
                    <a:pt x="62" y="116"/>
                  </a:cubicBezTo>
                  <a:close/>
                  <a:moveTo>
                    <a:pt x="94" y="119"/>
                  </a:moveTo>
                  <a:cubicBezTo>
                    <a:pt x="91" y="111"/>
                    <a:pt x="91" y="111"/>
                    <a:pt x="91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91" y="81"/>
                    <a:pt x="91" y="81"/>
                    <a:pt x="91" y="81"/>
                  </a:cubicBezTo>
                  <a:cubicBezTo>
                    <a:pt x="103" y="119"/>
                    <a:pt x="103" y="119"/>
                    <a:pt x="103" y="119"/>
                  </a:cubicBezTo>
                  <a:lnTo>
                    <a:pt x="94" y="119"/>
                  </a:lnTo>
                  <a:close/>
                  <a:moveTo>
                    <a:pt x="133" y="119"/>
                  </a:moveTo>
                  <a:cubicBezTo>
                    <a:pt x="107" y="119"/>
                    <a:pt x="107" y="119"/>
                    <a:pt x="107" y="119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7" y="111"/>
                    <a:pt x="117" y="111"/>
                    <a:pt x="117" y="111"/>
                  </a:cubicBezTo>
                  <a:cubicBezTo>
                    <a:pt x="133" y="111"/>
                    <a:pt x="133" y="111"/>
                    <a:pt x="133" y="111"/>
                  </a:cubicBezTo>
                  <a:lnTo>
                    <a:pt x="133" y="119"/>
                  </a:lnTo>
                  <a:close/>
                  <a:moveTo>
                    <a:pt x="162" y="88"/>
                  </a:moveTo>
                  <a:cubicBezTo>
                    <a:pt x="146" y="88"/>
                    <a:pt x="146" y="88"/>
                    <a:pt x="146" y="88"/>
                  </a:cubicBezTo>
                  <a:cubicBezTo>
                    <a:pt x="146" y="95"/>
                    <a:pt x="146" y="95"/>
                    <a:pt x="146" y="95"/>
                  </a:cubicBezTo>
                  <a:cubicBezTo>
                    <a:pt x="161" y="95"/>
                    <a:pt x="161" y="95"/>
                    <a:pt x="161" y="95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46" y="102"/>
                    <a:pt x="146" y="102"/>
                    <a:pt x="146" y="102"/>
                  </a:cubicBezTo>
                  <a:cubicBezTo>
                    <a:pt x="146" y="111"/>
                    <a:pt x="146" y="111"/>
                    <a:pt x="146" y="111"/>
                  </a:cubicBezTo>
                  <a:cubicBezTo>
                    <a:pt x="162" y="111"/>
                    <a:pt x="162" y="111"/>
                    <a:pt x="162" y="111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62" y="81"/>
                    <a:pt x="162" y="81"/>
                    <a:pt x="162" y="81"/>
                  </a:cubicBezTo>
                  <a:lnTo>
                    <a:pt x="162" y="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25"/>
            <p:cNvSpPr>
              <a:spLocks noEditPoints="1"/>
            </p:cNvSpPr>
            <p:nvPr/>
          </p:nvSpPr>
          <p:spPr bwMode="auto">
            <a:xfrm>
              <a:off x="11245112" y="1685479"/>
              <a:ext cx="969897" cy="969896"/>
            </a:xfrm>
            <a:custGeom>
              <a:avLst/>
              <a:gdLst>
                <a:gd name="T0" fmla="*/ 104 w 198"/>
                <a:gd name="T1" fmla="*/ 187 h 198"/>
                <a:gd name="T2" fmla="*/ 68 w 198"/>
                <a:gd name="T3" fmla="*/ 179 h 198"/>
                <a:gd name="T4" fmla="*/ 0 w 198"/>
                <a:gd name="T5" fmla="*/ 198 h 198"/>
                <a:gd name="T6" fmla="*/ 31 w 198"/>
                <a:gd name="T7" fmla="*/ 152 h 198"/>
                <a:gd name="T8" fmla="*/ 11 w 198"/>
                <a:gd name="T9" fmla="*/ 93 h 198"/>
                <a:gd name="T10" fmla="*/ 104 w 198"/>
                <a:gd name="T11" fmla="*/ 0 h 198"/>
                <a:gd name="T12" fmla="*/ 198 w 198"/>
                <a:gd name="T13" fmla="*/ 93 h 198"/>
                <a:gd name="T14" fmla="*/ 104 w 198"/>
                <a:gd name="T15" fmla="*/ 187 h 198"/>
                <a:gd name="T16" fmla="*/ 76 w 198"/>
                <a:gd name="T17" fmla="*/ 137 h 198"/>
                <a:gd name="T18" fmla="*/ 89 w 198"/>
                <a:gd name="T19" fmla="*/ 151 h 198"/>
                <a:gd name="T20" fmla="*/ 106 w 198"/>
                <a:gd name="T21" fmla="*/ 134 h 198"/>
                <a:gd name="T22" fmla="*/ 92 w 198"/>
                <a:gd name="T23" fmla="*/ 120 h 198"/>
                <a:gd name="T24" fmla="*/ 76 w 198"/>
                <a:gd name="T25" fmla="*/ 137 h 198"/>
                <a:gd name="T26" fmla="*/ 109 w 198"/>
                <a:gd name="T27" fmla="*/ 33 h 198"/>
                <a:gd name="T28" fmla="*/ 81 w 198"/>
                <a:gd name="T29" fmla="*/ 40 h 198"/>
                <a:gd name="T30" fmla="*/ 84 w 198"/>
                <a:gd name="T31" fmla="*/ 57 h 198"/>
                <a:gd name="T32" fmla="*/ 102 w 198"/>
                <a:gd name="T33" fmla="*/ 53 h 198"/>
                <a:gd name="T34" fmla="*/ 112 w 198"/>
                <a:gd name="T35" fmla="*/ 61 h 198"/>
                <a:gd name="T36" fmla="*/ 99 w 198"/>
                <a:gd name="T37" fmla="*/ 79 h 198"/>
                <a:gd name="T38" fmla="*/ 83 w 198"/>
                <a:gd name="T39" fmla="*/ 107 h 198"/>
                <a:gd name="T40" fmla="*/ 83 w 198"/>
                <a:gd name="T41" fmla="*/ 112 h 198"/>
                <a:gd name="T42" fmla="*/ 106 w 198"/>
                <a:gd name="T43" fmla="*/ 112 h 198"/>
                <a:gd name="T44" fmla="*/ 107 w 198"/>
                <a:gd name="T45" fmla="*/ 108 h 198"/>
                <a:gd name="T46" fmla="*/ 119 w 198"/>
                <a:gd name="T47" fmla="*/ 88 h 198"/>
                <a:gd name="T48" fmla="*/ 137 w 198"/>
                <a:gd name="T49" fmla="*/ 56 h 198"/>
                <a:gd name="T50" fmla="*/ 109 w 198"/>
                <a:gd name="T51" fmla="*/ 3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8" h="198">
                  <a:moveTo>
                    <a:pt x="104" y="187"/>
                  </a:moveTo>
                  <a:cubicBezTo>
                    <a:pt x="91" y="187"/>
                    <a:pt x="79" y="184"/>
                    <a:pt x="68" y="179"/>
                  </a:cubicBezTo>
                  <a:cubicBezTo>
                    <a:pt x="43" y="198"/>
                    <a:pt x="0" y="198"/>
                    <a:pt x="0" y="198"/>
                  </a:cubicBezTo>
                  <a:cubicBezTo>
                    <a:pt x="0" y="198"/>
                    <a:pt x="22" y="183"/>
                    <a:pt x="31" y="152"/>
                  </a:cubicBezTo>
                  <a:cubicBezTo>
                    <a:pt x="19" y="136"/>
                    <a:pt x="11" y="115"/>
                    <a:pt x="11" y="93"/>
                  </a:cubicBezTo>
                  <a:cubicBezTo>
                    <a:pt x="11" y="42"/>
                    <a:pt x="53" y="0"/>
                    <a:pt x="104" y="0"/>
                  </a:cubicBezTo>
                  <a:cubicBezTo>
                    <a:pt x="156" y="0"/>
                    <a:pt x="198" y="42"/>
                    <a:pt x="198" y="93"/>
                  </a:cubicBezTo>
                  <a:cubicBezTo>
                    <a:pt x="198" y="145"/>
                    <a:pt x="156" y="187"/>
                    <a:pt x="104" y="187"/>
                  </a:cubicBezTo>
                  <a:close/>
                  <a:moveTo>
                    <a:pt x="76" y="137"/>
                  </a:moveTo>
                  <a:cubicBezTo>
                    <a:pt x="76" y="145"/>
                    <a:pt x="81" y="151"/>
                    <a:pt x="89" y="151"/>
                  </a:cubicBezTo>
                  <a:cubicBezTo>
                    <a:pt x="99" y="151"/>
                    <a:pt x="106" y="144"/>
                    <a:pt x="106" y="134"/>
                  </a:cubicBezTo>
                  <a:cubicBezTo>
                    <a:pt x="106" y="126"/>
                    <a:pt x="100" y="120"/>
                    <a:pt x="92" y="120"/>
                  </a:cubicBezTo>
                  <a:cubicBezTo>
                    <a:pt x="82" y="120"/>
                    <a:pt x="76" y="128"/>
                    <a:pt x="76" y="137"/>
                  </a:cubicBezTo>
                  <a:close/>
                  <a:moveTo>
                    <a:pt x="109" y="33"/>
                  </a:moveTo>
                  <a:cubicBezTo>
                    <a:pt x="97" y="33"/>
                    <a:pt x="87" y="37"/>
                    <a:pt x="81" y="40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9" y="54"/>
                    <a:pt x="95" y="53"/>
                    <a:pt x="102" y="53"/>
                  </a:cubicBezTo>
                  <a:cubicBezTo>
                    <a:pt x="110" y="53"/>
                    <a:pt x="112" y="56"/>
                    <a:pt x="112" y="61"/>
                  </a:cubicBezTo>
                  <a:cubicBezTo>
                    <a:pt x="112" y="67"/>
                    <a:pt x="105" y="72"/>
                    <a:pt x="99" y="79"/>
                  </a:cubicBezTo>
                  <a:cubicBezTo>
                    <a:pt x="89" y="89"/>
                    <a:pt x="85" y="98"/>
                    <a:pt x="83" y="107"/>
                  </a:cubicBezTo>
                  <a:cubicBezTo>
                    <a:pt x="83" y="109"/>
                    <a:pt x="83" y="110"/>
                    <a:pt x="83" y="112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07" y="110"/>
                    <a:pt x="107" y="109"/>
                    <a:pt x="107" y="108"/>
                  </a:cubicBezTo>
                  <a:cubicBezTo>
                    <a:pt x="109" y="100"/>
                    <a:pt x="112" y="94"/>
                    <a:pt x="119" y="88"/>
                  </a:cubicBezTo>
                  <a:cubicBezTo>
                    <a:pt x="128" y="78"/>
                    <a:pt x="137" y="69"/>
                    <a:pt x="137" y="56"/>
                  </a:cubicBezTo>
                  <a:cubicBezTo>
                    <a:pt x="137" y="42"/>
                    <a:pt x="126" y="33"/>
                    <a:pt x="109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26"/>
            <p:cNvSpPr>
              <a:spLocks noEditPoints="1"/>
            </p:cNvSpPr>
            <p:nvPr/>
          </p:nvSpPr>
          <p:spPr bwMode="auto">
            <a:xfrm>
              <a:off x="10094925" y="1116264"/>
              <a:ext cx="1084398" cy="1079600"/>
            </a:xfrm>
            <a:custGeom>
              <a:avLst/>
              <a:gdLst>
                <a:gd name="T0" fmla="*/ 0 w 191"/>
                <a:gd name="T1" fmla="*/ 95 h 190"/>
                <a:gd name="T2" fmla="*/ 2 w 191"/>
                <a:gd name="T3" fmla="*/ 78 h 190"/>
                <a:gd name="T4" fmla="*/ 96 w 191"/>
                <a:gd name="T5" fmla="*/ 0 h 190"/>
                <a:gd name="T6" fmla="*/ 96 w 191"/>
                <a:gd name="T7" fmla="*/ 190 h 190"/>
                <a:gd name="T8" fmla="*/ 146 w 191"/>
                <a:gd name="T9" fmla="*/ 72 h 190"/>
                <a:gd name="T10" fmla="*/ 175 w 191"/>
                <a:gd name="T11" fmla="*/ 66 h 190"/>
                <a:gd name="T12" fmla="*/ 139 w 191"/>
                <a:gd name="T13" fmla="*/ 55 h 190"/>
                <a:gd name="T14" fmla="*/ 154 w 191"/>
                <a:gd name="T15" fmla="*/ 34 h 190"/>
                <a:gd name="T16" fmla="*/ 82 w 191"/>
                <a:gd name="T17" fmla="*/ 34 h 190"/>
                <a:gd name="T18" fmla="*/ 106 w 191"/>
                <a:gd name="T19" fmla="*/ 51 h 190"/>
                <a:gd name="T20" fmla="*/ 81 w 191"/>
                <a:gd name="T21" fmla="*/ 43 h 190"/>
                <a:gd name="T22" fmla="*/ 66 w 191"/>
                <a:gd name="T23" fmla="*/ 45 h 190"/>
                <a:gd name="T24" fmla="*/ 36 w 191"/>
                <a:gd name="T25" fmla="*/ 96 h 190"/>
                <a:gd name="T26" fmla="*/ 47 w 191"/>
                <a:gd name="T27" fmla="*/ 107 h 190"/>
                <a:gd name="T28" fmla="*/ 59 w 191"/>
                <a:gd name="T29" fmla="*/ 104 h 190"/>
                <a:gd name="T30" fmla="*/ 101 w 191"/>
                <a:gd name="T31" fmla="*/ 87 h 190"/>
                <a:gd name="T32" fmla="*/ 69 w 191"/>
                <a:gd name="T33" fmla="*/ 115 h 190"/>
                <a:gd name="T34" fmla="*/ 108 w 191"/>
                <a:gd name="T35" fmla="*/ 93 h 190"/>
                <a:gd name="T36" fmla="*/ 110 w 191"/>
                <a:gd name="T37" fmla="*/ 124 h 190"/>
                <a:gd name="T38" fmla="*/ 141 w 191"/>
                <a:gd name="T39" fmla="*/ 117 h 190"/>
                <a:gd name="T40" fmla="*/ 140 w 191"/>
                <a:gd name="T41" fmla="*/ 87 h 190"/>
                <a:gd name="T42" fmla="*/ 157 w 191"/>
                <a:gd name="T43" fmla="*/ 123 h 190"/>
                <a:gd name="T44" fmla="*/ 181 w 191"/>
                <a:gd name="T45" fmla="*/ 95 h 190"/>
                <a:gd name="T46" fmla="*/ 145 w 191"/>
                <a:gd name="T47" fmla="*/ 75 h 190"/>
                <a:gd name="T48" fmla="*/ 30 w 191"/>
                <a:gd name="T49" fmla="*/ 106 h 190"/>
                <a:gd name="T50" fmla="*/ 26 w 191"/>
                <a:gd name="T51" fmla="*/ 107 h 190"/>
                <a:gd name="T52" fmla="*/ 28 w 191"/>
                <a:gd name="T53" fmla="*/ 146 h 190"/>
                <a:gd name="T54" fmla="*/ 43 w 191"/>
                <a:gd name="T55" fmla="*/ 116 h 190"/>
                <a:gd name="T56" fmla="*/ 119 w 191"/>
                <a:gd name="T57" fmla="*/ 166 h 190"/>
                <a:gd name="T58" fmla="*/ 118 w 191"/>
                <a:gd name="T59" fmla="*/ 177 h 190"/>
                <a:gd name="T60" fmla="*/ 143 w 191"/>
                <a:gd name="T61" fmla="*/ 142 h 190"/>
                <a:gd name="T62" fmla="*/ 110 w 191"/>
                <a:gd name="T63" fmla="*/ 131 h 190"/>
                <a:gd name="T64" fmla="*/ 119 w 191"/>
                <a:gd name="T65" fmla="*/ 166 h 190"/>
                <a:gd name="T66" fmla="*/ 159 w 191"/>
                <a:gd name="T67" fmla="*/ 129 h 190"/>
                <a:gd name="T68" fmla="*/ 151 w 191"/>
                <a:gd name="T69" fmla="*/ 141 h 190"/>
                <a:gd name="T70" fmla="*/ 175 w 191"/>
                <a:gd name="T71" fmla="*/ 126 h 190"/>
                <a:gd name="T72" fmla="*/ 112 w 191"/>
                <a:gd name="T73" fmla="*/ 178 h 190"/>
                <a:gd name="T74" fmla="*/ 110 w 191"/>
                <a:gd name="T75" fmla="*/ 173 h 190"/>
                <a:gd name="T76" fmla="*/ 107 w 191"/>
                <a:gd name="T77" fmla="*/ 160 h 190"/>
                <a:gd name="T78" fmla="*/ 67 w 191"/>
                <a:gd name="T79" fmla="*/ 123 h 190"/>
                <a:gd name="T80" fmla="*/ 48 w 191"/>
                <a:gd name="T81" fmla="*/ 127 h 190"/>
                <a:gd name="T82" fmla="*/ 96 w 191"/>
                <a:gd name="T83" fmla="*/ 180 h 190"/>
                <a:gd name="T84" fmla="*/ 19 w 191"/>
                <a:gd name="T85" fmla="*/ 104 h 190"/>
                <a:gd name="T86" fmla="*/ 11 w 191"/>
                <a:gd name="T87" fmla="*/ 92 h 190"/>
                <a:gd name="T88" fmla="*/ 15 w 191"/>
                <a:gd name="T89" fmla="*/ 121 h 190"/>
                <a:gd name="T90" fmla="*/ 18 w 191"/>
                <a:gd name="T91" fmla="*/ 90 h 190"/>
                <a:gd name="T92" fmla="*/ 26 w 191"/>
                <a:gd name="T93" fmla="*/ 86 h 190"/>
                <a:gd name="T94" fmla="*/ 62 w 191"/>
                <a:gd name="T95" fmla="*/ 37 h 190"/>
                <a:gd name="T96" fmla="*/ 42 w 191"/>
                <a:gd name="T97" fmla="*/ 29 h 190"/>
                <a:gd name="T98" fmla="*/ 49 w 191"/>
                <a:gd name="T99" fmla="*/ 24 h 190"/>
                <a:gd name="T100" fmla="*/ 72 w 191"/>
                <a:gd name="T101" fmla="*/ 27 h 190"/>
                <a:gd name="T102" fmla="*/ 121 w 191"/>
                <a:gd name="T103" fmla="*/ 14 h 190"/>
                <a:gd name="T104" fmla="*/ 49 w 191"/>
                <a:gd name="T105" fmla="*/ 24 h 190"/>
                <a:gd name="T106" fmla="*/ 102 w 191"/>
                <a:gd name="T107" fmla="*/ 71 h 190"/>
                <a:gd name="T108" fmla="*/ 138 w 191"/>
                <a:gd name="T109" fmla="*/ 71 h 190"/>
                <a:gd name="T110" fmla="*/ 120 w 191"/>
                <a:gd name="T111" fmla="*/ 60 h 190"/>
                <a:gd name="T112" fmla="*/ 120 w 191"/>
                <a:gd name="T113" fmla="*/ 83 h 190"/>
                <a:gd name="T114" fmla="*/ 120 w 191"/>
                <a:gd name="T115" fmla="*/ 60 h 190"/>
                <a:gd name="T116" fmla="*/ 115 w 191"/>
                <a:gd name="T117" fmla="*/ 71 h 190"/>
                <a:gd name="T118" fmla="*/ 126 w 191"/>
                <a:gd name="T119" fmla="*/ 7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1" h="190">
                  <a:moveTo>
                    <a:pt x="96" y="190"/>
                  </a:moveTo>
                  <a:cubicBezTo>
                    <a:pt x="43" y="190"/>
                    <a:pt x="0" y="147"/>
                    <a:pt x="0" y="95"/>
                  </a:cubicBezTo>
                  <a:cubicBezTo>
                    <a:pt x="0" y="90"/>
                    <a:pt x="1" y="85"/>
                    <a:pt x="2" y="80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10" y="34"/>
                    <a:pt x="49" y="0"/>
                    <a:pt x="96" y="0"/>
                  </a:cubicBezTo>
                  <a:cubicBezTo>
                    <a:pt x="148" y="0"/>
                    <a:pt x="191" y="42"/>
                    <a:pt x="191" y="95"/>
                  </a:cubicBezTo>
                  <a:cubicBezTo>
                    <a:pt x="191" y="147"/>
                    <a:pt x="148" y="190"/>
                    <a:pt x="96" y="190"/>
                  </a:cubicBezTo>
                  <a:close/>
                  <a:moveTo>
                    <a:pt x="145" y="75"/>
                  </a:moveTo>
                  <a:cubicBezTo>
                    <a:pt x="145" y="74"/>
                    <a:pt x="146" y="73"/>
                    <a:pt x="146" y="72"/>
                  </a:cubicBezTo>
                  <a:cubicBezTo>
                    <a:pt x="146" y="70"/>
                    <a:pt x="145" y="68"/>
                    <a:pt x="145" y="67"/>
                  </a:cubicBezTo>
                  <a:cubicBezTo>
                    <a:pt x="154" y="66"/>
                    <a:pt x="164" y="65"/>
                    <a:pt x="175" y="66"/>
                  </a:cubicBezTo>
                  <a:cubicBezTo>
                    <a:pt x="172" y="56"/>
                    <a:pt x="167" y="47"/>
                    <a:pt x="160" y="40"/>
                  </a:cubicBezTo>
                  <a:cubicBezTo>
                    <a:pt x="155" y="42"/>
                    <a:pt x="147" y="47"/>
                    <a:pt x="139" y="55"/>
                  </a:cubicBezTo>
                  <a:cubicBezTo>
                    <a:pt x="138" y="53"/>
                    <a:pt x="136" y="52"/>
                    <a:pt x="134" y="50"/>
                  </a:cubicBezTo>
                  <a:cubicBezTo>
                    <a:pt x="142" y="42"/>
                    <a:pt x="150" y="36"/>
                    <a:pt x="154" y="34"/>
                  </a:cubicBezTo>
                  <a:cubicBezTo>
                    <a:pt x="147" y="27"/>
                    <a:pt x="139" y="22"/>
                    <a:pt x="131" y="18"/>
                  </a:cubicBezTo>
                  <a:cubicBezTo>
                    <a:pt x="123" y="19"/>
                    <a:pt x="103" y="22"/>
                    <a:pt x="82" y="34"/>
                  </a:cubicBezTo>
                  <a:cubicBezTo>
                    <a:pt x="82" y="35"/>
                    <a:pt x="82" y="36"/>
                    <a:pt x="82" y="37"/>
                  </a:cubicBezTo>
                  <a:cubicBezTo>
                    <a:pt x="90" y="40"/>
                    <a:pt x="99" y="45"/>
                    <a:pt x="106" y="51"/>
                  </a:cubicBezTo>
                  <a:cubicBezTo>
                    <a:pt x="105" y="52"/>
                    <a:pt x="103" y="53"/>
                    <a:pt x="102" y="55"/>
                  </a:cubicBezTo>
                  <a:cubicBezTo>
                    <a:pt x="96" y="51"/>
                    <a:pt x="89" y="46"/>
                    <a:pt x="81" y="43"/>
                  </a:cubicBezTo>
                  <a:cubicBezTo>
                    <a:pt x="79" y="45"/>
                    <a:pt x="76" y="47"/>
                    <a:pt x="72" y="47"/>
                  </a:cubicBezTo>
                  <a:cubicBezTo>
                    <a:pt x="70" y="47"/>
                    <a:pt x="68" y="46"/>
                    <a:pt x="66" y="45"/>
                  </a:cubicBezTo>
                  <a:cubicBezTo>
                    <a:pt x="54" y="55"/>
                    <a:pt x="42" y="69"/>
                    <a:pt x="33" y="89"/>
                  </a:cubicBezTo>
                  <a:cubicBezTo>
                    <a:pt x="35" y="91"/>
                    <a:pt x="36" y="93"/>
                    <a:pt x="36" y="96"/>
                  </a:cubicBezTo>
                  <a:cubicBezTo>
                    <a:pt x="36" y="98"/>
                    <a:pt x="36" y="100"/>
                    <a:pt x="35" y="101"/>
                  </a:cubicBezTo>
                  <a:cubicBezTo>
                    <a:pt x="39" y="103"/>
                    <a:pt x="43" y="105"/>
                    <a:pt x="47" y="107"/>
                  </a:cubicBezTo>
                  <a:cubicBezTo>
                    <a:pt x="49" y="105"/>
                    <a:pt x="52" y="103"/>
                    <a:pt x="56" y="103"/>
                  </a:cubicBezTo>
                  <a:cubicBezTo>
                    <a:pt x="57" y="103"/>
                    <a:pt x="58" y="103"/>
                    <a:pt x="59" y="104"/>
                  </a:cubicBezTo>
                  <a:cubicBezTo>
                    <a:pt x="69" y="95"/>
                    <a:pt x="81" y="86"/>
                    <a:pt x="97" y="79"/>
                  </a:cubicBezTo>
                  <a:cubicBezTo>
                    <a:pt x="98" y="82"/>
                    <a:pt x="99" y="85"/>
                    <a:pt x="101" y="87"/>
                  </a:cubicBezTo>
                  <a:cubicBezTo>
                    <a:pt x="89" y="92"/>
                    <a:pt x="77" y="99"/>
                    <a:pt x="66" y="108"/>
                  </a:cubicBezTo>
                  <a:cubicBezTo>
                    <a:pt x="67" y="110"/>
                    <a:pt x="68" y="113"/>
                    <a:pt x="69" y="115"/>
                  </a:cubicBezTo>
                  <a:cubicBezTo>
                    <a:pt x="79" y="119"/>
                    <a:pt x="90" y="121"/>
                    <a:pt x="103" y="123"/>
                  </a:cubicBezTo>
                  <a:cubicBezTo>
                    <a:pt x="103" y="112"/>
                    <a:pt x="105" y="102"/>
                    <a:pt x="108" y="93"/>
                  </a:cubicBezTo>
                  <a:cubicBezTo>
                    <a:pt x="110" y="95"/>
                    <a:pt x="112" y="96"/>
                    <a:pt x="115" y="96"/>
                  </a:cubicBezTo>
                  <a:cubicBezTo>
                    <a:pt x="112" y="104"/>
                    <a:pt x="111" y="114"/>
                    <a:pt x="110" y="124"/>
                  </a:cubicBezTo>
                  <a:cubicBezTo>
                    <a:pt x="118" y="125"/>
                    <a:pt x="126" y="125"/>
                    <a:pt x="134" y="125"/>
                  </a:cubicBezTo>
                  <a:cubicBezTo>
                    <a:pt x="136" y="122"/>
                    <a:pt x="138" y="119"/>
                    <a:pt x="141" y="117"/>
                  </a:cubicBezTo>
                  <a:cubicBezTo>
                    <a:pt x="140" y="109"/>
                    <a:pt x="137" y="101"/>
                    <a:pt x="134" y="93"/>
                  </a:cubicBezTo>
                  <a:cubicBezTo>
                    <a:pt x="136" y="91"/>
                    <a:pt x="138" y="90"/>
                    <a:pt x="140" y="87"/>
                  </a:cubicBezTo>
                  <a:cubicBezTo>
                    <a:pt x="145" y="96"/>
                    <a:pt x="148" y="106"/>
                    <a:pt x="150" y="117"/>
                  </a:cubicBezTo>
                  <a:cubicBezTo>
                    <a:pt x="153" y="118"/>
                    <a:pt x="156" y="120"/>
                    <a:pt x="157" y="123"/>
                  </a:cubicBezTo>
                  <a:cubicBezTo>
                    <a:pt x="164" y="122"/>
                    <a:pt x="170" y="120"/>
                    <a:pt x="177" y="119"/>
                  </a:cubicBezTo>
                  <a:cubicBezTo>
                    <a:pt x="179" y="111"/>
                    <a:pt x="181" y="103"/>
                    <a:pt x="181" y="95"/>
                  </a:cubicBezTo>
                  <a:cubicBezTo>
                    <a:pt x="181" y="87"/>
                    <a:pt x="179" y="80"/>
                    <a:pt x="177" y="73"/>
                  </a:cubicBezTo>
                  <a:cubicBezTo>
                    <a:pt x="172" y="73"/>
                    <a:pt x="160" y="73"/>
                    <a:pt x="145" y="75"/>
                  </a:cubicBezTo>
                  <a:close/>
                  <a:moveTo>
                    <a:pt x="43" y="113"/>
                  </a:moveTo>
                  <a:cubicBezTo>
                    <a:pt x="39" y="111"/>
                    <a:pt x="34" y="108"/>
                    <a:pt x="30" y="106"/>
                  </a:cubicBezTo>
                  <a:cubicBezTo>
                    <a:pt x="29" y="106"/>
                    <a:pt x="28" y="107"/>
                    <a:pt x="26" y="10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4" y="115"/>
                    <a:pt x="22" y="124"/>
                    <a:pt x="20" y="134"/>
                  </a:cubicBezTo>
                  <a:cubicBezTo>
                    <a:pt x="22" y="138"/>
                    <a:pt x="25" y="142"/>
                    <a:pt x="28" y="146"/>
                  </a:cubicBezTo>
                  <a:cubicBezTo>
                    <a:pt x="30" y="141"/>
                    <a:pt x="35" y="131"/>
                    <a:pt x="44" y="120"/>
                  </a:cubicBezTo>
                  <a:cubicBezTo>
                    <a:pt x="43" y="119"/>
                    <a:pt x="43" y="117"/>
                    <a:pt x="43" y="116"/>
                  </a:cubicBezTo>
                  <a:cubicBezTo>
                    <a:pt x="43" y="115"/>
                    <a:pt x="43" y="114"/>
                    <a:pt x="43" y="113"/>
                  </a:cubicBezTo>
                  <a:close/>
                  <a:moveTo>
                    <a:pt x="119" y="166"/>
                  </a:moveTo>
                  <a:cubicBezTo>
                    <a:pt x="119" y="167"/>
                    <a:pt x="117" y="171"/>
                    <a:pt x="116" y="172"/>
                  </a:cubicBezTo>
                  <a:cubicBezTo>
                    <a:pt x="117" y="174"/>
                    <a:pt x="117" y="174"/>
                    <a:pt x="118" y="177"/>
                  </a:cubicBezTo>
                  <a:cubicBezTo>
                    <a:pt x="126" y="175"/>
                    <a:pt x="133" y="172"/>
                    <a:pt x="139" y="168"/>
                  </a:cubicBezTo>
                  <a:cubicBezTo>
                    <a:pt x="141" y="162"/>
                    <a:pt x="143" y="153"/>
                    <a:pt x="143" y="142"/>
                  </a:cubicBezTo>
                  <a:cubicBezTo>
                    <a:pt x="138" y="140"/>
                    <a:pt x="135" y="136"/>
                    <a:pt x="134" y="132"/>
                  </a:cubicBezTo>
                  <a:cubicBezTo>
                    <a:pt x="126" y="132"/>
                    <a:pt x="118" y="132"/>
                    <a:pt x="110" y="131"/>
                  </a:cubicBezTo>
                  <a:cubicBezTo>
                    <a:pt x="110" y="140"/>
                    <a:pt x="112" y="149"/>
                    <a:pt x="114" y="160"/>
                  </a:cubicBezTo>
                  <a:cubicBezTo>
                    <a:pt x="116" y="161"/>
                    <a:pt x="119" y="163"/>
                    <a:pt x="119" y="166"/>
                  </a:cubicBezTo>
                  <a:close/>
                  <a:moveTo>
                    <a:pt x="175" y="126"/>
                  </a:moveTo>
                  <a:cubicBezTo>
                    <a:pt x="169" y="127"/>
                    <a:pt x="164" y="128"/>
                    <a:pt x="159" y="129"/>
                  </a:cubicBezTo>
                  <a:cubicBezTo>
                    <a:pt x="159" y="129"/>
                    <a:pt x="159" y="129"/>
                    <a:pt x="159" y="129"/>
                  </a:cubicBezTo>
                  <a:cubicBezTo>
                    <a:pt x="159" y="135"/>
                    <a:pt x="156" y="140"/>
                    <a:pt x="151" y="141"/>
                  </a:cubicBezTo>
                  <a:cubicBezTo>
                    <a:pt x="150" y="148"/>
                    <a:pt x="149" y="155"/>
                    <a:pt x="147" y="162"/>
                  </a:cubicBezTo>
                  <a:cubicBezTo>
                    <a:pt x="159" y="153"/>
                    <a:pt x="169" y="140"/>
                    <a:pt x="175" y="126"/>
                  </a:cubicBezTo>
                  <a:close/>
                  <a:moveTo>
                    <a:pt x="96" y="180"/>
                  </a:moveTo>
                  <a:cubicBezTo>
                    <a:pt x="101" y="180"/>
                    <a:pt x="106" y="179"/>
                    <a:pt x="112" y="178"/>
                  </a:cubicBezTo>
                  <a:cubicBezTo>
                    <a:pt x="111" y="177"/>
                    <a:pt x="111" y="175"/>
                    <a:pt x="110" y="173"/>
                  </a:cubicBezTo>
                  <a:cubicBezTo>
                    <a:pt x="110" y="173"/>
                    <a:pt x="110" y="173"/>
                    <a:pt x="110" y="173"/>
                  </a:cubicBezTo>
                  <a:cubicBezTo>
                    <a:pt x="106" y="173"/>
                    <a:pt x="103" y="170"/>
                    <a:pt x="103" y="166"/>
                  </a:cubicBezTo>
                  <a:cubicBezTo>
                    <a:pt x="103" y="164"/>
                    <a:pt x="104" y="162"/>
                    <a:pt x="107" y="160"/>
                  </a:cubicBezTo>
                  <a:cubicBezTo>
                    <a:pt x="104" y="150"/>
                    <a:pt x="103" y="140"/>
                    <a:pt x="103" y="131"/>
                  </a:cubicBezTo>
                  <a:cubicBezTo>
                    <a:pt x="90" y="129"/>
                    <a:pt x="78" y="126"/>
                    <a:pt x="67" y="123"/>
                  </a:cubicBezTo>
                  <a:cubicBezTo>
                    <a:pt x="65" y="126"/>
                    <a:pt x="61" y="129"/>
                    <a:pt x="56" y="129"/>
                  </a:cubicBezTo>
                  <a:cubicBezTo>
                    <a:pt x="53" y="129"/>
                    <a:pt x="51" y="128"/>
                    <a:pt x="48" y="127"/>
                  </a:cubicBezTo>
                  <a:cubicBezTo>
                    <a:pt x="43" y="134"/>
                    <a:pt x="38" y="143"/>
                    <a:pt x="34" y="154"/>
                  </a:cubicBezTo>
                  <a:cubicBezTo>
                    <a:pt x="50" y="170"/>
                    <a:pt x="71" y="180"/>
                    <a:pt x="96" y="180"/>
                  </a:cubicBezTo>
                  <a:close/>
                  <a:moveTo>
                    <a:pt x="15" y="121"/>
                  </a:moveTo>
                  <a:cubicBezTo>
                    <a:pt x="16" y="117"/>
                    <a:pt x="17" y="111"/>
                    <a:pt x="19" y="104"/>
                  </a:cubicBezTo>
                  <a:cubicBezTo>
                    <a:pt x="17" y="102"/>
                    <a:pt x="16" y="99"/>
                    <a:pt x="16" y="97"/>
                  </a:cubicBezTo>
                  <a:cubicBezTo>
                    <a:pt x="14" y="95"/>
                    <a:pt x="12" y="94"/>
                    <a:pt x="11" y="92"/>
                  </a:cubicBezTo>
                  <a:cubicBezTo>
                    <a:pt x="11" y="93"/>
                    <a:pt x="11" y="94"/>
                    <a:pt x="11" y="95"/>
                  </a:cubicBezTo>
                  <a:cubicBezTo>
                    <a:pt x="11" y="104"/>
                    <a:pt x="12" y="113"/>
                    <a:pt x="15" y="121"/>
                  </a:cubicBezTo>
                  <a:close/>
                  <a:moveTo>
                    <a:pt x="11" y="86"/>
                  </a:moveTo>
                  <a:cubicBezTo>
                    <a:pt x="13" y="87"/>
                    <a:pt x="15" y="89"/>
                    <a:pt x="18" y="90"/>
                  </a:cubicBezTo>
                  <a:cubicBezTo>
                    <a:pt x="20" y="88"/>
                    <a:pt x="23" y="86"/>
                    <a:pt x="26" y="86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34" y="71"/>
                    <a:pt x="45" y="54"/>
                    <a:pt x="62" y="40"/>
                  </a:cubicBezTo>
                  <a:cubicBezTo>
                    <a:pt x="62" y="39"/>
                    <a:pt x="62" y="38"/>
                    <a:pt x="62" y="37"/>
                  </a:cubicBezTo>
                  <a:cubicBezTo>
                    <a:pt x="62" y="36"/>
                    <a:pt x="62" y="36"/>
                    <a:pt x="62" y="35"/>
                  </a:cubicBezTo>
                  <a:cubicBezTo>
                    <a:pt x="56" y="33"/>
                    <a:pt x="49" y="31"/>
                    <a:pt x="42" y="29"/>
                  </a:cubicBezTo>
                  <a:cubicBezTo>
                    <a:pt x="25" y="43"/>
                    <a:pt x="14" y="63"/>
                    <a:pt x="11" y="86"/>
                  </a:cubicBezTo>
                  <a:close/>
                  <a:moveTo>
                    <a:pt x="49" y="24"/>
                  </a:moveTo>
                  <a:cubicBezTo>
                    <a:pt x="52" y="25"/>
                    <a:pt x="58" y="27"/>
                    <a:pt x="66" y="29"/>
                  </a:cubicBezTo>
                  <a:cubicBezTo>
                    <a:pt x="67" y="28"/>
                    <a:pt x="70" y="27"/>
                    <a:pt x="72" y="27"/>
                  </a:cubicBezTo>
                  <a:cubicBezTo>
                    <a:pt x="75" y="27"/>
                    <a:pt x="77" y="28"/>
                    <a:pt x="78" y="29"/>
                  </a:cubicBezTo>
                  <a:cubicBezTo>
                    <a:pt x="90" y="22"/>
                    <a:pt x="104" y="17"/>
                    <a:pt x="121" y="14"/>
                  </a:cubicBezTo>
                  <a:cubicBezTo>
                    <a:pt x="113" y="11"/>
                    <a:pt x="104" y="10"/>
                    <a:pt x="96" y="10"/>
                  </a:cubicBezTo>
                  <a:cubicBezTo>
                    <a:pt x="78" y="10"/>
                    <a:pt x="62" y="15"/>
                    <a:pt x="49" y="24"/>
                  </a:cubicBezTo>
                  <a:close/>
                  <a:moveTo>
                    <a:pt x="120" y="89"/>
                  </a:moveTo>
                  <a:cubicBezTo>
                    <a:pt x="110" y="89"/>
                    <a:pt x="102" y="81"/>
                    <a:pt x="102" y="71"/>
                  </a:cubicBezTo>
                  <a:cubicBezTo>
                    <a:pt x="102" y="62"/>
                    <a:pt x="110" y="54"/>
                    <a:pt x="120" y="54"/>
                  </a:cubicBezTo>
                  <a:cubicBezTo>
                    <a:pt x="130" y="54"/>
                    <a:pt x="138" y="62"/>
                    <a:pt x="138" y="71"/>
                  </a:cubicBezTo>
                  <a:cubicBezTo>
                    <a:pt x="138" y="81"/>
                    <a:pt x="130" y="89"/>
                    <a:pt x="120" y="89"/>
                  </a:cubicBezTo>
                  <a:close/>
                  <a:moveTo>
                    <a:pt x="120" y="60"/>
                  </a:moveTo>
                  <a:cubicBezTo>
                    <a:pt x="114" y="60"/>
                    <a:pt x="109" y="65"/>
                    <a:pt x="109" y="71"/>
                  </a:cubicBezTo>
                  <a:cubicBezTo>
                    <a:pt x="109" y="78"/>
                    <a:pt x="114" y="83"/>
                    <a:pt x="120" y="83"/>
                  </a:cubicBezTo>
                  <a:cubicBezTo>
                    <a:pt x="127" y="83"/>
                    <a:pt x="132" y="78"/>
                    <a:pt x="132" y="71"/>
                  </a:cubicBezTo>
                  <a:cubicBezTo>
                    <a:pt x="132" y="65"/>
                    <a:pt x="127" y="60"/>
                    <a:pt x="120" y="60"/>
                  </a:cubicBezTo>
                  <a:close/>
                  <a:moveTo>
                    <a:pt x="120" y="76"/>
                  </a:moveTo>
                  <a:cubicBezTo>
                    <a:pt x="117" y="76"/>
                    <a:pt x="115" y="74"/>
                    <a:pt x="115" y="71"/>
                  </a:cubicBezTo>
                  <a:cubicBezTo>
                    <a:pt x="115" y="67"/>
                    <a:pt x="117" y="65"/>
                    <a:pt x="120" y="65"/>
                  </a:cubicBezTo>
                  <a:cubicBezTo>
                    <a:pt x="123" y="65"/>
                    <a:pt x="126" y="67"/>
                    <a:pt x="126" y="71"/>
                  </a:cubicBezTo>
                  <a:cubicBezTo>
                    <a:pt x="126" y="74"/>
                    <a:pt x="123" y="76"/>
                    <a:pt x="120" y="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27"/>
            <p:cNvSpPr>
              <a:spLocks noEditPoints="1"/>
            </p:cNvSpPr>
            <p:nvPr/>
          </p:nvSpPr>
          <p:spPr bwMode="auto">
            <a:xfrm rot="20917578">
              <a:off x="10190637" y="3021089"/>
              <a:ext cx="1070449" cy="1077267"/>
            </a:xfrm>
            <a:custGeom>
              <a:avLst/>
              <a:gdLst>
                <a:gd name="T0" fmla="*/ 0 w 199"/>
                <a:gd name="T1" fmla="*/ 74 h 200"/>
                <a:gd name="T2" fmla="*/ 6 w 199"/>
                <a:gd name="T3" fmla="*/ 103 h 200"/>
                <a:gd name="T4" fmla="*/ 21 w 199"/>
                <a:gd name="T5" fmla="*/ 127 h 200"/>
                <a:gd name="T6" fmla="*/ 45 w 199"/>
                <a:gd name="T7" fmla="*/ 143 h 200"/>
                <a:gd name="T8" fmla="*/ 74 w 199"/>
                <a:gd name="T9" fmla="*/ 149 h 200"/>
                <a:gd name="T10" fmla="*/ 97 w 199"/>
                <a:gd name="T11" fmla="*/ 145 h 200"/>
                <a:gd name="T12" fmla="*/ 117 w 199"/>
                <a:gd name="T13" fmla="*/ 135 h 200"/>
                <a:gd name="T14" fmla="*/ 181 w 199"/>
                <a:gd name="T15" fmla="*/ 200 h 200"/>
                <a:gd name="T16" fmla="*/ 192 w 199"/>
                <a:gd name="T17" fmla="*/ 194 h 200"/>
                <a:gd name="T18" fmla="*/ 199 w 199"/>
                <a:gd name="T19" fmla="*/ 181 h 200"/>
                <a:gd name="T20" fmla="*/ 135 w 199"/>
                <a:gd name="T21" fmla="*/ 117 h 200"/>
                <a:gd name="T22" fmla="*/ 145 w 199"/>
                <a:gd name="T23" fmla="*/ 97 h 200"/>
                <a:gd name="T24" fmla="*/ 149 w 199"/>
                <a:gd name="T25" fmla="*/ 74 h 200"/>
                <a:gd name="T26" fmla="*/ 143 w 199"/>
                <a:gd name="T27" fmla="*/ 45 h 200"/>
                <a:gd name="T28" fmla="*/ 127 w 199"/>
                <a:gd name="T29" fmla="*/ 22 h 200"/>
                <a:gd name="T30" fmla="*/ 103 w 199"/>
                <a:gd name="T31" fmla="*/ 6 h 200"/>
                <a:gd name="T32" fmla="*/ 74 w 199"/>
                <a:gd name="T33" fmla="*/ 0 h 200"/>
                <a:gd name="T34" fmla="*/ 45 w 199"/>
                <a:gd name="T35" fmla="*/ 6 h 200"/>
                <a:gd name="T36" fmla="*/ 21 w 199"/>
                <a:gd name="T37" fmla="*/ 22 h 200"/>
                <a:gd name="T38" fmla="*/ 6 w 199"/>
                <a:gd name="T39" fmla="*/ 45 h 200"/>
                <a:gd name="T40" fmla="*/ 0 w 199"/>
                <a:gd name="T41" fmla="*/ 74 h 200"/>
                <a:gd name="T42" fmla="*/ 22 w 199"/>
                <a:gd name="T43" fmla="*/ 74 h 200"/>
                <a:gd name="T44" fmla="*/ 26 w 199"/>
                <a:gd name="T45" fmla="*/ 54 h 200"/>
                <a:gd name="T46" fmla="*/ 37 w 199"/>
                <a:gd name="T47" fmla="*/ 37 h 200"/>
                <a:gd name="T48" fmla="*/ 54 w 199"/>
                <a:gd name="T49" fmla="*/ 26 h 200"/>
                <a:gd name="T50" fmla="*/ 74 w 199"/>
                <a:gd name="T51" fmla="*/ 22 h 200"/>
                <a:gd name="T52" fmla="*/ 95 w 199"/>
                <a:gd name="T53" fmla="*/ 26 h 200"/>
                <a:gd name="T54" fmla="*/ 111 w 199"/>
                <a:gd name="T55" fmla="*/ 37 h 200"/>
                <a:gd name="T56" fmla="*/ 123 w 199"/>
                <a:gd name="T57" fmla="*/ 54 h 200"/>
                <a:gd name="T58" fmla="*/ 127 w 199"/>
                <a:gd name="T59" fmla="*/ 74 h 200"/>
                <a:gd name="T60" fmla="*/ 123 w 199"/>
                <a:gd name="T61" fmla="*/ 95 h 200"/>
                <a:gd name="T62" fmla="*/ 111 w 199"/>
                <a:gd name="T63" fmla="*/ 112 h 200"/>
                <a:gd name="T64" fmla="*/ 95 w 199"/>
                <a:gd name="T65" fmla="*/ 123 h 200"/>
                <a:gd name="T66" fmla="*/ 74 w 199"/>
                <a:gd name="T67" fmla="*/ 127 h 200"/>
                <a:gd name="T68" fmla="*/ 54 w 199"/>
                <a:gd name="T69" fmla="*/ 123 h 200"/>
                <a:gd name="T70" fmla="*/ 37 w 199"/>
                <a:gd name="T71" fmla="*/ 112 h 200"/>
                <a:gd name="T72" fmla="*/ 26 w 199"/>
                <a:gd name="T73" fmla="*/ 95 h 200"/>
                <a:gd name="T74" fmla="*/ 22 w 199"/>
                <a:gd name="T75" fmla="*/ 7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9" h="200">
                  <a:moveTo>
                    <a:pt x="0" y="74"/>
                  </a:moveTo>
                  <a:cubicBezTo>
                    <a:pt x="0" y="85"/>
                    <a:pt x="2" y="94"/>
                    <a:pt x="6" y="103"/>
                  </a:cubicBezTo>
                  <a:cubicBezTo>
                    <a:pt x="9" y="112"/>
                    <a:pt x="15" y="120"/>
                    <a:pt x="21" y="127"/>
                  </a:cubicBezTo>
                  <a:cubicBezTo>
                    <a:pt x="28" y="134"/>
                    <a:pt x="36" y="139"/>
                    <a:pt x="45" y="143"/>
                  </a:cubicBezTo>
                  <a:cubicBezTo>
                    <a:pt x="54" y="147"/>
                    <a:pt x="64" y="149"/>
                    <a:pt x="74" y="149"/>
                  </a:cubicBezTo>
                  <a:cubicBezTo>
                    <a:pt x="82" y="149"/>
                    <a:pt x="90" y="148"/>
                    <a:pt x="97" y="145"/>
                  </a:cubicBezTo>
                  <a:cubicBezTo>
                    <a:pt x="104" y="143"/>
                    <a:pt x="111" y="140"/>
                    <a:pt x="117" y="135"/>
                  </a:cubicBezTo>
                  <a:cubicBezTo>
                    <a:pt x="181" y="200"/>
                    <a:pt x="181" y="200"/>
                    <a:pt x="181" y="200"/>
                  </a:cubicBezTo>
                  <a:cubicBezTo>
                    <a:pt x="185" y="199"/>
                    <a:pt x="189" y="197"/>
                    <a:pt x="192" y="194"/>
                  </a:cubicBezTo>
                  <a:cubicBezTo>
                    <a:pt x="196" y="191"/>
                    <a:pt x="198" y="186"/>
                    <a:pt x="199" y="181"/>
                  </a:cubicBezTo>
                  <a:cubicBezTo>
                    <a:pt x="135" y="117"/>
                    <a:pt x="135" y="117"/>
                    <a:pt x="135" y="117"/>
                  </a:cubicBezTo>
                  <a:cubicBezTo>
                    <a:pt x="139" y="111"/>
                    <a:pt x="143" y="104"/>
                    <a:pt x="145" y="97"/>
                  </a:cubicBezTo>
                  <a:cubicBezTo>
                    <a:pt x="147" y="90"/>
                    <a:pt x="149" y="82"/>
                    <a:pt x="149" y="74"/>
                  </a:cubicBezTo>
                  <a:cubicBezTo>
                    <a:pt x="149" y="64"/>
                    <a:pt x="147" y="55"/>
                    <a:pt x="143" y="45"/>
                  </a:cubicBezTo>
                  <a:cubicBezTo>
                    <a:pt x="139" y="36"/>
                    <a:pt x="133" y="29"/>
                    <a:pt x="127" y="22"/>
                  </a:cubicBezTo>
                  <a:cubicBezTo>
                    <a:pt x="120" y="15"/>
                    <a:pt x="112" y="10"/>
                    <a:pt x="103" y="6"/>
                  </a:cubicBezTo>
                  <a:cubicBezTo>
                    <a:pt x="94" y="2"/>
                    <a:pt x="84" y="0"/>
                    <a:pt x="74" y="0"/>
                  </a:cubicBezTo>
                  <a:cubicBezTo>
                    <a:pt x="64" y="0"/>
                    <a:pt x="54" y="2"/>
                    <a:pt x="45" y="6"/>
                  </a:cubicBezTo>
                  <a:cubicBezTo>
                    <a:pt x="36" y="10"/>
                    <a:pt x="28" y="15"/>
                    <a:pt x="21" y="22"/>
                  </a:cubicBezTo>
                  <a:cubicBezTo>
                    <a:pt x="15" y="29"/>
                    <a:pt x="9" y="36"/>
                    <a:pt x="6" y="45"/>
                  </a:cubicBezTo>
                  <a:cubicBezTo>
                    <a:pt x="2" y="55"/>
                    <a:pt x="0" y="64"/>
                    <a:pt x="0" y="74"/>
                  </a:cubicBezTo>
                  <a:close/>
                  <a:moveTo>
                    <a:pt x="22" y="74"/>
                  </a:moveTo>
                  <a:cubicBezTo>
                    <a:pt x="22" y="67"/>
                    <a:pt x="23" y="60"/>
                    <a:pt x="26" y="54"/>
                  </a:cubicBezTo>
                  <a:cubicBezTo>
                    <a:pt x="28" y="48"/>
                    <a:pt x="32" y="42"/>
                    <a:pt x="37" y="37"/>
                  </a:cubicBezTo>
                  <a:cubicBezTo>
                    <a:pt x="42" y="32"/>
                    <a:pt x="47" y="29"/>
                    <a:pt x="54" y="26"/>
                  </a:cubicBezTo>
                  <a:cubicBezTo>
                    <a:pt x="60" y="23"/>
                    <a:pt x="67" y="22"/>
                    <a:pt x="74" y="22"/>
                  </a:cubicBezTo>
                  <a:cubicBezTo>
                    <a:pt x="81" y="22"/>
                    <a:pt x="88" y="23"/>
                    <a:pt x="95" y="26"/>
                  </a:cubicBezTo>
                  <a:cubicBezTo>
                    <a:pt x="101" y="29"/>
                    <a:pt x="107" y="32"/>
                    <a:pt x="111" y="37"/>
                  </a:cubicBezTo>
                  <a:cubicBezTo>
                    <a:pt x="116" y="42"/>
                    <a:pt x="120" y="48"/>
                    <a:pt x="123" y="54"/>
                  </a:cubicBezTo>
                  <a:cubicBezTo>
                    <a:pt x="125" y="60"/>
                    <a:pt x="127" y="67"/>
                    <a:pt x="127" y="74"/>
                  </a:cubicBezTo>
                  <a:cubicBezTo>
                    <a:pt x="127" y="82"/>
                    <a:pt x="125" y="89"/>
                    <a:pt x="123" y="95"/>
                  </a:cubicBezTo>
                  <a:cubicBezTo>
                    <a:pt x="120" y="101"/>
                    <a:pt x="116" y="107"/>
                    <a:pt x="111" y="112"/>
                  </a:cubicBezTo>
                  <a:cubicBezTo>
                    <a:pt x="107" y="116"/>
                    <a:pt x="101" y="120"/>
                    <a:pt x="95" y="123"/>
                  </a:cubicBezTo>
                  <a:cubicBezTo>
                    <a:pt x="88" y="126"/>
                    <a:pt x="81" y="127"/>
                    <a:pt x="74" y="127"/>
                  </a:cubicBezTo>
                  <a:cubicBezTo>
                    <a:pt x="67" y="127"/>
                    <a:pt x="60" y="126"/>
                    <a:pt x="54" y="123"/>
                  </a:cubicBezTo>
                  <a:cubicBezTo>
                    <a:pt x="47" y="120"/>
                    <a:pt x="42" y="116"/>
                    <a:pt x="37" y="112"/>
                  </a:cubicBezTo>
                  <a:cubicBezTo>
                    <a:pt x="32" y="107"/>
                    <a:pt x="28" y="101"/>
                    <a:pt x="26" y="95"/>
                  </a:cubicBezTo>
                  <a:cubicBezTo>
                    <a:pt x="23" y="89"/>
                    <a:pt x="22" y="82"/>
                    <a:pt x="22" y="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28"/>
            <p:cNvSpPr>
              <a:spLocks noEditPoints="1"/>
            </p:cNvSpPr>
            <p:nvPr/>
          </p:nvSpPr>
          <p:spPr bwMode="auto">
            <a:xfrm rot="1835288">
              <a:off x="9427790" y="3034179"/>
              <a:ext cx="534762" cy="502045"/>
            </a:xfrm>
            <a:custGeom>
              <a:avLst/>
              <a:gdLst>
                <a:gd name="T0" fmla="*/ 20 w 200"/>
                <a:gd name="T1" fmla="*/ 144 h 188"/>
                <a:gd name="T2" fmla="*/ 0 w 200"/>
                <a:gd name="T3" fmla="*/ 20 h 188"/>
                <a:gd name="T4" fmla="*/ 180 w 200"/>
                <a:gd name="T5" fmla="*/ 0 h 188"/>
                <a:gd name="T6" fmla="*/ 200 w 200"/>
                <a:gd name="T7" fmla="*/ 124 h 188"/>
                <a:gd name="T8" fmla="*/ 192 w 200"/>
                <a:gd name="T9" fmla="*/ 20 h 188"/>
                <a:gd name="T10" fmla="*/ 20 w 200"/>
                <a:gd name="T11" fmla="*/ 8 h 188"/>
                <a:gd name="T12" fmla="*/ 8 w 200"/>
                <a:gd name="T13" fmla="*/ 124 h 188"/>
                <a:gd name="T14" fmla="*/ 180 w 200"/>
                <a:gd name="T15" fmla="*/ 136 h 188"/>
                <a:gd name="T16" fmla="*/ 192 w 200"/>
                <a:gd name="T17" fmla="*/ 20 h 188"/>
                <a:gd name="T18" fmla="*/ 159 w 200"/>
                <a:gd name="T19" fmla="*/ 108 h 188"/>
                <a:gd name="T20" fmla="*/ 139 w 200"/>
                <a:gd name="T21" fmla="*/ 100 h 188"/>
                <a:gd name="T22" fmla="*/ 166 w 200"/>
                <a:gd name="T23" fmla="*/ 83 h 188"/>
                <a:gd name="T24" fmla="*/ 166 w 200"/>
                <a:gd name="T25" fmla="*/ 103 h 188"/>
                <a:gd name="T26" fmla="*/ 123 w 200"/>
                <a:gd name="T27" fmla="*/ 48 h 188"/>
                <a:gd name="T28" fmla="*/ 100 w 200"/>
                <a:gd name="T29" fmla="*/ 88 h 188"/>
                <a:gd name="T30" fmla="*/ 64 w 200"/>
                <a:gd name="T31" fmla="*/ 88 h 188"/>
                <a:gd name="T32" fmla="*/ 44 w 200"/>
                <a:gd name="T33" fmla="*/ 48 h 188"/>
                <a:gd name="T34" fmla="*/ 44 w 200"/>
                <a:gd name="T35" fmla="*/ 47 h 188"/>
                <a:gd name="T36" fmla="*/ 24 w 200"/>
                <a:gd name="T37" fmla="*/ 36 h 188"/>
                <a:gd name="T38" fmla="*/ 52 w 200"/>
                <a:gd name="T39" fmla="*/ 24 h 188"/>
                <a:gd name="T40" fmla="*/ 117 w 200"/>
                <a:gd name="T41" fmla="*/ 36 h 188"/>
                <a:gd name="T42" fmla="*/ 129 w 200"/>
                <a:gd name="T43" fmla="*/ 36 h 188"/>
                <a:gd name="T44" fmla="*/ 124 w 200"/>
                <a:gd name="T45" fmla="*/ 48 h 188"/>
                <a:gd name="T46" fmla="*/ 96 w 200"/>
                <a:gd name="T47" fmla="*/ 76 h 188"/>
                <a:gd name="T48" fmla="*/ 60 w 200"/>
                <a:gd name="T49" fmla="*/ 68 h 188"/>
                <a:gd name="T50" fmla="*/ 56 w 200"/>
                <a:gd name="T51" fmla="*/ 48 h 188"/>
                <a:gd name="T52" fmla="*/ 104 w 200"/>
                <a:gd name="T53" fmla="*/ 56 h 188"/>
                <a:gd name="T54" fmla="*/ 111 w 200"/>
                <a:gd name="T55" fmla="*/ 48 h 188"/>
                <a:gd name="T56" fmla="*/ 59 w 200"/>
                <a:gd name="T57" fmla="*/ 93 h 188"/>
                <a:gd name="T58" fmla="*/ 59 w 200"/>
                <a:gd name="T59" fmla="*/ 113 h 188"/>
                <a:gd name="T60" fmla="*/ 59 w 200"/>
                <a:gd name="T61" fmla="*/ 93 h 188"/>
                <a:gd name="T62" fmla="*/ 105 w 200"/>
                <a:gd name="T63" fmla="*/ 103 h 188"/>
                <a:gd name="T64" fmla="*/ 85 w 200"/>
                <a:gd name="T65" fmla="*/ 103 h 188"/>
                <a:gd name="T66" fmla="*/ 64 w 200"/>
                <a:gd name="T67" fmla="*/ 168 h 188"/>
                <a:gd name="T68" fmla="*/ 72 w 200"/>
                <a:gd name="T69" fmla="*/ 152 h 188"/>
                <a:gd name="T70" fmla="*/ 128 w 200"/>
                <a:gd name="T71" fmla="*/ 168 h 188"/>
                <a:gd name="T72" fmla="*/ 156 w 200"/>
                <a:gd name="T73" fmla="*/ 188 h 188"/>
                <a:gd name="T74" fmla="*/ 64 w 200"/>
                <a:gd name="T75" fmla="*/ 16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0" h="188">
                  <a:moveTo>
                    <a:pt x="180" y="144"/>
                  </a:moveTo>
                  <a:cubicBezTo>
                    <a:pt x="20" y="144"/>
                    <a:pt x="20" y="144"/>
                    <a:pt x="20" y="144"/>
                  </a:cubicBezTo>
                  <a:cubicBezTo>
                    <a:pt x="9" y="144"/>
                    <a:pt x="0" y="135"/>
                    <a:pt x="0" y="12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91" y="0"/>
                    <a:pt x="200" y="9"/>
                    <a:pt x="200" y="20"/>
                  </a:cubicBezTo>
                  <a:cubicBezTo>
                    <a:pt x="200" y="124"/>
                    <a:pt x="200" y="124"/>
                    <a:pt x="200" y="124"/>
                  </a:cubicBezTo>
                  <a:cubicBezTo>
                    <a:pt x="200" y="135"/>
                    <a:pt x="191" y="144"/>
                    <a:pt x="180" y="144"/>
                  </a:cubicBezTo>
                  <a:close/>
                  <a:moveTo>
                    <a:pt x="192" y="20"/>
                  </a:moveTo>
                  <a:cubicBezTo>
                    <a:pt x="192" y="13"/>
                    <a:pt x="186" y="8"/>
                    <a:pt x="18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31"/>
                    <a:pt x="13" y="136"/>
                    <a:pt x="20" y="136"/>
                  </a:cubicBezTo>
                  <a:cubicBezTo>
                    <a:pt x="180" y="136"/>
                    <a:pt x="180" y="136"/>
                    <a:pt x="180" y="136"/>
                  </a:cubicBezTo>
                  <a:cubicBezTo>
                    <a:pt x="186" y="136"/>
                    <a:pt x="192" y="131"/>
                    <a:pt x="192" y="124"/>
                  </a:cubicBezTo>
                  <a:lnTo>
                    <a:pt x="192" y="20"/>
                  </a:lnTo>
                  <a:close/>
                  <a:moveTo>
                    <a:pt x="166" y="103"/>
                  </a:moveTo>
                  <a:cubicBezTo>
                    <a:pt x="159" y="108"/>
                    <a:pt x="159" y="108"/>
                    <a:pt x="159" y="108"/>
                  </a:cubicBezTo>
                  <a:cubicBezTo>
                    <a:pt x="149" y="93"/>
                    <a:pt x="149" y="93"/>
                    <a:pt x="149" y="93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55" y="89"/>
                    <a:pt x="155" y="89"/>
                    <a:pt x="155" y="89"/>
                  </a:cubicBezTo>
                  <a:lnTo>
                    <a:pt x="166" y="103"/>
                  </a:lnTo>
                  <a:close/>
                  <a:moveTo>
                    <a:pt x="124" y="48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100" y="88"/>
                    <a:pt x="100" y="88"/>
                    <a:pt x="100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24" y="36"/>
                    <a:pt x="124" y="36"/>
                    <a:pt x="124" y="36"/>
                  </a:cubicBezTo>
                  <a:cubicBezTo>
                    <a:pt x="129" y="36"/>
                    <a:pt x="129" y="36"/>
                    <a:pt x="129" y="36"/>
                  </a:cubicBezTo>
                  <a:cubicBezTo>
                    <a:pt x="124" y="47"/>
                    <a:pt x="124" y="47"/>
                    <a:pt x="124" y="47"/>
                  </a:cubicBezTo>
                  <a:lnTo>
                    <a:pt x="124" y="48"/>
                  </a:lnTo>
                  <a:close/>
                  <a:moveTo>
                    <a:pt x="61" y="76"/>
                  </a:moveTo>
                  <a:cubicBezTo>
                    <a:pt x="96" y="76"/>
                    <a:pt x="96" y="76"/>
                    <a:pt x="96" y="76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60" y="68"/>
                    <a:pt x="60" y="68"/>
                    <a:pt x="60" y="68"/>
                  </a:cubicBezTo>
                  <a:lnTo>
                    <a:pt x="61" y="76"/>
                  </a:lnTo>
                  <a:close/>
                  <a:moveTo>
                    <a:pt x="56" y="48"/>
                  </a:moveTo>
                  <a:cubicBezTo>
                    <a:pt x="57" y="56"/>
                    <a:pt x="57" y="56"/>
                    <a:pt x="57" y="56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11" y="48"/>
                    <a:pt x="111" y="48"/>
                    <a:pt x="111" y="48"/>
                  </a:cubicBezTo>
                  <a:lnTo>
                    <a:pt x="56" y="48"/>
                  </a:lnTo>
                  <a:close/>
                  <a:moveTo>
                    <a:pt x="59" y="93"/>
                  </a:moveTo>
                  <a:cubicBezTo>
                    <a:pt x="65" y="93"/>
                    <a:pt x="69" y="97"/>
                    <a:pt x="69" y="103"/>
                  </a:cubicBezTo>
                  <a:cubicBezTo>
                    <a:pt x="69" y="109"/>
                    <a:pt x="65" y="113"/>
                    <a:pt x="59" y="113"/>
                  </a:cubicBezTo>
                  <a:cubicBezTo>
                    <a:pt x="53" y="113"/>
                    <a:pt x="49" y="109"/>
                    <a:pt x="49" y="103"/>
                  </a:cubicBezTo>
                  <a:cubicBezTo>
                    <a:pt x="49" y="97"/>
                    <a:pt x="53" y="93"/>
                    <a:pt x="59" y="93"/>
                  </a:cubicBezTo>
                  <a:close/>
                  <a:moveTo>
                    <a:pt x="95" y="93"/>
                  </a:moveTo>
                  <a:cubicBezTo>
                    <a:pt x="101" y="93"/>
                    <a:pt x="105" y="97"/>
                    <a:pt x="105" y="103"/>
                  </a:cubicBezTo>
                  <a:cubicBezTo>
                    <a:pt x="105" y="109"/>
                    <a:pt x="101" y="113"/>
                    <a:pt x="95" y="113"/>
                  </a:cubicBezTo>
                  <a:cubicBezTo>
                    <a:pt x="89" y="113"/>
                    <a:pt x="85" y="109"/>
                    <a:pt x="85" y="103"/>
                  </a:cubicBezTo>
                  <a:cubicBezTo>
                    <a:pt x="85" y="97"/>
                    <a:pt x="89" y="93"/>
                    <a:pt x="95" y="93"/>
                  </a:cubicBezTo>
                  <a:close/>
                  <a:moveTo>
                    <a:pt x="64" y="168"/>
                  </a:moveTo>
                  <a:cubicBezTo>
                    <a:pt x="72" y="168"/>
                    <a:pt x="72" y="168"/>
                    <a:pt x="72" y="168"/>
                  </a:cubicBezTo>
                  <a:cubicBezTo>
                    <a:pt x="72" y="152"/>
                    <a:pt x="72" y="152"/>
                    <a:pt x="72" y="152"/>
                  </a:cubicBezTo>
                  <a:cubicBezTo>
                    <a:pt x="128" y="152"/>
                    <a:pt x="128" y="152"/>
                    <a:pt x="128" y="152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36" y="168"/>
                    <a:pt x="136" y="168"/>
                    <a:pt x="136" y="168"/>
                  </a:cubicBezTo>
                  <a:cubicBezTo>
                    <a:pt x="147" y="168"/>
                    <a:pt x="156" y="177"/>
                    <a:pt x="156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77"/>
                    <a:pt x="53" y="168"/>
                    <a:pt x="64" y="1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29"/>
            <p:cNvSpPr>
              <a:spLocks noEditPoints="1"/>
            </p:cNvSpPr>
            <p:nvPr/>
          </p:nvSpPr>
          <p:spPr bwMode="auto">
            <a:xfrm rot="1092998">
              <a:off x="10341558" y="2354442"/>
              <a:ext cx="716703" cy="487903"/>
            </a:xfrm>
            <a:custGeom>
              <a:avLst/>
              <a:gdLst>
                <a:gd name="T0" fmla="*/ 199 w 200"/>
                <a:gd name="T1" fmla="*/ 32 h 136"/>
                <a:gd name="T2" fmla="*/ 199 w 200"/>
                <a:gd name="T3" fmla="*/ 31 h 136"/>
                <a:gd name="T4" fmla="*/ 0 w 200"/>
                <a:gd name="T5" fmla="*/ 31 h 136"/>
                <a:gd name="T6" fmla="*/ 0 w 200"/>
                <a:gd name="T7" fmla="*/ 18 h 136"/>
                <a:gd name="T8" fmla="*/ 18 w 200"/>
                <a:gd name="T9" fmla="*/ 0 h 136"/>
                <a:gd name="T10" fmla="*/ 181 w 200"/>
                <a:gd name="T11" fmla="*/ 0 h 136"/>
                <a:gd name="T12" fmla="*/ 199 w 200"/>
                <a:gd name="T13" fmla="*/ 18 h 136"/>
                <a:gd name="T14" fmla="*/ 199 w 200"/>
                <a:gd name="T15" fmla="*/ 32 h 136"/>
                <a:gd name="T16" fmla="*/ 200 w 200"/>
                <a:gd name="T17" fmla="*/ 64 h 136"/>
                <a:gd name="T18" fmla="*/ 200 w 200"/>
                <a:gd name="T19" fmla="*/ 119 h 136"/>
                <a:gd name="T20" fmla="*/ 181 w 200"/>
                <a:gd name="T21" fmla="*/ 136 h 136"/>
                <a:gd name="T22" fmla="*/ 18 w 200"/>
                <a:gd name="T23" fmla="*/ 136 h 136"/>
                <a:gd name="T24" fmla="*/ 0 w 200"/>
                <a:gd name="T25" fmla="*/ 119 h 136"/>
                <a:gd name="T26" fmla="*/ 0 w 200"/>
                <a:gd name="T27" fmla="*/ 64 h 136"/>
                <a:gd name="T28" fmla="*/ 200 w 200"/>
                <a:gd name="T29" fmla="*/ 64 h 136"/>
                <a:gd name="T30" fmla="*/ 76 w 200"/>
                <a:gd name="T31" fmla="*/ 88 h 136"/>
                <a:gd name="T32" fmla="*/ 48 w 200"/>
                <a:gd name="T33" fmla="*/ 88 h 136"/>
                <a:gd name="T34" fmla="*/ 48 w 200"/>
                <a:gd name="T35" fmla="*/ 100 h 136"/>
                <a:gd name="T36" fmla="*/ 76 w 200"/>
                <a:gd name="T37" fmla="*/ 100 h 136"/>
                <a:gd name="T38" fmla="*/ 76 w 200"/>
                <a:gd name="T39" fmla="*/ 88 h 136"/>
                <a:gd name="T40" fmla="*/ 112 w 200"/>
                <a:gd name="T41" fmla="*/ 88 h 136"/>
                <a:gd name="T42" fmla="*/ 88 w 200"/>
                <a:gd name="T43" fmla="*/ 88 h 136"/>
                <a:gd name="T44" fmla="*/ 88 w 200"/>
                <a:gd name="T45" fmla="*/ 100 h 136"/>
                <a:gd name="T46" fmla="*/ 112 w 200"/>
                <a:gd name="T47" fmla="*/ 100 h 136"/>
                <a:gd name="T48" fmla="*/ 112 w 200"/>
                <a:gd name="T49" fmla="*/ 88 h 136"/>
                <a:gd name="T50" fmla="*/ 152 w 200"/>
                <a:gd name="T51" fmla="*/ 88 h 136"/>
                <a:gd name="T52" fmla="*/ 120 w 200"/>
                <a:gd name="T53" fmla="*/ 88 h 136"/>
                <a:gd name="T54" fmla="*/ 120 w 200"/>
                <a:gd name="T55" fmla="*/ 100 h 136"/>
                <a:gd name="T56" fmla="*/ 152 w 200"/>
                <a:gd name="T57" fmla="*/ 100 h 136"/>
                <a:gd name="T58" fmla="*/ 152 w 200"/>
                <a:gd name="T59" fmla="*/ 88 h 136"/>
                <a:gd name="T60" fmla="*/ 12 w 200"/>
                <a:gd name="T61" fmla="*/ 119 h 136"/>
                <a:gd name="T62" fmla="*/ 152 w 200"/>
                <a:gd name="T63" fmla="*/ 119 h 136"/>
                <a:gd name="T64" fmla="*/ 152 w 200"/>
                <a:gd name="T65" fmla="*/ 108 h 136"/>
                <a:gd name="T66" fmla="*/ 12 w 200"/>
                <a:gd name="T67" fmla="*/ 108 h 136"/>
                <a:gd name="T68" fmla="*/ 12 w 200"/>
                <a:gd name="T69" fmla="*/ 119 h 136"/>
                <a:gd name="T70" fmla="*/ 12 w 200"/>
                <a:gd name="T71" fmla="*/ 100 h 136"/>
                <a:gd name="T72" fmla="*/ 40 w 200"/>
                <a:gd name="T73" fmla="*/ 100 h 136"/>
                <a:gd name="T74" fmla="*/ 40 w 200"/>
                <a:gd name="T75" fmla="*/ 88 h 136"/>
                <a:gd name="T76" fmla="*/ 12 w 200"/>
                <a:gd name="T77" fmla="*/ 88 h 136"/>
                <a:gd name="T78" fmla="*/ 12 w 200"/>
                <a:gd name="T79" fmla="*/ 10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0" h="136">
                  <a:moveTo>
                    <a:pt x="199" y="32"/>
                  </a:moveTo>
                  <a:cubicBezTo>
                    <a:pt x="199" y="31"/>
                    <a:pt x="199" y="31"/>
                    <a:pt x="199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91" y="0"/>
                    <a:pt x="199" y="8"/>
                    <a:pt x="199" y="18"/>
                  </a:cubicBezTo>
                  <a:cubicBezTo>
                    <a:pt x="199" y="32"/>
                    <a:pt x="199" y="32"/>
                    <a:pt x="199" y="32"/>
                  </a:cubicBezTo>
                  <a:close/>
                  <a:moveTo>
                    <a:pt x="200" y="64"/>
                  </a:moveTo>
                  <a:cubicBezTo>
                    <a:pt x="200" y="119"/>
                    <a:pt x="200" y="119"/>
                    <a:pt x="200" y="119"/>
                  </a:cubicBezTo>
                  <a:cubicBezTo>
                    <a:pt x="200" y="129"/>
                    <a:pt x="191" y="136"/>
                    <a:pt x="181" y="136"/>
                  </a:cubicBezTo>
                  <a:cubicBezTo>
                    <a:pt x="18" y="136"/>
                    <a:pt x="18" y="136"/>
                    <a:pt x="18" y="136"/>
                  </a:cubicBezTo>
                  <a:cubicBezTo>
                    <a:pt x="8" y="136"/>
                    <a:pt x="0" y="129"/>
                    <a:pt x="0" y="119"/>
                  </a:cubicBezTo>
                  <a:cubicBezTo>
                    <a:pt x="0" y="64"/>
                    <a:pt x="0" y="64"/>
                    <a:pt x="0" y="64"/>
                  </a:cubicBezTo>
                  <a:lnTo>
                    <a:pt x="200" y="64"/>
                  </a:lnTo>
                  <a:close/>
                  <a:moveTo>
                    <a:pt x="76" y="88"/>
                  </a:moveTo>
                  <a:cubicBezTo>
                    <a:pt x="48" y="88"/>
                    <a:pt x="48" y="88"/>
                    <a:pt x="48" y="88"/>
                  </a:cubicBezTo>
                  <a:cubicBezTo>
                    <a:pt x="48" y="100"/>
                    <a:pt x="48" y="100"/>
                    <a:pt x="48" y="100"/>
                  </a:cubicBezTo>
                  <a:cubicBezTo>
                    <a:pt x="76" y="100"/>
                    <a:pt x="76" y="100"/>
                    <a:pt x="76" y="100"/>
                  </a:cubicBezTo>
                  <a:lnTo>
                    <a:pt x="76" y="88"/>
                  </a:lnTo>
                  <a:close/>
                  <a:moveTo>
                    <a:pt x="112" y="88"/>
                  </a:moveTo>
                  <a:cubicBezTo>
                    <a:pt x="88" y="88"/>
                    <a:pt x="88" y="88"/>
                    <a:pt x="88" y="88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112" y="100"/>
                    <a:pt x="112" y="100"/>
                    <a:pt x="112" y="100"/>
                  </a:cubicBezTo>
                  <a:lnTo>
                    <a:pt x="112" y="88"/>
                  </a:lnTo>
                  <a:close/>
                  <a:moveTo>
                    <a:pt x="152" y="88"/>
                  </a:moveTo>
                  <a:cubicBezTo>
                    <a:pt x="120" y="88"/>
                    <a:pt x="120" y="88"/>
                    <a:pt x="120" y="88"/>
                  </a:cubicBezTo>
                  <a:cubicBezTo>
                    <a:pt x="120" y="100"/>
                    <a:pt x="120" y="100"/>
                    <a:pt x="120" y="100"/>
                  </a:cubicBezTo>
                  <a:cubicBezTo>
                    <a:pt x="152" y="100"/>
                    <a:pt x="152" y="100"/>
                    <a:pt x="152" y="100"/>
                  </a:cubicBezTo>
                  <a:lnTo>
                    <a:pt x="152" y="88"/>
                  </a:lnTo>
                  <a:close/>
                  <a:moveTo>
                    <a:pt x="12" y="119"/>
                  </a:moveTo>
                  <a:cubicBezTo>
                    <a:pt x="152" y="119"/>
                    <a:pt x="152" y="119"/>
                    <a:pt x="152" y="119"/>
                  </a:cubicBezTo>
                  <a:cubicBezTo>
                    <a:pt x="152" y="108"/>
                    <a:pt x="152" y="108"/>
                    <a:pt x="152" y="108"/>
                  </a:cubicBezTo>
                  <a:cubicBezTo>
                    <a:pt x="12" y="108"/>
                    <a:pt x="12" y="108"/>
                    <a:pt x="12" y="108"/>
                  </a:cubicBezTo>
                  <a:lnTo>
                    <a:pt x="12" y="119"/>
                  </a:lnTo>
                  <a:close/>
                  <a:moveTo>
                    <a:pt x="12" y="100"/>
                  </a:moveTo>
                  <a:cubicBezTo>
                    <a:pt x="40" y="100"/>
                    <a:pt x="40" y="100"/>
                    <a:pt x="40" y="100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12" y="88"/>
                    <a:pt x="12" y="88"/>
                    <a:pt x="12" y="88"/>
                  </a:cubicBezTo>
                  <a:lnTo>
                    <a:pt x="12" y="1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38"/>
            <p:cNvSpPr>
              <a:spLocks/>
            </p:cNvSpPr>
            <p:nvPr/>
          </p:nvSpPr>
          <p:spPr bwMode="auto">
            <a:xfrm rot="3939485">
              <a:off x="11571694" y="3722442"/>
              <a:ext cx="519722" cy="715187"/>
            </a:xfrm>
            <a:custGeom>
              <a:avLst/>
              <a:gdLst>
                <a:gd name="T0" fmla="*/ 93 w 145"/>
                <a:gd name="T1" fmla="*/ 114 h 199"/>
                <a:gd name="T2" fmla="*/ 145 w 145"/>
                <a:gd name="T3" fmla="*/ 106 h 199"/>
                <a:gd name="T4" fmla="*/ 0 w 145"/>
                <a:gd name="T5" fmla="*/ 0 h 199"/>
                <a:gd name="T6" fmla="*/ 43 w 145"/>
                <a:gd name="T7" fmla="*/ 175 h 199"/>
                <a:gd name="T8" fmla="*/ 46 w 145"/>
                <a:gd name="T9" fmla="*/ 169 h 199"/>
                <a:gd name="T10" fmla="*/ 70 w 145"/>
                <a:gd name="T11" fmla="*/ 129 h 199"/>
                <a:gd name="T12" fmla="*/ 113 w 145"/>
                <a:gd name="T13" fmla="*/ 192 h 199"/>
                <a:gd name="T14" fmla="*/ 128 w 145"/>
                <a:gd name="T15" fmla="*/ 197 h 199"/>
                <a:gd name="T16" fmla="*/ 133 w 145"/>
                <a:gd name="T17" fmla="*/ 195 h 199"/>
                <a:gd name="T18" fmla="*/ 138 w 145"/>
                <a:gd name="T19" fmla="*/ 180 h 199"/>
                <a:gd name="T20" fmla="*/ 136 w 145"/>
                <a:gd name="T21" fmla="*/ 176 h 199"/>
                <a:gd name="T22" fmla="*/ 93 w 145"/>
                <a:gd name="T23" fmla="*/ 114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199">
                  <a:moveTo>
                    <a:pt x="93" y="114"/>
                  </a:moveTo>
                  <a:cubicBezTo>
                    <a:pt x="145" y="106"/>
                    <a:pt x="145" y="106"/>
                    <a:pt x="145" y="10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175"/>
                    <a:pt x="43" y="175"/>
                    <a:pt x="43" y="175"/>
                  </a:cubicBezTo>
                  <a:cubicBezTo>
                    <a:pt x="46" y="169"/>
                    <a:pt x="46" y="169"/>
                    <a:pt x="46" y="169"/>
                  </a:cubicBezTo>
                  <a:cubicBezTo>
                    <a:pt x="70" y="129"/>
                    <a:pt x="70" y="129"/>
                    <a:pt x="70" y="129"/>
                  </a:cubicBezTo>
                  <a:cubicBezTo>
                    <a:pt x="113" y="192"/>
                    <a:pt x="113" y="192"/>
                    <a:pt x="113" y="192"/>
                  </a:cubicBezTo>
                  <a:cubicBezTo>
                    <a:pt x="117" y="197"/>
                    <a:pt x="123" y="199"/>
                    <a:pt x="128" y="197"/>
                  </a:cubicBezTo>
                  <a:cubicBezTo>
                    <a:pt x="130" y="197"/>
                    <a:pt x="131" y="196"/>
                    <a:pt x="133" y="195"/>
                  </a:cubicBezTo>
                  <a:cubicBezTo>
                    <a:pt x="137" y="192"/>
                    <a:pt x="139" y="186"/>
                    <a:pt x="138" y="180"/>
                  </a:cubicBezTo>
                  <a:cubicBezTo>
                    <a:pt x="138" y="179"/>
                    <a:pt x="137" y="177"/>
                    <a:pt x="136" y="176"/>
                  </a:cubicBezTo>
                  <a:lnTo>
                    <a:pt x="93" y="1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41"/>
            <p:cNvSpPr>
              <a:spLocks noEditPoints="1"/>
            </p:cNvSpPr>
            <p:nvPr/>
          </p:nvSpPr>
          <p:spPr bwMode="auto">
            <a:xfrm rot="17800658">
              <a:off x="11724024" y="5304765"/>
              <a:ext cx="660639" cy="718218"/>
            </a:xfrm>
            <a:custGeom>
              <a:avLst/>
              <a:gdLst>
                <a:gd name="T0" fmla="*/ 132 w 184"/>
                <a:gd name="T1" fmla="*/ 44 h 200"/>
                <a:gd name="T2" fmla="*/ 52 w 184"/>
                <a:gd name="T3" fmla="*/ 44 h 200"/>
                <a:gd name="T4" fmla="*/ 52 w 184"/>
                <a:gd name="T5" fmla="*/ 25 h 200"/>
                <a:gd name="T6" fmla="*/ 132 w 184"/>
                <a:gd name="T7" fmla="*/ 25 h 200"/>
                <a:gd name="T8" fmla="*/ 132 w 184"/>
                <a:gd name="T9" fmla="*/ 44 h 200"/>
                <a:gd name="T10" fmla="*/ 52 w 184"/>
                <a:gd name="T11" fmla="*/ 0 h 200"/>
                <a:gd name="T12" fmla="*/ 132 w 184"/>
                <a:gd name="T13" fmla="*/ 0 h 200"/>
                <a:gd name="T14" fmla="*/ 132 w 184"/>
                <a:gd name="T15" fmla="*/ 16 h 200"/>
                <a:gd name="T16" fmla="*/ 52 w 184"/>
                <a:gd name="T17" fmla="*/ 16 h 200"/>
                <a:gd name="T18" fmla="*/ 52 w 184"/>
                <a:gd name="T19" fmla="*/ 0 h 200"/>
                <a:gd name="T20" fmla="*/ 52 w 184"/>
                <a:gd name="T21" fmla="*/ 52 h 200"/>
                <a:gd name="T22" fmla="*/ 132 w 184"/>
                <a:gd name="T23" fmla="*/ 52 h 200"/>
                <a:gd name="T24" fmla="*/ 132 w 184"/>
                <a:gd name="T25" fmla="*/ 85 h 200"/>
                <a:gd name="T26" fmla="*/ 184 w 184"/>
                <a:gd name="T27" fmla="*/ 85 h 200"/>
                <a:gd name="T28" fmla="*/ 92 w 184"/>
                <a:gd name="T29" fmla="*/ 162 h 200"/>
                <a:gd name="T30" fmla="*/ 0 w 184"/>
                <a:gd name="T31" fmla="*/ 85 h 200"/>
                <a:gd name="T32" fmla="*/ 52 w 184"/>
                <a:gd name="T33" fmla="*/ 85 h 200"/>
                <a:gd name="T34" fmla="*/ 52 w 184"/>
                <a:gd name="T35" fmla="*/ 52 h 200"/>
                <a:gd name="T36" fmla="*/ 9 w 184"/>
                <a:gd name="T37" fmla="*/ 168 h 200"/>
                <a:gd name="T38" fmla="*/ 174 w 184"/>
                <a:gd name="T39" fmla="*/ 168 h 200"/>
                <a:gd name="T40" fmla="*/ 183 w 184"/>
                <a:gd name="T41" fmla="*/ 177 h 200"/>
                <a:gd name="T42" fmla="*/ 183 w 184"/>
                <a:gd name="T43" fmla="*/ 191 h 200"/>
                <a:gd name="T44" fmla="*/ 174 w 184"/>
                <a:gd name="T45" fmla="*/ 200 h 200"/>
                <a:gd name="T46" fmla="*/ 9 w 184"/>
                <a:gd name="T47" fmla="*/ 200 h 200"/>
                <a:gd name="T48" fmla="*/ 0 w 184"/>
                <a:gd name="T49" fmla="*/ 191 h 200"/>
                <a:gd name="T50" fmla="*/ 0 w 184"/>
                <a:gd name="T51" fmla="*/ 177 h 200"/>
                <a:gd name="T52" fmla="*/ 9 w 184"/>
                <a:gd name="T53" fmla="*/ 16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4" h="200">
                  <a:moveTo>
                    <a:pt x="132" y="44"/>
                  </a:moveTo>
                  <a:cubicBezTo>
                    <a:pt x="52" y="44"/>
                    <a:pt x="52" y="44"/>
                    <a:pt x="52" y="44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132" y="25"/>
                    <a:pt x="132" y="25"/>
                    <a:pt x="132" y="25"/>
                  </a:cubicBezTo>
                  <a:lnTo>
                    <a:pt x="132" y="44"/>
                  </a:lnTo>
                  <a:close/>
                  <a:moveTo>
                    <a:pt x="52" y="0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52" y="16"/>
                    <a:pt x="52" y="16"/>
                    <a:pt x="52" y="16"/>
                  </a:cubicBezTo>
                  <a:lnTo>
                    <a:pt x="52" y="0"/>
                  </a:lnTo>
                  <a:close/>
                  <a:moveTo>
                    <a:pt x="52" y="52"/>
                  </a:moveTo>
                  <a:cubicBezTo>
                    <a:pt x="132" y="52"/>
                    <a:pt x="132" y="52"/>
                    <a:pt x="132" y="52"/>
                  </a:cubicBezTo>
                  <a:cubicBezTo>
                    <a:pt x="132" y="85"/>
                    <a:pt x="132" y="85"/>
                    <a:pt x="132" y="85"/>
                  </a:cubicBezTo>
                  <a:cubicBezTo>
                    <a:pt x="184" y="85"/>
                    <a:pt x="184" y="85"/>
                    <a:pt x="184" y="85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52" y="85"/>
                    <a:pt x="52" y="85"/>
                    <a:pt x="52" y="85"/>
                  </a:cubicBezTo>
                  <a:lnTo>
                    <a:pt x="52" y="52"/>
                  </a:lnTo>
                  <a:close/>
                  <a:moveTo>
                    <a:pt x="9" y="168"/>
                  </a:moveTo>
                  <a:cubicBezTo>
                    <a:pt x="174" y="168"/>
                    <a:pt x="174" y="168"/>
                    <a:pt x="174" y="168"/>
                  </a:cubicBezTo>
                  <a:cubicBezTo>
                    <a:pt x="179" y="168"/>
                    <a:pt x="183" y="172"/>
                    <a:pt x="183" y="177"/>
                  </a:cubicBezTo>
                  <a:cubicBezTo>
                    <a:pt x="183" y="191"/>
                    <a:pt x="183" y="191"/>
                    <a:pt x="183" y="191"/>
                  </a:cubicBezTo>
                  <a:cubicBezTo>
                    <a:pt x="183" y="196"/>
                    <a:pt x="179" y="200"/>
                    <a:pt x="174" y="200"/>
                  </a:cubicBezTo>
                  <a:cubicBezTo>
                    <a:pt x="9" y="200"/>
                    <a:pt x="9" y="200"/>
                    <a:pt x="9" y="200"/>
                  </a:cubicBezTo>
                  <a:cubicBezTo>
                    <a:pt x="4" y="200"/>
                    <a:pt x="0" y="196"/>
                    <a:pt x="0" y="191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2"/>
                    <a:pt x="4" y="168"/>
                    <a:pt x="9" y="1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43"/>
            <p:cNvSpPr>
              <a:spLocks/>
            </p:cNvSpPr>
            <p:nvPr/>
          </p:nvSpPr>
          <p:spPr bwMode="auto">
            <a:xfrm rot="16200000">
              <a:off x="8627213" y="6117853"/>
              <a:ext cx="716702" cy="657609"/>
            </a:xfrm>
            <a:custGeom>
              <a:avLst/>
              <a:gdLst>
                <a:gd name="T0" fmla="*/ 253 w 473"/>
                <a:gd name="T1" fmla="*/ 0 h 434"/>
                <a:gd name="T2" fmla="*/ 0 w 473"/>
                <a:gd name="T3" fmla="*/ 218 h 434"/>
                <a:gd name="T4" fmla="*/ 253 w 473"/>
                <a:gd name="T5" fmla="*/ 434 h 434"/>
                <a:gd name="T6" fmla="*/ 253 w 473"/>
                <a:gd name="T7" fmla="*/ 303 h 434"/>
                <a:gd name="T8" fmla="*/ 473 w 473"/>
                <a:gd name="T9" fmla="*/ 303 h 434"/>
                <a:gd name="T10" fmla="*/ 473 w 473"/>
                <a:gd name="T11" fmla="*/ 133 h 434"/>
                <a:gd name="T12" fmla="*/ 253 w 473"/>
                <a:gd name="T13" fmla="*/ 133 h 434"/>
                <a:gd name="T14" fmla="*/ 253 w 473"/>
                <a:gd name="T15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3" h="434">
                  <a:moveTo>
                    <a:pt x="253" y="0"/>
                  </a:moveTo>
                  <a:lnTo>
                    <a:pt x="0" y="218"/>
                  </a:lnTo>
                  <a:lnTo>
                    <a:pt x="253" y="434"/>
                  </a:lnTo>
                  <a:lnTo>
                    <a:pt x="253" y="303"/>
                  </a:lnTo>
                  <a:lnTo>
                    <a:pt x="473" y="303"/>
                  </a:lnTo>
                  <a:lnTo>
                    <a:pt x="473" y="133"/>
                  </a:lnTo>
                  <a:lnTo>
                    <a:pt x="253" y="133"/>
                  </a:lnTo>
                  <a:lnTo>
                    <a:pt x="25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47"/>
            <p:cNvSpPr>
              <a:spLocks noEditPoints="1"/>
            </p:cNvSpPr>
            <p:nvPr/>
          </p:nvSpPr>
          <p:spPr bwMode="auto">
            <a:xfrm rot="2664902">
              <a:off x="11228763" y="4619382"/>
              <a:ext cx="713672" cy="692459"/>
            </a:xfrm>
            <a:custGeom>
              <a:avLst/>
              <a:gdLst>
                <a:gd name="T0" fmla="*/ 471 w 471"/>
                <a:gd name="T1" fmla="*/ 334 h 457"/>
                <a:gd name="T2" fmla="*/ 433 w 471"/>
                <a:gd name="T3" fmla="*/ 407 h 457"/>
                <a:gd name="T4" fmla="*/ 294 w 471"/>
                <a:gd name="T5" fmla="*/ 407 h 457"/>
                <a:gd name="T6" fmla="*/ 294 w 471"/>
                <a:gd name="T7" fmla="*/ 350 h 457"/>
                <a:gd name="T8" fmla="*/ 405 w 471"/>
                <a:gd name="T9" fmla="*/ 350 h 457"/>
                <a:gd name="T10" fmla="*/ 358 w 471"/>
                <a:gd name="T11" fmla="*/ 270 h 457"/>
                <a:gd name="T12" fmla="*/ 320 w 471"/>
                <a:gd name="T13" fmla="*/ 291 h 457"/>
                <a:gd name="T14" fmla="*/ 322 w 471"/>
                <a:gd name="T15" fmla="*/ 144 h 457"/>
                <a:gd name="T16" fmla="*/ 455 w 471"/>
                <a:gd name="T17" fmla="*/ 211 h 457"/>
                <a:gd name="T18" fmla="*/ 414 w 471"/>
                <a:gd name="T19" fmla="*/ 234 h 457"/>
                <a:gd name="T20" fmla="*/ 471 w 471"/>
                <a:gd name="T21" fmla="*/ 334 h 457"/>
                <a:gd name="T22" fmla="*/ 237 w 471"/>
                <a:gd name="T23" fmla="*/ 52 h 457"/>
                <a:gd name="T24" fmla="*/ 204 w 471"/>
                <a:gd name="T25" fmla="*/ 111 h 457"/>
                <a:gd name="T26" fmla="*/ 242 w 471"/>
                <a:gd name="T27" fmla="*/ 135 h 457"/>
                <a:gd name="T28" fmla="*/ 104 w 471"/>
                <a:gd name="T29" fmla="*/ 196 h 457"/>
                <a:gd name="T30" fmla="*/ 107 w 471"/>
                <a:gd name="T31" fmla="*/ 49 h 457"/>
                <a:gd name="T32" fmla="*/ 147 w 471"/>
                <a:gd name="T33" fmla="*/ 75 h 457"/>
                <a:gd name="T34" fmla="*/ 187 w 471"/>
                <a:gd name="T35" fmla="*/ 0 h 457"/>
                <a:gd name="T36" fmla="*/ 284 w 471"/>
                <a:gd name="T37" fmla="*/ 0 h 457"/>
                <a:gd name="T38" fmla="*/ 339 w 471"/>
                <a:gd name="T39" fmla="*/ 102 h 457"/>
                <a:gd name="T40" fmla="*/ 284 w 471"/>
                <a:gd name="T41" fmla="*/ 137 h 457"/>
                <a:gd name="T42" fmla="*/ 237 w 471"/>
                <a:gd name="T43" fmla="*/ 52 h 457"/>
                <a:gd name="T44" fmla="*/ 66 w 471"/>
                <a:gd name="T45" fmla="*/ 350 h 457"/>
                <a:gd name="T46" fmla="*/ 142 w 471"/>
                <a:gd name="T47" fmla="*/ 350 h 457"/>
                <a:gd name="T48" fmla="*/ 142 w 471"/>
                <a:gd name="T49" fmla="*/ 301 h 457"/>
                <a:gd name="T50" fmla="*/ 270 w 471"/>
                <a:gd name="T51" fmla="*/ 379 h 457"/>
                <a:gd name="T52" fmla="*/ 142 w 471"/>
                <a:gd name="T53" fmla="*/ 457 h 457"/>
                <a:gd name="T54" fmla="*/ 142 w 471"/>
                <a:gd name="T55" fmla="*/ 407 h 457"/>
                <a:gd name="T56" fmla="*/ 38 w 471"/>
                <a:gd name="T57" fmla="*/ 407 h 457"/>
                <a:gd name="T58" fmla="*/ 0 w 471"/>
                <a:gd name="T59" fmla="*/ 334 h 457"/>
                <a:gd name="T60" fmla="*/ 74 w 471"/>
                <a:gd name="T61" fmla="*/ 206 h 457"/>
                <a:gd name="T62" fmla="*/ 128 w 471"/>
                <a:gd name="T63" fmla="*/ 241 h 457"/>
                <a:gd name="T64" fmla="*/ 66 w 471"/>
                <a:gd name="T65" fmla="*/ 35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1" h="457">
                  <a:moveTo>
                    <a:pt x="471" y="334"/>
                  </a:moveTo>
                  <a:lnTo>
                    <a:pt x="433" y="407"/>
                  </a:lnTo>
                  <a:lnTo>
                    <a:pt x="294" y="407"/>
                  </a:lnTo>
                  <a:lnTo>
                    <a:pt x="294" y="350"/>
                  </a:lnTo>
                  <a:lnTo>
                    <a:pt x="405" y="350"/>
                  </a:lnTo>
                  <a:lnTo>
                    <a:pt x="358" y="270"/>
                  </a:lnTo>
                  <a:lnTo>
                    <a:pt x="320" y="291"/>
                  </a:lnTo>
                  <a:lnTo>
                    <a:pt x="322" y="144"/>
                  </a:lnTo>
                  <a:lnTo>
                    <a:pt x="455" y="211"/>
                  </a:lnTo>
                  <a:lnTo>
                    <a:pt x="414" y="234"/>
                  </a:lnTo>
                  <a:lnTo>
                    <a:pt x="471" y="334"/>
                  </a:lnTo>
                  <a:close/>
                  <a:moveTo>
                    <a:pt x="237" y="52"/>
                  </a:moveTo>
                  <a:lnTo>
                    <a:pt x="204" y="111"/>
                  </a:lnTo>
                  <a:lnTo>
                    <a:pt x="242" y="135"/>
                  </a:lnTo>
                  <a:lnTo>
                    <a:pt x="104" y="196"/>
                  </a:lnTo>
                  <a:lnTo>
                    <a:pt x="107" y="49"/>
                  </a:lnTo>
                  <a:lnTo>
                    <a:pt x="147" y="75"/>
                  </a:lnTo>
                  <a:lnTo>
                    <a:pt x="187" y="0"/>
                  </a:lnTo>
                  <a:lnTo>
                    <a:pt x="284" y="0"/>
                  </a:lnTo>
                  <a:lnTo>
                    <a:pt x="339" y="102"/>
                  </a:lnTo>
                  <a:lnTo>
                    <a:pt x="284" y="137"/>
                  </a:lnTo>
                  <a:lnTo>
                    <a:pt x="237" y="52"/>
                  </a:lnTo>
                  <a:close/>
                  <a:moveTo>
                    <a:pt x="66" y="350"/>
                  </a:moveTo>
                  <a:lnTo>
                    <a:pt x="142" y="350"/>
                  </a:lnTo>
                  <a:lnTo>
                    <a:pt x="142" y="301"/>
                  </a:lnTo>
                  <a:lnTo>
                    <a:pt x="270" y="379"/>
                  </a:lnTo>
                  <a:lnTo>
                    <a:pt x="142" y="457"/>
                  </a:lnTo>
                  <a:lnTo>
                    <a:pt x="142" y="407"/>
                  </a:lnTo>
                  <a:lnTo>
                    <a:pt x="38" y="407"/>
                  </a:lnTo>
                  <a:lnTo>
                    <a:pt x="0" y="334"/>
                  </a:lnTo>
                  <a:lnTo>
                    <a:pt x="74" y="206"/>
                  </a:lnTo>
                  <a:lnTo>
                    <a:pt x="128" y="241"/>
                  </a:lnTo>
                  <a:lnTo>
                    <a:pt x="66" y="35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50"/>
            <p:cNvSpPr>
              <a:spLocks noEditPoints="1"/>
            </p:cNvSpPr>
            <p:nvPr/>
          </p:nvSpPr>
          <p:spPr bwMode="auto">
            <a:xfrm rot="20528202">
              <a:off x="9494459" y="6444435"/>
              <a:ext cx="444387" cy="442500"/>
            </a:xfrm>
            <a:custGeom>
              <a:avLst/>
              <a:gdLst>
                <a:gd name="T0" fmla="*/ 100 w 199"/>
                <a:gd name="T1" fmla="*/ 198 h 198"/>
                <a:gd name="T2" fmla="*/ 199 w 199"/>
                <a:gd name="T3" fmla="*/ 99 h 198"/>
                <a:gd name="T4" fmla="*/ 100 w 199"/>
                <a:gd name="T5" fmla="*/ 0 h 198"/>
                <a:gd name="T6" fmla="*/ 0 w 199"/>
                <a:gd name="T7" fmla="*/ 99 h 198"/>
                <a:gd name="T8" fmla="*/ 100 w 199"/>
                <a:gd name="T9" fmla="*/ 198 h 198"/>
                <a:gd name="T10" fmla="*/ 120 w 199"/>
                <a:gd name="T11" fmla="*/ 53 h 198"/>
                <a:gd name="T12" fmla="*/ 120 w 199"/>
                <a:gd name="T13" fmla="*/ 150 h 198"/>
                <a:gd name="T14" fmla="*/ 54 w 199"/>
                <a:gd name="T15" fmla="*/ 100 h 198"/>
                <a:gd name="T16" fmla="*/ 120 w 199"/>
                <a:gd name="T17" fmla="*/ 5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198">
                  <a:moveTo>
                    <a:pt x="100" y="198"/>
                  </a:moveTo>
                  <a:cubicBezTo>
                    <a:pt x="154" y="198"/>
                    <a:pt x="199" y="153"/>
                    <a:pt x="199" y="99"/>
                  </a:cubicBezTo>
                  <a:cubicBezTo>
                    <a:pt x="199" y="44"/>
                    <a:pt x="154" y="0"/>
                    <a:pt x="100" y="0"/>
                  </a:cubicBezTo>
                  <a:cubicBezTo>
                    <a:pt x="45" y="0"/>
                    <a:pt x="0" y="44"/>
                    <a:pt x="0" y="99"/>
                  </a:cubicBezTo>
                  <a:cubicBezTo>
                    <a:pt x="0" y="153"/>
                    <a:pt x="45" y="198"/>
                    <a:pt x="100" y="198"/>
                  </a:cubicBezTo>
                  <a:close/>
                  <a:moveTo>
                    <a:pt x="120" y="53"/>
                  </a:moveTo>
                  <a:cubicBezTo>
                    <a:pt x="120" y="150"/>
                    <a:pt x="120" y="150"/>
                    <a:pt x="120" y="150"/>
                  </a:cubicBezTo>
                  <a:cubicBezTo>
                    <a:pt x="54" y="100"/>
                    <a:pt x="54" y="100"/>
                    <a:pt x="54" y="100"/>
                  </a:cubicBezTo>
                  <a:lnTo>
                    <a:pt x="120" y="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56"/>
            <p:cNvSpPr>
              <a:spLocks/>
            </p:cNvSpPr>
            <p:nvPr/>
          </p:nvSpPr>
          <p:spPr bwMode="auto">
            <a:xfrm rot="14194088">
              <a:off x="10850353" y="6202697"/>
              <a:ext cx="719733" cy="707612"/>
            </a:xfrm>
            <a:custGeom>
              <a:avLst/>
              <a:gdLst>
                <a:gd name="T0" fmla="*/ 234 w 475"/>
                <a:gd name="T1" fmla="*/ 0 h 467"/>
                <a:gd name="T2" fmla="*/ 78 w 475"/>
                <a:gd name="T3" fmla="*/ 157 h 467"/>
                <a:gd name="T4" fmla="*/ 78 w 475"/>
                <a:gd name="T5" fmla="*/ 157 h 467"/>
                <a:gd name="T6" fmla="*/ 0 w 475"/>
                <a:gd name="T7" fmla="*/ 235 h 467"/>
                <a:gd name="T8" fmla="*/ 0 w 475"/>
                <a:gd name="T9" fmla="*/ 235 h 467"/>
                <a:gd name="T10" fmla="*/ 0 w 475"/>
                <a:gd name="T11" fmla="*/ 235 h 467"/>
                <a:gd name="T12" fmla="*/ 78 w 475"/>
                <a:gd name="T13" fmla="*/ 311 h 467"/>
                <a:gd name="T14" fmla="*/ 78 w 475"/>
                <a:gd name="T15" fmla="*/ 311 h 467"/>
                <a:gd name="T16" fmla="*/ 234 w 475"/>
                <a:gd name="T17" fmla="*/ 467 h 467"/>
                <a:gd name="T18" fmla="*/ 312 w 475"/>
                <a:gd name="T19" fmla="*/ 389 h 467"/>
                <a:gd name="T20" fmla="*/ 210 w 475"/>
                <a:gd name="T21" fmla="*/ 290 h 467"/>
                <a:gd name="T22" fmla="*/ 475 w 475"/>
                <a:gd name="T23" fmla="*/ 290 h 467"/>
                <a:gd name="T24" fmla="*/ 475 w 475"/>
                <a:gd name="T25" fmla="*/ 185 h 467"/>
                <a:gd name="T26" fmla="*/ 210 w 475"/>
                <a:gd name="T27" fmla="*/ 185 h 467"/>
                <a:gd name="T28" fmla="*/ 312 w 475"/>
                <a:gd name="T29" fmla="*/ 79 h 467"/>
                <a:gd name="T30" fmla="*/ 234 w 475"/>
                <a:gd name="T31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5" h="467">
                  <a:moveTo>
                    <a:pt x="234" y="0"/>
                  </a:moveTo>
                  <a:lnTo>
                    <a:pt x="78" y="157"/>
                  </a:lnTo>
                  <a:lnTo>
                    <a:pt x="78" y="157"/>
                  </a:lnTo>
                  <a:lnTo>
                    <a:pt x="0" y="235"/>
                  </a:lnTo>
                  <a:lnTo>
                    <a:pt x="0" y="235"/>
                  </a:lnTo>
                  <a:lnTo>
                    <a:pt x="0" y="235"/>
                  </a:lnTo>
                  <a:lnTo>
                    <a:pt x="78" y="311"/>
                  </a:lnTo>
                  <a:lnTo>
                    <a:pt x="78" y="311"/>
                  </a:lnTo>
                  <a:lnTo>
                    <a:pt x="234" y="467"/>
                  </a:lnTo>
                  <a:lnTo>
                    <a:pt x="312" y="389"/>
                  </a:lnTo>
                  <a:lnTo>
                    <a:pt x="210" y="290"/>
                  </a:lnTo>
                  <a:lnTo>
                    <a:pt x="475" y="290"/>
                  </a:lnTo>
                  <a:lnTo>
                    <a:pt x="475" y="185"/>
                  </a:lnTo>
                  <a:lnTo>
                    <a:pt x="210" y="185"/>
                  </a:lnTo>
                  <a:lnTo>
                    <a:pt x="312" y="79"/>
                  </a:lnTo>
                  <a:lnTo>
                    <a:pt x="23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60"/>
            <p:cNvSpPr>
              <a:spLocks noEditPoints="1"/>
            </p:cNvSpPr>
            <p:nvPr/>
          </p:nvSpPr>
          <p:spPr bwMode="auto">
            <a:xfrm>
              <a:off x="11922108" y="2942144"/>
              <a:ext cx="557793" cy="588850"/>
            </a:xfrm>
            <a:custGeom>
              <a:avLst/>
              <a:gdLst>
                <a:gd name="T0" fmla="*/ 239 w 449"/>
                <a:gd name="T1" fmla="*/ 190 h 474"/>
                <a:gd name="T2" fmla="*/ 286 w 449"/>
                <a:gd name="T3" fmla="*/ 237 h 474"/>
                <a:gd name="T4" fmla="*/ 49 w 449"/>
                <a:gd name="T5" fmla="*/ 474 h 474"/>
                <a:gd name="T6" fmla="*/ 0 w 449"/>
                <a:gd name="T7" fmla="*/ 427 h 474"/>
                <a:gd name="T8" fmla="*/ 191 w 449"/>
                <a:gd name="T9" fmla="*/ 237 h 474"/>
                <a:gd name="T10" fmla="*/ 0 w 449"/>
                <a:gd name="T11" fmla="*/ 47 h 474"/>
                <a:gd name="T12" fmla="*/ 47 w 449"/>
                <a:gd name="T13" fmla="*/ 0 h 474"/>
                <a:gd name="T14" fmla="*/ 239 w 449"/>
                <a:gd name="T15" fmla="*/ 190 h 474"/>
                <a:gd name="T16" fmla="*/ 239 w 449"/>
                <a:gd name="T17" fmla="*/ 190 h 474"/>
                <a:gd name="T18" fmla="*/ 355 w 449"/>
                <a:gd name="T19" fmla="*/ 237 h 474"/>
                <a:gd name="T20" fmla="*/ 165 w 449"/>
                <a:gd name="T21" fmla="*/ 47 h 474"/>
                <a:gd name="T22" fmla="*/ 213 w 449"/>
                <a:gd name="T23" fmla="*/ 0 h 474"/>
                <a:gd name="T24" fmla="*/ 402 w 449"/>
                <a:gd name="T25" fmla="*/ 190 h 474"/>
                <a:gd name="T26" fmla="*/ 402 w 449"/>
                <a:gd name="T27" fmla="*/ 190 h 474"/>
                <a:gd name="T28" fmla="*/ 449 w 449"/>
                <a:gd name="T29" fmla="*/ 237 h 474"/>
                <a:gd name="T30" fmla="*/ 213 w 449"/>
                <a:gd name="T31" fmla="*/ 474 h 474"/>
                <a:gd name="T32" fmla="*/ 165 w 449"/>
                <a:gd name="T33" fmla="*/ 427 h 474"/>
                <a:gd name="T34" fmla="*/ 355 w 449"/>
                <a:gd name="T35" fmla="*/ 237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9" h="474">
                  <a:moveTo>
                    <a:pt x="239" y="190"/>
                  </a:moveTo>
                  <a:lnTo>
                    <a:pt x="286" y="237"/>
                  </a:lnTo>
                  <a:lnTo>
                    <a:pt x="49" y="474"/>
                  </a:lnTo>
                  <a:lnTo>
                    <a:pt x="0" y="427"/>
                  </a:lnTo>
                  <a:lnTo>
                    <a:pt x="191" y="237"/>
                  </a:lnTo>
                  <a:lnTo>
                    <a:pt x="0" y="47"/>
                  </a:lnTo>
                  <a:lnTo>
                    <a:pt x="47" y="0"/>
                  </a:lnTo>
                  <a:lnTo>
                    <a:pt x="239" y="190"/>
                  </a:lnTo>
                  <a:lnTo>
                    <a:pt x="239" y="190"/>
                  </a:lnTo>
                  <a:close/>
                  <a:moveTo>
                    <a:pt x="355" y="237"/>
                  </a:moveTo>
                  <a:lnTo>
                    <a:pt x="165" y="47"/>
                  </a:lnTo>
                  <a:lnTo>
                    <a:pt x="213" y="0"/>
                  </a:lnTo>
                  <a:lnTo>
                    <a:pt x="402" y="190"/>
                  </a:lnTo>
                  <a:lnTo>
                    <a:pt x="402" y="190"/>
                  </a:lnTo>
                  <a:lnTo>
                    <a:pt x="449" y="237"/>
                  </a:lnTo>
                  <a:lnTo>
                    <a:pt x="213" y="474"/>
                  </a:lnTo>
                  <a:lnTo>
                    <a:pt x="165" y="427"/>
                  </a:lnTo>
                  <a:lnTo>
                    <a:pt x="355" y="2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80"/>
            <p:cNvSpPr>
              <a:spLocks noEditPoints="1"/>
            </p:cNvSpPr>
            <p:nvPr/>
          </p:nvSpPr>
          <p:spPr bwMode="auto">
            <a:xfrm>
              <a:off x="11533268" y="120733"/>
              <a:ext cx="490812" cy="460541"/>
            </a:xfrm>
            <a:custGeom>
              <a:avLst/>
              <a:gdLst>
                <a:gd name="T0" fmla="*/ 151 w 192"/>
                <a:gd name="T1" fmla="*/ 144 h 180"/>
                <a:gd name="T2" fmla="*/ 132 w 192"/>
                <a:gd name="T3" fmla="*/ 128 h 180"/>
                <a:gd name="T4" fmla="*/ 105 w 192"/>
                <a:gd name="T5" fmla="*/ 128 h 180"/>
                <a:gd name="T6" fmla="*/ 108 w 192"/>
                <a:gd name="T7" fmla="*/ 119 h 180"/>
                <a:gd name="T8" fmla="*/ 138 w 192"/>
                <a:gd name="T9" fmla="*/ 104 h 180"/>
                <a:gd name="T10" fmla="*/ 171 w 192"/>
                <a:gd name="T11" fmla="*/ 104 h 180"/>
                <a:gd name="T12" fmla="*/ 182 w 192"/>
                <a:gd name="T13" fmla="*/ 113 h 180"/>
                <a:gd name="T14" fmla="*/ 192 w 192"/>
                <a:gd name="T15" fmla="*/ 144 h 180"/>
                <a:gd name="T16" fmla="*/ 151 w 192"/>
                <a:gd name="T17" fmla="*/ 144 h 180"/>
                <a:gd name="T18" fmla="*/ 146 w 192"/>
                <a:gd name="T19" fmla="*/ 96 h 180"/>
                <a:gd name="T20" fmla="*/ 141 w 192"/>
                <a:gd name="T21" fmla="*/ 95 h 180"/>
                <a:gd name="T22" fmla="*/ 151 w 192"/>
                <a:gd name="T23" fmla="*/ 63 h 180"/>
                <a:gd name="T24" fmla="*/ 129 w 192"/>
                <a:gd name="T25" fmla="*/ 24 h 180"/>
                <a:gd name="T26" fmla="*/ 182 w 192"/>
                <a:gd name="T27" fmla="*/ 59 h 180"/>
                <a:gd name="T28" fmla="*/ 146 w 192"/>
                <a:gd name="T29" fmla="*/ 96 h 180"/>
                <a:gd name="T30" fmla="*/ 140 w 192"/>
                <a:gd name="T31" fmla="*/ 66 h 180"/>
                <a:gd name="T32" fmla="*/ 94 w 192"/>
                <a:gd name="T33" fmla="*/ 112 h 180"/>
                <a:gd name="T34" fmla="*/ 48 w 192"/>
                <a:gd name="T35" fmla="*/ 66 h 180"/>
                <a:gd name="T36" fmla="*/ 94 w 192"/>
                <a:gd name="T37" fmla="*/ 20 h 180"/>
                <a:gd name="T38" fmla="*/ 140 w 192"/>
                <a:gd name="T39" fmla="*/ 66 h 180"/>
                <a:gd name="T40" fmla="*/ 86 w 192"/>
                <a:gd name="T41" fmla="*/ 33 h 180"/>
                <a:gd name="T42" fmla="*/ 58 w 192"/>
                <a:gd name="T43" fmla="*/ 66 h 180"/>
                <a:gd name="T44" fmla="*/ 94 w 192"/>
                <a:gd name="T45" fmla="*/ 102 h 180"/>
                <a:gd name="T46" fmla="*/ 129 w 192"/>
                <a:gd name="T47" fmla="*/ 66 h 180"/>
                <a:gd name="T48" fmla="*/ 86 w 192"/>
                <a:gd name="T49" fmla="*/ 33 h 180"/>
                <a:gd name="T50" fmla="*/ 60 w 192"/>
                <a:gd name="T51" fmla="*/ 23 h 180"/>
                <a:gd name="T52" fmla="*/ 36 w 192"/>
                <a:gd name="T53" fmla="*/ 63 h 180"/>
                <a:gd name="T54" fmla="*/ 46 w 192"/>
                <a:gd name="T55" fmla="*/ 100 h 180"/>
                <a:gd name="T56" fmla="*/ 46 w 192"/>
                <a:gd name="T57" fmla="*/ 100 h 180"/>
                <a:gd name="T58" fmla="*/ 9 w 192"/>
                <a:gd name="T59" fmla="*/ 59 h 180"/>
                <a:gd name="T60" fmla="*/ 60 w 192"/>
                <a:gd name="T61" fmla="*/ 23 h 180"/>
                <a:gd name="T62" fmla="*/ 23 w 192"/>
                <a:gd name="T63" fmla="*/ 104 h 180"/>
                <a:gd name="T64" fmla="*/ 50 w 192"/>
                <a:gd name="T65" fmla="*/ 104 h 180"/>
                <a:gd name="T66" fmla="*/ 80 w 192"/>
                <a:gd name="T67" fmla="*/ 120 h 180"/>
                <a:gd name="T68" fmla="*/ 82 w 192"/>
                <a:gd name="T69" fmla="*/ 128 h 180"/>
                <a:gd name="T70" fmla="*/ 58 w 192"/>
                <a:gd name="T71" fmla="*/ 128 h 180"/>
                <a:gd name="T72" fmla="*/ 40 w 192"/>
                <a:gd name="T73" fmla="*/ 144 h 180"/>
                <a:gd name="T74" fmla="*/ 0 w 192"/>
                <a:gd name="T75" fmla="*/ 144 h 180"/>
                <a:gd name="T76" fmla="*/ 11 w 192"/>
                <a:gd name="T77" fmla="*/ 113 h 180"/>
                <a:gd name="T78" fmla="*/ 23 w 192"/>
                <a:gd name="T79" fmla="*/ 104 h 180"/>
                <a:gd name="T80" fmla="*/ 65 w 192"/>
                <a:gd name="T81" fmla="*/ 132 h 180"/>
                <a:gd name="T82" fmla="*/ 125 w 192"/>
                <a:gd name="T83" fmla="*/ 132 h 180"/>
                <a:gd name="T84" fmla="*/ 140 w 192"/>
                <a:gd name="T85" fmla="*/ 143 h 180"/>
                <a:gd name="T86" fmla="*/ 152 w 192"/>
                <a:gd name="T87" fmla="*/ 180 h 180"/>
                <a:gd name="T88" fmla="*/ 36 w 192"/>
                <a:gd name="T89" fmla="*/ 180 h 180"/>
                <a:gd name="T90" fmla="*/ 51 w 192"/>
                <a:gd name="T91" fmla="*/ 143 h 180"/>
                <a:gd name="T92" fmla="*/ 65 w 192"/>
                <a:gd name="T93" fmla="*/ 132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80">
                  <a:moveTo>
                    <a:pt x="151" y="144"/>
                  </a:moveTo>
                  <a:cubicBezTo>
                    <a:pt x="150" y="142"/>
                    <a:pt x="145" y="128"/>
                    <a:pt x="132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8" y="119"/>
                    <a:pt x="108" y="119"/>
                    <a:pt x="108" y="119"/>
                  </a:cubicBezTo>
                  <a:cubicBezTo>
                    <a:pt x="120" y="116"/>
                    <a:pt x="130" y="113"/>
                    <a:pt x="138" y="104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80" y="104"/>
                    <a:pt x="182" y="113"/>
                    <a:pt x="182" y="113"/>
                  </a:cubicBezTo>
                  <a:cubicBezTo>
                    <a:pt x="192" y="144"/>
                    <a:pt x="192" y="144"/>
                    <a:pt x="192" y="144"/>
                  </a:cubicBezTo>
                  <a:lnTo>
                    <a:pt x="151" y="144"/>
                  </a:lnTo>
                  <a:close/>
                  <a:moveTo>
                    <a:pt x="146" y="96"/>
                  </a:moveTo>
                  <a:cubicBezTo>
                    <a:pt x="144" y="96"/>
                    <a:pt x="143" y="95"/>
                    <a:pt x="141" y="95"/>
                  </a:cubicBezTo>
                  <a:cubicBezTo>
                    <a:pt x="147" y="86"/>
                    <a:pt x="151" y="75"/>
                    <a:pt x="151" y="63"/>
                  </a:cubicBezTo>
                  <a:cubicBezTo>
                    <a:pt x="151" y="38"/>
                    <a:pt x="139" y="34"/>
                    <a:pt x="129" y="24"/>
                  </a:cubicBezTo>
                  <a:cubicBezTo>
                    <a:pt x="102" y="32"/>
                    <a:pt x="182" y="0"/>
                    <a:pt x="182" y="59"/>
                  </a:cubicBezTo>
                  <a:cubicBezTo>
                    <a:pt x="182" y="79"/>
                    <a:pt x="166" y="96"/>
                    <a:pt x="146" y="96"/>
                  </a:cubicBezTo>
                  <a:close/>
                  <a:moveTo>
                    <a:pt x="140" y="66"/>
                  </a:moveTo>
                  <a:cubicBezTo>
                    <a:pt x="140" y="92"/>
                    <a:pt x="119" y="112"/>
                    <a:pt x="94" y="112"/>
                  </a:cubicBezTo>
                  <a:cubicBezTo>
                    <a:pt x="68" y="112"/>
                    <a:pt x="48" y="92"/>
                    <a:pt x="48" y="66"/>
                  </a:cubicBezTo>
                  <a:cubicBezTo>
                    <a:pt x="48" y="41"/>
                    <a:pt x="68" y="20"/>
                    <a:pt x="94" y="20"/>
                  </a:cubicBezTo>
                  <a:cubicBezTo>
                    <a:pt x="119" y="20"/>
                    <a:pt x="140" y="41"/>
                    <a:pt x="140" y="66"/>
                  </a:cubicBezTo>
                  <a:close/>
                  <a:moveTo>
                    <a:pt x="86" y="33"/>
                  </a:moveTo>
                  <a:cubicBezTo>
                    <a:pt x="72" y="38"/>
                    <a:pt x="89" y="56"/>
                    <a:pt x="58" y="66"/>
                  </a:cubicBezTo>
                  <a:cubicBezTo>
                    <a:pt x="58" y="86"/>
                    <a:pt x="74" y="102"/>
                    <a:pt x="94" y="102"/>
                  </a:cubicBezTo>
                  <a:cubicBezTo>
                    <a:pt x="113" y="102"/>
                    <a:pt x="129" y="86"/>
                    <a:pt x="129" y="66"/>
                  </a:cubicBezTo>
                  <a:cubicBezTo>
                    <a:pt x="111" y="52"/>
                    <a:pt x="81" y="58"/>
                    <a:pt x="86" y="33"/>
                  </a:cubicBezTo>
                  <a:close/>
                  <a:moveTo>
                    <a:pt x="60" y="23"/>
                  </a:moveTo>
                  <a:cubicBezTo>
                    <a:pt x="50" y="33"/>
                    <a:pt x="36" y="41"/>
                    <a:pt x="36" y="63"/>
                  </a:cubicBezTo>
                  <a:cubicBezTo>
                    <a:pt x="36" y="75"/>
                    <a:pt x="40" y="90"/>
                    <a:pt x="46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26" y="100"/>
                    <a:pt x="9" y="79"/>
                    <a:pt x="9" y="59"/>
                  </a:cubicBezTo>
                  <a:cubicBezTo>
                    <a:pt x="9" y="3"/>
                    <a:pt x="90" y="29"/>
                    <a:pt x="60" y="23"/>
                  </a:cubicBezTo>
                  <a:close/>
                  <a:moveTo>
                    <a:pt x="23" y="104"/>
                  </a:moveTo>
                  <a:cubicBezTo>
                    <a:pt x="50" y="104"/>
                    <a:pt x="50" y="104"/>
                    <a:pt x="50" y="104"/>
                  </a:cubicBezTo>
                  <a:cubicBezTo>
                    <a:pt x="59" y="115"/>
                    <a:pt x="66" y="118"/>
                    <a:pt x="80" y="120"/>
                  </a:cubicBezTo>
                  <a:cubicBezTo>
                    <a:pt x="82" y="128"/>
                    <a:pt x="82" y="128"/>
                    <a:pt x="82" y="128"/>
                  </a:cubicBezTo>
                  <a:cubicBezTo>
                    <a:pt x="58" y="128"/>
                    <a:pt x="58" y="128"/>
                    <a:pt x="58" y="128"/>
                  </a:cubicBezTo>
                  <a:cubicBezTo>
                    <a:pt x="45" y="128"/>
                    <a:pt x="41" y="142"/>
                    <a:pt x="40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11" y="113"/>
                    <a:pt x="14" y="104"/>
                    <a:pt x="23" y="104"/>
                  </a:cubicBezTo>
                  <a:close/>
                  <a:moveTo>
                    <a:pt x="65" y="132"/>
                  </a:moveTo>
                  <a:cubicBezTo>
                    <a:pt x="125" y="132"/>
                    <a:pt x="125" y="132"/>
                    <a:pt x="125" y="132"/>
                  </a:cubicBezTo>
                  <a:cubicBezTo>
                    <a:pt x="136" y="132"/>
                    <a:pt x="140" y="143"/>
                    <a:pt x="140" y="143"/>
                  </a:cubicBezTo>
                  <a:cubicBezTo>
                    <a:pt x="152" y="180"/>
                    <a:pt x="152" y="180"/>
                    <a:pt x="152" y="180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51" y="143"/>
                    <a:pt x="51" y="143"/>
                    <a:pt x="51" y="143"/>
                  </a:cubicBezTo>
                  <a:cubicBezTo>
                    <a:pt x="51" y="143"/>
                    <a:pt x="54" y="132"/>
                    <a:pt x="65" y="1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87"/>
            <p:cNvSpPr>
              <a:spLocks noEditPoints="1"/>
            </p:cNvSpPr>
            <p:nvPr/>
          </p:nvSpPr>
          <p:spPr bwMode="auto">
            <a:xfrm>
              <a:off x="11499541" y="5936057"/>
              <a:ext cx="692459" cy="657609"/>
            </a:xfrm>
            <a:custGeom>
              <a:avLst/>
              <a:gdLst>
                <a:gd name="T0" fmla="*/ 351 w 457"/>
                <a:gd name="T1" fmla="*/ 280 h 434"/>
                <a:gd name="T2" fmla="*/ 370 w 457"/>
                <a:gd name="T3" fmla="*/ 434 h 434"/>
                <a:gd name="T4" fmla="*/ 230 w 457"/>
                <a:gd name="T5" fmla="*/ 367 h 434"/>
                <a:gd name="T6" fmla="*/ 88 w 457"/>
                <a:gd name="T7" fmla="*/ 434 h 434"/>
                <a:gd name="T8" fmla="*/ 107 w 457"/>
                <a:gd name="T9" fmla="*/ 280 h 434"/>
                <a:gd name="T10" fmla="*/ 0 w 457"/>
                <a:gd name="T11" fmla="*/ 166 h 434"/>
                <a:gd name="T12" fmla="*/ 154 w 457"/>
                <a:gd name="T13" fmla="*/ 135 h 434"/>
                <a:gd name="T14" fmla="*/ 230 w 457"/>
                <a:gd name="T15" fmla="*/ 0 h 434"/>
                <a:gd name="T16" fmla="*/ 303 w 457"/>
                <a:gd name="T17" fmla="*/ 135 h 434"/>
                <a:gd name="T18" fmla="*/ 457 w 457"/>
                <a:gd name="T19" fmla="*/ 166 h 434"/>
                <a:gd name="T20" fmla="*/ 351 w 457"/>
                <a:gd name="T21" fmla="*/ 280 h 434"/>
                <a:gd name="T22" fmla="*/ 273 w 457"/>
                <a:gd name="T23" fmla="*/ 168 h 434"/>
                <a:gd name="T24" fmla="*/ 242 w 457"/>
                <a:gd name="T25" fmla="*/ 88 h 434"/>
                <a:gd name="T26" fmla="*/ 242 w 457"/>
                <a:gd name="T27" fmla="*/ 306 h 434"/>
                <a:gd name="T28" fmla="*/ 313 w 457"/>
                <a:gd name="T29" fmla="*/ 346 h 434"/>
                <a:gd name="T30" fmla="*/ 301 w 457"/>
                <a:gd name="T31" fmla="*/ 254 h 434"/>
                <a:gd name="T32" fmla="*/ 365 w 457"/>
                <a:gd name="T33" fmla="*/ 185 h 434"/>
                <a:gd name="T34" fmla="*/ 273 w 457"/>
                <a:gd name="T35" fmla="*/ 168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7" h="434">
                  <a:moveTo>
                    <a:pt x="351" y="280"/>
                  </a:moveTo>
                  <a:lnTo>
                    <a:pt x="370" y="434"/>
                  </a:lnTo>
                  <a:lnTo>
                    <a:pt x="230" y="367"/>
                  </a:lnTo>
                  <a:lnTo>
                    <a:pt x="88" y="434"/>
                  </a:lnTo>
                  <a:lnTo>
                    <a:pt x="107" y="280"/>
                  </a:lnTo>
                  <a:lnTo>
                    <a:pt x="0" y="166"/>
                  </a:lnTo>
                  <a:lnTo>
                    <a:pt x="154" y="135"/>
                  </a:lnTo>
                  <a:lnTo>
                    <a:pt x="230" y="0"/>
                  </a:lnTo>
                  <a:lnTo>
                    <a:pt x="303" y="135"/>
                  </a:lnTo>
                  <a:lnTo>
                    <a:pt x="457" y="166"/>
                  </a:lnTo>
                  <a:lnTo>
                    <a:pt x="351" y="280"/>
                  </a:lnTo>
                  <a:close/>
                  <a:moveTo>
                    <a:pt x="273" y="168"/>
                  </a:moveTo>
                  <a:lnTo>
                    <a:pt x="242" y="88"/>
                  </a:lnTo>
                  <a:lnTo>
                    <a:pt x="242" y="306"/>
                  </a:lnTo>
                  <a:lnTo>
                    <a:pt x="313" y="346"/>
                  </a:lnTo>
                  <a:lnTo>
                    <a:pt x="301" y="254"/>
                  </a:lnTo>
                  <a:lnTo>
                    <a:pt x="365" y="185"/>
                  </a:lnTo>
                  <a:lnTo>
                    <a:pt x="273" y="1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36"/>
            <p:cNvSpPr>
              <a:spLocks noEditPoints="1"/>
            </p:cNvSpPr>
            <p:nvPr/>
          </p:nvSpPr>
          <p:spPr bwMode="auto">
            <a:xfrm rot="16859567">
              <a:off x="9705486" y="-79768"/>
              <a:ext cx="374739" cy="625445"/>
            </a:xfrm>
            <a:custGeom>
              <a:avLst/>
              <a:gdLst>
                <a:gd name="T0" fmla="*/ 198 w 284"/>
                <a:gd name="T1" fmla="*/ 332 h 474"/>
                <a:gd name="T2" fmla="*/ 170 w 284"/>
                <a:gd name="T3" fmla="*/ 303 h 474"/>
                <a:gd name="T4" fmla="*/ 198 w 284"/>
                <a:gd name="T5" fmla="*/ 275 h 474"/>
                <a:gd name="T6" fmla="*/ 255 w 284"/>
                <a:gd name="T7" fmla="*/ 247 h 474"/>
                <a:gd name="T8" fmla="*/ 284 w 284"/>
                <a:gd name="T9" fmla="*/ 275 h 474"/>
                <a:gd name="T10" fmla="*/ 198 w 284"/>
                <a:gd name="T11" fmla="*/ 303 h 474"/>
                <a:gd name="T12" fmla="*/ 227 w 284"/>
                <a:gd name="T13" fmla="*/ 389 h 474"/>
                <a:gd name="T14" fmla="*/ 198 w 284"/>
                <a:gd name="T15" fmla="*/ 360 h 474"/>
                <a:gd name="T16" fmla="*/ 227 w 284"/>
                <a:gd name="T17" fmla="*/ 332 h 474"/>
                <a:gd name="T18" fmla="*/ 255 w 284"/>
                <a:gd name="T19" fmla="*/ 417 h 474"/>
                <a:gd name="T20" fmla="*/ 227 w 284"/>
                <a:gd name="T21" fmla="*/ 446 h 474"/>
                <a:gd name="T22" fmla="*/ 227 w 284"/>
                <a:gd name="T23" fmla="*/ 389 h 474"/>
                <a:gd name="T24" fmla="*/ 255 w 284"/>
                <a:gd name="T25" fmla="*/ 417 h 474"/>
                <a:gd name="T26" fmla="*/ 170 w 284"/>
                <a:gd name="T27" fmla="*/ 474 h 474"/>
                <a:gd name="T28" fmla="*/ 198 w 284"/>
                <a:gd name="T29" fmla="*/ 446 h 474"/>
                <a:gd name="T30" fmla="*/ 227 w 284"/>
                <a:gd name="T31" fmla="*/ 474 h 474"/>
                <a:gd name="T32" fmla="*/ 142 w 284"/>
                <a:gd name="T33" fmla="*/ 417 h 474"/>
                <a:gd name="T34" fmla="*/ 170 w 284"/>
                <a:gd name="T35" fmla="*/ 389 h 474"/>
                <a:gd name="T36" fmla="*/ 170 w 284"/>
                <a:gd name="T37" fmla="*/ 446 h 474"/>
                <a:gd name="T38" fmla="*/ 142 w 284"/>
                <a:gd name="T39" fmla="*/ 417 h 474"/>
                <a:gd name="T40" fmla="*/ 113 w 284"/>
                <a:gd name="T41" fmla="*/ 332 h 474"/>
                <a:gd name="T42" fmla="*/ 142 w 284"/>
                <a:gd name="T43" fmla="*/ 360 h 474"/>
                <a:gd name="T44" fmla="*/ 113 w 284"/>
                <a:gd name="T45" fmla="*/ 389 h 474"/>
                <a:gd name="T46" fmla="*/ 56 w 284"/>
                <a:gd name="T47" fmla="*/ 360 h 474"/>
                <a:gd name="T48" fmla="*/ 28 w 284"/>
                <a:gd name="T49" fmla="*/ 389 h 474"/>
                <a:gd name="T50" fmla="*/ 0 w 284"/>
                <a:gd name="T51" fmla="*/ 417 h 474"/>
                <a:gd name="T52" fmla="*/ 28 w 284"/>
                <a:gd name="T53" fmla="*/ 0 h 474"/>
                <a:gd name="T54" fmla="*/ 56 w 284"/>
                <a:gd name="T55" fmla="*/ 17 h 474"/>
                <a:gd name="T56" fmla="*/ 28 w 284"/>
                <a:gd name="T57" fmla="*/ 45 h 474"/>
                <a:gd name="T58" fmla="*/ 56 w 284"/>
                <a:gd name="T59" fmla="*/ 360 h 474"/>
                <a:gd name="T60" fmla="*/ 85 w 284"/>
                <a:gd name="T61" fmla="*/ 332 h 474"/>
                <a:gd name="T62" fmla="*/ 56 w 284"/>
                <a:gd name="T63" fmla="*/ 360 h 474"/>
                <a:gd name="T64" fmla="*/ 56 w 284"/>
                <a:gd name="T65" fmla="*/ 74 h 474"/>
                <a:gd name="T66" fmla="*/ 85 w 284"/>
                <a:gd name="T67" fmla="*/ 45 h 474"/>
                <a:gd name="T68" fmla="*/ 113 w 284"/>
                <a:gd name="T69" fmla="*/ 102 h 474"/>
                <a:gd name="T70" fmla="*/ 85 w 284"/>
                <a:gd name="T71" fmla="*/ 74 h 474"/>
                <a:gd name="T72" fmla="*/ 113 w 284"/>
                <a:gd name="T73" fmla="*/ 102 h 474"/>
                <a:gd name="T74" fmla="*/ 113 w 284"/>
                <a:gd name="T75" fmla="*/ 303 h 474"/>
                <a:gd name="T76" fmla="*/ 85 w 284"/>
                <a:gd name="T77" fmla="*/ 332 h 474"/>
                <a:gd name="T78" fmla="*/ 227 w 284"/>
                <a:gd name="T79" fmla="*/ 218 h 474"/>
                <a:gd name="T80" fmla="*/ 255 w 284"/>
                <a:gd name="T81" fmla="*/ 247 h 474"/>
                <a:gd name="T82" fmla="*/ 227 w 284"/>
                <a:gd name="T83" fmla="*/ 218 h 474"/>
                <a:gd name="T84" fmla="*/ 227 w 284"/>
                <a:gd name="T85" fmla="*/ 190 h 474"/>
                <a:gd name="T86" fmla="*/ 198 w 284"/>
                <a:gd name="T87" fmla="*/ 218 h 474"/>
                <a:gd name="T88" fmla="*/ 170 w 284"/>
                <a:gd name="T89" fmla="*/ 161 h 474"/>
                <a:gd name="T90" fmla="*/ 198 w 284"/>
                <a:gd name="T91" fmla="*/ 190 h 474"/>
                <a:gd name="T92" fmla="*/ 170 w 284"/>
                <a:gd name="T93" fmla="*/ 161 h 474"/>
                <a:gd name="T94" fmla="*/ 113 w 284"/>
                <a:gd name="T95" fmla="*/ 133 h 474"/>
                <a:gd name="T96" fmla="*/ 142 w 284"/>
                <a:gd name="T97" fmla="*/ 104 h 474"/>
                <a:gd name="T98" fmla="*/ 170 w 284"/>
                <a:gd name="T99" fmla="*/ 133 h 474"/>
                <a:gd name="T100" fmla="*/ 142 w 284"/>
                <a:gd name="T101" fmla="*/ 161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4" h="474">
                  <a:moveTo>
                    <a:pt x="198" y="303"/>
                  </a:moveTo>
                  <a:lnTo>
                    <a:pt x="198" y="332"/>
                  </a:lnTo>
                  <a:lnTo>
                    <a:pt x="170" y="332"/>
                  </a:lnTo>
                  <a:lnTo>
                    <a:pt x="170" y="303"/>
                  </a:lnTo>
                  <a:lnTo>
                    <a:pt x="170" y="275"/>
                  </a:lnTo>
                  <a:lnTo>
                    <a:pt x="198" y="275"/>
                  </a:lnTo>
                  <a:lnTo>
                    <a:pt x="255" y="275"/>
                  </a:lnTo>
                  <a:lnTo>
                    <a:pt x="255" y="247"/>
                  </a:lnTo>
                  <a:lnTo>
                    <a:pt x="284" y="247"/>
                  </a:lnTo>
                  <a:lnTo>
                    <a:pt x="284" y="275"/>
                  </a:lnTo>
                  <a:lnTo>
                    <a:pt x="284" y="303"/>
                  </a:lnTo>
                  <a:lnTo>
                    <a:pt x="198" y="303"/>
                  </a:lnTo>
                  <a:close/>
                  <a:moveTo>
                    <a:pt x="227" y="360"/>
                  </a:moveTo>
                  <a:lnTo>
                    <a:pt x="227" y="389"/>
                  </a:lnTo>
                  <a:lnTo>
                    <a:pt x="198" y="389"/>
                  </a:lnTo>
                  <a:lnTo>
                    <a:pt x="198" y="360"/>
                  </a:lnTo>
                  <a:lnTo>
                    <a:pt x="198" y="332"/>
                  </a:lnTo>
                  <a:lnTo>
                    <a:pt x="227" y="332"/>
                  </a:lnTo>
                  <a:lnTo>
                    <a:pt x="227" y="360"/>
                  </a:lnTo>
                  <a:close/>
                  <a:moveTo>
                    <a:pt x="255" y="417"/>
                  </a:moveTo>
                  <a:lnTo>
                    <a:pt x="255" y="446"/>
                  </a:lnTo>
                  <a:lnTo>
                    <a:pt x="227" y="446"/>
                  </a:lnTo>
                  <a:lnTo>
                    <a:pt x="227" y="417"/>
                  </a:lnTo>
                  <a:lnTo>
                    <a:pt x="227" y="389"/>
                  </a:lnTo>
                  <a:lnTo>
                    <a:pt x="255" y="389"/>
                  </a:lnTo>
                  <a:lnTo>
                    <a:pt x="255" y="417"/>
                  </a:lnTo>
                  <a:close/>
                  <a:moveTo>
                    <a:pt x="198" y="474"/>
                  </a:moveTo>
                  <a:lnTo>
                    <a:pt x="170" y="474"/>
                  </a:lnTo>
                  <a:lnTo>
                    <a:pt x="170" y="446"/>
                  </a:lnTo>
                  <a:lnTo>
                    <a:pt x="198" y="446"/>
                  </a:lnTo>
                  <a:lnTo>
                    <a:pt x="227" y="446"/>
                  </a:lnTo>
                  <a:lnTo>
                    <a:pt x="227" y="474"/>
                  </a:lnTo>
                  <a:lnTo>
                    <a:pt x="198" y="474"/>
                  </a:lnTo>
                  <a:close/>
                  <a:moveTo>
                    <a:pt x="142" y="417"/>
                  </a:moveTo>
                  <a:lnTo>
                    <a:pt x="142" y="389"/>
                  </a:lnTo>
                  <a:lnTo>
                    <a:pt x="170" y="389"/>
                  </a:lnTo>
                  <a:lnTo>
                    <a:pt x="170" y="417"/>
                  </a:lnTo>
                  <a:lnTo>
                    <a:pt x="170" y="446"/>
                  </a:lnTo>
                  <a:lnTo>
                    <a:pt x="142" y="446"/>
                  </a:lnTo>
                  <a:lnTo>
                    <a:pt x="142" y="417"/>
                  </a:lnTo>
                  <a:close/>
                  <a:moveTo>
                    <a:pt x="113" y="360"/>
                  </a:moveTo>
                  <a:lnTo>
                    <a:pt x="113" y="332"/>
                  </a:lnTo>
                  <a:lnTo>
                    <a:pt x="142" y="332"/>
                  </a:lnTo>
                  <a:lnTo>
                    <a:pt x="142" y="360"/>
                  </a:lnTo>
                  <a:lnTo>
                    <a:pt x="142" y="389"/>
                  </a:lnTo>
                  <a:lnTo>
                    <a:pt x="113" y="389"/>
                  </a:lnTo>
                  <a:lnTo>
                    <a:pt x="113" y="360"/>
                  </a:lnTo>
                  <a:close/>
                  <a:moveTo>
                    <a:pt x="56" y="360"/>
                  </a:moveTo>
                  <a:lnTo>
                    <a:pt x="56" y="389"/>
                  </a:lnTo>
                  <a:lnTo>
                    <a:pt x="28" y="389"/>
                  </a:lnTo>
                  <a:lnTo>
                    <a:pt x="28" y="417"/>
                  </a:lnTo>
                  <a:lnTo>
                    <a:pt x="0" y="417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17"/>
                  </a:lnTo>
                  <a:lnTo>
                    <a:pt x="56" y="17"/>
                  </a:lnTo>
                  <a:lnTo>
                    <a:pt x="56" y="45"/>
                  </a:lnTo>
                  <a:lnTo>
                    <a:pt x="28" y="45"/>
                  </a:lnTo>
                  <a:lnTo>
                    <a:pt x="28" y="360"/>
                  </a:lnTo>
                  <a:lnTo>
                    <a:pt x="56" y="360"/>
                  </a:lnTo>
                  <a:lnTo>
                    <a:pt x="56" y="332"/>
                  </a:lnTo>
                  <a:lnTo>
                    <a:pt x="85" y="332"/>
                  </a:lnTo>
                  <a:lnTo>
                    <a:pt x="85" y="360"/>
                  </a:lnTo>
                  <a:lnTo>
                    <a:pt x="56" y="360"/>
                  </a:lnTo>
                  <a:close/>
                  <a:moveTo>
                    <a:pt x="85" y="74"/>
                  </a:moveTo>
                  <a:lnTo>
                    <a:pt x="56" y="74"/>
                  </a:lnTo>
                  <a:lnTo>
                    <a:pt x="56" y="45"/>
                  </a:lnTo>
                  <a:lnTo>
                    <a:pt x="85" y="45"/>
                  </a:lnTo>
                  <a:lnTo>
                    <a:pt x="85" y="74"/>
                  </a:lnTo>
                  <a:close/>
                  <a:moveTo>
                    <a:pt x="113" y="102"/>
                  </a:moveTo>
                  <a:lnTo>
                    <a:pt x="85" y="102"/>
                  </a:lnTo>
                  <a:lnTo>
                    <a:pt x="85" y="74"/>
                  </a:lnTo>
                  <a:lnTo>
                    <a:pt x="113" y="74"/>
                  </a:lnTo>
                  <a:lnTo>
                    <a:pt x="113" y="102"/>
                  </a:lnTo>
                  <a:close/>
                  <a:moveTo>
                    <a:pt x="85" y="303"/>
                  </a:moveTo>
                  <a:lnTo>
                    <a:pt x="113" y="303"/>
                  </a:lnTo>
                  <a:lnTo>
                    <a:pt x="113" y="332"/>
                  </a:lnTo>
                  <a:lnTo>
                    <a:pt x="85" y="332"/>
                  </a:lnTo>
                  <a:lnTo>
                    <a:pt x="85" y="303"/>
                  </a:lnTo>
                  <a:close/>
                  <a:moveTo>
                    <a:pt x="227" y="218"/>
                  </a:moveTo>
                  <a:lnTo>
                    <a:pt x="255" y="218"/>
                  </a:lnTo>
                  <a:lnTo>
                    <a:pt x="255" y="247"/>
                  </a:lnTo>
                  <a:lnTo>
                    <a:pt x="227" y="247"/>
                  </a:lnTo>
                  <a:lnTo>
                    <a:pt x="227" y="218"/>
                  </a:lnTo>
                  <a:close/>
                  <a:moveTo>
                    <a:pt x="198" y="190"/>
                  </a:moveTo>
                  <a:lnTo>
                    <a:pt x="227" y="190"/>
                  </a:lnTo>
                  <a:lnTo>
                    <a:pt x="227" y="218"/>
                  </a:lnTo>
                  <a:lnTo>
                    <a:pt x="198" y="218"/>
                  </a:lnTo>
                  <a:lnTo>
                    <a:pt x="198" y="190"/>
                  </a:lnTo>
                  <a:close/>
                  <a:moveTo>
                    <a:pt x="170" y="161"/>
                  </a:moveTo>
                  <a:lnTo>
                    <a:pt x="198" y="161"/>
                  </a:lnTo>
                  <a:lnTo>
                    <a:pt x="198" y="190"/>
                  </a:lnTo>
                  <a:lnTo>
                    <a:pt x="170" y="190"/>
                  </a:lnTo>
                  <a:lnTo>
                    <a:pt x="170" y="161"/>
                  </a:lnTo>
                  <a:close/>
                  <a:moveTo>
                    <a:pt x="142" y="133"/>
                  </a:moveTo>
                  <a:lnTo>
                    <a:pt x="113" y="133"/>
                  </a:lnTo>
                  <a:lnTo>
                    <a:pt x="113" y="104"/>
                  </a:lnTo>
                  <a:lnTo>
                    <a:pt x="142" y="104"/>
                  </a:lnTo>
                  <a:lnTo>
                    <a:pt x="142" y="133"/>
                  </a:lnTo>
                  <a:lnTo>
                    <a:pt x="170" y="133"/>
                  </a:lnTo>
                  <a:lnTo>
                    <a:pt x="170" y="161"/>
                  </a:lnTo>
                  <a:lnTo>
                    <a:pt x="142" y="161"/>
                  </a:lnTo>
                  <a:lnTo>
                    <a:pt x="142" y="1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298562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449855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74352898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新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自由: 形状 4"/>
          <p:cNvSpPr/>
          <p:nvPr userDrawn="1"/>
        </p:nvSpPr>
        <p:spPr>
          <a:xfrm flipV="1">
            <a:off x="0" y="-1"/>
            <a:ext cx="12192000" cy="914401"/>
          </a:xfrm>
          <a:custGeom>
            <a:avLst/>
            <a:gdLst>
              <a:gd name="connsiteX0" fmla="*/ 6096000 w 12192000"/>
              <a:gd name="connsiteY0" fmla="*/ 0 h 720996"/>
              <a:gd name="connsiteX1" fmla="*/ 6212897 w 12192000"/>
              <a:gd name="connsiteY1" fmla="*/ 143216 h 720996"/>
              <a:gd name="connsiteX2" fmla="*/ 12192000 w 12192000"/>
              <a:gd name="connsiteY2" fmla="*/ 143216 h 720996"/>
              <a:gd name="connsiteX3" fmla="*/ 12192000 w 12192000"/>
              <a:gd name="connsiteY3" fmla="*/ 720996 h 720996"/>
              <a:gd name="connsiteX4" fmla="*/ 0 w 12192000"/>
              <a:gd name="connsiteY4" fmla="*/ 720996 h 720996"/>
              <a:gd name="connsiteX5" fmla="*/ 0 w 12192000"/>
              <a:gd name="connsiteY5" fmla="*/ 143216 h 720996"/>
              <a:gd name="connsiteX6" fmla="*/ 5979103 w 12192000"/>
              <a:gd name="connsiteY6" fmla="*/ 143216 h 720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20996">
                <a:moveTo>
                  <a:pt x="6096000" y="0"/>
                </a:moveTo>
                <a:lnTo>
                  <a:pt x="6212897" y="143216"/>
                </a:lnTo>
                <a:lnTo>
                  <a:pt x="12192000" y="143216"/>
                </a:lnTo>
                <a:lnTo>
                  <a:pt x="12192000" y="720996"/>
                </a:lnTo>
                <a:lnTo>
                  <a:pt x="0" y="720996"/>
                </a:lnTo>
                <a:lnTo>
                  <a:pt x="0" y="143216"/>
                </a:lnTo>
                <a:lnTo>
                  <a:pt x="5979103" y="143216"/>
                </a:lnTo>
                <a:close/>
              </a:path>
            </a:pathLst>
          </a:custGeom>
          <a:solidFill>
            <a:srgbClr val="373737"/>
          </a:solidFill>
          <a:ln>
            <a:noFill/>
          </a:ln>
          <a:effectLst>
            <a:outerShdw blurRad="101600" dist="25400" dir="16200000" sx="99000" sy="99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Source Han Sans Light"/>
              <a:cs typeface="+mn-cs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8C33EF85-121D-4DFE-A7CF-5C6021593CBC}"/>
              </a:ext>
            </a:extLst>
          </p:cNvPr>
          <p:cNvSpPr/>
          <p:nvPr userDrawn="1"/>
        </p:nvSpPr>
        <p:spPr>
          <a:xfrm>
            <a:off x="-16662400" y="-186944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6E6124C8-B77B-494A-89DD-526B3C6A4CCD}"/>
              </a:ext>
            </a:extLst>
          </p:cNvPr>
          <p:cNvSpPr/>
          <p:nvPr userDrawn="1"/>
        </p:nvSpPr>
        <p:spPr>
          <a:xfrm>
            <a:off x="25095200" y="-186944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51538AD2-BE81-4BBE-8280-D8B6DC7566E2}"/>
              </a:ext>
            </a:extLst>
          </p:cNvPr>
          <p:cNvSpPr/>
          <p:nvPr userDrawn="1"/>
        </p:nvSpPr>
        <p:spPr>
          <a:xfrm>
            <a:off x="-16662400" y="259080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9A29BDEC-2126-4A57-961C-65F4C4F5EF66}"/>
              </a:ext>
            </a:extLst>
          </p:cNvPr>
          <p:cNvSpPr/>
          <p:nvPr userDrawn="1"/>
        </p:nvSpPr>
        <p:spPr>
          <a:xfrm>
            <a:off x="25095200" y="259080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91480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872432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青色空白">
    <p:bg>
      <p:bgPr>
        <a:solidFill>
          <a:srgbClr val="25BC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444493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容与标题"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90258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7706F-F453-4514-985F-32DBCA99D2AB}" type="datetimeFigureOut">
              <a:rPr lang="zh-CN" altLang="en-US" smtClean="0"/>
              <a:t>2017/12/4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5133F-CE79-4027-8FE1-41E05C0B61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38931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965814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34660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59852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75435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77695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30756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31169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11123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85688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848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7706F-F453-4514-985F-32DBCA99D2AB}" type="datetimeFigureOut">
              <a:rPr lang="zh-CN" altLang="en-US" smtClean="0"/>
              <a:t>2017/12/4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5133F-CE79-4027-8FE1-41E05C0B61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95864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99337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347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7706F-F453-4514-985F-32DBCA99D2AB}" type="datetimeFigureOut">
              <a:rPr lang="zh-CN" altLang="en-US" smtClean="0"/>
              <a:t>2017/12/4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5133F-CE79-4027-8FE1-41E05C0B61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262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7706F-F453-4514-985F-32DBCA99D2AB}" type="datetimeFigureOut">
              <a:rPr lang="zh-CN" altLang="en-US" smtClean="0"/>
              <a:t>2017/12/4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5133F-CE79-4027-8FE1-41E05C0B61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901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7706F-F453-4514-985F-32DBCA99D2AB}" type="datetimeFigureOut">
              <a:rPr lang="zh-CN" altLang="en-US" smtClean="0"/>
              <a:t>2017/12/4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5133F-CE79-4027-8FE1-41E05C0B61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382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25.xml"/><Relationship Id="rId21" Type="http://schemas.openxmlformats.org/officeDocument/2006/relationships/slideLayout" Target="../slideLayouts/slideLayout43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24" Type="http://schemas.openxmlformats.org/officeDocument/2006/relationships/theme" Target="../theme/theme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23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32.xml"/><Relationship Id="rId19" Type="http://schemas.openxmlformats.org/officeDocument/2006/relationships/slideLayout" Target="../slideLayouts/slideLayout41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Relationship Id="rId22" Type="http://schemas.openxmlformats.org/officeDocument/2006/relationships/slideLayout" Target="../slideLayouts/slideLayout4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C7706F-F453-4514-985F-32DBCA99D2AB}" type="datetimeFigureOut">
              <a:rPr lang="zh-CN" altLang="en-US" smtClean="0"/>
              <a:t>2017/12/4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75133F-CE79-4027-8FE1-41E05C0B61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235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7E701-B559-4D0D-BF27-5D9455648BB6}" type="datetimeFigureOut">
              <a:rPr lang="zh-CN" altLang="en-US" smtClean="0"/>
              <a:t>2017/12/4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04E87-F5CB-47D3-B78F-921345D372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521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1282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  <p:sldLayoutId id="2147483778" r:id="rId12"/>
    <p:sldLayoutId id="2147483779" r:id="rId13"/>
    <p:sldLayoutId id="2147483780" r:id="rId14"/>
    <p:sldLayoutId id="2147483781" r:id="rId15"/>
    <p:sldLayoutId id="2147483782" r:id="rId16"/>
    <p:sldLayoutId id="2147483783" r:id="rId17"/>
    <p:sldLayoutId id="2147483784" r:id="rId18"/>
    <p:sldLayoutId id="2147483785" r:id="rId19"/>
    <p:sldLayoutId id="2147483786" r:id="rId20"/>
    <p:sldLayoutId id="2147483787" r:id="rId21"/>
    <p:sldLayoutId id="2147483788" r:id="rId22"/>
    <p:sldLayoutId id="2147483789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思源黑体 CN Medium" panose="020B0600000000000000" pitchFamily="34" charset="-122"/>
              </a:defRPr>
            </a:lvl1pPr>
          </a:lstStyle>
          <a:p>
            <a:fld id="{830C1C0D-9156-4A08-8AC9-3C7751C87F77}" type="datetimeFigureOut">
              <a:rPr lang="zh-CN" altLang="en-US" smtClean="0">
                <a:solidFill>
                  <a:srgbClr val="2E2E2E">
                    <a:tint val="75000"/>
                  </a:srgbClr>
                </a:solidFill>
              </a:rPr>
              <a:pPr/>
              <a:t>2017/12/4</a:t>
            </a:fld>
            <a:endParaRPr lang="zh-CN" altLang="en-US" dirty="0">
              <a:solidFill>
                <a:srgbClr val="2E2E2E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思源黑体 CN Medium" panose="020B0600000000000000" pitchFamily="34" charset="-122"/>
              </a:defRPr>
            </a:lvl1pPr>
          </a:lstStyle>
          <a:p>
            <a:endParaRPr lang="zh-CN" altLang="en-US" dirty="0">
              <a:solidFill>
                <a:srgbClr val="2E2E2E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思源黑体 CN Medium" panose="020B0600000000000000" pitchFamily="34" charset="-122"/>
              </a:defRPr>
            </a:lvl1pPr>
          </a:lstStyle>
          <a:p>
            <a:fld id="{E4A0E596-B858-4790-B5F1-C4278122C712}" type="slidenum">
              <a:rPr lang="zh-CN" altLang="en-US" smtClean="0">
                <a:solidFill>
                  <a:srgbClr val="2E2E2E">
                    <a:tint val="75000"/>
                  </a:srgbClr>
                </a:solidFill>
              </a:rPr>
              <a:pPr/>
              <a:t>‹#›</a:t>
            </a:fld>
            <a:endParaRPr lang="zh-CN" altLang="en-US" dirty="0">
              <a:solidFill>
                <a:srgbClr val="2E2E2E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568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 Light" panose="020B0502040204020203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思源黑体 CN Medium" panose="020B06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思源黑体 CN Medium" panose="020B06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思源黑体 CN Medium" panose="020B06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思源黑体 CN Medium" panose="020B06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思源黑体 CN Medium" panose="020B06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93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51379" y="1821649"/>
            <a:ext cx="540199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中国平安保险（集团）股份有限公司于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1988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年诞生于深圳蛇口，是中国第一家股份制保险企业，至今已经发展成为金融保险、银行、投资等金融业务为一体的整合、紧密、多元的综合金融服务集团。中国平安对客户的承诺是：服务至上，诚信保障。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中国平安自成立以来，始终将“诚信”作为企业文化的根基，同时，以“专业”为纽带，可持续地为股东、客户、员工和社会创造最大化价值，切实履行企业公民责任。从企业人格化的角度，结合平安的企业文化内涵、行业特征以及多年的实践，中国平安的“企业文化体系”正日趋完善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31311" y="351692"/>
            <a:ext cx="38311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中国平安简介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712" y="1322363"/>
            <a:ext cx="3818999" cy="50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5245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07" y="1838235"/>
            <a:ext cx="5153889" cy="355440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5575071" y="1914766"/>
            <a:ext cx="64673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上海陆家嘴是中国最具影响力的金融中心之一，位于浦东新区的黄浦江畔，隔江面对外滩。作为长江经济带的国家级战略金融中心（江北嘴、陆家嘴）之一，陆家嘴是众多跨国银行的大中华区及东亚总部所在地。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1990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年，中国国务院宣布开发浦东，并在陆家嘴成立全中国首个国家级金融开发区；经营人民币业务的外资金融机构，必须在陆家嘴金融贸易区开设办事处，因此目前共有多家外资金融机构在陆家嘴设立办事处，当中经营人民币业务的外资银行包括汇丰银行、花旗银行、渣打银行、星展银行、东亚银行等。</a:t>
            </a:r>
          </a:p>
        </p:txBody>
      </p:sp>
    </p:spTree>
    <p:extLst>
      <p:ext uri="{BB962C8B-B14F-4D97-AF65-F5344CB8AC3E}">
        <p14:creationId xmlns:p14="http://schemas.microsoft.com/office/powerpoint/2010/main" val="41664459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5053E4C6-7C75-43B9-8605-9CED3939416A}"/>
              </a:ext>
            </a:extLst>
          </p:cNvPr>
          <p:cNvSpPr/>
          <p:nvPr/>
        </p:nvSpPr>
        <p:spPr>
          <a:xfrm>
            <a:off x="1200979" y="4482934"/>
            <a:ext cx="2272551" cy="445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网黄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@Simon_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阿文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40FFBAD-FB5F-42C4-B1F1-AD3965F8D457}"/>
              </a:ext>
            </a:extLst>
          </p:cNvPr>
          <p:cNvGrpSpPr/>
          <p:nvPr/>
        </p:nvGrpSpPr>
        <p:grpSpPr>
          <a:xfrm>
            <a:off x="1130968" y="5097373"/>
            <a:ext cx="2417457" cy="894753"/>
            <a:chOff x="1078132" y="5012809"/>
            <a:chExt cx="3794306" cy="1292383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5E7A5E6-3022-40D5-A336-CD232C818CFF}"/>
                </a:ext>
              </a:extLst>
            </p:cNvPr>
            <p:cNvSpPr txBox="1"/>
            <p:nvPr/>
          </p:nvSpPr>
          <p:spPr>
            <a:xfrm>
              <a:off x="1078132" y="5012809"/>
              <a:ext cx="2745643" cy="4112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l"/>
                <a:tabLst/>
                <a:defRPr/>
              </a:pPr>
              <a:r>
                <a:rPr kumimoji="0" lang="zh-CN" altLang="en-US" sz="1250" b="0" i="0" u="none" strike="noStrike" kern="1200" cap="none" spc="0" normalizeH="0" baseline="0" noProof="0" dirty="0">
                  <a:ln>
                    <a:noFill/>
                  </a:ln>
                  <a:solidFill>
                    <a:srgbClr val="2E2E2E"/>
                  </a:solidFill>
                  <a:effectLst/>
                  <a:uLnTx/>
                  <a:uFillTx/>
                  <a:latin typeface="思源黑体 CN Light"/>
                  <a:ea typeface="思源黑体 CN Light"/>
                  <a:cs typeface="+mn-cs"/>
                </a:rPr>
                <a:t>史上最色的</a:t>
              </a:r>
              <a:r>
                <a:rPr kumimoji="0" lang="en-US" altLang="zh-CN" sz="125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E2E2E"/>
                  </a:solidFill>
                  <a:effectLst/>
                  <a:uLnTx/>
                  <a:uFillTx/>
                  <a:latin typeface="思源黑体 CN Light"/>
                  <a:ea typeface="思源黑体 CN Light"/>
                  <a:cs typeface="+mn-cs"/>
                </a:rPr>
                <a:t>PPTer</a:t>
              </a:r>
              <a:endParaRPr kumimoji="0" lang="zh-CN" altLang="en-US" sz="1250" b="0" i="0" u="none" strike="noStrike" kern="1200" cap="none" spc="0" normalizeH="0" baseline="0" noProof="0" dirty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705E142-63EF-4A5F-B2CB-797D8758ECCC}"/>
                </a:ext>
              </a:extLst>
            </p:cNvPr>
            <p:cNvSpPr txBox="1"/>
            <p:nvPr/>
          </p:nvSpPr>
          <p:spPr>
            <a:xfrm>
              <a:off x="1078132" y="5474472"/>
              <a:ext cx="3696183" cy="4112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l"/>
                <a:tabLst/>
                <a:defRPr/>
              </a:pPr>
              <a:r>
                <a:rPr kumimoji="0" lang="en-US" altLang="zh-CN" sz="1250" b="0" i="0" u="none" strike="noStrike" kern="1200" cap="none" spc="0" normalizeH="0" baseline="0" noProof="0" dirty="0">
                  <a:ln>
                    <a:noFill/>
                  </a:ln>
                  <a:solidFill>
                    <a:srgbClr val="2E2E2E"/>
                  </a:solidFill>
                  <a:effectLst/>
                  <a:uLnTx/>
                  <a:uFillTx/>
                  <a:latin typeface="思源黑体 CN Light"/>
                  <a:ea typeface="思源黑体 CN Light"/>
                  <a:cs typeface="+mn-cs"/>
                </a:rPr>
                <a:t>PPT</a:t>
              </a:r>
              <a:r>
                <a:rPr kumimoji="0" lang="zh-CN" altLang="en-US" sz="1250" b="0" i="0" u="none" strike="noStrike" kern="1200" cap="none" spc="0" normalizeH="0" baseline="0" noProof="0" dirty="0">
                  <a:ln>
                    <a:noFill/>
                  </a:ln>
                  <a:solidFill>
                    <a:srgbClr val="2E2E2E"/>
                  </a:solidFill>
                  <a:effectLst/>
                  <a:uLnTx/>
                  <a:uFillTx/>
                  <a:latin typeface="思源黑体 CN Light"/>
                  <a:ea typeface="思源黑体 CN Light"/>
                  <a:cs typeface="+mn-cs"/>
                </a:rPr>
                <a:t>教程</a:t>
              </a:r>
              <a:r>
                <a:rPr kumimoji="0" lang="en-US" altLang="zh-CN" sz="1250" b="0" i="0" u="none" strike="noStrike" kern="1200" cap="none" spc="0" normalizeH="0" baseline="0" noProof="0" dirty="0">
                  <a:ln>
                    <a:noFill/>
                  </a:ln>
                  <a:solidFill>
                    <a:srgbClr val="2E2E2E"/>
                  </a:solidFill>
                  <a:effectLst/>
                  <a:uLnTx/>
                  <a:uFillTx/>
                  <a:latin typeface="思源黑体 CN Light"/>
                  <a:ea typeface="思源黑体 CN Light"/>
                  <a:cs typeface="+mn-cs"/>
                </a:rPr>
                <a:t>《</a:t>
              </a:r>
              <a:r>
                <a:rPr kumimoji="0" lang="zh-CN" altLang="en-US" sz="1250" b="0" i="0" u="none" strike="noStrike" kern="1200" cap="none" spc="0" normalizeH="0" baseline="0" noProof="0" dirty="0">
                  <a:ln>
                    <a:noFill/>
                  </a:ln>
                  <a:solidFill>
                    <a:srgbClr val="2E2E2E"/>
                  </a:solidFill>
                  <a:effectLst/>
                  <a:uLnTx/>
                  <a:uFillTx/>
                  <a:latin typeface="思源黑体 CN Light"/>
                  <a:ea typeface="思源黑体 CN Light"/>
                  <a:cs typeface="+mn-cs"/>
                </a:rPr>
                <a:t>我懂个</a:t>
              </a:r>
              <a:r>
                <a:rPr kumimoji="0" lang="en-US" altLang="zh-CN" sz="1250" b="0" i="0" u="none" strike="noStrike" kern="1200" cap="none" spc="0" normalizeH="0" baseline="0" noProof="0" dirty="0">
                  <a:ln>
                    <a:noFill/>
                  </a:ln>
                  <a:solidFill>
                    <a:srgbClr val="2E2E2E"/>
                  </a:solidFill>
                  <a:effectLst/>
                  <a:uLnTx/>
                  <a:uFillTx/>
                  <a:latin typeface="思源黑体 CN Light"/>
                  <a:ea typeface="思源黑体 CN Light"/>
                  <a:cs typeface="+mn-cs"/>
                </a:rPr>
                <a:t>P》</a:t>
              </a:r>
              <a:r>
                <a:rPr kumimoji="0" lang="zh-CN" altLang="en-US" sz="1250" b="0" i="0" u="none" strike="noStrike" kern="1200" cap="none" spc="0" normalizeH="0" baseline="0" noProof="0" dirty="0">
                  <a:ln>
                    <a:noFill/>
                  </a:ln>
                  <a:solidFill>
                    <a:srgbClr val="2E2E2E"/>
                  </a:solidFill>
                  <a:effectLst/>
                  <a:uLnTx/>
                  <a:uFillTx/>
                  <a:latin typeface="思源黑体 CN Light"/>
                  <a:ea typeface="思源黑体 CN Light"/>
                  <a:cs typeface="+mn-cs"/>
                </a:rPr>
                <a:t>作者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7DAF6EF-B685-496A-95BC-C84068D39435}"/>
                </a:ext>
              </a:extLst>
            </p:cNvPr>
            <p:cNvSpPr txBox="1"/>
            <p:nvPr/>
          </p:nvSpPr>
          <p:spPr>
            <a:xfrm>
              <a:off x="1078132" y="5893981"/>
              <a:ext cx="3794306" cy="4112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l"/>
                <a:tabLst/>
                <a:defRPr/>
              </a:pPr>
              <a:r>
                <a:rPr kumimoji="0" lang="zh-CN" altLang="en-US" sz="1250" b="0" i="0" u="none" strike="noStrike" kern="1200" cap="none" spc="0" normalizeH="0" baseline="0" noProof="0" dirty="0">
                  <a:ln>
                    <a:noFill/>
                  </a:ln>
                  <a:solidFill>
                    <a:srgbClr val="2E2E2E"/>
                  </a:solidFill>
                  <a:effectLst/>
                  <a:uLnTx/>
                  <a:uFillTx/>
                  <a:latin typeface="思源黑体 CN Light"/>
                  <a:ea typeface="思源黑体 CN Light"/>
                  <a:cs typeface="+mn-cs"/>
                </a:rPr>
                <a:t>国内</a:t>
              </a:r>
              <a:r>
                <a:rPr kumimoji="0" lang="en-US" altLang="zh-CN" sz="1250" b="0" i="0" u="none" strike="noStrike" kern="1200" cap="none" spc="0" normalizeH="0" baseline="0" noProof="0" dirty="0">
                  <a:ln>
                    <a:noFill/>
                  </a:ln>
                  <a:solidFill>
                    <a:srgbClr val="2E2E2E"/>
                  </a:solidFill>
                  <a:effectLst/>
                  <a:uLnTx/>
                  <a:uFillTx/>
                  <a:latin typeface="思源黑体 CN Light"/>
                  <a:ea typeface="思源黑体 CN Light"/>
                  <a:cs typeface="+mn-cs"/>
                </a:rPr>
                <a:t>PPT</a:t>
              </a:r>
              <a:r>
                <a:rPr kumimoji="0" lang="zh-CN" altLang="en-US" sz="1250" b="0" i="0" u="none" strike="noStrike" kern="1200" cap="none" spc="0" normalizeH="0" baseline="0" noProof="0" dirty="0">
                  <a:ln>
                    <a:noFill/>
                  </a:ln>
                  <a:solidFill>
                    <a:srgbClr val="2E2E2E"/>
                  </a:solidFill>
                  <a:effectLst/>
                  <a:uLnTx/>
                  <a:uFillTx/>
                  <a:latin typeface="思源黑体 CN Light"/>
                  <a:ea typeface="思源黑体 CN Light"/>
                  <a:cs typeface="+mn-cs"/>
                </a:rPr>
                <a:t>模板界的独孤求败</a:t>
              </a:r>
            </a:p>
          </p:txBody>
        </p:sp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id="{600649D6-0454-406C-85C1-BBF5A69429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2936" y="1939139"/>
            <a:ext cx="2208636" cy="2208636"/>
          </a:xfrm>
          <a:prstGeom prst="ellipse">
            <a:avLst/>
          </a:prstGeom>
          <a:solidFill>
            <a:schemeClr val="accent1"/>
          </a:solidFill>
          <a:ln w="57150">
            <a:solidFill>
              <a:schemeClr val="accent2"/>
            </a:solidFill>
          </a:ln>
          <a:effectLst>
            <a:outerShdw blurRad="203200" dist="38100" dir="2700000" sx="101000" sy="101000" algn="tl" rotWithShape="0">
              <a:prstClr val="black">
                <a:alpha val="21000"/>
              </a:prstClr>
            </a:outerShdw>
          </a:effectLst>
        </p:spPr>
      </p:pic>
      <p:sp>
        <p:nvSpPr>
          <p:cNvPr id="41" name="矩形 40">
            <a:extLst>
              <a:ext uri="{FF2B5EF4-FFF2-40B4-BE49-F238E27FC236}">
                <a16:creationId xmlns:a16="http://schemas.microsoft.com/office/drawing/2014/main" id="{7CE0D2C5-5647-4395-9DCE-F1665E4186DE}"/>
              </a:ext>
            </a:extLst>
          </p:cNvPr>
          <p:cNvSpPr/>
          <p:nvPr/>
        </p:nvSpPr>
        <p:spPr>
          <a:xfrm>
            <a:off x="4998723" y="4482934"/>
            <a:ext cx="2272550" cy="445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网蓝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@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嘉文钱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BFCAECD0-4C27-41C7-9F0B-6E36A52706E0}"/>
              </a:ext>
            </a:extLst>
          </p:cNvPr>
          <p:cNvGrpSpPr/>
          <p:nvPr/>
        </p:nvGrpSpPr>
        <p:grpSpPr>
          <a:xfrm>
            <a:off x="4928712" y="5097373"/>
            <a:ext cx="2096856" cy="894753"/>
            <a:chOff x="1078132" y="5012809"/>
            <a:chExt cx="3291108" cy="1292383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2014566-4D0E-4C3F-8EDC-D1E7A84D7053}"/>
                </a:ext>
              </a:extLst>
            </p:cNvPr>
            <p:cNvSpPr txBox="1"/>
            <p:nvPr/>
          </p:nvSpPr>
          <p:spPr>
            <a:xfrm>
              <a:off x="1078132" y="5012809"/>
              <a:ext cx="3291108" cy="4112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l"/>
                <a:tabLst/>
                <a:defRPr/>
              </a:pPr>
              <a:r>
                <a:rPr kumimoji="0" lang="en-US" altLang="zh-CN" sz="1250" b="0" i="0" u="none" strike="noStrike" kern="1200" cap="none" spc="0" normalizeH="0" baseline="0" noProof="0" dirty="0">
                  <a:ln>
                    <a:noFill/>
                  </a:ln>
                  <a:solidFill>
                    <a:srgbClr val="2E2E2E"/>
                  </a:solidFill>
                  <a:effectLst/>
                  <a:uLnTx/>
                  <a:uFillTx/>
                  <a:latin typeface="思源黑体 CN Light"/>
                  <a:ea typeface="思源黑体 CN Light"/>
                  <a:cs typeface="+mn-cs"/>
                </a:rPr>
                <a:t>PPT</a:t>
              </a:r>
              <a:r>
                <a:rPr kumimoji="0" lang="zh-CN" altLang="en-US" sz="1250" b="0" i="0" u="none" strike="noStrike" kern="1200" cap="none" spc="0" normalizeH="0" baseline="0" noProof="0" dirty="0">
                  <a:ln>
                    <a:noFill/>
                  </a:ln>
                  <a:solidFill>
                    <a:srgbClr val="2E2E2E"/>
                  </a:solidFill>
                  <a:effectLst/>
                  <a:uLnTx/>
                  <a:uFillTx/>
                  <a:latin typeface="思源黑体 CN Light"/>
                  <a:ea typeface="思源黑体 CN Light"/>
                  <a:cs typeface="+mn-cs"/>
                </a:rPr>
                <a:t>扁平化理论创立者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AC822DAE-3152-4E4C-A7D2-1569B6B27627}"/>
                </a:ext>
              </a:extLst>
            </p:cNvPr>
            <p:cNvSpPr txBox="1"/>
            <p:nvPr/>
          </p:nvSpPr>
          <p:spPr>
            <a:xfrm>
              <a:off x="1078132" y="5474472"/>
              <a:ext cx="3291108" cy="4112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l"/>
                <a:tabLst/>
                <a:defRPr/>
              </a:pPr>
              <a:r>
                <a:rPr kumimoji="0" lang="en-US" altLang="zh-CN" sz="1250" b="0" i="0" u="none" strike="noStrike" kern="1200" cap="none" spc="0" normalizeH="0" baseline="0" noProof="0" dirty="0">
                  <a:ln>
                    <a:noFill/>
                  </a:ln>
                  <a:solidFill>
                    <a:srgbClr val="2E2E2E"/>
                  </a:solidFill>
                  <a:effectLst/>
                  <a:uLnTx/>
                  <a:uFillTx/>
                  <a:latin typeface="思源黑体 CN Light"/>
                  <a:ea typeface="思源黑体 CN Light"/>
                  <a:cs typeface="+mn-cs"/>
                </a:rPr>
                <a:t>PPT</a:t>
              </a:r>
              <a:r>
                <a:rPr kumimoji="0" lang="zh-CN" altLang="en-US" sz="1250" b="0" i="0" u="none" strike="noStrike" kern="1200" cap="none" spc="0" normalizeH="0" baseline="0" noProof="0" dirty="0">
                  <a:ln>
                    <a:noFill/>
                  </a:ln>
                  <a:solidFill>
                    <a:srgbClr val="2E2E2E"/>
                  </a:solidFill>
                  <a:effectLst/>
                  <a:uLnTx/>
                  <a:uFillTx/>
                  <a:latin typeface="思源黑体 CN Light"/>
                  <a:ea typeface="思源黑体 CN Light"/>
                  <a:cs typeface="+mn-cs"/>
                </a:rPr>
                <a:t>干洗课联合创始人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A6FCD8FA-3D53-4E88-A5A5-0F776AEA15D8}"/>
                </a:ext>
              </a:extLst>
            </p:cNvPr>
            <p:cNvSpPr txBox="1"/>
            <p:nvPr/>
          </p:nvSpPr>
          <p:spPr>
            <a:xfrm>
              <a:off x="1078132" y="5893981"/>
              <a:ext cx="2594483" cy="4112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l"/>
                <a:tabLst/>
                <a:defRPr/>
              </a:pPr>
              <a:r>
                <a:rPr kumimoji="0" lang="zh-CN" altLang="en-US" sz="1250" b="0" i="0" u="none" strike="noStrike" kern="1200" cap="none" spc="0" normalizeH="0" baseline="0" noProof="0" dirty="0">
                  <a:ln>
                    <a:noFill/>
                  </a:ln>
                  <a:solidFill>
                    <a:srgbClr val="2E2E2E"/>
                  </a:solidFill>
                  <a:effectLst/>
                  <a:uLnTx/>
                  <a:uFillTx/>
                  <a:latin typeface="思源黑体 CN Light"/>
                  <a:ea typeface="思源黑体 CN Light"/>
                  <a:cs typeface="+mn-cs"/>
                </a:rPr>
                <a:t>新媒体设计达人</a:t>
              </a:r>
            </a:p>
          </p:txBody>
        </p:sp>
      </p:grpSp>
      <p:pic>
        <p:nvPicPr>
          <p:cNvPr id="43" name="图片 42">
            <a:extLst>
              <a:ext uri="{FF2B5EF4-FFF2-40B4-BE49-F238E27FC236}">
                <a16:creationId xmlns:a16="http://schemas.microsoft.com/office/drawing/2014/main" id="{C93FF254-1F10-4312-BD63-CD1F949432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0680" y="1942870"/>
            <a:ext cx="2208636" cy="2201174"/>
          </a:xfrm>
          <a:prstGeom prst="ellipse">
            <a:avLst/>
          </a:prstGeom>
          <a:solidFill>
            <a:schemeClr val="accent1"/>
          </a:solidFill>
          <a:ln w="57150">
            <a:solidFill>
              <a:schemeClr val="accent2"/>
            </a:solidFill>
          </a:ln>
          <a:effectLst>
            <a:outerShdw blurRad="203200" dist="38100" dir="2700000" sx="101000" sy="101000" algn="tl" rotWithShape="0">
              <a:prstClr val="black">
                <a:alpha val="21000"/>
              </a:prstClr>
            </a:outerShdw>
          </a:effectLst>
        </p:spPr>
      </p:pic>
      <p:sp>
        <p:nvSpPr>
          <p:cNvPr id="49" name="矩形 48">
            <a:extLst>
              <a:ext uri="{FF2B5EF4-FFF2-40B4-BE49-F238E27FC236}">
                <a16:creationId xmlns:a16="http://schemas.microsoft.com/office/drawing/2014/main" id="{AFBC0321-8B4F-4606-9DFC-EACA03FF270E}"/>
              </a:ext>
            </a:extLst>
          </p:cNvPr>
          <p:cNvSpPr/>
          <p:nvPr/>
        </p:nvSpPr>
        <p:spPr>
          <a:xfrm>
            <a:off x="8721571" y="4482934"/>
            <a:ext cx="2272551" cy="445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网黑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@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秦阳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E268DE3F-E524-498A-8A2E-EEF94471F6CB}"/>
              </a:ext>
            </a:extLst>
          </p:cNvPr>
          <p:cNvGrpSpPr/>
          <p:nvPr/>
        </p:nvGrpSpPr>
        <p:grpSpPr>
          <a:xfrm>
            <a:off x="8651560" y="5097371"/>
            <a:ext cx="2417457" cy="894753"/>
            <a:chOff x="1078132" y="5012809"/>
            <a:chExt cx="3794305" cy="129238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28A17BB6-4F7F-4AEF-B1AA-0EDC5D47E1F4}"/>
                </a:ext>
              </a:extLst>
            </p:cNvPr>
            <p:cNvSpPr txBox="1"/>
            <p:nvPr/>
          </p:nvSpPr>
          <p:spPr>
            <a:xfrm>
              <a:off x="1078132" y="5012809"/>
              <a:ext cx="3752036" cy="4112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l"/>
                <a:tabLst/>
                <a:defRPr/>
              </a:pPr>
              <a:r>
                <a:rPr kumimoji="0" lang="zh-CN" altLang="en-US" sz="1250" b="0" i="0" u="none" strike="noStrike" kern="1200" cap="none" spc="0" normalizeH="0" baseline="0" noProof="0" dirty="0">
                  <a:ln>
                    <a:noFill/>
                  </a:ln>
                  <a:solidFill>
                    <a:srgbClr val="2E2E2E"/>
                  </a:solidFill>
                  <a:effectLst/>
                  <a:uLnTx/>
                  <a:uFillTx/>
                  <a:latin typeface="思源黑体 CN Light"/>
                  <a:ea typeface="思源黑体 CN Light"/>
                  <a:cs typeface="+mn-cs"/>
                </a:rPr>
                <a:t>打着灯笼也找不到的</a:t>
              </a:r>
              <a:r>
                <a:rPr kumimoji="0" lang="en-US" altLang="zh-CN" sz="125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E2E2E"/>
                  </a:solidFill>
                  <a:effectLst/>
                  <a:uLnTx/>
                  <a:uFillTx/>
                  <a:latin typeface="思源黑体 CN Light"/>
                  <a:ea typeface="思源黑体 CN Light"/>
                  <a:cs typeface="+mn-cs"/>
                </a:rPr>
                <a:t>PPTer</a:t>
              </a:r>
              <a:endParaRPr kumimoji="0" lang="zh-CN" altLang="en-US" sz="1250" b="0" i="0" u="none" strike="noStrike" kern="1200" cap="none" spc="0" normalizeH="0" baseline="0" noProof="0" dirty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09ED5AB7-FDD8-4A4C-887C-B9754B64B62E}"/>
                </a:ext>
              </a:extLst>
            </p:cNvPr>
            <p:cNvSpPr txBox="1"/>
            <p:nvPr/>
          </p:nvSpPr>
          <p:spPr>
            <a:xfrm>
              <a:off x="1078132" y="5474471"/>
              <a:ext cx="3794305" cy="4112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l"/>
                <a:tabLst/>
                <a:defRPr/>
              </a:pPr>
              <a:r>
                <a:rPr kumimoji="0" lang="zh-CN" altLang="en-US" sz="1250" b="0" i="0" u="none" strike="noStrike" kern="1200" cap="none" spc="0" normalizeH="0" baseline="0" noProof="0" dirty="0">
                  <a:ln>
                    <a:noFill/>
                  </a:ln>
                  <a:solidFill>
                    <a:srgbClr val="2E2E2E"/>
                  </a:solidFill>
                  <a:effectLst/>
                  <a:uLnTx/>
                  <a:uFillTx/>
                  <a:latin typeface="思源黑体 CN Light"/>
                  <a:ea typeface="思源黑体 CN Light"/>
                  <a:cs typeface="+mn-cs"/>
                </a:rPr>
                <a:t>秋叶</a:t>
              </a:r>
              <a:r>
                <a:rPr kumimoji="0" lang="en-US" altLang="zh-CN" sz="1250" b="0" i="0" u="none" strike="noStrike" kern="1200" cap="none" spc="0" normalizeH="0" baseline="0" noProof="0" dirty="0">
                  <a:ln>
                    <a:noFill/>
                  </a:ln>
                  <a:solidFill>
                    <a:srgbClr val="2E2E2E"/>
                  </a:solidFill>
                  <a:effectLst/>
                  <a:uLnTx/>
                  <a:uFillTx/>
                  <a:latin typeface="思源黑体 CN Light"/>
                  <a:ea typeface="思源黑体 CN Light"/>
                  <a:cs typeface="+mn-cs"/>
                </a:rPr>
                <a:t>PPT</a:t>
              </a:r>
              <a:r>
                <a:rPr kumimoji="0" lang="zh-CN" altLang="en-US" sz="1250" b="0" i="0" u="none" strike="noStrike" kern="1200" cap="none" spc="0" normalizeH="0" baseline="0" noProof="0" dirty="0">
                  <a:ln>
                    <a:noFill/>
                  </a:ln>
                  <a:solidFill>
                    <a:srgbClr val="2E2E2E"/>
                  </a:solidFill>
                  <a:effectLst/>
                  <a:uLnTx/>
                  <a:uFillTx/>
                  <a:latin typeface="思源黑体 CN Light"/>
                  <a:ea typeface="思源黑体 CN Light"/>
                  <a:cs typeface="+mn-cs"/>
                </a:rPr>
                <a:t>团队核心开发老师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5C3E242C-5DEE-4D8B-8E41-26336F708B16}"/>
                </a:ext>
              </a:extLst>
            </p:cNvPr>
            <p:cNvSpPr txBox="1"/>
            <p:nvPr/>
          </p:nvSpPr>
          <p:spPr>
            <a:xfrm>
              <a:off x="1078132" y="5893980"/>
              <a:ext cx="3039510" cy="4112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l"/>
                <a:tabLst/>
                <a:defRPr/>
              </a:pPr>
              <a:r>
                <a:rPr kumimoji="0" lang="en-US" altLang="zh-CN" sz="1250" b="0" i="0" u="none" strike="noStrike" kern="1200" cap="none" spc="0" normalizeH="0" baseline="0" noProof="0" dirty="0">
                  <a:ln>
                    <a:noFill/>
                  </a:ln>
                  <a:solidFill>
                    <a:srgbClr val="2E2E2E"/>
                  </a:solidFill>
                  <a:effectLst/>
                  <a:uLnTx/>
                  <a:uFillTx/>
                  <a:latin typeface="思源黑体 CN Light"/>
                  <a:ea typeface="思源黑体 CN Light"/>
                  <a:cs typeface="+mn-cs"/>
                </a:rPr>
                <a:t>PPT</a:t>
              </a:r>
              <a:r>
                <a:rPr kumimoji="0" lang="zh-CN" altLang="en-US" sz="1250" b="0" i="0" u="none" strike="noStrike" kern="1200" cap="none" spc="0" normalizeH="0" baseline="0" noProof="0" dirty="0">
                  <a:ln>
                    <a:noFill/>
                  </a:ln>
                  <a:solidFill>
                    <a:srgbClr val="2E2E2E"/>
                  </a:solidFill>
                  <a:effectLst/>
                  <a:uLnTx/>
                  <a:uFillTx/>
                  <a:latin typeface="思源黑体 CN Light"/>
                  <a:ea typeface="思源黑体 CN Light"/>
                  <a:cs typeface="+mn-cs"/>
                </a:rPr>
                <a:t>主义理论创立者</a:t>
              </a:r>
            </a:p>
          </p:txBody>
        </p:sp>
      </p:grpSp>
      <p:pic>
        <p:nvPicPr>
          <p:cNvPr id="51" name="图片 50">
            <a:extLst>
              <a:ext uri="{FF2B5EF4-FFF2-40B4-BE49-F238E27FC236}">
                <a16:creationId xmlns:a16="http://schemas.microsoft.com/office/drawing/2014/main" id="{680ED002-5A75-4DD4-8B0E-541035DC50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7258" y="1942869"/>
            <a:ext cx="2201174" cy="2201175"/>
          </a:xfrm>
          <a:prstGeom prst="ellipse">
            <a:avLst/>
          </a:prstGeom>
          <a:solidFill>
            <a:schemeClr val="accent1"/>
          </a:solidFill>
          <a:ln w="57150">
            <a:solidFill>
              <a:schemeClr val="accent2"/>
            </a:solidFill>
          </a:ln>
          <a:effectLst>
            <a:outerShdw blurRad="203200" dist="38100" dir="2700000" sx="101000" sy="101000" algn="tl" rotWithShape="0">
              <a:prstClr val="black">
                <a:alpha val="21000"/>
              </a:prstClr>
            </a:outerShdw>
          </a:effectLst>
        </p:spPr>
      </p:pic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86F512CD-6156-46F4-9328-A10A6775C0F5}"/>
              </a:ext>
            </a:extLst>
          </p:cNvPr>
          <p:cNvSpPr/>
          <p:nvPr/>
        </p:nvSpPr>
        <p:spPr>
          <a:xfrm>
            <a:off x="4319398" y="534772"/>
            <a:ext cx="1155615" cy="682172"/>
          </a:xfrm>
          <a:custGeom>
            <a:avLst/>
            <a:gdLst>
              <a:gd name="connsiteX0" fmla="*/ 0 w 1155615"/>
              <a:gd name="connsiteY0" fmla="*/ 0 h 682172"/>
              <a:gd name="connsiteX1" fmla="*/ 1155615 w 1155615"/>
              <a:gd name="connsiteY1" fmla="*/ 0 h 682172"/>
              <a:gd name="connsiteX2" fmla="*/ 1155615 w 1155615"/>
              <a:gd name="connsiteY2" fmla="*/ 682172 h 682172"/>
              <a:gd name="connsiteX3" fmla="*/ 1 w 1155615"/>
              <a:gd name="connsiteY3" fmla="*/ 682172 h 682172"/>
              <a:gd name="connsiteX4" fmla="*/ 405180 w 1155615"/>
              <a:gd name="connsiteY4" fmla="*/ 341087 h 682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615" h="682172">
                <a:moveTo>
                  <a:pt x="0" y="0"/>
                </a:moveTo>
                <a:lnTo>
                  <a:pt x="1155615" y="0"/>
                </a:lnTo>
                <a:lnTo>
                  <a:pt x="1155615" y="682172"/>
                </a:lnTo>
                <a:lnTo>
                  <a:pt x="1" y="682172"/>
                </a:lnTo>
                <a:lnTo>
                  <a:pt x="405180" y="341087"/>
                </a:lnTo>
                <a:close/>
              </a:path>
            </a:pathLst>
          </a:custGeom>
          <a:solidFill>
            <a:sysClr val="window" lastClr="FFFFFF">
              <a:lumMod val="7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B39B6474-5A38-462F-93D8-D18615924AFA}"/>
              </a:ext>
            </a:extLst>
          </p:cNvPr>
          <p:cNvSpPr/>
          <p:nvPr/>
        </p:nvSpPr>
        <p:spPr>
          <a:xfrm flipH="1">
            <a:off x="6738748" y="534772"/>
            <a:ext cx="1155615" cy="682172"/>
          </a:xfrm>
          <a:custGeom>
            <a:avLst/>
            <a:gdLst>
              <a:gd name="connsiteX0" fmla="*/ 0 w 1155615"/>
              <a:gd name="connsiteY0" fmla="*/ 0 h 682172"/>
              <a:gd name="connsiteX1" fmla="*/ 1155615 w 1155615"/>
              <a:gd name="connsiteY1" fmla="*/ 0 h 682172"/>
              <a:gd name="connsiteX2" fmla="*/ 1155615 w 1155615"/>
              <a:gd name="connsiteY2" fmla="*/ 682172 h 682172"/>
              <a:gd name="connsiteX3" fmla="*/ 1 w 1155615"/>
              <a:gd name="connsiteY3" fmla="*/ 682172 h 682172"/>
              <a:gd name="connsiteX4" fmla="*/ 405180 w 1155615"/>
              <a:gd name="connsiteY4" fmla="*/ 341087 h 682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615" h="682172">
                <a:moveTo>
                  <a:pt x="0" y="0"/>
                </a:moveTo>
                <a:lnTo>
                  <a:pt x="1155615" y="0"/>
                </a:lnTo>
                <a:lnTo>
                  <a:pt x="1155615" y="682172"/>
                </a:lnTo>
                <a:lnTo>
                  <a:pt x="1" y="682172"/>
                </a:lnTo>
                <a:lnTo>
                  <a:pt x="405180" y="341087"/>
                </a:lnTo>
                <a:close/>
              </a:path>
            </a:pathLst>
          </a:custGeom>
          <a:solidFill>
            <a:sysClr val="window" lastClr="FFFFFF">
              <a:lumMod val="7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889BD240-6828-4159-AA8F-975907CD5D24}"/>
              </a:ext>
            </a:extLst>
          </p:cNvPr>
          <p:cNvSpPr/>
          <p:nvPr/>
        </p:nvSpPr>
        <p:spPr>
          <a:xfrm>
            <a:off x="4851911" y="425372"/>
            <a:ext cx="2509938" cy="682172"/>
          </a:xfrm>
          <a:prstGeom prst="rect">
            <a:avLst/>
          </a:prstGeom>
          <a:solidFill>
            <a:srgbClr val="28282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629F1E25-E973-4328-B714-B192BE6A4EA5}"/>
              </a:ext>
            </a:extLst>
          </p:cNvPr>
          <p:cNvSpPr txBox="1"/>
          <p:nvPr/>
        </p:nvSpPr>
        <p:spPr>
          <a:xfrm>
            <a:off x="5210175" y="581792"/>
            <a:ext cx="1771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rPr>
              <a:t>3P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rPr>
              <a:t>联盟</a:t>
            </a:r>
          </a:p>
        </p:txBody>
      </p:sp>
    </p:spTree>
    <p:extLst>
      <p:ext uri="{BB962C8B-B14F-4D97-AF65-F5344CB8AC3E}">
        <p14:creationId xmlns:p14="http://schemas.microsoft.com/office/powerpoint/2010/main" val="3814605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4B01AC9-F419-4007-A97F-0E69375DE3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8437" y="1395412"/>
            <a:ext cx="4048125" cy="406717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8DE1BF7-927C-40BD-8A50-F3D12D3B4A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6237" y="1409700"/>
            <a:ext cx="404812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6790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64308FD2-E5BF-4F59-A9FD-3AA7D31762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52"/>
          <a:stretch>
            <a:fillRect/>
          </a:stretch>
        </p:blipFill>
        <p:spPr>
          <a:xfrm>
            <a:off x="5480582" y="0"/>
            <a:ext cx="6711419" cy="6858000"/>
          </a:xfrm>
          <a:custGeom>
            <a:avLst/>
            <a:gdLst>
              <a:gd name="connsiteX0" fmla="*/ 1359083 w 6711419"/>
              <a:gd name="connsiteY0" fmla="*/ 0 h 6858000"/>
              <a:gd name="connsiteX1" fmla="*/ 6711419 w 6711419"/>
              <a:gd name="connsiteY1" fmla="*/ 0 h 6858000"/>
              <a:gd name="connsiteX2" fmla="*/ 6711419 w 6711419"/>
              <a:gd name="connsiteY2" fmla="*/ 6858000 h 6858000"/>
              <a:gd name="connsiteX3" fmla="*/ 0 w 671141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1419" h="6858000">
                <a:moveTo>
                  <a:pt x="1359083" y="0"/>
                </a:moveTo>
                <a:lnTo>
                  <a:pt x="6711419" y="0"/>
                </a:lnTo>
                <a:lnTo>
                  <a:pt x="671141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cxnSp>
        <p:nvCxnSpPr>
          <p:cNvPr id="4" name="直接连接符 3"/>
          <p:cNvCxnSpPr/>
          <p:nvPr/>
        </p:nvCxnSpPr>
        <p:spPr>
          <a:xfrm>
            <a:off x="0" y="582410"/>
            <a:ext cx="595198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0" y="1764130"/>
            <a:ext cx="595198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11615" y="1760963"/>
            <a:ext cx="523130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8" panose="020B0502040204020203" pitchFamily="34" charset="0"/>
                <a:ea typeface="Segoe UI 8" panose="020B0502040204020203" pitchFamily="34" charset="0"/>
                <a:cs typeface="Segoe UI 8" panose="020B0502040204020203" pitchFamily="34" charset="0"/>
              </a:rPr>
              <a:t>We see good people in the wonderful world.</a:t>
            </a:r>
            <a:endParaRPr kumimoji="0" lang="zh-CN" altLang="en-US" sz="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0E88EF6-418F-4BA3-ADA7-6A795B36A7F3}"/>
              </a:ext>
            </a:extLst>
          </p:cNvPr>
          <p:cNvGrpSpPr/>
          <p:nvPr/>
        </p:nvGrpSpPr>
        <p:grpSpPr>
          <a:xfrm>
            <a:off x="119336" y="554967"/>
            <a:ext cx="5971801" cy="1323439"/>
            <a:chOff x="119336" y="478767"/>
            <a:chExt cx="5971801" cy="1323439"/>
          </a:xfrm>
        </p:grpSpPr>
        <p:sp>
          <p:nvSpPr>
            <p:cNvPr id="5" name="文本框 4"/>
            <p:cNvSpPr txBox="1"/>
            <p:nvPr/>
          </p:nvSpPr>
          <p:spPr>
            <a:xfrm>
              <a:off x="119336" y="554534"/>
              <a:ext cx="208281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8" panose="020B0502040204020203" pitchFamily="34" charset="0"/>
                  <a:ea typeface="Segoe UI 8" panose="020B0502040204020203" pitchFamily="34" charset="0"/>
                  <a:cs typeface="Segoe UI 8" panose="020B0502040204020203" pitchFamily="34" charset="0"/>
                </a:rPr>
                <a:t>北京</a:t>
              </a:r>
              <a:endPara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8" panose="020B0502040204020203" pitchFamily="34" charset="0"/>
                <a:ea typeface="微软雅黑"/>
                <a:cs typeface="Segoe UI 8" panose="020B0502040204020203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054455" y="478767"/>
              <a:ext cx="4036682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8" panose="020B0502040204020203" pitchFamily="34" charset="0"/>
                  <a:ea typeface="Segoe UI 8" panose="020B0502040204020203" pitchFamily="34" charset="0"/>
                  <a:cs typeface="Segoe UI 8" panose="020B0502040204020203" pitchFamily="34" charset="0"/>
                </a:rPr>
                <a:t>BEIJING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2054455" y="798434"/>
              <a:ext cx="0" cy="72008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矩形 14"/>
          <p:cNvSpPr/>
          <p:nvPr/>
        </p:nvSpPr>
        <p:spPr>
          <a:xfrm>
            <a:off x="318275" y="2964445"/>
            <a:ext cx="57728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Beijing is the second largest Chinese city by urban population after Shanghai and is the nation's political, cultural, and educational center.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n"/>
              <a:tabLst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18275" y="4673660"/>
            <a:ext cx="51246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Beijing is the second largest Chinese city by urban population after Shanghai and is the nation's political, cultural, and educational center.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n"/>
              <a:tabLst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-1" y="2636912"/>
            <a:ext cx="573596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-1" y="4298677"/>
            <a:ext cx="573596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-1" y="6150988"/>
            <a:ext cx="530391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5458204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F019502-341E-40AE-8C3B-30CC46865D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6184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我懂个P">
  <a:themeElements>
    <a:clrScheme name="我懂个P">
      <a:dk1>
        <a:srgbClr val="2E2E2E"/>
      </a:dk1>
      <a:lt1>
        <a:sysClr val="window" lastClr="FFFFFF"/>
      </a:lt1>
      <a:dk2>
        <a:srgbClr val="44546A"/>
      </a:dk2>
      <a:lt2>
        <a:srgbClr val="E7E6E6"/>
      </a:lt2>
      <a:accent1>
        <a:srgbClr val="FFD23C"/>
      </a:accent1>
      <a:accent2>
        <a:srgbClr val="2D2D2D"/>
      </a:accent2>
      <a:accent3>
        <a:srgbClr val="CACACA"/>
      </a:accent3>
      <a:accent4>
        <a:srgbClr val="FFD23C"/>
      </a:accent4>
      <a:accent5>
        <a:srgbClr val="2D2D2D"/>
      </a:accent5>
      <a:accent6>
        <a:srgbClr val="CACACA"/>
      </a:accent6>
      <a:hlink>
        <a:srgbClr val="FFD03B"/>
      </a:hlink>
      <a:folHlink>
        <a:srgbClr val="954F72"/>
      </a:folHlink>
    </a:clrScheme>
    <a:fontScheme name="自定义 7">
      <a:majorFont>
        <a:latin typeface="思源黑体 CN Bold"/>
        <a:ea typeface="思源黑体 CN Bold"/>
        <a:cs typeface=""/>
      </a:majorFont>
      <a:minorFont>
        <a:latin typeface="思源黑体 CN Light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我懂个P" id="{815C9057-89C5-4FD7-8765-1B9A41078DAB}" vid="{67C645C3-B658-466B-ABA8-9EC4F47BDB9D}"/>
    </a:ext>
  </a:extLst>
</a:theme>
</file>

<file path=ppt/theme/theme4.xml><?xml version="1.0" encoding="utf-8"?>
<a:theme xmlns:a="http://schemas.openxmlformats.org/drawingml/2006/main" name="20_Office 主题">
  <a:themeElements>
    <a:clrScheme name="自定义 10">
      <a:dk1>
        <a:srgbClr val="2E2E2E"/>
      </a:dk1>
      <a:lt1>
        <a:sysClr val="window" lastClr="FFFFFF"/>
      </a:lt1>
      <a:dk2>
        <a:srgbClr val="44546A"/>
      </a:dk2>
      <a:lt2>
        <a:srgbClr val="E7E6E6"/>
      </a:lt2>
      <a:accent1>
        <a:srgbClr val="2FD0D4"/>
      </a:accent1>
      <a:accent2>
        <a:srgbClr val="2E2E2E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D03B"/>
      </a:hlink>
      <a:folHlink>
        <a:srgbClr val="954F72"/>
      </a:folHlink>
    </a:clrScheme>
    <a:fontScheme name="自定义 7">
      <a:majorFont>
        <a:latin typeface="Source Han Sans Light"/>
        <a:ea typeface="思源黑体 CN Heavy"/>
        <a:cs typeface=""/>
      </a:majorFont>
      <a:minorFont>
        <a:latin typeface="Source Han Sans Light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406</Words>
  <Application>Microsoft Office PowerPoint</Application>
  <PresentationFormat>宽屏</PresentationFormat>
  <Paragraphs>24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6</vt:i4>
      </vt:variant>
    </vt:vector>
  </HeadingPairs>
  <TitlesOfParts>
    <vt:vector size="28" baseType="lpstr">
      <vt:lpstr>Segoe UI 8</vt:lpstr>
      <vt:lpstr>Source Han Sans Light</vt:lpstr>
      <vt:lpstr>等线</vt:lpstr>
      <vt:lpstr>等线 Light</vt:lpstr>
      <vt:lpstr>思源黑体 CN Bold</vt:lpstr>
      <vt:lpstr>思源黑体 CN Heavy</vt:lpstr>
      <vt:lpstr>思源黑体 CN Light</vt:lpstr>
      <vt:lpstr>思源黑体 CN Medium</vt:lpstr>
      <vt:lpstr>宋体</vt:lpstr>
      <vt:lpstr>微软雅黑</vt:lpstr>
      <vt:lpstr>微软雅黑 Light</vt:lpstr>
      <vt:lpstr>Arial</vt:lpstr>
      <vt:lpstr>Arial Black</vt:lpstr>
      <vt:lpstr>Calibri</vt:lpstr>
      <vt:lpstr>Calibri Light</vt:lpstr>
      <vt:lpstr>Segoe UI Light</vt:lpstr>
      <vt:lpstr>Wingdings</vt:lpstr>
      <vt:lpstr>Office 主题</vt:lpstr>
      <vt:lpstr>Office 主题​​</vt:lpstr>
      <vt:lpstr>我懂个P</vt:lpstr>
      <vt:lpstr>20_Office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秦阳</dc:creator>
  <cp:lastModifiedBy>秦阳</cp:lastModifiedBy>
  <cp:revision>9</cp:revision>
  <dcterms:created xsi:type="dcterms:W3CDTF">2015-10-07T02:48:29Z</dcterms:created>
  <dcterms:modified xsi:type="dcterms:W3CDTF">2017-12-04T01:33:43Z</dcterms:modified>
</cp:coreProperties>
</file>