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3.xml" ContentType="application/vnd.openxmlformats-officedocument.themeOverr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7" r:id="rId4"/>
    <p:sldId id="256" r:id="rId5"/>
    <p:sldId id="261" r:id="rId6"/>
    <p:sldId id="260" r:id="rId7"/>
    <p:sldId id="259" r:id="rId8"/>
    <p:sldId id="258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2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1.jpe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1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en-US" altLang="zh-CN" b="1" dirty="0">
                <a:solidFill>
                  <a:schemeClr val="bg1"/>
                </a:solidFill>
              </a:rPr>
              <a:t>2014</a:t>
            </a:r>
            <a:r>
              <a:rPr lang="zh-CN" altLang="en-US" b="1" dirty="0">
                <a:solidFill>
                  <a:schemeClr val="bg1"/>
                </a:solidFill>
              </a:rPr>
              <a:t>四大城市挖掘机销量对比图</a:t>
            </a:r>
            <a:r>
              <a:rPr lang="en-US" altLang="zh-CN" b="1" dirty="0">
                <a:solidFill>
                  <a:schemeClr val="bg1"/>
                </a:solidFill>
              </a:rPr>
              <a:t> </a:t>
            </a:r>
            <a:endParaRPr lang="en-US" b="1" dirty="0">
              <a:solidFill>
                <a:schemeClr val="bg1"/>
              </a:solidFill>
            </a:endParaRPr>
          </a:p>
        </c:rich>
      </c:tx>
      <c:layout>
        <c:manualLayout>
          <c:xMode val="edge"/>
          <c:yMode val="edge"/>
          <c:x val="0.30400485843524877"/>
          <c:y val="4.7834419404470994E-2"/>
        </c:manualLayout>
      </c:layout>
      <c:overlay val="0"/>
      <c:spPr>
        <a:solidFill>
          <a:srgbClr val="C0000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c:spPr>
      <c:txPr>
        <a:bodyPr rot="0" spcFirstLastPara="1" vertOverflow="ellipsis" vert="horz" wrap="square" anchor="ctr" anchorCtr="1"/>
        <a:lstStyle/>
        <a:p>
          <a:pPr>
            <a:defRPr sz="1920" b="1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>
        <c:manualLayout>
          <c:layoutTarget val="inner"/>
          <c:xMode val="edge"/>
          <c:yMode val="edge"/>
          <c:x val="0.12063712152085786"/>
          <c:y val="0.16746309608687579"/>
          <c:w val="0.79137818020807382"/>
          <c:h val="0.5976956130062006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 w="76200">
              <a:solidFill>
                <a:srgbClr val="2E2E2E"/>
              </a:solidFill>
            </a:ln>
            <a:effectLst>
              <a:outerShdw blurRad="266700" dist="38100" dir="2700000" sx="99000" sy="99000" algn="tl" rotWithShape="0">
                <a:prstClr val="black">
                  <a:alpha val="53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 w="76200">
                <a:solidFill>
                  <a:srgbClr val="2E2E2E"/>
                </a:solidFill>
              </a:ln>
              <a:effectLst>
                <a:outerShdw blurRad="266700" dist="38100" dir="2700000" sx="99000" sy="99000" algn="tl" rotWithShape="0">
                  <a:prstClr val="black">
                    <a:alpha val="53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1-50F7-47B1-998A-37934751A25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 w="76200">
                <a:solidFill>
                  <a:srgbClr val="2E2E2E"/>
                </a:solidFill>
              </a:ln>
              <a:effectLst>
                <a:outerShdw blurRad="266700" dist="38100" dir="2700000" sx="99000" sy="99000" algn="tl" rotWithShape="0">
                  <a:prstClr val="black">
                    <a:alpha val="53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3-50F7-47B1-998A-37934751A25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 w="76200">
                <a:solidFill>
                  <a:srgbClr val="2E2E2E"/>
                </a:solidFill>
              </a:ln>
              <a:effectLst>
                <a:outerShdw blurRad="266700" dist="38100" dir="2700000" sx="99000" sy="99000" algn="tl" rotWithShape="0">
                  <a:prstClr val="black">
                    <a:alpha val="53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5-50F7-47B1-998A-37934751A253}"/>
              </c:ext>
            </c:extLst>
          </c:dPt>
          <c:dPt>
            <c:idx val="3"/>
            <c:invertIfNegative val="0"/>
            <c:bubble3D val="0"/>
            <c:spPr>
              <a:solidFill>
                <a:sysClr val="window" lastClr="FFFFFF"/>
              </a:solidFill>
              <a:ln w="76200">
                <a:solidFill>
                  <a:srgbClr val="2E2E2E"/>
                </a:solidFill>
              </a:ln>
              <a:effectLst>
                <a:outerShdw blurRad="266700" dist="38100" dir="2700000" sx="99000" sy="99000" algn="tl" rotWithShape="0">
                  <a:prstClr val="black">
                    <a:alpha val="53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90500" h="38100"/>
              </a:sp3d>
            </c:spPr>
            <c:extLst>
              <c:ext xmlns:c16="http://schemas.microsoft.com/office/drawing/2014/chart" uri="{C3380CC4-5D6E-409C-BE32-E72D297353CC}">
                <c16:uniqueId val="{00000007-50F7-47B1-998A-37934751A253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广州</c:v>
                </c:pt>
                <c:pt idx="1">
                  <c:v>北京</c:v>
                </c:pt>
                <c:pt idx="2">
                  <c:v>上海</c:v>
                </c:pt>
                <c:pt idx="3">
                  <c:v>深圳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4300</c:v>
                </c:pt>
                <c:pt idx="1">
                  <c:v>2500</c:v>
                </c:pt>
                <c:pt idx="2">
                  <c:v>3500</c:v>
                </c:pt>
                <c:pt idx="3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0F7-47B1-998A-37934751A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6701768"/>
        <c:axId val="719796384"/>
      </c:barChart>
      <c:catAx>
        <c:axId val="16670176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zh-CN" alt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城市</a:t>
                </a:r>
                <a:endParaRPr 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c:rich>
          </c:tx>
          <c:layout>
            <c:manualLayout>
              <c:xMode val="edge"/>
              <c:yMode val="edge"/>
              <c:x val="0.49317228288751702"/>
              <c:y val="0.8247739326523804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CN"/>
          </a:p>
        </c:txPr>
        <c:crossAx val="719796384"/>
        <c:crosses val="autoZero"/>
        <c:auto val="1"/>
        <c:lblAlgn val="ctr"/>
        <c:lblOffset val="100"/>
        <c:noMultiLvlLbl val="0"/>
      </c:catAx>
      <c:valAx>
        <c:axId val="719796384"/>
        <c:scaling>
          <c:orientation val="minMax"/>
        </c:scaling>
        <c:delete val="0"/>
        <c:axPos val="l"/>
        <c:majorGridlines>
          <c:spPr>
            <a:ln w="635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r>
                  <a:rPr lang="zh-CN" altLang="en-US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销量</a:t>
                </a:r>
                <a:endParaRPr lang="zh-CN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c:rich>
          </c:tx>
          <c:layout>
            <c:manualLayout>
              <c:xMode val="edge"/>
              <c:yMode val="edge"/>
              <c:x val="7.3498169864110556E-3"/>
              <c:y val="0.1526569823186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  <a:cs typeface="+mn-cs"/>
                </a:defRPr>
              </a:pPr>
              <a:endParaRPr lang="zh-CN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zh-CN"/>
          </a:p>
        </c:txPr>
        <c:crossAx val="166701768"/>
        <c:crosses val="autoZero"/>
        <c:crossBetween val="between"/>
      </c:valAx>
      <c:spPr>
        <a:solidFill>
          <a:srgbClr val="FF0000"/>
        </a:solidFill>
        <a:ln>
          <a:noFill/>
        </a:ln>
        <a:effectLst>
          <a:outerShdw blurRad="63500" sx="102000" sy="102000" algn="ctr" rotWithShape="0">
            <a:prstClr val="black">
              <a:alpha val="40000"/>
            </a:prstClr>
          </a:outerShdw>
        </a:effectLst>
      </c:spPr>
    </c:plotArea>
    <c:legend>
      <c:legendPos val="b"/>
      <c:layout>
        <c:manualLayout>
          <c:xMode val="edge"/>
          <c:yMode val="edge"/>
          <c:x val="0.22912907163200344"/>
          <c:y val="0.91094126165263822"/>
          <c:w val="0.61531962759974157"/>
          <c:h val="5.7581315340409327E-2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blipFill>
      <a:blip xmlns:r="http://schemas.openxmlformats.org/officeDocument/2006/relationships" r:embed="rId4"/>
      <a:tile tx="0" ty="0" sx="100000" sy="100000" flip="none" algn="tl"/>
    </a:blipFill>
    <a:ln w="57150">
      <a:solidFill>
        <a:srgbClr val="2D2D2D"/>
      </a:solidFill>
    </a:ln>
    <a:effectLst/>
  </c:spPr>
  <c:txPr>
    <a:bodyPr/>
    <a:lstStyle/>
    <a:p>
      <a:pPr>
        <a:defRPr sz="1600">
          <a:solidFill>
            <a:schemeClr val="tx1"/>
          </a:solidFill>
        </a:defRPr>
      </a:pPr>
      <a:endParaRPr lang="zh-CN"/>
    </a:p>
  </c:txPr>
  <c:externalData r:id="rId5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6.7441825362883942E-2"/>
          <c:y val="3.6999617544925034E-2"/>
          <c:w val="0.9325581746371161"/>
          <c:h val="0.7567970634984737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数据</c:v>
                </c:pt>
              </c:strCache>
            </c:strRef>
          </c:tx>
          <c:spPr>
            <a:solidFill>
              <a:srgbClr val="2E2E2E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0-41ED-4C4B-8027-C77C02D6E3B1}"/>
              </c:ext>
            </c:extLst>
          </c:dPt>
          <c:cat>
            <c:numRef>
              <c:f>Sheet1!$A$2:$A$25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Sheet1!$B$2:$B$25</c:f>
              <c:numCache>
                <c:formatCode>General</c:formatCode>
                <c:ptCount val="2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9</c:v>
                </c:pt>
                <c:pt idx="4">
                  <c:v>4</c:v>
                </c:pt>
                <c:pt idx="5">
                  <c:v>2</c:v>
                </c:pt>
                <c:pt idx="6">
                  <c:v>7</c:v>
                </c:pt>
                <c:pt idx="7">
                  <c:v>1</c:v>
                </c:pt>
                <c:pt idx="8">
                  <c:v>5</c:v>
                </c:pt>
                <c:pt idx="9">
                  <c:v>2</c:v>
                </c:pt>
                <c:pt idx="10">
                  <c:v>4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</c:v>
                </c:pt>
                <c:pt idx="15">
                  <c:v>5</c:v>
                </c:pt>
                <c:pt idx="16">
                  <c:v>4</c:v>
                </c:pt>
                <c:pt idx="17">
                  <c:v>7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6</c:v>
                </c:pt>
                <c:pt idx="22">
                  <c:v>7</c:v>
                </c:pt>
                <c:pt idx="2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ED-4C4B-8027-C77C02D6E3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9"/>
        <c:overlap val="34"/>
        <c:axId val="866358520"/>
        <c:axId val="866358912"/>
      </c:barChart>
      <c:lineChart>
        <c:grouping val="stack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辅助数据</c:v>
                </c:pt>
              </c:strCache>
            </c:strRef>
          </c:tx>
          <c:spPr>
            <a:ln w="22225" cap="rnd">
              <a:solidFill>
                <a:srgbClr val="2E2E2E"/>
              </a:solidFill>
              <a:round/>
            </a:ln>
            <a:effectLst/>
          </c:spPr>
          <c:marker>
            <c:symbol val="picture"/>
            <c:spPr>
              <a:solidFill>
                <a:srgbClr val="FFD03B"/>
              </a:solidFill>
              <a:ln w="25400">
                <a:noFill/>
              </a:ln>
              <a:effectLst/>
            </c:spPr>
          </c:marker>
          <c:cat>
            <c:numRef>
              <c:f>Sheet1!$A$2:$A$25</c:f>
              <c:numCache>
                <c:formatCode>General</c:formatCode>
                <c:ptCount val="2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</c:numCache>
            </c:numRef>
          </c:cat>
          <c:val>
            <c:numRef>
              <c:f>Sheet1!$C$2:$C$25</c:f>
              <c:numCache>
                <c:formatCode>General</c:formatCode>
                <c:ptCount val="2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9</c:v>
                </c:pt>
                <c:pt idx="4">
                  <c:v>4</c:v>
                </c:pt>
                <c:pt idx="5">
                  <c:v>2</c:v>
                </c:pt>
                <c:pt idx="6">
                  <c:v>7</c:v>
                </c:pt>
                <c:pt idx="7">
                  <c:v>1</c:v>
                </c:pt>
                <c:pt idx="8">
                  <c:v>5</c:v>
                </c:pt>
                <c:pt idx="9">
                  <c:v>2</c:v>
                </c:pt>
                <c:pt idx="10">
                  <c:v>4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</c:v>
                </c:pt>
                <c:pt idx="15">
                  <c:v>5</c:v>
                </c:pt>
                <c:pt idx="16">
                  <c:v>4</c:v>
                </c:pt>
                <c:pt idx="17">
                  <c:v>7</c:v>
                </c:pt>
                <c:pt idx="18">
                  <c:v>9</c:v>
                </c:pt>
                <c:pt idx="19">
                  <c:v>8</c:v>
                </c:pt>
                <c:pt idx="20">
                  <c:v>4</c:v>
                </c:pt>
                <c:pt idx="21">
                  <c:v>6</c:v>
                </c:pt>
                <c:pt idx="22">
                  <c:v>7</c:v>
                </c:pt>
                <c:pt idx="2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1ED-4C4B-8027-C77C02D6E3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66358520"/>
        <c:axId val="866358912"/>
      </c:lineChart>
      <c:catAx>
        <c:axId val="866358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64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866358912"/>
        <c:crosses val="autoZero"/>
        <c:auto val="1"/>
        <c:lblAlgn val="ctr"/>
        <c:lblOffset val="100"/>
        <c:noMultiLvlLbl val="0"/>
      </c:catAx>
      <c:valAx>
        <c:axId val="8663589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866358520"/>
        <c:crosses val="autoZero"/>
        <c:crossBetween val="between"/>
        <c:majorUnit val="1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D23C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EC4-4792-9EBB-6EB53FF79646}"/>
              </c:ext>
            </c:extLst>
          </c:dPt>
          <c:dPt>
            <c:idx val="1"/>
            <c:bubble3D val="0"/>
            <c:spPr>
              <a:solidFill>
                <a:sysClr val="windowText" lastClr="000000">
                  <a:lumMod val="95000"/>
                  <a:lumOff val="5000"/>
                </a:sys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EC4-4792-9EBB-6EB53FF79646}"/>
              </c:ext>
            </c:extLst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3.2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EC4-4792-9EBB-6EB53FF796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5034B9-652A-4EF7-9948-C139EC5AD04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0BDB678-CDB8-4EEB-9F12-9D532EA23326}">
      <dgm:prSet phldrT="[文本]"/>
      <dgm:spPr>
        <a:xfrm>
          <a:off x="2386626" y="1345226"/>
          <a:ext cx="1475147" cy="1475147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>
              <a:solidFill>
                <a:sysClr val="window" lastClr="FFFFFF"/>
              </a:solidFill>
              <a:latin typeface="Segoe UI Light 8"/>
              <a:ea typeface="Microsoft YaHei UI Light"/>
              <a:cs typeface="+mn-cs"/>
            </a:rPr>
            <a:t> </a:t>
          </a:r>
          <a:endParaRPr lang="zh-CN" altLang="en-US">
            <a:solidFill>
              <a:sysClr val="window" lastClr="FFFFFF"/>
            </a:solidFill>
            <a:latin typeface="Segoe UI Light 8"/>
            <a:ea typeface="Microsoft YaHei UI Light"/>
            <a:cs typeface="+mn-cs"/>
          </a:endParaRPr>
        </a:p>
      </dgm:t>
    </dgm:pt>
    <dgm:pt modelId="{213DCEE3-BEFB-4310-A0C4-406A949285F2}" type="parTrans" cxnId="{8CC12550-ADA7-44F1-93F4-042232B93EE4}">
      <dgm:prSet/>
      <dgm:spPr/>
      <dgm:t>
        <a:bodyPr/>
        <a:lstStyle/>
        <a:p>
          <a:endParaRPr lang="zh-CN" altLang="en-US"/>
        </a:p>
      </dgm:t>
    </dgm:pt>
    <dgm:pt modelId="{BC62E3A3-F3C8-457D-8047-822E4BE1C913}" type="sibTrans" cxnId="{8CC12550-ADA7-44F1-93F4-042232B93EE4}">
      <dgm:prSet/>
      <dgm:spPr/>
      <dgm:t>
        <a:bodyPr/>
        <a:lstStyle/>
        <a:p>
          <a:endParaRPr lang="zh-CN" altLang="en-US"/>
        </a:p>
      </dgm:t>
    </dgm:pt>
    <dgm:pt modelId="{53C95F4F-E27B-459D-B027-79A497CAF8F4}">
      <dgm:prSet phldrT="[文本]" custT="1"/>
      <dgm:spPr>
        <a:xfrm>
          <a:off x="2607898" y="1889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24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endParaRPr lang="zh-CN" altLang="en-US" sz="2400" dirty="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C121E7E7-5568-4531-B3B2-C72CA3E65B8C}" type="parTrans" cxnId="{85D4D979-DC25-47B3-A6C5-3689818DCB1D}">
      <dgm:prSet/>
      <dgm:spPr/>
      <dgm:t>
        <a:bodyPr/>
        <a:lstStyle/>
        <a:p>
          <a:endParaRPr lang="zh-CN" altLang="en-US"/>
        </a:p>
      </dgm:t>
    </dgm:pt>
    <dgm:pt modelId="{62135985-F052-4A9D-991B-CBAE4A7F9CB1}" type="sibTrans" cxnId="{85D4D979-DC25-47B3-A6C5-3689818DCB1D}">
      <dgm:prSet/>
      <dgm:spPr>
        <a:xfrm>
          <a:off x="1522417" y="481017"/>
          <a:ext cx="3203564" cy="3203564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ysClr val="window" lastClr="FFFFFF"/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B38E3565-C744-4D10-9C67-301A7C464BBB}">
      <dgm:prSet phldrT="[文本]" custT="1"/>
      <dgm:spPr>
        <a:xfrm>
          <a:off x="4172507" y="1566498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240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4</a:t>
          </a:r>
          <a:endParaRPr lang="zh-CN" altLang="en-US" sz="240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C6F281AE-3DAE-4FB9-BF6E-1AAD71E340DA}" type="parTrans" cxnId="{CEC7F10D-FE9F-4D5E-9D9A-5BAB41EA59A2}">
      <dgm:prSet/>
      <dgm:spPr/>
      <dgm:t>
        <a:bodyPr/>
        <a:lstStyle/>
        <a:p>
          <a:endParaRPr lang="zh-CN" altLang="en-US"/>
        </a:p>
      </dgm:t>
    </dgm:pt>
    <dgm:pt modelId="{591D11BC-C4C8-4BDC-88EF-C917E306E775}" type="sibTrans" cxnId="{CEC7F10D-FE9F-4D5E-9D9A-5BAB41EA59A2}">
      <dgm:prSet/>
      <dgm:spPr>
        <a:xfrm>
          <a:off x="1522417" y="481017"/>
          <a:ext cx="3203564" cy="3203564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ysClr val="window" lastClr="FFFFFF"/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476A593B-15BD-4FF6-9D2D-AA8042F161C3}">
      <dgm:prSet phldrT="[文本]" custT="1"/>
      <dgm:spPr>
        <a:xfrm>
          <a:off x="2607898" y="3131107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240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3</a:t>
          </a:r>
          <a:endParaRPr lang="zh-CN" altLang="en-US" sz="240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C7A2F31B-5C5E-409A-B719-DC5542F85599}" type="parTrans" cxnId="{35627D6C-EBF6-47A3-B84A-DD08EDAFE341}">
      <dgm:prSet/>
      <dgm:spPr/>
      <dgm:t>
        <a:bodyPr/>
        <a:lstStyle/>
        <a:p>
          <a:endParaRPr lang="zh-CN" altLang="en-US"/>
        </a:p>
      </dgm:t>
    </dgm:pt>
    <dgm:pt modelId="{A496289B-77D4-4F20-B90C-D3073E1DF581}" type="sibTrans" cxnId="{35627D6C-EBF6-47A3-B84A-DD08EDAFE341}">
      <dgm:prSet/>
      <dgm:spPr>
        <a:xfrm>
          <a:off x="1522417" y="481017"/>
          <a:ext cx="3203564" cy="3203564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ysClr val="window" lastClr="FFFFFF"/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0AC7500F-A132-448B-B6EC-3A51C01DE73F}">
      <dgm:prSet phldrT="[文本]" custT="1"/>
      <dgm:spPr>
        <a:xfrm>
          <a:off x="1043289" y="1566498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altLang="zh-CN" sz="24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endParaRPr lang="zh-CN" altLang="en-US" sz="2400" dirty="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7750E5E0-B76C-41C4-8221-D09EE2D80A03}" type="parTrans" cxnId="{4A9B58CC-9927-4148-BBC9-4FCAB479D23B}">
      <dgm:prSet/>
      <dgm:spPr/>
      <dgm:t>
        <a:bodyPr/>
        <a:lstStyle/>
        <a:p>
          <a:endParaRPr lang="zh-CN" altLang="en-US"/>
        </a:p>
      </dgm:t>
    </dgm:pt>
    <dgm:pt modelId="{6F1AE081-E8AE-497C-BB3D-420F8F5F181E}" type="sibTrans" cxnId="{4A9B58CC-9927-4148-BBC9-4FCAB479D23B}">
      <dgm:prSet/>
      <dgm:spPr>
        <a:xfrm>
          <a:off x="1522417" y="481017"/>
          <a:ext cx="3203564" cy="3203564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ysClr val="window" lastClr="FFFFFF"/>
        </a:solidFill>
        <a:ln>
          <a:noFill/>
        </a:ln>
        <a:effectLst/>
      </dgm:spPr>
      <dgm:t>
        <a:bodyPr/>
        <a:lstStyle/>
        <a:p>
          <a:endParaRPr lang="zh-CN" altLang="en-US"/>
        </a:p>
      </dgm:t>
    </dgm:pt>
    <dgm:pt modelId="{048238B0-3726-46A4-BF56-1410D4D4FABA}" type="pres">
      <dgm:prSet presAssocID="{875034B9-652A-4EF7-9948-C139EC5AD04D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5DFFBA72-86B0-49D2-9AD1-825BA790DA7B}" type="pres">
      <dgm:prSet presAssocID="{00BDB678-CDB8-4EEB-9F12-9D532EA23326}" presName="centerShape" presStyleLbl="node0" presStyleIdx="0" presStyleCnt="1"/>
      <dgm:spPr/>
    </dgm:pt>
    <dgm:pt modelId="{6BAB08A4-0847-4BC4-AA63-459E72FC7AB7}" type="pres">
      <dgm:prSet presAssocID="{53C95F4F-E27B-459D-B027-79A497CAF8F4}" presName="node" presStyleLbl="node1" presStyleIdx="0" presStyleCnt="4">
        <dgm:presLayoutVars>
          <dgm:bulletEnabled val="1"/>
        </dgm:presLayoutVars>
      </dgm:prSet>
      <dgm:spPr/>
    </dgm:pt>
    <dgm:pt modelId="{907296E8-2BDC-42CF-B550-2EEB63EB677C}" type="pres">
      <dgm:prSet presAssocID="{53C95F4F-E27B-459D-B027-79A497CAF8F4}" presName="dummy" presStyleCnt="0"/>
      <dgm:spPr/>
    </dgm:pt>
    <dgm:pt modelId="{60F86F0B-B7C6-4F0A-88A8-892258135E9B}" type="pres">
      <dgm:prSet presAssocID="{62135985-F052-4A9D-991B-CBAE4A7F9CB1}" presName="sibTrans" presStyleLbl="sibTrans2D1" presStyleIdx="0" presStyleCnt="4"/>
      <dgm:spPr/>
    </dgm:pt>
    <dgm:pt modelId="{75034942-834B-4553-966D-0A630C8A4965}" type="pres">
      <dgm:prSet presAssocID="{B38E3565-C744-4D10-9C67-301A7C464BBB}" presName="node" presStyleLbl="node1" presStyleIdx="1" presStyleCnt="4">
        <dgm:presLayoutVars>
          <dgm:bulletEnabled val="1"/>
        </dgm:presLayoutVars>
      </dgm:prSet>
      <dgm:spPr/>
    </dgm:pt>
    <dgm:pt modelId="{7A7E2437-4954-4D9F-A564-8705A5937261}" type="pres">
      <dgm:prSet presAssocID="{B38E3565-C744-4D10-9C67-301A7C464BBB}" presName="dummy" presStyleCnt="0"/>
      <dgm:spPr/>
    </dgm:pt>
    <dgm:pt modelId="{7EDD1CE1-9028-4597-8D20-82D1F05CBA28}" type="pres">
      <dgm:prSet presAssocID="{591D11BC-C4C8-4BDC-88EF-C917E306E775}" presName="sibTrans" presStyleLbl="sibTrans2D1" presStyleIdx="1" presStyleCnt="4"/>
      <dgm:spPr/>
    </dgm:pt>
    <dgm:pt modelId="{564B767E-7954-40DC-BC33-A0CD3844B905}" type="pres">
      <dgm:prSet presAssocID="{476A593B-15BD-4FF6-9D2D-AA8042F161C3}" presName="node" presStyleLbl="node1" presStyleIdx="2" presStyleCnt="4">
        <dgm:presLayoutVars>
          <dgm:bulletEnabled val="1"/>
        </dgm:presLayoutVars>
      </dgm:prSet>
      <dgm:spPr/>
    </dgm:pt>
    <dgm:pt modelId="{DE72F7D6-1C3E-4EB0-BC61-763359FC141C}" type="pres">
      <dgm:prSet presAssocID="{476A593B-15BD-4FF6-9D2D-AA8042F161C3}" presName="dummy" presStyleCnt="0"/>
      <dgm:spPr/>
    </dgm:pt>
    <dgm:pt modelId="{DF6124BB-9303-43F7-ACF9-7D6447696AFB}" type="pres">
      <dgm:prSet presAssocID="{A496289B-77D4-4F20-B90C-D3073E1DF581}" presName="sibTrans" presStyleLbl="sibTrans2D1" presStyleIdx="2" presStyleCnt="4"/>
      <dgm:spPr/>
    </dgm:pt>
    <dgm:pt modelId="{53A256EC-6F31-4150-A22F-63F07CA06326}" type="pres">
      <dgm:prSet presAssocID="{0AC7500F-A132-448B-B6EC-3A51C01DE73F}" presName="node" presStyleLbl="node1" presStyleIdx="3" presStyleCnt="4">
        <dgm:presLayoutVars>
          <dgm:bulletEnabled val="1"/>
        </dgm:presLayoutVars>
      </dgm:prSet>
      <dgm:spPr/>
    </dgm:pt>
    <dgm:pt modelId="{DE739E6E-8DC0-4B0B-BACF-6EAD8932A3F2}" type="pres">
      <dgm:prSet presAssocID="{0AC7500F-A132-448B-B6EC-3A51C01DE73F}" presName="dummy" presStyleCnt="0"/>
      <dgm:spPr/>
    </dgm:pt>
    <dgm:pt modelId="{424574E3-43F5-4CBF-8250-06489E8E3185}" type="pres">
      <dgm:prSet presAssocID="{6F1AE081-E8AE-497C-BB3D-420F8F5F181E}" presName="sibTrans" presStyleLbl="sibTrans2D1" presStyleIdx="3" presStyleCnt="4"/>
      <dgm:spPr/>
    </dgm:pt>
  </dgm:ptLst>
  <dgm:cxnLst>
    <dgm:cxn modelId="{217DBA89-7E88-450D-914A-90CF6E8B97C2}" type="presOf" srcId="{875034B9-652A-4EF7-9948-C139EC5AD04D}" destId="{048238B0-3726-46A4-BF56-1410D4D4FABA}" srcOrd="0" destOrd="0" presId="urn:microsoft.com/office/officeart/2005/8/layout/radial6"/>
    <dgm:cxn modelId="{8CC12550-ADA7-44F1-93F4-042232B93EE4}" srcId="{875034B9-652A-4EF7-9948-C139EC5AD04D}" destId="{00BDB678-CDB8-4EEB-9F12-9D532EA23326}" srcOrd="0" destOrd="0" parTransId="{213DCEE3-BEFB-4310-A0C4-406A949285F2}" sibTransId="{BC62E3A3-F3C8-457D-8047-822E4BE1C913}"/>
    <dgm:cxn modelId="{CBA25449-596A-42E6-A78D-2F15AA8D54A8}" type="presOf" srcId="{A496289B-77D4-4F20-B90C-D3073E1DF581}" destId="{DF6124BB-9303-43F7-ACF9-7D6447696AFB}" srcOrd="0" destOrd="0" presId="urn:microsoft.com/office/officeart/2005/8/layout/radial6"/>
    <dgm:cxn modelId="{1C66F4B5-6A7E-4685-9FF8-A1A2C420C626}" type="presOf" srcId="{62135985-F052-4A9D-991B-CBAE4A7F9CB1}" destId="{60F86F0B-B7C6-4F0A-88A8-892258135E9B}" srcOrd="0" destOrd="0" presId="urn:microsoft.com/office/officeart/2005/8/layout/radial6"/>
    <dgm:cxn modelId="{5AF54C9D-0B0B-4DE2-BB4E-8AD8A69130BB}" type="presOf" srcId="{591D11BC-C4C8-4BDC-88EF-C917E306E775}" destId="{7EDD1CE1-9028-4597-8D20-82D1F05CBA28}" srcOrd="0" destOrd="0" presId="urn:microsoft.com/office/officeart/2005/8/layout/radial6"/>
    <dgm:cxn modelId="{CEC7F10D-FE9F-4D5E-9D9A-5BAB41EA59A2}" srcId="{00BDB678-CDB8-4EEB-9F12-9D532EA23326}" destId="{B38E3565-C744-4D10-9C67-301A7C464BBB}" srcOrd="1" destOrd="0" parTransId="{C6F281AE-3DAE-4FB9-BF6E-1AAD71E340DA}" sibTransId="{591D11BC-C4C8-4BDC-88EF-C917E306E775}"/>
    <dgm:cxn modelId="{4A9B58CC-9927-4148-BBC9-4FCAB479D23B}" srcId="{00BDB678-CDB8-4EEB-9F12-9D532EA23326}" destId="{0AC7500F-A132-448B-B6EC-3A51C01DE73F}" srcOrd="3" destOrd="0" parTransId="{7750E5E0-B76C-41C4-8221-D09EE2D80A03}" sibTransId="{6F1AE081-E8AE-497C-BB3D-420F8F5F181E}"/>
    <dgm:cxn modelId="{E5EC9DB8-F06B-4F91-9706-E8892645DDE9}" type="presOf" srcId="{00BDB678-CDB8-4EEB-9F12-9D532EA23326}" destId="{5DFFBA72-86B0-49D2-9AD1-825BA790DA7B}" srcOrd="0" destOrd="0" presId="urn:microsoft.com/office/officeart/2005/8/layout/radial6"/>
    <dgm:cxn modelId="{2851E92E-60BF-4618-9042-F1F231F15964}" type="presOf" srcId="{53C95F4F-E27B-459D-B027-79A497CAF8F4}" destId="{6BAB08A4-0847-4BC4-AA63-459E72FC7AB7}" srcOrd="0" destOrd="0" presId="urn:microsoft.com/office/officeart/2005/8/layout/radial6"/>
    <dgm:cxn modelId="{2FC615F7-5811-4C93-A34B-2267064C4595}" type="presOf" srcId="{0AC7500F-A132-448B-B6EC-3A51C01DE73F}" destId="{53A256EC-6F31-4150-A22F-63F07CA06326}" srcOrd="0" destOrd="0" presId="urn:microsoft.com/office/officeart/2005/8/layout/radial6"/>
    <dgm:cxn modelId="{92ABC425-DA53-4694-B6EA-A22AC76057F3}" type="presOf" srcId="{6F1AE081-E8AE-497C-BB3D-420F8F5F181E}" destId="{424574E3-43F5-4CBF-8250-06489E8E3185}" srcOrd="0" destOrd="0" presId="urn:microsoft.com/office/officeart/2005/8/layout/radial6"/>
    <dgm:cxn modelId="{E788E950-B6A7-4E48-B7F6-9A243BACC332}" type="presOf" srcId="{476A593B-15BD-4FF6-9D2D-AA8042F161C3}" destId="{564B767E-7954-40DC-BC33-A0CD3844B905}" srcOrd="0" destOrd="0" presId="urn:microsoft.com/office/officeart/2005/8/layout/radial6"/>
    <dgm:cxn modelId="{85D4D979-DC25-47B3-A6C5-3689818DCB1D}" srcId="{00BDB678-CDB8-4EEB-9F12-9D532EA23326}" destId="{53C95F4F-E27B-459D-B027-79A497CAF8F4}" srcOrd="0" destOrd="0" parTransId="{C121E7E7-5568-4531-B3B2-C72CA3E65B8C}" sibTransId="{62135985-F052-4A9D-991B-CBAE4A7F9CB1}"/>
    <dgm:cxn modelId="{63AA097A-06A3-44CD-834A-3EFBC3C36902}" type="presOf" srcId="{B38E3565-C744-4D10-9C67-301A7C464BBB}" destId="{75034942-834B-4553-966D-0A630C8A4965}" srcOrd="0" destOrd="0" presId="urn:microsoft.com/office/officeart/2005/8/layout/radial6"/>
    <dgm:cxn modelId="{35627D6C-EBF6-47A3-B84A-DD08EDAFE341}" srcId="{00BDB678-CDB8-4EEB-9F12-9D532EA23326}" destId="{476A593B-15BD-4FF6-9D2D-AA8042F161C3}" srcOrd="2" destOrd="0" parTransId="{C7A2F31B-5C5E-409A-B719-DC5542F85599}" sibTransId="{A496289B-77D4-4F20-B90C-D3073E1DF581}"/>
    <dgm:cxn modelId="{D84D8971-A396-4E0C-9806-DF10C8CFED2F}" type="presParOf" srcId="{048238B0-3726-46A4-BF56-1410D4D4FABA}" destId="{5DFFBA72-86B0-49D2-9AD1-825BA790DA7B}" srcOrd="0" destOrd="0" presId="urn:microsoft.com/office/officeart/2005/8/layout/radial6"/>
    <dgm:cxn modelId="{47B62E38-A2BB-4802-A366-E6D2040A2A61}" type="presParOf" srcId="{048238B0-3726-46A4-BF56-1410D4D4FABA}" destId="{6BAB08A4-0847-4BC4-AA63-459E72FC7AB7}" srcOrd="1" destOrd="0" presId="urn:microsoft.com/office/officeart/2005/8/layout/radial6"/>
    <dgm:cxn modelId="{86B0400C-1F79-4378-80E3-BB844C6EEA9A}" type="presParOf" srcId="{048238B0-3726-46A4-BF56-1410D4D4FABA}" destId="{907296E8-2BDC-42CF-B550-2EEB63EB677C}" srcOrd="2" destOrd="0" presId="urn:microsoft.com/office/officeart/2005/8/layout/radial6"/>
    <dgm:cxn modelId="{7F3BC41A-A6A1-48EF-9149-AF55514D3892}" type="presParOf" srcId="{048238B0-3726-46A4-BF56-1410D4D4FABA}" destId="{60F86F0B-B7C6-4F0A-88A8-892258135E9B}" srcOrd="3" destOrd="0" presId="urn:microsoft.com/office/officeart/2005/8/layout/radial6"/>
    <dgm:cxn modelId="{6059F068-8D3E-49A8-93F8-2F60D7F655BC}" type="presParOf" srcId="{048238B0-3726-46A4-BF56-1410D4D4FABA}" destId="{75034942-834B-4553-966D-0A630C8A4965}" srcOrd="4" destOrd="0" presId="urn:microsoft.com/office/officeart/2005/8/layout/radial6"/>
    <dgm:cxn modelId="{DD02170F-0978-4787-AEF7-166BFDC20014}" type="presParOf" srcId="{048238B0-3726-46A4-BF56-1410D4D4FABA}" destId="{7A7E2437-4954-4D9F-A564-8705A5937261}" srcOrd="5" destOrd="0" presId="urn:microsoft.com/office/officeart/2005/8/layout/radial6"/>
    <dgm:cxn modelId="{07DF5391-213B-4066-843E-6651D197C5FA}" type="presParOf" srcId="{048238B0-3726-46A4-BF56-1410D4D4FABA}" destId="{7EDD1CE1-9028-4597-8D20-82D1F05CBA28}" srcOrd="6" destOrd="0" presId="urn:microsoft.com/office/officeart/2005/8/layout/radial6"/>
    <dgm:cxn modelId="{0E695BE7-114B-47F4-9519-86444A2DA7E1}" type="presParOf" srcId="{048238B0-3726-46A4-BF56-1410D4D4FABA}" destId="{564B767E-7954-40DC-BC33-A0CD3844B905}" srcOrd="7" destOrd="0" presId="urn:microsoft.com/office/officeart/2005/8/layout/radial6"/>
    <dgm:cxn modelId="{85D08C9A-76A7-4827-A4E6-40D060FDB686}" type="presParOf" srcId="{048238B0-3726-46A4-BF56-1410D4D4FABA}" destId="{DE72F7D6-1C3E-4EB0-BC61-763359FC141C}" srcOrd="8" destOrd="0" presId="urn:microsoft.com/office/officeart/2005/8/layout/radial6"/>
    <dgm:cxn modelId="{3B3973AC-7C60-4A85-9D88-B79818F9A822}" type="presParOf" srcId="{048238B0-3726-46A4-BF56-1410D4D4FABA}" destId="{DF6124BB-9303-43F7-ACF9-7D6447696AFB}" srcOrd="9" destOrd="0" presId="urn:microsoft.com/office/officeart/2005/8/layout/radial6"/>
    <dgm:cxn modelId="{0B31E2AD-F94B-4B54-AB55-3CB654F8F12A}" type="presParOf" srcId="{048238B0-3726-46A4-BF56-1410D4D4FABA}" destId="{53A256EC-6F31-4150-A22F-63F07CA06326}" srcOrd="10" destOrd="0" presId="urn:microsoft.com/office/officeart/2005/8/layout/radial6"/>
    <dgm:cxn modelId="{34F4F4F9-E774-4CC4-AE07-48942B668BED}" type="presParOf" srcId="{048238B0-3726-46A4-BF56-1410D4D4FABA}" destId="{DE739E6E-8DC0-4B0B-BACF-6EAD8932A3F2}" srcOrd="11" destOrd="0" presId="urn:microsoft.com/office/officeart/2005/8/layout/radial6"/>
    <dgm:cxn modelId="{E588108B-7FD0-48A4-97C7-696D6FF67C26}" type="presParOf" srcId="{048238B0-3726-46A4-BF56-1410D4D4FABA}" destId="{424574E3-43F5-4CBF-8250-06489E8E3185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4574E3-43F5-4CBF-8250-06489E8E3185}">
      <dsp:nvSpPr>
        <dsp:cNvPr id="0" name=""/>
        <dsp:cNvSpPr/>
      </dsp:nvSpPr>
      <dsp:spPr>
        <a:xfrm>
          <a:off x="1522417" y="481017"/>
          <a:ext cx="3203564" cy="3203564"/>
        </a:xfrm>
        <a:prstGeom prst="blockArc">
          <a:avLst>
            <a:gd name="adj1" fmla="val 10800000"/>
            <a:gd name="adj2" fmla="val 16200000"/>
            <a:gd name="adj3" fmla="val 4642"/>
          </a:avLst>
        </a:prstGeom>
        <a:solidFill>
          <a:sysClr val="window" lastClr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6124BB-9303-43F7-ACF9-7D6447696AFB}">
      <dsp:nvSpPr>
        <dsp:cNvPr id="0" name=""/>
        <dsp:cNvSpPr/>
      </dsp:nvSpPr>
      <dsp:spPr>
        <a:xfrm>
          <a:off x="1522417" y="481017"/>
          <a:ext cx="3203564" cy="3203564"/>
        </a:xfrm>
        <a:prstGeom prst="blockArc">
          <a:avLst>
            <a:gd name="adj1" fmla="val 5400000"/>
            <a:gd name="adj2" fmla="val 10800000"/>
            <a:gd name="adj3" fmla="val 4642"/>
          </a:avLst>
        </a:prstGeom>
        <a:solidFill>
          <a:sysClr val="window" lastClr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DD1CE1-9028-4597-8D20-82D1F05CBA28}">
      <dsp:nvSpPr>
        <dsp:cNvPr id="0" name=""/>
        <dsp:cNvSpPr/>
      </dsp:nvSpPr>
      <dsp:spPr>
        <a:xfrm>
          <a:off x="1522417" y="481017"/>
          <a:ext cx="3203564" cy="3203564"/>
        </a:xfrm>
        <a:prstGeom prst="blockArc">
          <a:avLst>
            <a:gd name="adj1" fmla="val 0"/>
            <a:gd name="adj2" fmla="val 5400000"/>
            <a:gd name="adj3" fmla="val 4642"/>
          </a:avLst>
        </a:prstGeom>
        <a:solidFill>
          <a:sysClr val="window" lastClr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F86F0B-B7C6-4F0A-88A8-892258135E9B}">
      <dsp:nvSpPr>
        <dsp:cNvPr id="0" name=""/>
        <dsp:cNvSpPr/>
      </dsp:nvSpPr>
      <dsp:spPr>
        <a:xfrm>
          <a:off x="1522417" y="481017"/>
          <a:ext cx="3203564" cy="3203564"/>
        </a:xfrm>
        <a:prstGeom prst="blockArc">
          <a:avLst>
            <a:gd name="adj1" fmla="val 16200000"/>
            <a:gd name="adj2" fmla="val 0"/>
            <a:gd name="adj3" fmla="val 4642"/>
          </a:avLst>
        </a:prstGeom>
        <a:solidFill>
          <a:sysClr val="window" lastClr="FFFF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FFBA72-86B0-49D2-9AD1-825BA790DA7B}">
      <dsp:nvSpPr>
        <dsp:cNvPr id="0" name=""/>
        <dsp:cNvSpPr/>
      </dsp:nvSpPr>
      <dsp:spPr>
        <a:xfrm>
          <a:off x="2386626" y="1345226"/>
          <a:ext cx="1475147" cy="1475147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6500" kern="1200">
              <a:solidFill>
                <a:sysClr val="window" lastClr="FFFFFF"/>
              </a:solidFill>
              <a:latin typeface="Segoe UI Light 8"/>
              <a:ea typeface="Microsoft YaHei UI Light"/>
              <a:cs typeface="+mn-cs"/>
            </a:rPr>
            <a:t> </a:t>
          </a:r>
          <a:endParaRPr lang="zh-CN" altLang="en-US" sz="6500" kern="1200">
            <a:solidFill>
              <a:sysClr val="window" lastClr="FFFFFF"/>
            </a:solidFill>
            <a:latin typeface="Segoe UI Light 8"/>
            <a:ea typeface="Microsoft YaHei UI Light"/>
            <a:cs typeface="+mn-cs"/>
          </a:endParaRPr>
        </a:p>
      </dsp:txBody>
      <dsp:txXfrm>
        <a:off x="2602656" y="1561256"/>
        <a:ext cx="1043087" cy="1043087"/>
      </dsp:txXfrm>
    </dsp:sp>
    <dsp:sp modelId="{6BAB08A4-0847-4BC4-AA63-459E72FC7AB7}">
      <dsp:nvSpPr>
        <dsp:cNvPr id="0" name=""/>
        <dsp:cNvSpPr/>
      </dsp:nvSpPr>
      <dsp:spPr>
        <a:xfrm>
          <a:off x="2607898" y="1889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1</a:t>
          </a:r>
          <a:endParaRPr lang="zh-CN" altLang="en-US" sz="2400" kern="1200" dirty="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759119" y="153110"/>
        <a:ext cx="730161" cy="730161"/>
      </dsp:txXfrm>
    </dsp:sp>
    <dsp:sp modelId="{75034942-834B-4553-966D-0A630C8A4965}">
      <dsp:nvSpPr>
        <dsp:cNvPr id="0" name=""/>
        <dsp:cNvSpPr/>
      </dsp:nvSpPr>
      <dsp:spPr>
        <a:xfrm>
          <a:off x="4172507" y="1566498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4</a:t>
          </a:r>
          <a:endParaRPr lang="zh-CN" altLang="en-US" sz="2400" kern="120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4323728" y="1717719"/>
        <a:ext cx="730161" cy="730161"/>
      </dsp:txXfrm>
    </dsp:sp>
    <dsp:sp modelId="{564B767E-7954-40DC-BC33-A0CD3844B905}">
      <dsp:nvSpPr>
        <dsp:cNvPr id="0" name=""/>
        <dsp:cNvSpPr/>
      </dsp:nvSpPr>
      <dsp:spPr>
        <a:xfrm>
          <a:off x="2607898" y="3131107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3</a:t>
          </a:r>
          <a:endParaRPr lang="zh-CN" altLang="en-US" sz="2400" kern="120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2759119" y="3282328"/>
        <a:ext cx="730161" cy="730161"/>
      </dsp:txXfrm>
    </dsp:sp>
    <dsp:sp modelId="{53A256EC-6F31-4150-A22F-63F07CA06326}">
      <dsp:nvSpPr>
        <dsp:cNvPr id="0" name=""/>
        <dsp:cNvSpPr/>
      </dsp:nvSpPr>
      <dsp:spPr>
        <a:xfrm>
          <a:off x="1043289" y="1566498"/>
          <a:ext cx="1032603" cy="1032603"/>
        </a:xfrm>
        <a:prstGeom prst="ellipse">
          <a:avLst/>
        </a:prstGeom>
        <a:solidFill>
          <a:srgbClr val="2D2D2D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kern="120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2</a:t>
          </a:r>
          <a:endParaRPr lang="zh-CN" altLang="en-US" sz="2400" kern="1200" dirty="0">
            <a:solidFill>
              <a:sysClr val="window" lastClr="FFFFFF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1194510" y="1717719"/>
        <a:ext cx="730161" cy="7301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815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5931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1935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25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191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74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934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6466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8050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626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585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368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043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8647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349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95900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6843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41168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818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35087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9927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291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28910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436728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419097"/>
            <a:ext cx="12192000" cy="436728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6616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19881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55133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62089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475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7833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213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76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3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937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5744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592B3-56A1-4578-BCEF-35745F873E7D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0AAE6-73C0-4278-A5CF-0BEC354BC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768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4B248-8407-4E5A-A4FD-3654416BAB5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2016/9/20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BCDE14-1133-4577-8AD1-267D9191D84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479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7C6F7-3F0E-4485-AA47-B3A64D28D0E9}" type="datetimeFigureOut">
              <a:rPr lang="zh-CN" altLang="en-US" smtClean="0"/>
              <a:t>2016/9/20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100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tudy.163.com/course/courseMain.htm?courseId=1016021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/>
          </p:nvPr>
        </p:nvGraphicFramePr>
        <p:xfrm>
          <a:off x="1224913" y="987146"/>
          <a:ext cx="9742174" cy="5152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53709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等腰三角形 18"/>
          <p:cNvSpPr/>
          <p:nvPr/>
        </p:nvSpPr>
        <p:spPr>
          <a:xfrm>
            <a:off x="7780114" y="1679047"/>
            <a:ext cx="813744" cy="989010"/>
          </a:xfrm>
          <a:prstGeom prst="triangle">
            <a:avLst>
              <a:gd name="adj" fmla="val 47142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594" y="2047284"/>
            <a:ext cx="1245189" cy="72424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827" y="1040320"/>
            <a:ext cx="1632724" cy="88942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884" y="4821002"/>
            <a:ext cx="1520955" cy="154229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884" y="3104496"/>
            <a:ext cx="1520955" cy="1542291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7706677" y="3266764"/>
            <a:ext cx="1116690" cy="1267944"/>
            <a:chOff x="6781046" y="3252391"/>
            <a:chExt cx="2609548" cy="2963007"/>
          </a:xfrm>
        </p:grpSpPr>
        <p:sp>
          <p:nvSpPr>
            <p:cNvPr id="15" name="直角三角形 14"/>
            <p:cNvSpPr/>
            <p:nvPr/>
          </p:nvSpPr>
          <p:spPr>
            <a:xfrm>
              <a:off x="8317933" y="3252391"/>
              <a:ext cx="1072661" cy="2963007"/>
            </a:xfrm>
            <a:prstGeom prst="rtTriangl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直角三角形 16"/>
            <p:cNvSpPr/>
            <p:nvPr/>
          </p:nvSpPr>
          <p:spPr>
            <a:xfrm flipH="1">
              <a:off x="6781046" y="3252391"/>
              <a:ext cx="1536886" cy="2963007"/>
            </a:xfrm>
            <a:prstGeom prst="rtTriangl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943"/>
          <a:stretch/>
        </p:blipFill>
        <p:spPr>
          <a:xfrm>
            <a:off x="8035769" y="5270575"/>
            <a:ext cx="558089" cy="408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420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198941610"/>
              </p:ext>
            </p:extLst>
          </p:nvPr>
        </p:nvGraphicFramePr>
        <p:xfrm>
          <a:off x="570417" y="2098275"/>
          <a:ext cx="8276706" cy="3928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6007" y="4505992"/>
            <a:ext cx="901367" cy="853446"/>
          </a:xfrm>
          <a:prstGeom prst="rect">
            <a:avLst/>
          </a:prstGeom>
        </p:spPr>
      </p:pic>
      <p:sp>
        <p:nvSpPr>
          <p:cNvPr id="6" name="等腰三角形 5"/>
          <p:cNvSpPr/>
          <p:nvPr/>
        </p:nvSpPr>
        <p:spPr>
          <a:xfrm>
            <a:off x="10600470" y="2726690"/>
            <a:ext cx="672439" cy="989010"/>
          </a:xfrm>
          <a:prstGeom prst="triangle">
            <a:avLst>
              <a:gd name="adj" fmla="val 47142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528462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图表 72"/>
          <p:cNvGraphicFramePr/>
          <p:nvPr>
            <p:extLst>
              <p:ext uri="{D42A27DB-BD31-4B8C-83A1-F6EECF244321}">
                <p14:modId xmlns:p14="http://schemas.microsoft.com/office/powerpoint/2010/main" val="2294194455"/>
              </p:ext>
            </p:extLst>
          </p:nvPr>
        </p:nvGraphicFramePr>
        <p:xfrm>
          <a:off x="1136640" y="1498009"/>
          <a:ext cx="4781560" cy="44002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4" name="组合 73"/>
          <p:cNvGrpSpPr/>
          <p:nvPr/>
        </p:nvGrpSpPr>
        <p:grpSpPr>
          <a:xfrm>
            <a:off x="8619520" y="2268084"/>
            <a:ext cx="1197396" cy="1198340"/>
            <a:chOff x="1786178" y="636582"/>
            <a:chExt cx="5580441" cy="5584836"/>
          </a:xfrm>
        </p:grpSpPr>
        <p:sp>
          <p:nvSpPr>
            <p:cNvPr id="75" name="椭圆 74"/>
            <p:cNvSpPr/>
            <p:nvPr/>
          </p:nvSpPr>
          <p:spPr>
            <a:xfrm rot="5400000">
              <a:off x="6070476" y="2348881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76" name="椭圆 75"/>
            <p:cNvSpPr/>
            <p:nvPr/>
          </p:nvSpPr>
          <p:spPr>
            <a:xfrm rot="6096774">
              <a:off x="6035380" y="2694007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 rot="6793548">
              <a:off x="5931529" y="3025004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 rot="7490322">
              <a:off x="5763175" y="3328320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 rot="8187097">
              <a:off x="5537210" y="3591538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 rot="8883871">
              <a:off x="5262885" y="3803882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 rot="9580645">
              <a:off x="4951431" y="3956657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 rot="10277420">
              <a:off x="4615599" y="4043610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 rot="10974194">
              <a:off x="4269138" y="4061180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4" name="椭圆 83"/>
            <p:cNvSpPr/>
            <p:nvPr/>
          </p:nvSpPr>
          <p:spPr>
            <a:xfrm rot="11670968">
              <a:off x="3926232" y="4008649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 rot="12367742">
              <a:off x="3600920" y="3888167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 rot="13064516">
              <a:off x="3306520" y="3704666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7" name="椭圆 86"/>
            <p:cNvSpPr/>
            <p:nvPr/>
          </p:nvSpPr>
          <p:spPr>
            <a:xfrm rot="13761291">
              <a:off x="3055085" y="3465659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 rot="14458065">
              <a:off x="2856909" y="3180931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 rot="15154839">
              <a:off x="2720104" y="2862139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 rot="15851613">
              <a:off x="2650273" y="2522334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 rot="16548387">
              <a:off x="2650273" y="2175428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 rot="17245161">
              <a:off x="2720104" y="1835623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3" name="椭圆 92"/>
            <p:cNvSpPr/>
            <p:nvPr/>
          </p:nvSpPr>
          <p:spPr>
            <a:xfrm rot="17941935">
              <a:off x="2856909" y="1516831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4" name="椭圆 93"/>
            <p:cNvSpPr/>
            <p:nvPr/>
          </p:nvSpPr>
          <p:spPr>
            <a:xfrm rot="18638710">
              <a:off x="3055085" y="1232103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5" name="椭圆 94"/>
            <p:cNvSpPr/>
            <p:nvPr/>
          </p:nvSpPr>
          <p:spPr>
            <a:xfrm rot="19335483">
              <a:off x="3306520" y="993096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 rot="20032258">
              <a:off x="3600920" y="809595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 rot="20729031">
              <a:off x="3926232" y="689113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8" name="椭圆 97"/>
            <p:cNvSpPr/>
            <p:nvPr/>
          </p:nvSpPr>
          <p:spPr>
            <a:xfrm rot="21425806">
              <a:off x="4269138" y="636582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99" name="椭圆 98"/>
            <p:cNvSpPr/>
            <p:nvPr/>
          </p:nvSpPr>
          <p:spPr>
            <a:xfrm rot="22122581">
              <a:off x="4615599" y="654152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 rot="22819354">
              <a:off x="4951431" y="741105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 rot="23516129">
              <a:off x="5262885" y="893880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 rot="24212904">
              <a:off x="5537210" y="1106224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 rot="24909677">
              <a:off x="5763175" y="1369442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 rot="25606452">
              <a:off x="5931529" y="1672758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 rot="26303225">
              <a:off x="6035380" y="2003755"/>
              <a:ext cx="432048" cy="2160238"/>
            </a:xfrm>
            <a:prstGeom prst="ellipse">
              <a:avLst/>
            </a:prstGeom>
            <a:solidFill>
              <a:srgbClr val="FFD03B">
                <a:alpha val="6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微软雅黑 Light"/>
                <a:cs typeface="+mn-cs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0144459" y="3727035"/>
            <a:ext cx="1134468" cy="1146868"/>
            <a:chOff x="2392363" y="2653890"/>
            <a:chExt cx="871537" cy="881063"/>
          </a:xfrm>
          <a:solidFill>
            <a:srgbClr val="FFD23C"/>
          </a:solidFill>
        </p:grpSpPr>
        <p:sp>
          <p:nvSpPr>
            <p:cNvPr id="107" name="Oval 5"/>
            <p:cNvSpPr>
              <a:spLocks noChangeArrowheads="1"/>
            </p:cNvSpPr>
            <p:nvPr/>
          </p:nvSpPr>
          <p:spPr bwMode="auto">
            <a:xfrm>
              <a:off x="2778125" y="2653890"/>
              <a:ext cx="106363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08" name="Freeform 6"/>
            <p:cNvSpPr>
              <a:spLocks/>
            </p:cNvSpPr>
            <p:nvPr/>
          </p:nvSpPr>
          <p:spPr bwMode="auto">
            <a:xfrm>
              <a:off x="2638425" y="2668178"/>
              <a:ext cx="122238" cy="125413"/>
            </a:xfrm>
            <a:custGeom>
              <a:avLst/>
              <a:gdLst>
                <a:gd name="T0" fmla="*/ 44 w 48"/>
                <a:gd name="T1" fmla="*/ 17 h 49"/>
                <a:gd name="T2" fmla="*/ 32 w 48"/>
                <a:gd name="T3" fmla="*/ 45 h 49"/>
                <a:gd name="T4" fmla="*/ 4 w 48"/>
                <a:gd name="T5" fmla="*/ 32 h 49"/>
                <a:gd name="T6" fmla="*/ 17 w 48"/>
                <a:gd name="T7" fmla="*/ 5 h 49"/>
                <a:gd name="T8" fmla="*/ 44 w 48"/>
                <a:gd name="T9" fmla="*/ 1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9">
                  <a:moveTo>
                    <a:pt x="44" y="17"/>
                  </a:moveTo>
                  <a:cubicBezTo>
                    <a:pt x="48" y="28"/>
                    <a:pt x="43" y="41"/>
                    <a:pt x="32" y="45"/>
                  </a:cubicBezTo>
                  <a:cubicBezTo>
                    <a:pt x="20" y="49"/>
                    <a:pt x="8" y="43"/>
                    <a:pt x="4" y="32"/>
                  </a:cubicBezTo>
                  <a:cubicBezTo>
                    <a:pt x="0" y="21"/>
                    <a:pt x="6" y="9"/>
                    <a:pt x="17" y="5"/>
                  </a:cubicBezTo>
                  <a:cubicBezTo>
                    <a:pt x="28" y="0"/>
                    <a:pt x="40" y="6"/>
                    <a:pt x="4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09" name="Freeform 7"/>
            <p:cNvSpPr>
              <a:spLocks/>
            </p:cNvSpPr>
            <p:nvPr/>
          </p:nvSpPr>
          <p:spPr bwMode="auto">
            <a:xfrm>
              <a:off x="2524125" y="2738028"/>
              <a:ext cx="122238" cy="122238"/>
            </a:xfrm>
            <a:custGeom>
              <a:avLst/>
              <a:gdLst>
                <a:gd name="T0" fmla="*/ 40 w 48"/>
                <a:gd name="T1" fmla="*/ 10 h 48"/>
                <a:gd name="T2" fmla="*/ 37 w 48"/>
                <a:gd name="T3" fmla="*/ 40 h 48"/>
                <a:gd name="T4" fmla="*/ 7 w 48"/>
                <a:gd name="T5" fmla="*/ 37 h 48"/>
                <a:gd name="T6" fmla="*/ 10 w 48"/>
                <a:gd name="T7" fmla="*/ 7 h 48"/>
                <a:gd name="T8" fmla="*/ 40 w 48"/>
                <a:gd name="T9" fmla="*/ 1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0" y="10"/>
                  </a:moveTo>
                  <a:cubicBezTo>
                    <a:pt x="48" y="19"/>
                    <a:pt x="46" y="32"/>
                    <a:pt x="37" y="40"/>
                  </a:cubicBezTo>
                  <a:cubicBezTo>
                    <a:pt x="28" y="48"/>
                    <a:pt x="15" y="46"/>
                    <a:pt x="7" y="37"/>
                  </a:cubicBezTo>
                  <a:cubicBezTo>
                    <a:pt x="0" y="28"/>
                    <a:pt x="1" y="15"/>
                    <a:pt x="10" y="7"/>
                  </a:cubicBezTo>
                  <a:cubicBezTo>
                    <a:pt x="19" y="0"/>
                    <a:pt x="32" y="1"/>
                    <a:pt x="40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0" name="Freeform 8"/>
            <p:cNvSpPr>
              <a:spLocks/>
            </p:cNvSpPr>
            <p:nvPr/>
          </p:nvSpPr>
          <p:spPr bwMode="auto">
            <a:xfrm>
              <a:off x="2436813" y="2836453"/>
              <a:ext cx="123825" cy="125413"/>
            </a:xfrm>
            <a:custGeom>
              <a:avLst/>
              <a:gdLst>
                <a:gd name="T0" fmla="*/ 35 w 49"/>
                <a:gd name="T1" fmla="*/ 6 h 49"/>
                <a:gd name="T2" fmla="*/ 43 w 49"/>
                <a:gd name="T3" fmla="*/ 35 h 49"/>
                <a:gd name="T4" fmla="*/ 14 w 49"/>
                <a:gd name="T5" fmla="*/ 43 h 49"/>
                <a:gd name="T6" fmla="*/ 6 w 49"/>
                <a:gd name="T7" fmla="*/ 14 h 49"/>
                <a:gd name="T8" fmla="*/ 35 w 49"/>
                <a:gd name="T9" fmla="*/ 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5" y="6"/>
                  </a:moveTo>
                  <a:cubicBezTo>
                    <a:pt x="45" y="12"/>
                    <a:pt x="49" y="25"/>
                    <a:pt x="43" y="35"/>
                  </a:cubicBezTo>
                  <a:cubicBezTo>
                    <a:pt x="37" y="46"/>
                    <a:pt x="24" y="49"/>
                    <a:pt x="14" y="43"/>
                  </a:cubicBezTo>
                  <a:cubicBezTo>
                    <a:pt x="4" y="37"/>
                    <a:pt x="0" y="24"/>
                    <a:pt x="6" y="14"/>
                  </a:cubicBezTo>
                  <a:cubicBezTo>
                    <a:pt x="12" y="4"/>
                    <a:pt x="25" y="0"/>
                    <a:pt x="3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1" name="Freeform 9"/>
            <p:cNvSpPr>
              <a:spLocks/>
            </p:cNvSpPr>
            <p:nvPr/>
          </p:nvSpPr>
          <p:spPr bwMode="auto">
            <a:xfrm>
              <a:off x="2392363" y="2966628"/>
              <a:ext cx="117475" cy="117475"/>
            </a:xfrm>
            <a:custGeom>
              <a:avLst/>
              <a:gdLst>
                <a:gd name="T0" fmla="*/ 27 w 46"/>
                <a:gd name="T1" fmla="*/ 2 h 46"/>
                <a:gd name="T2" fmla="*/ 44 w 46"/>
                <a:gd name="T3" fmla="*/ 27 h 46"/>
                <a:gd name="T4" fmla="*/ 19 w 46"/>
                <a:gd name="T5" fmla="*/ 44 h 46"/>
                <a:gd name="T6" fmla="*/ 2 w 46"/>
                <a:gd name="T7" fmla="*/ 19 h 46"/>
                <a:gd name="T8" fmla="*/ 27 w 46"/>
                <a:gd name="T9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27" y="2"/>
                  </a:moveTo>
                  <a:cubicBezTo>
                    <a:pt x="38" y="4"/>
                    <a:pt x="46" y="15"/>
                    <a:pt x="44" y="27"/>
                  </a:cubicBezTo>
                  <a:cubicBezTo>
                    <a:pt x="42" y="38"/>
                    <a:pt x="31" y="46"/>
                    <a:pt x="19" y="44"/>
                  </a:cubicBezTo>
                  <a:cubicBezTo>
                    <a:pt x="8" y="42"/>
                    <a:pt x="0" y="31"/>
                    <a:pt x="2" y="19"/>
                  </a:cubicBezTo>
                  <a:cubicBezTo>
                    <a:pt x="4" y="8"/>
                    <a:pt x="15" y="0"/>
                    <a:pt x="2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2" name="Freeform 10"/>
            <p:cNvSpPr>
              <a:spLocks/>
            </p:cNvSpPr>
            <p:nvPr/>
          </p:nvSpPr>
          <p:spPr bwMode="auto">
            <a:xfrm>
              <a:off x="2392363" y="3099978"/>
              <a:ext cx="117475" cy="119063"/>
            </a:xfrm>
            <a:custGeom>
              <a:avLst/>
              <a:gdLst>
                <a:gd name="T0" fmla="*/ 19 w 46"/>
                <a:gd name="T1" fmla="*/ 2 h 47"/>
                <a:gd name="T2" fmla="*/ 44 w 46"/>
                <a:gd name="T3" fmla="*/ 20 h 47"/>
                <a:gd name="T4" fmla="*/ 26 w 46"/>
                <a:gd name="T5" fmla="*/ 45 h 47"/>
                <a:gd name="T6" fmla="*/ 2 w 46"/>
                <a:gd name="T7" fmla="*/ 27 h 47"/>
                <a:gd name="T8" fmla="*/ 19 w 46"/>
                <a:gd name="T9" fmla="*/ 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19" y="2"/>
                  </a:moveTo>
                  <a:cubicBezTo>
                    <a:pt x="31" y="0"/>
                    <a:pt x="42" y="8"/>
                    <a:pt x="44" y="20"/>
                  </a:cubicBezTo>
                  <a:cubicBezTo>
                    <a:pt x="46" y="31"/>
                    <a:pt x="38" y="42"/>
                    <a:pt x="26" y="45"/>
                  </a:cubicBezTo>
                  <a:cubicBezTo>
                    <a:pt x="15" y="47"/>
                    <a:pt x="4" y="39"/>
                    <a:pt x="2" y="27"/>
                  </a:cubicBezTo>
                  <a:cubicBezTo>
                    <a:pt x="0" y="16"/>
                    <a:pt x="7" y="4"/>
                    <a:pt x="19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3" name="Freeform 11"/>
            <p:cNvSpPr>
              <a:spLocks/>
            </p:cNvSpPr>
            <p:nvPr/>
          </p:nvSpPr>
          <p:spPr bwMode="auto">
            <a:xfrm>
              <a:off x="2433638" y="3223803"/>
              <a:ext cx="123825" cy="122238"/>
            </a:xfrm>
            <a:custGeom>
              <a:avLst/>
              <a:gdLst>
                <a:gd name="T0" fmla="*/ 14 w 49"/>
                <a:gd name="T1" fmla="*/ 5 h 48"/>
                <a:gd name="T2" fmla="*/ 43 w 49"/>
                <a:gd name="T3" fmla="*/ 13 h 48"/>
                <a:gd name="T4" fmla="*/ 35 w 49"/>
                <a:gd name="T5" fmla="*/ 42 h 48"/>
                <a:gd name="T6" fmla="*/ 6 w 49"/>
                <a:gd name="T7" fmla="*/ 35 h 48"/>
                <a:gd name="T8" fmla="*/ 14 w 49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8">
                  <a:moveTo>
                    <a:pt x="14" y="5"/>
                  </a:moveTo>
                  <a:cubicBezTo>
                    <a:pt x="24" y="0"/>
                    <a:pt x="37" y="3"/>
                    <a:pt x="43" y="13"/>
                  </a:cubicBezTo>
                  <a:cubicBezTo>
                    <a:pt x="49" y="23"/>
                    <a:pt x="45" y="37"/>
                    <a:pt x="35" y="42"/>
                  </a:cubicBezTo>
                  <a:cubicBezTo>
                    <a:pt x="25" y="48"/>
                    <a:pt x="12" y="45"/>
                    <a:pt x="6" y="35"/>
                  </a:cubicBezTo>
                  <a:cubicBezTo>
                    <a:pt x="0" y="24"/>
                    <a:pt x="3" y="11"/>
                    <a:pt x="1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4" name="Freeform 12"/>
            <p:cNvSpPr>
              <a:spLocks/>
            </p:cNvSpPr>
            <p:nvPr/>
          </p:nvSpPr>
          <p:spPr bwMode="auto">
            <a:xfrm>
              <a:off x="2519363" y="3326990"/>
              <a:ext cx="122238" cy="122238"/>
            </a:xfrm>
            <a:custGeom>
              <a:avLst/>
              <a:gdLst>
                <a:gd name="T0" fmla="*/ 8 w 48"/>
                <a:gd name="T1" fmla="*/ 11 h 48"/>
                <a:gd name="T2" fmla="*/ 38 w 48"/>
                <a:gd name="T3" fmla="*/ 8 h 48"/>
                <a:gd name="T4" fmla="*/ 40 w 48"/>
                <a:gd name="T5" fmla="*/ 38 h 48"/>
                <a:gd name="T6" fmla="*/ 10 w 48"/>
                <a:gd name="T7" fmla="*/ 41 h 48"/>
                <a:gd name="T8" fmla="*/ 8 w 48"/>
                <a:gd name="T9" fmla="*/ 1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8" y="11"/>
                  </a:moveTo>
                  <a:cubicBezTo>
                    <a:pt x="15" y="2"/>
                    <a:pt x="29" y="0"/>
                    <a:pt x="38" y="8"/>
                  </a:cubicBezTo>
                  <a:cubicBezTo>
                    <a:pt x="47" y="16"/>
                    <a:pt x="48" y="29"/>
                    <a:pt x="40" y="38"/>
                  </a:cubicBezTo>
                  <a:cubicBezTo>
                    <a:pt x="33" y="47"/>
                    <a:pt x="19" y="48"/>
                    <a:pt x="10" y="41"/>
                  </a:cubicBezTo>
                  <a:cubicBezTo>
                    <a:pt x="1" y="33"/>
                    <a:pt x="0" y="20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5" name="Freeform 13"/>
            <p:cNvSpPr>
              <a:spLocks/>
            </p:cNvSpPr>
            <p:nvPr/>
          </p:nvSpPr>
          <p:spPr bwMode="auto">
            <a:xfrm>
              <a:off x="2633663" y="3395253"/>
              <a:ext cx="120650" cy="122238"/>
            </a:xfrm>
            <a:custGeom>
              <a:avLst/>
              <a:gdLst>
                <a:gd name="T0" fmla="*/ 4 w 48"/>
                <a:gd name="T1" fmla="*/ 17 h 48"/>
                <a:gd name="T2" fmla="*/ 32 w 48"/>
                <a:gd name="T3" fmla="*/ 4 h 48"/>
                <a:gd name="T4" fmla="*/ 44 w 48"/>
                <a:gd name="T5" fmla="*/ 31 h 48"/>
                <a:gd name="T6" fmla="*/ 17 w 48"/>
                <a:gd name="T7" fmla="*/ 44 h 48"/>
                <a:gd name="T8" fmla="*/ 4 w 48"/>
                <a:gd name="T9" fmla="*/ 1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" y="17"/>
                  </a:moveTo>
                  <a:cubicBezTo>
                    <a:pt x="8" y="6"/>
                    <a:pt x="20" y="0"/>
                    <a:pt x="32" y="4"/>
                  </a:cubicBezTo>
                  <a:cubicBezTo>
                    <a:pt x="43" y="8"/>
                    <a:pt x="48" y="20"/>
                    <a:pt x="44" y="31"/>
                  </a:cubicBezTo>
                  <a:cubicBezTo>
                    <a:pt x="40" y="42"/>
                    <a:pt x="28" y="48"/>
                    <a:pt x="17" y="44"/>
                  </a:cubicBezTo>
                  <a:cubicBezTo>
                    <a:pt x="6" y="40"/>
                    <a:pt x="0" y="28"/>
                    <a:pt x="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6" name="Oval 14"/>
            <p:cNvSpPr>
              <a:spLocks noChangeArrowheads="1"/>
            </p:cNvSpPr>
            <p:nvPr/>
          </p:nvSpPr>
          <p:spPr bwMode="auto">
            <a:xfrm>
              <a:off x="2771775" y="3425415"/>
              <a:ext cx="106363" cy="1095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7" name="Freeform 15"/>
            <p:cNvSpPr>
              <a:spLocks/>
            </p:cNvSpPr>
            <p:nvPr/>
          </p:nvSpPr>
          <p:spPr bwMode="auto">
            <a:xfrm>
              <a:off x="2897188" y="3398428"/>
              <a:ext cx="120650" cy="122238"/>
            </a:xfrm>
            <a:custGeom>
              <a:avLst/>
              <a:gdLst>
                <a:gd name="T0" fmla="*/ 4 w 48"/>
                <a:gd name="T1" fmla="*/ 31 h 48"/>
                <a:gd name="T2" fmla="*/ 16 w 48"/>
                <a:gd name="T3" fmla="*/ 4 h 48"/>
                <a:gd name="T4" fmla="*/ 44 w 48"/>
                <a:gd name="T5" fmla="*/ 16 h 48"/>
                <a:gd name="T6" fmla="*/ 31 w 48"/>
                <a:gd name="T7" fmla="*/ 44 h 48"/>
                <a:gd name="T8" fmla="*/ 4 w 48"/>
                <a:gd name="T9" fmla="*/ 31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" y="31"/>
                  </a:moveTo>
                  <a:cubicBezTo>
                    <a:pt x="0" y="20"/>
                    <a:pt x="5" y="8"/>
                    <a:pt x="16" y="4"/>
                  </a:cubicBezTo>
                  <a:cubicBezTo>
                    <a:pt x="28" y="0"/>
                    <a:pt x="40" y="5"/>
                    <a:pt x="44" y="16"/>
                  </a:cubicBezTo>
                  <a:cubicBezTo>
                    <a:pt x="48" y="28"/>
                    <a:pt x="42" y="40"/>
                    <a:pt x="31" y="44"/>
                  </a:cubicBezTo>
                  <a:cubicBezTo>
                    <a:pt x="20" y="48"/>
                    <a:pt x="8" y="42"/>
                    <a:pt x="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8" name="Freeform 16"/>
            <p:cNvSpPr>
              <a:spLocks/>
            </p:cNvSpPr>
            <p:nvPr/>
          </p:nvSpPr>
          <p:spPr bwMode="auto">
            <a:xfrm>
              <a:off x="3013075" y="3331753"/>
              <a:ext cx="119063" cy="122238"/>
            </a:xfrm>
            <a:custGeom>
              <a:avLst/>
              <a:gdLst>
                <a:gd name="T0" fmla="*/ 7 w 47"/>
                <a:gd name="T1" fmla="*/ 38 h 48"/>
                <a:gd name="T2" fmla="*/ 10 w 47"/>
                <a:gd name="T3" fmla="*/ 7 h 48"/>
                <a:gd name="T4" fmla="*/ 40 w 47"/>
                <a:gd name="T5" fmla="*/ 10 h 48"/>
                <a:gd name="T6" fmla="*/ 37 w 47"/>
                <a:gd name="T7" fmla="*/ 40 h 48"/>
                <a:gd name="T8" fmla="*/ 7 w 47"/>
                <a:gd name="T9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8">
                  <a:moveTo>
                    <a:pt x="7" y="38"/>
                  </a:moveTo>
                  <a:cubicBezTo>
                    <a:pt x="0" y="29"/>
                    <a:pt x="1" y="15"/>
                    <a:pt x="10" y="7"/>
                  </a:cubicBezTo>
                  <a:cubicBezTo>
                    <a:pt x="19" y="0"/>
                    <a:pt x="32" y="1"/>
                    <a:pt x="40" y="10"/>
                  </a:cubicBezTo>
                  <a:cubicBezTo>
                    <a:pt x="47" y="19"/>
                    <a:pt x="46" y="33"/>
                    <a:pt x="37" y="40"/>
                  </a:cubicBezTo>
                  <a:cubicBezTo>
                    <a:pt x="28" y="48"/>
                    <a:pt x="15" y="47"/>
                    <a:pt x="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19" name="Freeform 17"/>
            <p:cNvSpPr>
              <a:spLocks/>
            </p:cNvSpPr>
            <p:nvPr/>
          </p:nvSpPr>
          <p:spPr bwMode="auto">
            <a:xfrm>
              <a:off x="3095625" y="3226978"/>
              <a:ext cx="125413" cy="125413"/>
            </a:xfrm>
            <a:custGeom>
              <a:avLst/>
              <a:gdLst>
                <a:gd name="T0" fmla="*/ 14 w 49"/>
                <a:gd name="T1" fmla="*/ 43 h 49"/>
                <a:gd name="T2" fmla="*/ 6 w 49"/>
                <a:gd name="T3" fmla="*/ 14 h 49"/>
                <a:gd name="T4" fmla="*/ 35 w 49"/>
                <a:gd name="T5" fmla="*/ 6 h 49"/>
                <a:gd name="T6" fmla="*/ 43 w 49"/>
                <a:gd name="T7" fmla="*/ 36 h 49"/>
                <a:gd name="T8" fmla="*/ 14 w 49"/>
                <a:gd name="T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14" y="43"/>
                  </a:moveTo>
                  <a:cubicBezTo>
                    <a:pt x="4" y="37"/>
                    <a:pt x="0" y="24"/>
                    <a:pt x="6" y="14"/>
                  </a:cubicBezTo>
                  <a:cubicBezTo>
                    <a:pt x="12" y="4"/>
                    <a:pt x="25" y="0"/>
                    <a:pt x="35" y="6"/>
                  </a:cubicBezTo>
                  <a:cubicBezTo>
                    <a:pt x="45" y="12"/>
                    <a:pt x="49" y="25"/>
                    <a:pt x="43" y="36"/>
                  </a:cubicBezTo>
                  <a:cubicBezTo>
                    <a:pt x="37" y="46"/>
                    <a:pt x="24" y="49"/>
                    <a:pt x="14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0" name="Freeform 18"/>
            <p:cNvSpPr>
              <a:spLocks/>
            </p:cNvSpPr>
            <p:nvPr/>
          </p:nvSpPr>
          <p:spPr bwMode="auto">
            <a:xfrm>
              <a:off x="3146425" y="3104740"/>
              <a:ext cx="117475" cy="119063"/>
            </a:xfrm>
            <a:custGeom>
              <a:avLst/>
              <a:gdLst>
                <a:gd name="T0" fmla="*/ 19 w 46"/>
                <a:gd name="T1" fmla="*/ 45 h 47"/>
                <a:gd name="T2" fmla="*/ 2 w 46"/>
                <a:gd name="T3" fmla="*/ 20 h 47"/>
                <a:gd name="T4" fmla="*/ 27 w 46"/>
                <a:gd name="T5" fmla="*/ 2 h 47"/>
                <a:gd name="T6" fmla="*/ 44 w 46"/>
                <a:gd name="T7" fmla="*/ 27 h 47"/>
                <a:gd name="T8" fmla="*/ 19 w 46"/>
                <a:gd name="T9" fmla="*/ 4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7">
                  <a:moveTo>
                    <a:pt x="19" y="45"/>
                  </a:moveTo>
                  <a:cubicBezTo>
                    <a:pt x="8" y="43"/>
                    <a:pt x="0" y="31"/>
                    <a:pt x="2" y="20"/>
                  </a:cubicBezTo>
                  <a:cubicBezTo>
                    <a:pt x="4" y="8"/>
                    <a:pt x="15" y="0"/>
                    <a:pt x="27" y="2"/>
                  </a:cubicBezTo>
                  <a:cubicBezTo>
                    <a:pt x="38" y="5"/>
                    <a:pt x="46" y="16"/>
                    <a:pt x="44" y="27"/>
                  </a:cubicBezTo>
                  <a:cubicBezTo>
                    <a:pt x="42" y="39"/>
                    <a:pt x="31" y="47"/>
                    <a:pt x="19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1" name="Freeform 19"/>
            <p:cNvSpPr>
              <a:spLocks/>
            </p:cNvSpPr>
            <p:nvPr/>
          </p:nvSpPr>
          <p:spPr bwMode="auto">
            <a:xfrm>
              <a:off x="3146425" y="2971390"/>
              <a:ext cx="117475" cy="117475"/>
            </a:xfrm>
            <a:custGeom>
              <a:avLst/>
              <a:gdLst>
                <a:gd name="T0" fmla="*/ 27 w 46"/>
                <a:gd name="T1" fmla="*/ 44 h 46"/>
                <a:gd name="T2" fmla="*/ 2 w 46"/>
                <a:gd name="T3" fmla="*/ 27 h 46"/>
                <a:gd name="T4" fmla="*/ 20 w 46"/>
                <a:gd name="T5" fmla="*/ 2 h 46"/>
                <a:gd name="T6" fmla="*/ 44 w 46"/>
                <a:gd name="T7" fmla="*/ 19 h 46"/>
                <a:gd name="T8" fmla="*/ 27 w 46"/>
                <a:gd name="T9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6">
                  <a:moveTo>
                    <a:pt x="27" y="44"/>
                  </a:moveTo>
                  <a:cubicBezTo>
                    <a:pt x="15" y="46"/>
                    <a:pt x="4" y="38"/>
                    <a:pt x="2" y="27"/>
                  </a:cubicBezTo>
                  <a:cubicBezTo>
                    <a:pt x="0" y="15"/>
                    <a:pt x="8" y="4"/>
                    <a:pt x="20" y="2"/>
                  </a:cubicBezTo>
                  <a:cubicBezTo>
                    <a:pt x="31" y="0"/>
                    <a:pt x="42" y="8"/>
                    <a:pt x="44" y="19"/>
                  </a:cubicBezTo>
                  <a:cubicBezTo>
                    <a:pt x="46" y="31"/>
                    <a:pt x="39" y="42"/>
                    <a:pt x="27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2" name="Freeform 20"/>
            <p:cNvSpPr>
              <a:spLocks/>
            </p:cNvSpPr>
            <p:nvPr/>
          </p:nvSpPr>
          <p:spPr bwMode="auto">
            <a:xfrm>
              <a:off x="3098800" y="2841215"/>
              <a:ext cx="123825" cy="125413"/>
            </a:xfrm>
            <a:custGeom>
              <a:avLst/>
              <a:gdLst>
                <a:gd name="T0" fmla="*/ 35 w 49"/>
                <a:gd name="T1" fmla="*/ 43 h 49"/>
                <a:gd name="T2" fmla="*/ 6 w 49"/>
                <a:gd name="T3" fmla="*/ 35 h 49"/>
                <a:gd name="T4" fmla="*/ 14 w 49"/>
                <a:gd name="T5" fmla="*/ 6 h 49"/>
                <a:gd name="T6" fmla="*/ 43 w 49"/>
                <a:gd name="T7" fmla="*/ 14 h 49"/>
                <a:gd name="T8" fmla="*/ 35 w 49"/>
                <a:gd name="T9" fmla="*/ 4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9">
                  <a:moveTo>
                    <a:pt x="35" y="43"/>
                  </a:moveTo>
                  <a:cubicBezTo>
                    <a:pt x="25" y="49"/>
                    <a:pt x="12" y="45"/>
                    <a:pt x="6" y="35"/>
                  </a:cubicBezTo>
                  <a:cubicBezTo>
                    <a:pt x="0" y="25"/>
                    <a:pt x="4" y="12"/>
                    <a:pt x="14" y="6"/>
                  </a:cubicBezTo>
                  <a:cubicBezTo>
                    <a:pt x="24" y="0"/>
                    <a:pt x="37" y="4"/>
                    <a:pt x="43" y="14"/>
                  </a:cubicBezTo>
                  <a:cubicBezTo>
                    <a:pt x="49" y="24"/>
                    <a:pt x="46" y="37"/>
                    <a:pt x="35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3" name="Freeform 21"/>
            <p:cNvSpPr>
              <a:spLocks/>
            </p:cNvSpPr>
            <p:nvPr/>
          </p:nvSpPr>
          <p:spPr bwMode="auto">
            <a:xfrm>
              <a:off x="3014663" y="2739615"/>
              <a:ext cx="122238" cy="122238"/>
            </a:xfrm>
            <a:custGeom>
              <a:avLst/>
              <a:gdLst>
                <a:gd name="T0" fmla="*/ 41 w 48"/>
                <a:gd name="T1" fmla="*/ 38 h 48"/>
                <a:gd name="T2" fmla="*/ 10 w 48"/>
                <a:gd name="T3" fmla="*/ 40 h 48"/>
                <a:gd name="T4" fmla="*/ 8 w 48"/>
                <a:gd name="T5" fmla="*/ 10 h 48"/>
                <a:gd name="T6" fmla="*/ 38 w 48"/>
                <a:gd name="T7" fmla="*/ 8 h 48"/>
                <a:gd name="T8" fmla="*/ 41 w 48"/>
                <a:gd name="T9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1" y="38"/>
                  </a:moveTo>
                  <a:cubicBezTo>
                    <a:pt x="33" y="47"/>
                    <a:pt x="19" y="48"/>
                    <a:pt x="10" y="40"/>
                  </a:cubicBezTo>
                  <a:cubicBezTo>
                    <a:pt x="1" y="33"/>
                    <a:pt x="0" y="19"/>
                    <a:pt x="8" y="10"/>
                  </a:cubicBezTo>
                  <a:cubicBezTo>
                    <a:pt x="15" y="1"/>
                    <a:pt x="29" y="0"/>
                    <a:pt x="38" y="8"/>
                  </a:cubicBezTo>
                  <a:cubicBezTo>
                    <a:pt x="47" y="15"/>
                    <a:pt x="48" y="29"/>
                    <a:pt x="41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4" name="Freeform 22"/>
            <p:cNvSpPr>
              <a:spLocks/>
            </p:cNvSpPr>
            <p:nvPr/>
          </p:nvSpPr>
          <p:spPr bwMode="auto">
            <a:xfrm>
              <a:off x="2901950" y="2671353"/>
              <a:ext cx="120650" cy="122238"/>
            </a:xfrm>
            <a:custGeom>
              <a:avLst/>
              <a:gdLst>
                <a:gd name="T0" fmla="*/ 44 w 48"/>
                <a:gd name="T1" fmla="*/ 32 h 48"/>
                <a:gd name="T2" fmla="*/ 16 w 48"/>
                <a:gd name="T3" fmla="*/ 44 h 48"/>
                <a:gd name="T4" fmla="*/ 4 w 48"/>
                <a:gd name="T5" fmla="*/ 17 h 48"/>
                <a:gd name="T6" fmla="*/ 31 w 48"/>
                <a:gd name="T7" fmla="*/ 4 h 48"/>
                <a:gd name="T8" fmla="*/ 44 w 48"/>
                <a:gd name="T9" fmla="*/ 3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48">
                  <a:moveTo>
                    <a:pt x="44" y="32"/>
                  </a:moveTo>
                  <a:cubicBezTo>
                    <a:pt x="40" y="43"/>
                    <a:pt x="28" y="48"/>
                    <a:pt x="16" y="44"/>
                  </a:cubicBezTo>
                  <a:cubicBezTo>
                    <a:pt x="5" y="40"/>
                    <a:pt x="0" y="28"/>
                    <a:pt x="4" y="17"/>
                  </a:cubicBezTo>
                  <a:cubicBezTo>
                    <a:pt x="8" y="6"/>
                    <a:pt x="20" y="0"/>
                    <a:pt x="31" y="4"/>
                  </a:cubicBezTo>
                  <a:cubicBezTo>
                    <a:pt x="42" y="8"/>
                    <a:pt x="48" y="21"/>
                    <a:pt x="44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</p:grpSp>
      <p:grpSp>
        <p:nvGrpSpPr>
          <p:cNvPr id="125" name="组合 124"/>
          <p:cNvGrpSpPr/>
          <p:nvPr/>
        </p:nvGrpSpPr>
        <p:grpSpPr>
          <a:xfrm>
            <a:off x="10153757" y="2379141"/>
            <a:ext cx="1115870" cy="1109671"/>
            <a:chOff x="2379347" y="4085564"/>
            <a:chExt cx="857250" cy="852487"/>
          </a:xfrm>
          <a:solidFill>
            <a:srgbClr val="FFD23C"/>
          </a:solidFill>
        </p:grpSpPr>
        <p:sp>
          <p:nvSpPr>
            <p:cNvPr id="126" name="Rectangle 83"/>
            <p:cNvSpPr>
              <a:spLocks noChangeArrowheads="1"/>
            </p:cNvSpPr>
            <p:nvPr/>
          </p:nvSpPr>
          <p:spPr bwMode="auto">
            <a:xfrm>
              <a:off x="2720659" y="4085564"/>
              <a:ext cx="17780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7" name="Freeform 84"/>
            <p:cNvSpPr>
              <a:spLocks/>
            </p:cNvSpPr>
            <p:nvPr/>
          </p:nvSpPr>
          <p:spPr bwMode="auto">
            <a:xfrm>
              <a:off x="2490472" y="4115726"/>
              <a:ext cx="187325" cy="166688"/>
            </a:xfrm>
            <a:custGeom>
              <a:avLst/>
              <a:gdLst>
                <a:gd name="T0" fmla="*/ 118 w 118"/>
                <a:gd name="T1" fmla="*/ 39 h 105"/>
                <a:gd name="T2" fmla="*/ 27 w 118"/>
                <a:gd name="T3" fmla="*/ 105 h 105"/>
                <a:gd name="T4" fmla="*/ 0 w 118"/>
                <a:gd name="T5" fmla="*/ 66 h 105"/>
                <a:gd name="T6" fmla="*/ 90 w 118"/>
                <a:gd name="T7" fmla="*/ 0 h 105"/>
                <a:gd name="T8" fmla="*/ 118 w 118"/>
                <a:gd name="T9" fmla="*/ 3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5">
                  <a:moveTo>
                    <a:pt x="118" y="39"/>
                  </a:moveTo>
                  <a:lnTo>
                    <a:pt x="27" y="105"/>
                  </a:lnTo>
                  <a:lnTo>
                    <a:pt x="0" y="66"/>
                  </a:lnTo>
                  <a:lnTo>
                    <a:pt x="90" y="0"/>
                  </a:lnTo>
                  <a:lnTo>
                    <a:pt x="118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8" name="Freeform 85"/>
            <p:cNvSpPr>
              <a:spLocks/>
            </p:cNvSpPr>
            <p:nvPr/>
          </p:nvSpPr>
          <p:spPr bwMode="auto">
            <a:xfrm>
              <a:off x="2379347" y="4298289"/>
              <a:ext cx="127000" cy="190500"/>
            </a:xfrm>
            <a:custGeom>
              <a:avLst/>
              <a:gdLst>
                <a:gd name="T0" fmla="*/ 80 w 80"/>
                <a:gd name="T1" fmla="*/ 14 h 120"/>
                <a:gd name="T2" fmla="*/ 46 w 80"/>
                <a:gd name="T3" fmla="*/ 120 h 120"/>
                <a:gd name="T4" fmla="*/ 0 w 80"/>
                <a:gd name="T5" fmla="*/ 106 h 120"/>
                <a:gd name="T6" fmla="*/ 35 w 80"/>
                <a:gd name="T7" fmla="*/ 0 h 120"/>
                <a:gd name="T8" fmla="*/ 80 w 80"/>
                <a:gd name="T9" fmla="*/ 14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0">
                  <a:moveTo>
                    <a:pt x="80" y="14"/>
                  </a:moveTo>
                  <a:lnTo>
                    <a:pt x="46" y="120"/>
                  </a:lnTo>
                  <a:lnTo>
                    <a:pt x="0" y="106"/>
                  </a:lnTo>
                  <a:lnTo>
                    <a:pt x="35" y="0"/>
                  </a:lnTo>
                  <a:lnTo>
                    <a:pt x="8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29" name="Freeform 86"/>
            <p:cNvSpPr>
              <a:spLocks/>
            </p:cNvSpPr>
            <p:nvPr/>
          </p:nvSpPr>
          <p:spPr bwMode="auto">
            <a:xfrm>
              <a:off x="2379347" y="4538001"/>
              <a:ext cx="127000" cy="190500"/>
            </a:xfrm>
            <a:custGeom>
              <a:avLst/>
              <a:gdLst>
                <a:gd name="T0" fmla="*/ 46 w 80"/>
                <a:gd name="T1" fmla="*/ 0 h 120"/>
                <a:gd name="T2" fmla="*/ 80 w 80"/>
                <a:gd name="T3" fmla="*/ 106 h 120"/>
                <a:gd name="T4" fmla="*/ 35 w 80"/>
                <a:gd name="T5" fmla="*/ 120 h 120"/>
                <a:gd name="T6" fmla="*/ 0 w 80"/>
                <a:gd name="T7" fmla="*/ 14 h 120"/>
                <a:gd name="T8" fmla="*/ 46 w 80"/>
                <a:gd name="T9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120">
                  <a:moveTo>
                    <a:pt x="46" y="0"/>
                  </a:moveTo>
                  <a:lnTo>
                    <a:pt x="80" y="106"/>
                  </a:lnTo>
                  <a:lnTo>
                    <a:pt x="35" y="120"/>
                  </a:lnTo>
                  <a:lnTo>
                    <a:pt x="0" y="14"/>
                  </a:lnTo>
                  <a:lnTo>
                    <a:pt x="4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30" name="Freeform 87"/>
            <p:cNvSpPr>
              <a:spLocks/>
            </p:cNvSpPr>
            <p:nvPr/>
          </p:nvSpPr>
          <p:spPr bwMode="auto">
            <a:xfrm>
              <a:off x="2490472" y="4744376"/>
              <a:ext cx="187325" cy="165100"/>
            </a:xfrm>
            <a:custGeom>
              <a:avLst/>
              <a:gdLst>
                <a:gd name="T0" fmla="*/ 27 w 118"/>
                <a:gd name="T1" fmla="*/ 0 h 104"/>
                <a:gd name="T2" fmla="*/ 118 w 118"/>
                <a:gd name="T3" fmla="*/ 64 h 104"/>
                <a:gd name="T4" fmla="*/ 90 w 118"/>
                <a:gd name="T5" fmla="*/ 104 h 104"/>
                <a:gd name="T6" fmla="*/ 0 w 118"/>
                <a:gd name="T7" fmla="*/ 38 h 104"/>
                <a:gd name="T8" fmla="*/ 27 w 118"/>
                <a:gd name="T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4">
                  <a:moveTo>
                    <a:pt x="27" y="0"/>
                  </a:moveTo>
                  <a:lnTo>
                    <a:pt x="118" y="64"/>
                  </a:lnTo>
                  <a:lnTo>
                    <a:pt x="90" y="104"/>
                  </a:lnTo>
                  <a:lnTo>
                    <a:pt x="0" y="38"/>
                  </a:lnTo>
                  <a:lnTo>
                    <a:pt x="2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31" name="Rectangle 88"/>
            <p:cNvSpPr>
              <a:spLocks noChangeArrowheads="1"/>
            </p:cNvSpPr>
            <p:nvPr/>
          </p:nvSpPr>
          <p:spPr bwMode="auto">
            <a:xfrm>
              <a:off x="2720659" y="4861851"/>
              <a:ext cx="177800" cy="762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32" name="Freeform 89"/>
            <p:cNvSpPr>
              <a:spLocks/>
            </p:cNvSpPr>
            <p:nvPr/>
          </p:nvSpPr>
          <p:spPr bwMode="auto">
            <a:xfrm>
              <a:off x="2941322" y="4744376"/>
              <a:ext cx="187325" cy="165100"/>
            </a:xfrm>
            <a:custGeom>
              <a:avLst/>
              <a:gdLst>
                <a:gd name="T0" fmla="*/ 0 w 118"/>
                <a:gd name="T1" fmla="*/ 64 h 104"/>
                <a:gd name="T2" fmla="*/ 91 w 118"/>
                <a:gd name="T3" fmla="*/ 0 h 104"/>
                <a:gd name="T4" fmla="*/ 118 w 118"/>
                <a:gd name="T5" fmla="*/ 38 h 104"/>
                <a:gd name="T6" fmla="*/ 29 w 118"/>
                <a:gd name="T7" fmla="*/ 104 h 104"/>
                <a:gd name="T8" fmla="*/ 0 w 118"/>
                <a:gd name="T9" fmla="*/ 6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4">
                  <a:moveTo>
                    <a:pt x="0" y="64"/>
                  </a:moveTo>
                  <a:lnTo>
                    <a:pt x="91" y="0"/>
                  </a:lnTo>
                  <a:lnTo>
                    <a:pt x="118" y="38"/>
                  </a:lnTo>
                  <a:lnTo>
                    <a:pt x="29" y="104"/>
                  </a:lnTo>
                  <a:lnTo>
                    <a:pt x="0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33" name="Freeform 90"/>
            <p:cNvSpPr>
              <a:spLocks/>
            </p:cNvSpPr>
            <p:nvPr/>
          </p:nvSpPr>
          <p:spPr bwMode="auto">
            <a:xfrm>
              <a:off x="3111184" y="4538001"/>
              <a:ext cx="125413" cy="190500"/>
            </a:xfrm>
            <a:custGeom>
              <a:avLst/>
              <a:gdLst>
                <a:gd name="T0" fmla="*/ 0 w 79"/>
                <a:gd name="T1" fmla="*/ 106 h 120"/>
                <a:gd name="T2" fmla="*/ 35 w 79"/>
                <a:gd name="T3" fmla="*/ 0 h 120"/>
                <a:gd name="T4" fmla="*/ 79 w 79"/>
                <a:gd name="T5" fmla="*/ 14 h 120"/>
                <a:gd name="T6" fmla="*/ 46 w 79"/>
                <a:gd name="T7" fmla="*/ 120 h 120"/>
                <a:gd name="T8" fmla="*/ 0 w 79"/>
                <a:gd name="T9" fmla="*/ 10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0">
                  <a:moveTo>
                    <a:pt x="0" y="106"/>
                  </a:moveTo>
                  <a:lnTo>
                    <a:pt x="35" y="0"/>
                  </a:lnTo>
                  <a:lnTo>
                    <a:pt x="79" y="14"/>
                  </a:lnTo>
                  <a:lnTo>
                    <a:pt x="46" y="120"/>
                  </a:lnTo>
                  <a:lnTo>
                    <a:pt x="0" y="1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34" name="Freeform 91"/>
            <p:cNvSpPr>
              <a:spLocks/>
            </p:cNvSpPr>
            <p:nvPr/>
          </p:nvSpPr>
          <p:spPr bwMode="auto">
            <a:xfrm>
              <a:off x="3111184" y="4298289"/>
              <a:ext cx="125413" cy="190500"/>
            </a:xfrm>
            <a:custGeom>
              <a:avLst/>
              <a:gdLst>
                <a:gd name="T0" fmla="*/ 35 w 79"/>
                <a:gd name="T1" fmla="*/ 120 h 120"/>
                <a:gd name="T2" fmla="*/ 0 w 79"/>
                <a:gd name="T3" fmla="*/ 14 h 120"/>
                <a:gd name="T4" fmla="*/ 46 w 79"/>
                <a:gd name="T5" fmla="*/ 0 h 120"/>
                <a:gd name="T6" fmla="*/ 79 w 79"/>
                <a:gd name="T7" fmla="*/ 106 h 120"/>
                <a:gd name="T8" fmla="*/ 35 w 79"/>
                <a:gd name="T9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120">
                  <a:moveTo>
                    <a:pt x="35" y="120"/>
                  </a:moveTo>
                  <a:lnTo>
                    <a:pt x="0" y="14"/>
                  </a:lnTo>
                  <a:lnTo>
                    <a:pt x="46" y="0"/>
                  </a:lnTo>
                  <a:lnTo>
                    <a:pt x="79" y="106"/>
                  </a:lnTo>
                  <a:lnTo>
                    <a:pt x="35" y="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sp>
          <p:nvSpPr>
            <p:cNvPr id="135" name="Freeform 92"/>
            <p:cNvSpPr>
              <a:spLocks/>
            </p:cNvSpPr>
            <p:nvPr/>
          </p:nvSpPr>
          <p:spPr bwMode="auto">
            <a:xfrm>
              <a:off x="2941322" y="4115726"/>
              <a:ext cx="187325" cy="166688"/>
            </a:xfrm>
            <a:custGeom>
              <a:avLst/>
              <a:gdLst>
                <a:gd name="T0" fmla="*/ 91 w 118"/>
                <a:gd name="T1" fmla="*/ 105 h 105"/>
                <a:gd name="T2" fmla="*/ 0 w 118"/>
                <a:gd name="T3" fmla="*/ 39 h 105"/>
                <a:gd name="T4" fmla="*/ 29 w 118"/>
                <a:gd name="T5" fmla="*/ 0 h 105"/>
                <a:gd name="T6" fmla="*/ 118 w 118"/>
                <a:gd name="T7" fmla="*/ 66 h 105"/>
                <a:gd name="T8" fmla="*/ 91 w 118"/>
                <a:gd name="T9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105">
                  <a:moveTo>
                    <a:pt x="91" y="105"/>
                  </a:moveTo>
                  <a:lnTo>
                    <a:pt x="0" y="39"/>
                  </a:lnTo>
                  <a:lnTo>
                    <a:pt x="29" y="0"/>
                  </a:lnTo>
                  <a:lnTo>
                    <a:pt x="118" y="66"/>
                  </a:lnTo>
                  <a:lnTo>
                    <a:pt x="91" y="10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8659570" y="3704646"/>
            <a:ext cx="1103472" cy="1109672"/>
            <a:chOff x="4692650" y="2668178"/>
            <a:chExt cx="847725" cy="852488"/>
          </a:xfrm>
          <a:solidFill>
            <a:srgbClr val="FFD23C"/>
          </a:solidFill>
        </p:grpSpPr>
        <p:sp>
          <p:nvSpPr>
            <p:cNvPr id="137" name="Freeform 104"/>
            <p:cNvSpPr>
              <a:spLocks/>
            </p:cNvSpPr>
            <p:nvPr/>
          </p:nvSpPr>
          <p:spPr bwMode="auto">
            <a:xfrm>
              <a:off x="4905375" y="3093628"/>
              <a:ext cx="319088" cy="427038"/>
            </a:xfrm>
            <a:custGeom>
              <a:avLst/>
              <a:gdLst>
                <a:gd name="T0" fmla="*/ 84 w 126"/>
                <a:gd name="T1" fmla="*/ 167 h 167"/>
                <a:gd name="T2" fmla="*/ 126 w 126"/>
                <a:gd name="T3" fmla="*/ 156 h 167"/>
                <a:gd name="T4" fmla="*/ 53 w 126"/>
                <a:gd name="T5" fmla="*/ 114 h 167"/>
                <a:gd name="T6" fmla="*/ 84 w 126"/>
                <a:gd name="T7" fmla="*/ 0 h 167"/>
                <a:gd name="T8" fmla="*/ 0 w 126"/>
                <a:gd name="T9" fmla="*/ 84 h 167"/>
                <a:gd name="T10" fmla="*/ 84 w 126"/>
                <a:gd name="T11" fmla="*/ 167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167">
                  <a:moveTo>
                    <a:pt x="84" y="167"/>
                  </a:moveTo>
                  <a:cubicBezTo>
                    <a:pt x="99" y="167"/>
                    <a:pt x="113" y="163"/>
                    <a:pt x="126" y="156"/>
                  </a:cubicBezTo>
                  <a:cubicBezTo>
                    <a:pt x="97" y="156"/>
                    <a:pt x="69" y="141"/>
                    <a:pt x="53" y="114"/>
                  </a:cubicBezTo>
                  <a:cubicBezTo>
                    <a:pt x="30" y="74"/>
                    <a:pt x="44" y="23"/>
                    <a:pt x="84" y="0"/>
                  </a:cubicBezTo>
                  <a:cubicBezTo>
                    <a:pt x="38" y="0"/>
                    <a:pt x="0" y="38"/>
                    <a:pt x="0" y="84"/>
                  </a:cubicBezTo>
                  <a:cubicBezTo>
                    <a:pt x="0" y="130"/>
                    <a:pt x="38" y="167"/>
                    <a:pt x="84" y="16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zh-CN" altLang="en-US" kern="0">
                <a:solidFill>
                  <a:srgbClr val="2E2E2E"/>
                </a:solidFill>
                <a:latin typeface="Segoe UI Light 8"/>
                <a:ea typeface="Microsoft YaHei UI Light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4692650" y="2668178"/>
              <a:ext cx="847725" cy="776288"/>
              <a:chOff x="4692650" y="2668178"/>
              <a:chExt cx="847725" cy="776288"/>
            </a:xfrm>
            <a:grpFill/>
          </p:grpSpPr>
          <p:sp>
            <p:nvSpPr>
              <p:cNvPr id="139" name="Freeform 101"/>
              <p:cNvSpPr>
                <a:spLocks/>
              </p:cNvSpPr>
              <p:nvPr/>
            </p:nvSpPr>
            <p:spPr bwMode="auto">
              <a:xfrm>
                <a:off x="5011738" y="2668178"/>
                <a:ext cx="315913" cy="425450"/>
              </a:xfrm>
              <a:custGeom>
                <a:avLst/>
                <a:gdLst>
                  <a:gd name="T0" fmla="*/ 42 w 125"/>
                  <a:gd name="T1" fmla="*/ 0 h 167"/>
                  <a:gd name="T2" fmla="*/ 0 w 125"/>
                  <a:gd name="T3" fmla="*/ 11 h 167"/>
                  <a:gd name="T4" fmla="*/ 72 w 125"/>
                  <a:gd name="T5" fmla="*/ 53 h 167"/>
                  <a:gd name="T6" fmla="*/ 42 w 125"/>
                  <a:gd name="T7" fmla="*/ 167 h 167"/>
                  <a:gd name="T8" fmla="*/ 125 w 125"/>
                  <a:gd name="T9" fmla="*/ 84 h 167"/>
                  <a:gd name="T10" fmla="*/ 42 w 125"/>
                  <a:gd name="T11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5" h="167">
                    <a:moveTo>
                      <a:pt x="42" y="0"/>
                    </a:moveTo>
                    <a:cubicBezTo>
                      <a:pt x="27" y="0"/>
                      <a:pt x="12" y="4"/>
                      <a:pt x="0" y="11"/>
                    </a:cubicBezTo>
                    <a:cubicBezTo>
                      <a:pt x="29" y="12"/>
                      <a:pt x="57" y="26"/>
                      <a:pt x="72" y="53"/>
                    </a:cubicBezTo>
                    <a:cubicBezTo>
                      <a:pt x="95" y="93"/>
                      <a:pt x="82" y="144"/>
                      <a:pt x="42" y="167"/>
                    </a:cubicBezTo>
                    <a:cubicBezTo>
                      <a:pt x="88" y="167"/>
                      <a:pt x="125" y="130"/>
                      <a:pt x="125" y="84"/>
                    </a:cubicBezTo>
                    <a:cubicBezTo>
                      <a:pt x="125" y="38"/>
                      <a:pt x="88" y="0"/>
                      <a:pt x="4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>
                  <a:solidFill>
                    <a:srgbClr val="2E2E2E"/>
                  </a:solidFill>
                  <a:latin typeface="Segoe UI Light 8"/>
                  <a:ea typeface="Microsoft YaHei UI Light"/>
                </a:endParaRPr>
              </a:p>
            </p:txBody>
          </p:sp>
          <p:sp>
            <p:nvSpPr>
              <p:cNvPr id="140" name="Freeform 102"/>
              <p:cNvSpPr>
                <a:spLocks/>
              </p:cNvSpPr>
              <p:nvPr/>
            </p:nvSpPr>
            <p:spPr bwMode="auto">
              <a:xfrm>
                <a:off x="4722813" y="2744378"/>
                <a:ext cx="452438" cy="349250"/>
              </a:xfrm>
              <a:custGeom>
                <a:avLst/>
                <a:gdLst>
                  <a:gd name="T0" fmla="*/ 11 w 179"/>
                  <a:gd name="T1" fmla="*/ 54 h 137"/>
                  <a:gd name="T2" fmla="*/ 0 w 179"/>
                  <a:gd name="T3" fmla="*/ 95 h 137"/>
                  <a:gd name="T4" fmla="*/ 72 w 179"/>
                  <a:gd name="T5" fmla="*/ 54 h 137"/>
                  <a:gd name="T6" fmla="*/ 156 w 179"/>
                  <a:gd name="T7" fmla="*/ 137 h 137"/>
                  <a:gd name="T8" fmla="*/ 125 w 179"/>
                  <a:gd name="T9" fmla="*/ 23 h 137"/>
                  <a:gd name="T10" fmla="*/ 11 w 179"/>
                  <a:gd name="T11" fmla="*/ 5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37">
                    <a:moveTo>
                      <a:pt x="11" y="54"/>
                    </a:moveTo>
                    <a:cubicBezTo>
                      <a:pt x="4" y="67"/>
                      <a:pt x="0" y="81"/>
                      <a:pt x="0" y="95"/>
                    </a:cubicBezTo>
                    <a:cubicBezTo>
                      <a:pt x="15" y="71"/>
                      <a:pt x="41" y="54"/>
                      <a:pt x="72" y="54"/>
                    </a:cubicBezTo>
                    <a:cubicBezTo>
                      <a:pt x="118" y="54"/>
                      <a:pt x="156" y="91"/>
                      <a:pt x="156" y="137"/>
                    </a:cubicBezTo>
                    <a:cubicBezTo>
                      <a:pt x="179" y="97"/>
                      <a:pt x="165" y="46"/>
                      <a:pt x="125" y="23"/>
                    </a:cubicBezTo>
                    <a:cubicBezTo>
                      <a:pt x="85" y="0"/>
                      <a:pt x="34" y="14"/>
                      <a:pt x="11" y="5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>
                  <a:solidFill>
                    <a:srgbClr val="2E2E2E"/>
                  </a:solidFill>
                  <a:latin typeface="Segoe UI Light 8"/>
                  <a:ea typeface="Microsoft YaHei UI Light"/>
                </a:endParaRPr>
              </a:p>
            </p:txBody>
          </p:sp>
          <p:sp>
            <p:nvSpPr>
              <p:cNvPr id="141" name="Freeform 103"/>
              <p:cNvSpPr>
                <a:spLocks/>
              </p:cNvSpPr>
              <p:nvPr/>
            </p:nvSpPr>
            <p:spPr bwMode="auto">
              <a:xfrm>
                <a:off x="4692650" y="2958690"/>
                <a:ext cx="425450" cy="427038"/>
              </a:xfrm>
              <a:custGeom>
                <a:avLst/>
                <a:gdLst>
                  <a:gd name="T0" fmla="*/ 23 w 168"/>
                  <a:gd name="T1" fmla="*/ 137 h 167"/>
                  <a:gd name="T2" fmla="*/ 54 w 168"/>
                  <a:gd name="T3" fmla="*/ 167 h 167"/>
                  <a:gd name="T4" fmla="*/ 54 w 168"/>
                  <a:gd name="T5" fmla="*/ 84 h 167"/>
                  <a:gd name="T6" fmla="*/ 168 w 168"/>
                  <a:gd name="T7" fmla="*/ 53 h 167"/>
                  <a:gd name="T8" fmla="*/ 54 w 168"/>
                  <a:gd name="T9" fmla="*/ 23 h 167"/>
                  <a:gd name="T10" fmla="*/ 23 w 168"/>
                  <a:gd name="T11" fmla="*/ 13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8" h="167">
                    <a:moveTo>
                      <a:pt x="23" y="137"/>
                    </a:moveTo>
                    <a:cubicBezTo>
                      <a:pt x="31" y="150"/>
                      <a:pt x="42" y="160"/>
                      <a:pt x="54" y="167"/>
                    </a:cubicBezTo>
                    <a:cubicBezTo>
                      <a:pt x="39" y="142"/>
                      <a:pt x="38" y="111"/>
                      <a:pt x="54" y="84"/>
                    </a:cubicBezTo>
                    <a:cubicBezTo>
                      <a:pt x="77" y="44"/>
                      <a:pt x="128" y="30"/>
                      <a:pt x="168" y="53"/>
                    </a:cubicBezTo>
                    <a:cubicBezTo>
                      <a:pt x="145" y="13"/>
                      <a:pt x="94" y="0"/>
                      <a:pt x="54" y="23"/>
                    </a:cubicBezTo>
                    <a:cubicBezTo>
                      <a:pt x="14" y="46"/>
                      <a:pt x="0" y="97"/>
                      <a:pt x="23" y="1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>
                  <a:solidFill>
                    <a:srgbClr val="2E2E2E"/>
                  </a:solidFill>
                  <a:latin typeface="Segoe UI Light 8"/>
                  <a:ea typeface="Microsoft YaHei UI Light"/>
                </a:endParaRPr>
              </a:p>
            </p:txBody>
          </p:sp>
          <p:sp>
            <p:nvSpPr>
              <p:cNvPr id="142" name="Freeform 105"/>
              <p:cNvSpPr>
                <a:spLocks/>
              </p:cNvSpPr>
              <p:nvPr/>
            </p:nvSpPr>
            <p:spPr bwMode="auto">
              <a:xfrm>
                <a:off x="5059363" y="3093628"/>
                <a:ext cx="452438" cy="350838"/>
              </a:xfrm>
              <a:custGeom>
                <a:avLst/>
                <a:gdLst>
                  <a:gd name="T0" fmla="*/ 167 w 179"/>
                  <a:gd name="T1" fmla="*/ 84 h 137"/>
                  <a:gd name="T2" fmla="*/ 179 w 179"/>
                  <a:gd name="T3" fmla="*/ 42 h 137"/>
                  <a:gd name="T4" fmla="*/ 106 w 179"/>
                  <a:gd name="T5" fmla="*/ 84 h 137"/>
                  <a:gd name="T6" fmla="*/ 23 w 179"/>
                  <a:gd name="T7" fmla="*/ 0 h 137"/>
                  <a:gd name="T8" fmla="*/ 53 w 179"/>
                  <a:gd name="T9" fmla="*/ 114 h 137"/>
                  <a:gd name="T10" fmla="*/ 167 w 179"/>
                  <a:gd name="T11" fmla="*/ 84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37">
                    <a:moveTo>
                      <a:pt x="167" y="84"/>
                    </a:moveTo>
                    <a:cubicBezTo>
                      <a:pt x="175" y="71"/>
                      <a:pt x="179" y="56"/>
                      <a:pt x="179" y="42"/>
                    </a:cubicBezTo>
                    <a:cubicBezTo>
                      <a:pt x="164" y="67"/>
                      <a:pt x="137" y="84"/>
                      <a:pt x="106" y="84"/>
                    </a:cubicBezTo>
                    <a:cubicBezTo>
                      <a:pt x="60" y="84"/>
                      <a:pt x="23" y="46"/>
                      <a:pt x="23" y="0"/>
                    </a:cubicBezTo>
                    <a:cubicBezTo>
                      <a:pt x="0" y="40"/>
                      <a:pt x="13" y="91"/>
                      <a:pt x="53" y="114"/>
                    </a:cubicBezTo>
                    <a:cubicBezTo>
                      <a:pt x="93" y="137"/>
                      <a:pt x="144" y="124"/>
                      <a:pt x="167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>
                  <a:solidFill>
                    <a:srgbClr val="2E2E2E"/>
                  </a:solidFill>
                  <a:latin typeface="Segoe UI Light 8"/>
                  <a:ea typeface="Microsoft YaHei UI Light"/>
                </a:endParaRPr>
              </a:p>
            </p:txBody>
          </p:sp>
          <p:sp>
            <p:nvSpPr>
              <p:cNvPr id="143" name="Freeform 106"/>
              <p:cNvSpPr>
                <a:spLocks/>
              </p:cNvSpPr>
              <p:nvPr/>
            </p:nvSpPr>
            <p:spPr bwMode="auto">
              <a:xfrm>
                <a:off x="5118100" y="2803115"/>
                <a:ext cx="422275" cy="428625"/>
              </a:xfrm>
              <a:custGeom>
                <a:avLst/>
                <a:gdLst>
                  <a:gd name="T0" fmla="*/ 144 w 167"/>
                  <a:gd name="T1" fmla="*/ 31 h 168"/>
                  <a:gd name="T2" fmla="*/ 114 w 167"/>
                  <a:gd name="T3" fmla="*/ 0 h 168"/>
                  <a:gd name="T4" fmla="*/ 114 w 167"/>
                  <a:gd name="T5" fmla="*/ 84 h 168"/>
                  <a:gd name="T6" fmla="*/ 0 w 167"/>
                  <a:gd name="T7" fmla="*/ 114 h 168"/>
                  <a:gd name="T8" fmla="*/ 114 w 167"/>
                  <a:gd name="T9" fmla="*/ 145 h 168"/>
                  <a:gd name="T10" fmla="*/ 144 w 167"/>
                  <a:gd name="T11" fmla="*/ 31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7" h="168">
                    <a:moveTo>
                      <a:pt x="144" y="31"/>
                    </a:moveTo>
                    <a:cubicBezTo>
                      <a:pt x="137" y="18"/>
                      <a:pt x="126" y="7"/>
                      <a:pt x="114" y="0"/>
                    </a:cubicBezTo>
                    <a:cubicBezTo>
                      <a:pt x="128" y="25"/>
                      <a:pt x="129" y="57"/>
                      <a:pt x="114" y="84"/>
                    </a:cubicBezTo>
                    <a:cubicBezTo>
                      <a:pt x="91" y="124"/>
                      <a:pt x="40" y="137"/>
                      <a:pt x="0" y="114"/>
                    </a:cubicBezTo>
                    <a:cubicBezTo>
                      <a:pt x="23" y="154"/>
                      <a:pt x="74" y="168"/>
                      <a:pt x="114" y="145"/>
                    </a:cubicBezTo>
                    <a:cubicBezTo>
                      <a:pt x="154" y="122"/>
                      <a:pt x="167" y="71"/>
                      <a:pt x="144" y="3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zh-CN" altLang="en-US" kern="0">
                  <a:solidFill>
                    <a:srgbClr val="2E2E2E"/>
                  </a:solidFill>
                  <a:latin typeface="Segoe UI Light 8"/>
                  <a:ea typeface="Microsoft YaHei UI Ligh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6377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013974" y="14598"/>
            <a:ext cx="164053" cy="6843402"/>
          </a:xfrm>
          <a:prstGeom prst="rect">
            <a:avLst/>
          </a:prstGeom>
          <a:solidFill>
            <a:srgbClr val="52C9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5305698" y="2638698"/>
            <a:ext cx="1580605" cy="1580605"/>
          </a:xfrm>
          <a:prstGeom prst="ellipse">
            <a:avLst/>
          </a:prstGeom>
          <a:solidFill>
            <a:srgbClr val="52C9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图示 5"/>
          <p:cNvGraphicFramePr/>
          <p:nvPr>
            <p:extLst/>
          </p:nvPr>
        </p:nvGraphicFramePr>
        <p:xfrm>
          <a:off x="2971800" y="1346200"/>
          <a:ext cx="6248400" cy="416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5554282" y="3186522"/>
            <a:ext cx="121058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Microsoft YaHei UI Light"/>
              </a:rPr>
              <a:t>基本射门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 8"/>
              <a:ea typeface="Microsoft YaHei UI Light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 8"/>
                <a:ea typeface="Microsoft YaHei UI Light"/>
              </a:rPr>
              <a:t>方法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8666689" y="4310141"/>
            <a:ext cx="1661549" cy="1661549"/>
            <a:chOff x="6435882" y="2267185"/>
            <a:chExt cx="2403318" cy="2403318"/>
          </a:xfrm>
        </p:grpSpPr>
        <p:sp>
          <p:nvSpPr>
            <p:cNvPr id="9" name="椭圆 8"/>
            <p:cNvSpPr/>
            <p:nvPr/>
          </p:nvSpPr>
          <p:spPr>
            <a:xfrm>
              <a:off x="6435882" y="2267185"/>
              <a:ext cx="2403318" cy="24033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Freeform 5"/>
            <p:cNvSpPr>
              <a:spLocks noEditPoints="1"/>
            </p:cNvSpPr>
            <p:nvPr/>
          </p:nvSpPr>
          <p:spPr bwMode="auto">
            <a:xfrm>
              <a:off x="6435882" y="2267185"/>
              <a:ext cx="2403318" cy="2403318"/>
            </a:xfrm>
            <a:custGeom>
              <a:avLst/>
              <a:gdLst>
                <a:gd name="T0" fmla="*/ 541 w 545"/>
                <a:gd name="T1" fmla="*/ 228 h 545"/>
                <a:gd name="T2" fmla="*/ 515 w 545"/>
                <a:gd name="T3" fmla="*/ 149 h 545"/>
                <a:gd name="T4" fmla="*/ 498 w 545"/>
                <a:gd name="T5" fmla="*/ 120 h 545"/>
                <a:gd name="T6" fmla="*/ 327 w 545"/>
                <a:gd name="T7" fmla="*/ 6 h 545"/>
                <a:gd name="T8" fmla="*/ 251 w 545"/>
                <a:gd name="T9" fmla="*/ 1 h 545"/>
                <a:gd name="T10" fmla="*/ 50 w 545"/>
                <a:gd name="T11" fmla="*/ 116 h 545"/>
                <a:gd name="T12" fmla="*/ 40 w 545"/>
                <a:gd name="T13" fmla="*/ 132 h 545"/>
                <a:gd name="T14" fmla="*/ 5 w 545"/>
                <a:gd name="T15" fmla="*/ 219 h 545"/>
                <a:gd name="T16" fmla="*/ 0 w 545"/>
                <a:gd name="T17" fmla="*/ 273 h 545"/>
                <a:gd name="T18" fmla="*/ 103 w 545"/>
                <a:gd name="T19" fmla="*/ 486 h 545"/>
                <a:gd name="T20" fmla="*/ 162 w 545"/>
                <a:gd name="T21" fmla="*/ 522 h 545"/>
                <a:gd name="T22" fmla="*/ 376 w 545"/>
                <a:gd name="T23" fmla="*/ 524 h 545"/>
                <a:gd name="T24" fmla="*/ 406 w 545"/>
                <a:gd name="T25" fmla="*/ 510 h 545"/>
                <a:gd name="T26" fmla="*/ 463 w 545"/>
                <a:gd name="T27" fmla="*/ 466 h 545"/>
                <a:gd name="T28" fmla="*/ 545 w 545"/>
                <a:gd name="T29" fmla="*/ 273 h 545"/>
                <a:gd name="T30" fmla="*/ 479 w 545"/>
                <a:gd name="T31" fmla="*/ 116 h 545"/>
                <a:gd name="T32" fmla="*/ 356 w 545"/>
                <a:gd name="T33" fmla="*/ 48 h 545"/>
                <a:gd name="T34" fmla="*/ 479 w 545"/>
                <a:gd name="T35" fmla="*/ 116 h 545"/>
                <a:gd name="T36" fmla="*/ 351 w 545"/>
                <a:gd name="T37" fmla="*/ 60 h 545"/>
                <a:gd name="T38" fmla="*/ 438 w 545"/>
                <a:gd name="T39" fmla="*/ 204 h 545"/>
                <a:gd name="T40" fmla="*/ 279 w 545"/>
                <a:gd name="T41" fmla="*/ 171 h 545"/>
                <a:gd name="T42" fmla="*/ 266 w 545"/>
                <a:gd name="T43" fmla="*/ 92 h 545"/>
                <a:gd name="T44" fmla="*/ 180 w 545"/>
                <a:gd name="T45" fmla="*/ 233 h 545"/>
                <a:gd name="T46" fmla="*/ 107 w 545"/>
                <a:gd name="T47" fmla="*/ 125 h 545"/>
                <a:gd name="T48" fmla="*/ 266 w 545"/>
                <a:gd name="T49" fmla="*/ 92 h 545"/>
                <a:gd name="T50" fmla="*/ 189 w 545"/>
                <a:gd name="T51" fmla="*/ 47 h 545"/>
                <a:gd name="T52" fmla="*/ 66 w 545"/>
                <a:gd name="T53" fmla="*/ 116 h 545"/>
                <a:gd name="T54" fmla="*/ 68 w 545"/>
                <a:gd name="T55" fmla="*/ 431 h 545"/>
                <a:gd name="T56" fmla="*/ 14 w 545"/>
                <a:gd name="T57" fmla="*/ 252 h 545"/>
                <a:gd name="T58" fmla="*/ 74 w 545"/>
                <a:gd name="T59" fmla="*/ 400 h 545"/>
                <a:gd name="T60" fmla="*/ 85 w 545"/>
                <a:gd name="T61" fmla="*/ 393 h 545"/>
                <a:gd name="T62" fmla="*/ 101 w 545"/>
                <a:gd name="T63" fmla="*/ 216 h 545"/>
                <a:gd name="T64" fmla="*/ 209 w 545"/>
                <a:gd name="T65" fmla="*/ 346 h 545"/>
                <a:gd name="T66" fmla="*/ 85 w 545"/>
                <a:gd name="T67" fmla="*/ 393 h 545"/>
                <a:gd name="T68" fmla="*/ 181 w 545"/>
                <a:gd name="T69" fmla="*/ 515 h 545"/>
                <a:gd name="T70" fmla="*/ 329 w 545"/>
                <a:gd name="T71" fmla="*/ 501 h 545"/>
                <a:gd name="T72" fmla="*/ 272 w 545"/>
                <a:gd name="T73" fmla="*/ 532 h 545"/>
                <a:gd name="T74" fmla="*/ 213 w 545"/>
                <a:gd name="T75" fmla="*/ 488 h 545"/>
                <a:gd name="T76" fmla="*/ 219 w 545"/>
                <a:gd name="T77" fmla="*/ 353 h 545"/>
                <a:gd name="T78" fmla="*/ 368 w 545"/>
                <a:gd name="T79" fmla="*/ 420 h 545"/>
                <a:gd name="T80" fmla="*/ 455 w 545"/>
                <a:gd name="T81" fmla="*/ 405 h 545"/>
                <a:gd name="T82" fmla="*/ 336 w 545"/>
                <a:gd name="T83" fmla="*/ 346 h 545"/>
                <a:gd name="T84" fmla="*/ 443 w 545"/>
                <a:gd name="T85" fmla="*/ 216 h 545"/>
                <a:gd name="T86" fmla="*/ 455 w 545"/>
                <a:gd name="T87" fmla="*/ 405 h 545"/>
                <a:gd name="T88" fmla="*/ 468 w 545"/>
                <a:gd name="T89" fmla="*/ 410 h 545"/>
                <a:gd name="T90" fmla="*/ 531 w 545"/>
                <a:gd name="T91" fmla="*/ 252 h 545"/>
                <a:gd name="T92" fmla="*/ 472 w 545"/>
                <a:gd name="T93" fmla="*/ 438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45" h="545">
                  <a:moveTo>
                    <a:pt x="543" y="239"/>
                  </a:moveTo>
                  <a:cubicBezTo>
                    <a:pt x="542" y="236"/>
                    <a:pt x="541" y="232"/>
                    <a:pt x="541" y="228"/>
                  </a:cubicBezTo>
                  <a:cubicBezTo>
                    <a:pt x="540" y="223"/>
                    <a:pt x="539" y="219"/>
                    <a:pt x="538" y="214"/>
                  </a:cubicBezTo>
                  <a:cubicBezTo>
                    <a:pt x="533" y="191"/>
                    <a:pt x="525" y="169"/>
                    <a:pt x="515" y="149"/>
                  </a:cubicBezTo>
                  <a:cubicBezTo>
                    <a:pt x="512" y="143"/>
                    <a:pt x="509" y="138"/>
                    <a:pt x="506" y="133"/>
                  </a:cubicBezTo>
                  <a:cubicBezTo>
                    <a:pt x="503" y="129"/>
                    <a:pt x="501" y="124"/>
                    <a:pt x="498" y="120"/>
                  </a:cubicBezTo>
                  <a:cubicBezTo>
                    <a:pt x="461" y="66"/>
                    <a:pt x="404" y="25"/>
                    <a:pt x="338" y="8"/>
                  </a:cubicBezTo>
                  <a:cubicBezTo>
                    <a:pt x="335" y="8"/>
                    <a:pt x="331" y="7"/>
                    <a:pt x="327" y="6"/>
                  </a:cubicBezTo>
                  <a:cubicBezTo>
                    <a:pt x="309" y="2"/>
                    <a:pt x="291" y="0"/>
                    <a:pt x="272" y="0"/>
                  </a:cubicBezTo>
                  <a:cubicBezTo>
                    <a:pt x="265" y="0"/>
                    <a:pt x="258" y="1"/>
                    <a:pt x="251" y="1"/>
                  </a:cubicBezTo>
                  <a:cubicBezTo>
                    <a:pt x="236" y="2"/>
                    <a:pt x="220" y="5"/>
                    <a:pt x="205" y="9"/>
                  </a:cubicBezTo>
                  <a:cubicBezTo>
                    <a:pt x="142" y="25"/>
                    <a:pt x="87" y="64"/>
                    <a:pt x="50" y="116"/>
                  </a:cubicBezTo>
                  <a:cubicBezTo>
                    <a:pt x="48" y="118"/>
                    <a:pt x="47" y="121"/>
                    <a:pt x="45" y="123"/>
                  </a:cubicBezTo>
                  <a:cubicBezTo>
                    <a:pt x="43" y="126"/>
                    <a:pt x="41" y="129"/>
                    <a:pt x="40" y="132"/>
                  </a:cubicBezTo>
                  <a:cubicBezTo>
                    <a:pt x="28" y="151"/>
                    <a:pt x="19" y="171"/>
                    <a:pt x="12" y="193"/>
                  </a:cubicBezTo>
                  <a:cubicBezTo>
                    <a:pt x="9" y="202"/>
                    <a:pt x="7" y="210"/>
                    <a:pt x="5" y="219"/>
                  </a:cubicBezTo>
                  <a:cubicBezTo>
                    <a:pt x="4" y="226"/>
                    <a:pt x="3" y="233"/>
                    <a:pt x="2" y="239"/>
                  </a:cubicBezTo>
                  <a:cubicBezTo>
                    <a:pt x="1" y="250"/>
                    <a:pt x="0" y="261"/>
                    <a:pt x="0" y="273"/>
                  </a:cubicBezTo>
                  <a:cubicBezTo>
                    <a:pt x="0" y="346"/>
                    <a:pt x="29" y="412"/>
                    <a:pt x="76" y="461"/>
                  </a:cubicBezTo>
                  <a:cubicBezTo>
                    <a:pt x="85" y="470"/>
                    <a:pt x="94" y="478"/>
                    <a:pt x="103" y="486"/>
                  </a:cubicBezTo>
                  <a:cubicBezTo>
                    <a:pt x="116" y="496"/>
                    <a:pt x="131" y="506"/>
                    <a:pt x="145" y="513"/>
                  </a:cubicBezTo>
                  <a:cubicBezTo>
                    <a:pt x="151" y="516"/>
                    <a:pt x="157" y="519"/>
                    <a:pt x="162" y="522"/>
                  </a:cubicBezTo>
                  <a:cubicBezTo>
                    <a:pt x="196" y="537"/>
                    <a:pt x="233" y="545"/>
                    <a:pt x="272" y="545"/>
                  </a:cubicBezTo>
                  <a:cubicBezTo>
                    <a:pt x="309" y="545"/>
                    <a:pt x="344" y="537"/>
                    <a:pt x="376" y="524"/>
                  </a:cubicBezTo>
                  <a:cubicBezTo>
                    <a:pt x="381" y="522"/>
                    <a:pt x="385" y="520"/>
                    <a:pt x="390" y="518"/>
                  </a:cubicBezTo>
                  <a:cubicBezTo>
                    <a:pt x="395" y="515"/>
                    <a:pt x="401" y="513"/>
                    <a:pt x="406" y="510"/>
                  </a:cubicBezTo>
                  <a:cubicBezTo>
                    <a:pt x="422" y="501"/>
                    <a:pt x="437" y="490"/>
                    <a:pt x="451" y="478"/>
                  </a:cubicBezTo>
                  <a:cubicBezTo>
                    <a:pt x="455" y="474"/>
                    <a:pt x="459" y="470"/>
                    <a:pt x="463" y="466"/>
                  </a:cubicBezTo>
                  <a:cubicBezTo>
                    <a:pt x="467" y="463"/>
                    <a:pt x="470" y="460"/>
                    <a:pt x="473" y="456"/>
                  </a:cubicBezTo>
                  <a:cubicBezTo>
                    <a:pt x="517" y="408"/>
                    <a:pt x="545" y="343"/>
                    <a:pt x="545" y="273"/>
                  </a:cubicBezTo>
                  <a:cubicBezTo>
                    <a:pt x="545" y="261"/>
                    <a:pt x="544" y="250"/>
                    <a:pt x="543" y="239"/>
                  </a:cubicBezTo>
                  <a:close/>
                  <a:moveTo>
                    <a:pt x="479" y="116"/>
                  </a:moveTo>
                  <a:cubicBezTo>
                    <a:pt x="447" y="116"/>
                    <a:pt x="447" y="116"/>
                    <a:pt x="447" y="116"/>
                  </a:cubicBezTo>
                  <a:cubicBezTo>
                    <a:pt x="409" y="73"/>
                    <a:pt x="367" y="53"/>
                    <a:pt x="356" y="48"/>
                  </a:cubicBezTo>
                  <a:cubicBezTo>
                    <a:pt x="346" y="24"/>
                    <a:pt x="346" y="24"/>
                    <a:pt x="346" y="24"/>
                  </a:cubicBezTo>
                  <a:cubicBezTo>
                    <a:pt x="399" y="40"/>
                    <a:pt x="445" y="72"/>
                    <a:pt x="479" y="116"/>
                  </a:cubicBezTo>
                  <a:close/>
                  <a:moveTo>
                    <a:pt x="279" y="92"/>
                  </a:moveTo>
                  <a:cubicBezTo>
                    <a:pt x="351" y="60"/>
                    <a:pt x="351" y="60"/>
                    <a:pt x="351" y="60"/>
                  </a:cubicBezTo>
                  <a:cubicBezTo>
                    <a:pt x="361" y="65"/>
                    <a:pt x="402" y="84"/>
                    <a:pt x="438" y="125"/>
                  </a:cubicBezTo>
                  <a:cubicBezTo>
                    <a:pt x="438" y="204"/>
                    <a:pt x="438" y="204"/>
                    <a:pt x="438" y="204"/>
                  </a:cubicBezTo>
                  <a:cubicBezTo>
                    <a:pt x="364" y="233"/>
                    <a:pt x="364" y="233"/>
                    <a:pt x="364" y="233"/>
                  </a:cubicBezTo>
                  <a:cubicBezTo>
                    <a:pt x="279" y="171"/>
                    <a:pt x="279" y="171"/>
                    <a:pt x="279" y="171"/>
                  </a:cubicBezTo>
                  <a:lnTo>
                    <a:pt x="279" y="92"/>
                  </a:lnTo>
                  <a:close/>
                  <a:moveTo>
                    <a:pt x="266" y="92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180" y="233"/>
                    <a:pt x="180" y="233"/>
                    <a:pt x="180" y="233"/>
                  </a:cubicBezTo>
                  <a:cubicBezTo>
                    <a:pt x="107" y="204"/>
                    <a:pt x="107" y="204"/>
                    <a:pt x="107" y="204"/>
                  </a:cubicBezTo>
                  <a:cubicBezTo>
                    <a:pt x="107" y="125"/>
                    <a:pt x="107" y="125"/>
                    <a:pt x="107" y="125"/>
                  </a:cubicBezTo>
                  <a:cubicBezTo>
                    <a:pt x="142" y="83"/>
                    <a:pt x="184" y="63"/>
                    <a:pt x="194" y="59"/>
                  </a:cubicBezTo>
                  <a:lnTo>
                    <a:pt x="266" y="92"/>
                  </a:lnTo>
                  <a:close/>
                  <a:moveTo>
                    <a:pt x="199" y="24"/>
                  </a:moveTo>
                  <a:cubicBezTo>
                    <a:pt x="189" y="47"/>
                    <a:pt x="189" y="47"/>
                    <a:pt x="189" y="47"/>
                  </a:cubicBezTo>
                  <a:cubicBezTo>
                    <a:pt x="178" y="51"/>
                    <a:pt x="135" y="72"/>
                    <a:pt x="97" y="116"/>
                  </a:cubicBezTo>
                  <a:cubicBezTo>
                    <a:pt x="88" y="116"/>
                    <a:pt x="75" y="116"/>
                    <a:pt x="66" y="116"/>
                  </a:cubicBezTo>
                  <a:cubicBezTo>
                    <a:pt x="99" y="72"/>
                    <a:pt x="145" y="40"/>
                    <a:pt x="199" y="24"/>
                  </a:cubicBezTo>
                  <a:close/>
                  <a:moveTo>
                    <a:pt x="68" y="431"/>
                  </a:moveTo>
                  <a:cubicBezTo>
                    <a:pt x="33" y="387"/>
                    <a:pt x="13" y="332"/>
                    <a:pt x="13" y="273"/>
                  </a:cubicBezTo>
                  <a:cubicBezTo>
                    <a:pt x="13" y="266"/>
                    <a:pt x="13" y="259"/>
                    <a:pt x="14" y="252"/>
                  </a:cubicBezTo>
                  <a:cubicBezTo>
                    <a:pt x="34" y="274"/>
                    <a:pt x="34" y="274"/>
                    <a:pt x="34" y="274"/>
                  </a:cubicBezTo>
                  <a:cubicBezTo>
                    <a:pt x="36" y="298"/>
                    <a:pt x="43" y="357"/>
                    <a:pt x="74" y="400"/>
                  </a:cubicBezTo>
                  <a:lnTo>
                    <a:pt x="68" y="431"/>
                  </a:lnTo>
                  <a:close/>
                  <a:moveTo>
                    <a:pt x="85" y="393"/>
                  </a:moveTo>
                  <a:cubicBezTo>
                    <a:pt x="52" y="347"/>
                    <a:pt x="48" y="280"/>
                    <a:pt x="47" y="265"/>
                  </a:cubicBezTo>
                  <a:cubicBezTo>
                    <a:pt x="101" y="216"/>
                    <a:pt x="101" y="216"/>
                    <a:pt x="101" y="216"/>
                  </a:cubicBezTo>
                  <a:cubicBezTo>
                    <a:pt x="176" y="245"/>
                    <a:pt x="176" y="245"/>
                    <a:pt x="176" y="245"/>
                  </a:cubicBezTo>
                  <a:cubicBezTo>
                    <a:pt x="209" y="346"/>
                    <a:pt x="209" y="346"/>
                    <a:pt x="209" y="346"/>
                  </a:cubicBezTo>
                  <a:cubicBezTo>
                    <a:pt x="163" y="410"/>
                    <a:pt x="163" y="410"/>
                    <a:pt x="163" y="410"/>
                  </a:cubicBezTo>
                  <a:lnTo>
                    <a:pt x="85" y="393"/>
                  </a:lnTo>
                  <a:close/>
                  <a:moveTo>
                    <a:pt x="272" y="532"/>
                  </a:moveTo>
                  <a:cubicBezTo>
                    <a:pt x="240" y="532"/>
                    <a:pt x="210" y="526"/>
                    <a:pt x="181" y="515"/>
                  </a:cubicBezTo>
                  <a:cubicBezTo>
                    <a:pt x="207" y="500"/>
                    <a:pt x="207" y="500"/>
                    <a:pt x="207" y="500"/>
                  </a:cubicBezTo>
                  <a:cubicBezTo>
                    <a:pt x="226" y="505"/>
                    <a:pt x="279" y="517"/>
                    <a:pt x="329" y="501"/>
                  </a:cubicBezTo>
                  <a:cubicBezTo>
                    <a:pt x="354" y="519"/>
                    <a:pt x="354" y="519"/>
                    <a:pt x="354" y="519"/>
                  </a:cubicBezTo>
                  <a:cubicBezTo>
                    <a:pt x="328" y="527"/>
                    <a:pt x="301" y="532"/>
                    <a:pt x="272" y="532"/>
                  </a:cubicBezTo>
                  <a:close/>
                  <a:moveTo>
                    <a:pt x="317" y="490"/>
                  </a:moveTo>
                  <a:cubicBezTo>
                    <a:pt x="275" y="501"/>
                    <a:pt x="232" y="493"/>
                    <a:pt x="213" y="488"/>
                  </a:cubicBezTo>
                  <a:cubicBezTo>
                    <a:pt x="173" y="417"/>
                    <a:pt x="173" y="417"/>
                    <a:pt x="173" y="417"/>
                  </a:cubicBezTo>
                  <a:cubicBezTo>
                    <a:pt x="219" y="353"/>
                    <a:pt x="219" y="353"/>
                    <a:pt x="219" y="353"/>
                  </a:cubicBezTo>
                  <a:cubicBezTo>
                    <a:pt x="325" y="353"/>
                    <a:pt x="325" y="353"/>
                    <a:pt x="325" y="353"/>
                  </a:cubicBezTo>
                  <a:cubicBezTo>
                    <a:pt x="368" y="420"/>
                    <a:pt x="368" y="420"/>
                    <a:pt x="368" y="420"/>
                  </a:cubicBezTo>
                  <a:lnTo>
                    <a:pt x="317" y="490"/>
                  </a:lnTo>
                  <a:close/>
                  <a:moveTo>
                    <a:pt x="455" y="405"/>
                  </a:moveTo>
                  <a:cubicBezTo>
                    <a:pt x="379" y="413"/>
                    <a:pt x="379" y="413"/>
                    <a:pt x="379" y="413"/>
                  </a:cubicBezTo>
                  <a:cubicBezTo>
                    <a:pt x="336" y="346"/>
                    <a:pt x="336" y="346"/>
                    <a:pt x="336" y="346"/>
                  </a:cubicBezTo>
                  <a:cubicBezTo>
                    <a:pt x="369" y="245"/>
                    <a:pt x="369" y="245"/>
                    <a:pt x="369" y="245"/>
                  </a:cubicBezTo>
                  <a:cubicBezTo>
                    <a:pt x="443" y="216"/>
                    <a:pt x="443" y="216"/>
                    <a:pt x="443" y="216"/>
                  </a:cubicBezTo>
                  <a:cubicBezTo>
                    <a:pt x="499" y="266"/>
                    <a:pt x="499" y="266"/>
                    <a:pt x="499" y="266"/>
                  </a:cubicBezTo>
                  <a:cubicBezTo>
                    <a:pt x="498" y="288"/>
                    <a:pt x="492" y="349"/>
                    <a:pt x="455" y="405"/>
                  </a:cubicBezTo>
                  <a:close/>
                  <a:moveTo>
                    <a:pt x="472" y="438"/>
                  </a:moveTo>
                  <a:cubicBezTo>
                    <a:pt x="468" y="410"/>
                    <a:pt x="468" y="410"/>
                    <a:pt x="468" y="410"/>
                  </a:cubicBezTo>
                  <a:cubicBezTo>
                    <a:pt x="503" y="355"/>
                    <a:pt x="510" y="298"/>
                    <a:pt x="512" y="272"/>
                  </a:cubicBezTo>
                  <a:cubicBezTo>
                    <a:pt x="531" y="252"/>
                    <a:pt x="531" y="252"/>
                    <a:pt x="531" y="252"/>
                  </a:cubicBezTo>
                  <a:cubicBezTo>
                    <a:pt x="531" y="259"/>
                    <a:pt x="532" y="266"/>
                    <a:pt x="532" y="273"/>
                  </a:cubicBezTo>
                  <a:cubicBezTo>
                    <a:pt x="532" y="336"/>
                    <a:pt x="509" y="393"/>
                    <a:pt x="472" y="43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0" y="505609"/>
            <a:ext cx="1215614" cy="5637007"/>
            <a:chOff x="0" y="505609"/>
            <a:chExt cx="1215614" cy="5637007"/>
          </a:xfrm>
        </p:grpSpPr>
        <p:sp>
          <p:nvSpPr>
            <p:cNvPr id="15" name="任意多边形 14"/>
            <p:cNvSpPr/>
            <p:nvPr/>
          </p:nvSpPr>
          <p:spPr>
            <a:xfrm>
              <a:off x="0" y="505609"/>
              <a:ext cx="1215614" cy="5637007"/>
            </a:xfrm>
            <a:custGeom>
              <a:avLst/>
              <a:gdLst>
                <a:gd name="connsiteX0" fmla="*/ 0 w 1215614"/>
                <a:gd name="connsiteY0" fmla="*/ 0 h 5637007"/>
                <a:gd name="connsiteX1" fmla="*/ 1215614 w 1215614"/>
                <a:gd name="connsiteY1" fmla="*/ 0 h 5637007"/>
                <a:gd name="connsiteX2" fmla="*/ 1215614 w 1215614"/>
                <a:gd name="connsiteY2" fmla="*/ 5637007 h 5637007"/>
                <a:gd name="connsiteX3" fmla="*/ 0 w 1215614"/>
                <a:gd name="connsiteY3" fmla="*/ 5637007 h 5637007"/>
                <a:gd name="connsiteX4" fmla="*/ 0 w 1215614"/>
                <a:gd name="connsiteY4" fmla="*/ 5314277 h 5637007"/>
                <a:gd name="connsiteX5" fmla="*/ 871369 w 1215614"/>
                <a:gd name="connsiteY5" fmla="*/ 5314277 h 5637007"/>
                <a:gd name="connsiteX6" fmla="*/ 871369 w 1215614"/>
                <a:gd name="connsiteY6" fmla="*/ 322729 h 5637007"/>
                <a:gd name="connsiteX7" fmla="*/ 0 w 1215614"/>
                <a:gd name="connsiteY7" fmla="*/ 322729 h 56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614" h="5637007">
                  <a:moveTo>
                    <a:pt x="0" y="0"/>
                  </a:moveTo>
                  <a:lnTo>
                    <a:pt x="1215614" y="0"/>
                  </a:lnTo>
                  <a:lnTo>
                    <a:pt x="1215614" y="5637007"/>
                  </a:lnTo>
                  <a:lnTo>
                    <a:pt x="0" y="5637007"/>
                  </a:lnTo>
                  <a:lnTo>
                    <a:pt x="0" y="5314277"/>
                  </a:lnTo>
                  <a:lnTo>
                    <a:pt x="871369" y="5314277"/>
                  </a:lnTo>
                  <a:lnTo>
                    <a:pt x="871369" y="322729"/>
                  </a:lnTo>
                  <a:lnTo>
                    <a:pt x="0" y="322729"/>
                  </a:lnTo>
                  <a:close/>
                </a:path>
              </a:pathLst>
            </a:custGeom>
            <a:solidFill>
              <a:srgbClr val="52C9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0" y="1731981"/>
              <a:ext cx="107576" cy="3270325"/>
            </a:xfrm>
            <a:prstGeom prst="rect">
              <a:avLst/>
            </a:prstGeom>
            <a:solidFill>
              <a:srgbClr val="52C9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 flipH="1">
            <a:off x="10976386" y="505609"/>
            <a:ext cx="1215614" cy="5637007"/>
            <a:chOff x="0" y="505609"/>
            <a:chExt cx="1215614" cy="5637007"/>
          </a:xfrm>
        </p:grpSpPr>
        <p:sp>
          <p:nvSpPr>
            <p:cNvPr id="19" name="任意多边形 18"/>
            <p:cNvSpPr/>
            <p:nvPr/>
          </p:nvSpPr>
          <p:spPr>
            <a:xfrm>
              <a:off x="0" y="505609"/>
              <a:ext cx="1215614" cy="5637007"/>
            </a:xfrm>
            <a:custGeom>
              <a:avLst/>
              <a:gdLst>
                <a:gd name="connsiteX0" fmla="*/ 0 w 1215614"/>
                <a:gd name="connsiteY0" fmla="*/ 0 h 5637007"/>
                <a:gd name="connsiteX1" fmla="*/ 1215614 w 1215614"/>
                <a:gd name="connsiteY1" fmla="*/ 0 h 5637007"/>
                <a:gd name="connsiteX2" fmla="*/ 1215614 w 1215614"/>
                <a:gd name="connsiteY2" fmla="*/ 5637007 h 5637007"/>
                <a:gd name="connsiteX3" fmla="*/ 0 w 1215614"/>
                <a:gd name="connsiteY3" fmla="*/ 5637007 h 5637007"/>
                <a:gd name="connsiteX4" fmla="*/ 0 w 1215614"/>
                <a:gd name="connsiteY4" fmla="*/ 5314277 h 5637007"/>
                <a:gd name="connsiteX5" fmla="*/ 871369 w 1215614"/>
                <a:gd name="connsiteY5" fmla="*/ 5314277 h 5637007"/>
                <a:gd name="connsiteX6" fmla="*/ 871369 w 1215614"/>
                <a:gd name="connsiteY6" fmla="*/ 322729 h 5637007"/>
                <a:gd name="connsiteX7" fmla="*/ 0 w 1215614"/>
                <a:gd name="connsiteY7" fmla="*/ 322729 h 5637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15614" h="5637007">
                  <a:moveTo>
                    <a:pt x="0" y="0"/>
                  </a:moveTo>
                  <a:lnTo>
                    <a:pt x="1215614" y="0"/>
                  </a:lnTo>
                  <a:lnTo>
                    <a:pt x="1215614" y="5637007"/>
                  </a:lnTo>
                  <a:lnTo>
                    <a:pt x="0" y="5637007"/>
                  </a:lnTo>
                  <a:lnTo>
                    <a:pt x="0" y="5314277"/>
                  </a:lnTo>
                  <a:lnTo>
                    <a:pt x="871369" y="5314277"/>
                  </a:lnTo>
                  <a:lnTo>
                    <a:pt x="871369" y="322729"/>
                  </a:lnTo>
                  <a:lnTo>
                    <a:pt x="0" y="322729"/>
                  </a:lnTo>
                  <a:close/>
                </a:path>
              </a:pathLst>
            </a:custGeom>
            <a:solidFill>
              <a:srgbClr val="52C9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0" y="1731981"/>
              <a:ext cx="107576" cy="3270325"/>
            </a:xfrm>
            <a:prstGeom prst="rect">
              <a:avLst/>
            </a:prstGeom>
            <a:solidFill>
              <a:srgbClr val="52C9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5109754" y="392093"/>
            <a:ext cx="1972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正脚背射门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冲力射球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5109754" y="5673060"/>
            <a:ext cx="1972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脚内侧撞射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扫把脚射门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060703" y="3059355"/>
            <a:ext cx="1972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脚外侧弯射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外弯香蕉球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355746" y="3059355"/>
            <a:ext cx="19724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脚内侧弯射</a:t>
            </a:r>
            <a:endParaRPr kumimoji="0" lang="en-US" altLang="zh-CN" sz="240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内弯香蕉球</a:t>
            </a:r>
          </a:p>
        </p:txBody>
      </p:sp>
    </p:spTree>
    <p:extLst>
      <p:ext uri="{BB962C8B-B14F-4D97-AF65-F5344CB8AC3E}">
        <p14:creationId xmlns:p14="http://schemas.microsoft.com/office/powerpoint/2010/main" val="161969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385" y="2095500"/>
            <a:ext cx="2667000" cy="2667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757853" y="4952220"/>
            <a:ext cx="5709139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/>
              <a:t>或点击链接：</a:t>
            </a:r>
            <a:endParaRPr lang="en-US" altLang="zh-CN" dirty="0"/>
          </a:p>
          <a:p>
            <a:r>
              <a:rPr lang="en-US" altLang="zh-CN" sz="1100" dirty="0">
                <a:hlinkClick r:id="rId3"/>
              </a:rPr>
              <a:t>http://study.163.com/course/courseMain.htm?courseId=1016021</a:t>
            </a:r>
            <a:r>
              <a:rPr lang="en-US" altLang="zh-CN" sz="1100" dirty="0"/>
              <a:t> 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571393" y="2272037"/>
            <a:ext cx="46364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如果你的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中经常需要使用各种图表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又不想枯燥无味、没有特色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你需要看看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和阿文一起学信息图表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》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只要会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PPT/Excel</a:t>
            </a:r>
          </a:p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分钟轻松搞定各种高大上的信息图表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让你的数据演示更加出彩、印象深刻！</a:t>
            </a:r>
          </a:p>
        </p:txBody>
      </p:sp>
    </p:spTree>
    <p:extLst>
      <p:ext uri="{BB962C8B-B14F-4D97-AF65-F5344CB8AC3E}">
        <p14:creationId xmlns:p14="http://schemas.microsoft.com/office/powerpoint/2010/main" val="22937521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超粗">
      <a:majorFont>
        <a:latin typeface="Calibri Light"/>
        <a:ea typeface="方正超粗黑简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超粗">
      <a:majorFont>
        <a:latin typeface="Calibri Light"/>
        <a:ea typeface="方正超粗黑简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我懂个P">
    <a:majorFont>
      <a:latin typeface="Segoe UI"/>
      <a:ea typeface="微软雅黑"/>
      <a:cs typeface=""/>
    </a:majorFont>
    <a:minorFont>
      <a:latin typeface="Segoe UI Light 8"/>
      <a:ea typeface="微软雅黑 Light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 2007-2010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我懂个P">
    <a:majorFont>
      <a:latin typeface="Segoe UI"/>
      <a:ea typeface="微软雅黑"/>
      <a:cs typeface=""/>
    </a:majorFont>
    <a:minorFont>
      <a:latin typeface="Segoe UI Light 8"/>
      <a:ea typeface="微软雅黑 Light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105</Words>
  <Application>Microsoft Office PowerPoint</Application>
  <PresentationFormat>宽屏</PresentationFormat>
  <Paragraphs>26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19" baseType="lpstr">
      <vt:lpstr>Microsoft YaHei UI Light</vt:lpstr>
      <vt:lpstr>Segoe UI Light 8</vt:lpstr>
      <vt:lpstr>等线</vt:lpstr>
      <vt:lpstr>等线 Light</vt:lpstr>
      <vt:lpstr>方正超粗黑简体</vt:lpstr>
      <vt:lpstr>微软雅黑</vt:lpstr>
      <vt:lpstr>微软雅黑 Light</vt:lpstr>
      <vt:lpstr>Arial</vt:lpstr>
      <vt:lpstr>Calibri</vt:lpstr>
      <vt:lpstr>Calibri Light</vt:lpstr>
      <vt:lpstr>Office 主题​​</vt:lpstr>
      <vt:lpstr>3_Office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秦阳</dc:creator>
  <cp:lastModifiedBy>Administrator</cp:lastModifiedBy>
  <cp:revision>17</cp:revision>
  <dcterms:created xsi:type="dcterms:W3CDTF">2016-01-11T07:27:33Z</dcterms:created>
  <dcterms:modified xsi:type="dcterms:W3CDTF">2016-09-20T01:40:49Z</dcterms:modified>
</cp:coreProperties>
</file>