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524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3506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8029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0248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06422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97492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762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9186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2311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8058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内容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0" y="1"/>
            <a:ext cx="12192000" cy="436728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0" y="6419097"/>
            <a:ext cx="12192000" cy="436728"/>
          </a:xfrm>
          <a:prstGeom prst="rect">
            <a:avLst/>
          </a:prstGeom>
          <a:solidFill>
            <a:schemeClr val="bg1">
              <a:lumMod val="9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114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89998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928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1255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9963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7131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4919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1137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6668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16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9103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265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57724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6002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0425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2020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73502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521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40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167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8723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9804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8132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643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6BC51-F528-4B6C-A944-1F75D9BC0B67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AF10A3-58AE-48F4-B108-CA789CD42A5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18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7C6F7-3F0E-4485-AA47-B3A64D28D0E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57D1A6-E80B-4AED-8021-B18DD4AD55B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900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CADCCC-01F2-4206-BCA6-210B97741519}" type="datetimeFigureOut">
              <a:rPr lang="zh-CN" altLang="en-US" smtClean="0"/>
              <a:t>2016/12/26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5EAD1-006F-4798-B045-E2F68A372BE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8302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jpg"/><Relationship Id="rId18" Type="http://schemas.openxmlformats.org/officeDocument/2006/relationships/image" Target="../media/image24.png"/><Relationship Id="rId26" Type="http://schemas.openxmlformats.org/officeDocument/2006/relationships/image" Target="../media/image32.jpeg"/><Relationship Id="rId3" Type="http://schemas.openxmlformats.org/officeDocument/2006/relationships/image" Target="../media/image9.jpeg"/><Relationship Id="rId21" Type="http://schemas.openxmlformats.org/officeDocument/2006/relationships/image" Target="../media/image27.jpeg"/><Relationship Id="rId34" Type="http://schemas.openxmlformats.org/officeDocument/2006/relationships/image" Target="../media/image40.pn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17" Type="http://schemas.openxmlformats.org/officeDocument/2006/relationships/image" Target="../media/image23.jpeg"/><Relationship Id="rId25" Type="http://schemas.openxmlformats.org/officeDocument/2006/relationships/image" Target="../media/image31.jpeg"/><Relationship Id="rId33" Type="http://schemas.openxmlformats.org/officeDocument/2006/relationships/image" Target="../media/image39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jpeg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jpg"/><Relationship Id="rId11" Type="http://schemas.openxmlformats.org/officeDocument/2006/relationships/image" Target="../media/image17.jpg"/><Relationship Id="rId24" Type="http://schemas.openxmlformats.org/officeDocument/2006/relationships/image" Target="../media/image30.jpeg"/><Relationship Id="rId32" Type="http://schemas.openxmlformats.org/officeDocument/2006/relationships/image" Target="../media/image38.png"/><Relationship Id="rId5" Type="http://schemas.openxmlformats.org/officeDocument/2006/relationships/image" Target="../media/image11.jpeg"/><Relationship Id="rId15" Type="http://schemas.openxmlformats.org/officeDocument/2006/relationships/image" Target="../media/image21.jpg"/><Relationship Id="rId23" Type="http://schemas.openxmlformats.org/officeDocument/2006/relationships/image" Target="../media/image29.jpe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10" Type="http://schemas.openxmlformats.org/officeDocument/2006/relationships/image" Target="../media/image16.jpg"/><Relationship Id="rId19" Type="http://schemas.openxmlformats.org/officeDocument/2006/relationships/image" Target="../media/image25.jpg"/><Relationship Id="rId31" Type="http://schemas.openxmlformats.org/officeDocument/2006/relationships/image" Target="../media/image37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Relationship Id="rId14" Type="http://schemas.openxmlformats.org/officeDocument/2006/relationships/image" Target="../media/image20.gif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95753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2451463" y="1690617"/>
            <a:ext cx="728907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我的大学生活</a:t>
            </a:r>
          </a:p>
        </p:txBody>
      </p:sp>
      <p:sp>
        <p:nvSpPr>
          <p:cNvPr id="5" name="椭圆 4"/>
          <p:cNvSpPr/>
          <p:nvPr/>
        </p:nvSpPr>
        <p:spPr>
          <a:xfrm>
            <a:off x="5963361" y="3600770"/>
            <a:ext cx="265279" cy="265279"/>
          </a:xfrm>
          <a:prstGeom prst="ellipse">
            <a:avLst/>
          </a:prstGeom>
          <a:solidFill>
            <a:srgbClr val="DA2B2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Microsoft YaHei UI Light"/>
              <a:cs typeface="+mn-cs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837754" y="3471798"/>
            <a:ext cx="516492" cy="516488"/>
          </a:xfrm>
          <a:prstGeom prst="ellipse">
            <a:avLst/>
          </a:prstGeom>
          <a:solidFill>
            <a:srgbClr val="DA2B2B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Microsoft YaHei UI Light"/>
              <a:cs typeface="+mn-cs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088967" y="3866049"/>
            <a:ext cx="0" cy="3174831"/>
          </a:xfrm>
          <a:prstGeom prst="line">
            <a:avLst/>
          </a:prstGeom>
          <a:ln w="28575">
            <a:solidFill>
              <a:srgbClr val="DA2B2B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2451463" y="2459379"/>
            <a:ext cx="7289074" cy="52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By </a:t>
            </a:r>
            <a:r>
              <a:rPr kumimoji="0" lang="en-US" altLang="zh-CN" sz="2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i</a:t>
            </a:r>
            <a:r>
              <a:rPr kumimoji="0" lang="zh-CN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有乐</a:t>
            </a:r>
          </a:p>
        </p:txBody>
      </p:sp>
    </p:spTree>
    <p:extLst>
      <p:ext uri="{BB962C8B-B14F-4D97-AF65-F5344CB8AC3E}">
        <p14:creationId xmlns:p14="http://schemas.microsoft.com/office/powerpoint/2010/main" val="3893891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5837754" y="1267078"/>
            <a:ext cx="516492" cy="516488"/>
            <a:chOff x="5837754" y="3471798"/>
            <a:chExt cx="516492" cy="516488"/>
          </a:xfrm>
        </p:grpSpPr>
        <p:sp>
          <p:nvSpPr>
            <p:cNvPr id="3" name="椭圆 2"/>
            <p:cNvSpPr/>
            <p:nvPr/>
          </p:nvSpPr>
          <p:spPr>
            <a:xfrm>
              <a:off x="5963361" y="3600770"/>
              <a:ext cx="265279" cy="265279"/>
            </a:xfrm>
            <a:prstGeom prst="ellipse">
              <a:avLst/>
            </a:prstGeom>
            <a:solidFill>
              <a:srgbClr val="DA2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Microsoft YaHei UI Light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837754" y="3471798"/>
              <a:ext cx="516492" cy="516488"/>
            </a:xfrm>
            <a:prstGeom prst="ellipse">
              <a:avLst/>
            </a:prstGeom>
            <a:solidFill>
              <a:srgbClr val="DA2B2B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Microsoft YaHei UI Light"/>
                <a:cs typeface="+mn-cs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6088968" y="0"/>
            <a:ext cx="0" cy="6929120"/>
          </a:xfrm>
          <a:prstGeom prst="line">
            <a:avLst/>
          </a:prstGeom>
          <a:ln w="28575">
            <a:solidFill>
              <a:srgbClr val="DA2B2B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37754" y="4660518"/>
            <a:ext cx="516492" cy="516488"/>
            <a:chOff x="5837754" y="3471798"/>
            <a:chExt cx="516492" cy="516488"/>
          </a:xfrm>
        </p:grpSpPr>
        <p:sp>
          <p:nvSpPr>
            <p:cNvPr id="10" name="椭圆 9"/>
            <p:cNvSpPr/>
            <p:nvPr/>
          </p:nvSpPr>
          <p:spPr>
            <a:xfrm>
              <a:off x="5963361" y="3600770"/>
              <a:ext cx="265279" cy="265279"/>
            </a:xfrm>
            <a:prstGeom prst="ellipse">
              <a:avLst/>
            </a:prstGeom>
            <a:solidFill>
              <a:srgbClr val="DA2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Microsoft YaHei UI Light"/>
                <a:cs typeface="+mn-cs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5837754" y="3471798"/>
              <a:ext cx="516492" cy="516488"/>
            </a:xfrm>
            <a:prstGeom prst="ellipse">
              <a:avLst/>
            </a:prstGeom>
            <a:solidFill>
              <a:srgbClr val="DA2B2B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Microsoft YaHei UI Light"/>
                <a:cs typeface="+mn-cs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3638113" y="1334145"/>
            <a:ext cx="1842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2010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年</a:t>
            </a: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9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月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782109" y="1857365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辅修英语双学位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605460" y="4764576"/>
            <a:ext cx="17796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2011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年</a:t>
            </a: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6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月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605460" y="5287796"/>
            <a:ext cx="341632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荣获“外研社杯” 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Microsoft YaHei UI Light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英语演讲比赛二等奖</a:t>
            </a:r>
          </a:p>
        </p:txBody>
      </p:sp>
    </p:spTree>
    <p:extLst>
      <p:ext uri="{BB962C8B-B14F-4D97-AF65-F5344CB8AC3E}">
        <p14:creationId xmlns:p14="http://schemas.microsoft.com/office/powerpoint/2010/main" val="2525708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25674" y="1250031"/>
            <a:ext cx="516492" cy="516488"/>
            <a:chOff x="5837754" y="3471798"/>
            <a:chExt cx="516492" cy="516488"/>
          </a:xfrm>
        </p:grpSpPr>
        <p:sp>
          <p:nvSpPr>
            <p:cNvPr id="3" name="椭圆 2"/>
            <p:cNvSpPr/>
            <p:nvPr/>
          </p:nvSpPr>
          <p:spPr>
            <a:xfrm>
              <a:off x="5963361" y="3600770"/>
              <a:ext cx="265279" cy="265279"/>
            </a:xfrm>
            <a:prstGeom prst="ellipse">
              <a:avLst/>
            </a:prstGeom>
            <a:solidFill>
              <a:srgbClr val="DA2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Microsoft YaHei UI Light"/>
                <a:cs typeface="+mn-cs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5837754" y="3471798"/>
              <a:ext cx="516492" cy="516488"/>
            </a:xfrm>
            <a:prstGeom prst="ellipse">
              <a:avLst/>
            </a:prstGeom>
            <a:solidFill>
              <a:srgbClr val="DA2B2B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Microsoft YaHei UI Light"/>
                <a:cs typeface="+mn-cs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6088968" y="0"/>
            <a:ext cx="0" cy="650240"/>
          </a:xfrm>
          <a:prstGeom prst="line">
            <a:avLst/>
          </a:prstGeom>
          <a:ln w="28575">
            <a:solidFill>
              <a:srgbClr val="DA2B2B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274805" y="1243299"/>
            <a:ext cx="1846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2013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年</a:t>
            </a: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4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月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274805" y="1766519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在太原新东方开始实习</a:t>
            </a: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883920" y="650240"/>
            <a:ext cx="5205048" cy="0"/>
          </a:xfrm>
          <a:prstGeom prst="line">
            <a:avLst/>
          </a:prstGeom>
          <a:ln w="28575">
            <a:solidFill>
              <a:srgbClr val="DA2B2B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883920" y="650240"/>
            <a:ext cx="0" cy="2854960"/>
          </a:xfrm>
          <a:prstGeom prst="line">
            <a:avLst/>
          </a:prstGeom>
          <a:ln w="28575">
            <a:solidFill>
              <a:srgbClr val="DA2B2B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883920" y="3505200"/>
            <a:ext cx="11308080" cy="0"/>
          </a:xfrm>
          <a:prstGeom prst="line">
            <a:avLst/>
          </a:prstGeom>
          <a:ln w="28575">
            <a:solidFill>
              <a:srgbClr val="DA2B2B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26350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837754" y="3216475"/>
            <a:ext cx="516492" cy="516488"/>
            <a:chOff x="5837754" y="3471798"/>
            <a:chExt cx="516492" cy="516488"/>
          </a:xfrm>
        </p:grpSpPr>
        <p:sp>
          <p:nvSpPr>
            <p:cNvPr id="4" name="椭圆 3"/>
            <p:cNvSpPr/>
            <p:nvPr/>
          </p:nvSpPr>
          <p:spPr>
            <a:xfrm>
              <a:off x="5963361" y="3600770"/>
              <a:ext cx="265279" cy="265279"/>
            </a:xfrm>
            <a:prstGeom prst="ellipse">
              <a:avLst/>
            </a:prstGeom>
            <a:solidFill>
              <a:srgbClr val="DA2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Microsoft YaHei UI Light"/>
                <a:cs typeface="+mn-cs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5837754" y="3471798"/>
              <a:ext cx="516492" cy="516488"/>
            </a:xfrm>
            <a:prstGeom prst="ellipse">
              <a:avLst/>
            </a:prstGeom>
            <a:solidFill>
              <a:srgbClr val="DA2B2B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Microsoft YaHei UI Light"/>
                <a:cs typeface="+mn-cs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6486885" y="3209743"/>
            <a:ext cx="1846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2013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年</a:t>
            </a: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5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DA2B2B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486885" y="3732963"/>
            <a:ext cx="45592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NECCS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全国大学生英语竞赛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ea"/>
              <a:ea typeface="Microsoft YaHei UI Light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ea"/>
                <a:ea typeface="Microsoft YaHei UI Light"/>
                <a:cs typeface="+mn-cs"/>
              </a:rPr>
              <a:t>省赛一等奖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6096000" y="3505200"/>
            <a:ext cx="0" cy="3444240"/>
          </a:xfrm>
          <a:prstGeom prst="line">
            <a:avLst/>
          </a:prstGeom>
          <a:ln w="28575">
            <a:solidFill>
              <a:srgbClr val="DA2B2B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-15240" y="3505200"/>
            <a:ext cx="6111240" cy="0"/>
          </a:xfrm>
          <a:prstGeom prst="line">
            <a:avLst/>
          </a:prstGeom>
          <a:ln w="28575">
            <a:solidFill>
              <a:srgbClr val="DA2B2B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090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2451463" y="2836993"/>
            <a:ext cx="7289074" cy="745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2014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年</a:t>
            </a: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7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月毕业</a:t>
            </a:r>
          </a:p>
        </p:txBody>
      </p:sp>
      <p:grpSp>
        <p:nvGrpSpPr>
          <p:cNvPr id="9" name="组合 8"/>
          <p:cNvGrpSpPr/>
          <p:nvPr/>
        </p:nvGrpSpPr>
        <p:grpSpPr>
          <a:xfrm flipV="1">
            <a:off x="5837754" y="-2922"/>
            <a:ext cx="516492" cy="2563242"/>
            <a:chOff x="5837754" y="3471798"/>
            <a:chExt cx="516492" cy="2563242"/>
          </a:xfrm>
        </p:grpSpPr>
        <p:cxnSp>
          <p:nvCxnSpPr>
            <p:cNvPr id="18" name="直接连接符 17"/>
            <p:cNvCxnSpPr>
              <a:stCxn id="20" idx="4"/>
            </p:cNvCxnSpPr>
            <p:nvPr/>
          </p:nvCxnSpPr>
          <p:spPr>
            <a:xfrm>
              <a:off x="6096000" y="3988286"/>
              <a:ext cx="0" cy="2046754"/>
            </a:xfrm>
            <a:prstGeom prst="line">
              <a:avLst/>
            </a:prstGeom>
            <a:ln w="28575">
              <a:solidFill>
                <a:srgbClr val="DA2B2B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5963361" y="3600770"/>
              <a:ext cx="265279" cy="265279"/>
            </a:xfrm>
            <a:prstGeom prst="ellipse">
              <a:avLst/>
            </a:prstGeom>
            <a:solidFill>
              <a:srgbClr val="DA2B2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Microsoft YaHei UI Light"/>
                <a:cs typeface="+mn-cs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5837754" y="3471798"/>
              <a:ext cx="516492" cy="516488"/>
            </a:xfrm>
            <a:prstGeom prst="ellipse">
              <a:avLst/>
            </a:prstGeom>
            <a:solidFill>
              <a:srgbClr val="DA2B2B">
                <a:alpha val="2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Microsoft YaHei UI Light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2985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99946"/>
            <a:ext cx="12192000" cy="494347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552211" y="4897036"/>
            <a:ext cx="30875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等线" panose="02010600030101010101" pitchFamily="2" charset="-122"/>
                <a:cs typeface="Segoe UI Semilight" panose="020B0402040204020203" pitchFamily="34" charset="0"/>
              </a:rPr>
              <a:t>See you on the 7th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 panose="020B0402040204020203" pitchFamily="34" charset="0"/>
              <a:ea typeface="等线" panose="02010600030101010101" pitchFamily="2" charset="-122"/>
              <a:cs typeface="Segoe UI Semilight" panose="020B0402040204020203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50776" y="5573732"/>
            <a:ext cx="34904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等线" panose="02010600030101010101" pitchFamily="2" charset="-122"/>
                <a:cs typeface="Segoe UI Semilight" panose="020B0402040204020203" pitchFamily="34" charset="0"/>
              </a:rPr>
              <a:t>Join us here on September 7 at</a:t>
            </a:r>
            <a:b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等线" panose="02010600030101010101" pitchFamily="2" charset="-122"/>
                <a:cs typeface="Segoe UI Semilight" panose="020B0402040204020203" pitchFamily="34" charset="0"/>
              </a:rPr>
            </a:b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Semilight" panose="020B0402040204020203" pitchFamily="34" charset="0"/>
                <a:ea typeface="等线" panose="02010600030101010101" pitchFamily="2" charset="-122"/>
                <a:cs typeface="Segoe UI Semilight" panose="020B0402040204020203" pitchFamily="34" charset="0"/>
              </a:rPr>
              <a:t>10 a.m. PDT to watch the keynote live.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Semilight" panose="020B0402040204020203" pitchFamily="34" charset="0"/>
              <a:ea typeface="等线" panose="02010600030101010101" pitchFamily="2" charset="-122"/>
              <a:cs typeface="Segoe UI Semilight" panose="020B04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1372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ChangeAspect="1" noChangeArrowheads="1" noTextEdit="1"/>
          </p:cNvSpPr>
          <p:nvPr/>
        </p:nvSpPr>
        <p:spPr bwMode="auto">
          <a:xfrm rot="20375177">
            <a:off x="1301750" y="-12700"/>
            <a:ext cx="10523538" cy="146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grpSp>
        <p:nvGrpSpPr>
          <p:cNvPr id="36" name="组合 35"/>
          <p:cNvGrpSpPr/>
          <p:nvPr/>
        </p:nvGrpSpPr>
        <p:grpSpPr>
          <a:xfrm rot="688061">
            <a:off x="-282906" y="1201699"/>
            <a:ext cx="12825882" cy="7342607"/>
            <a:chOff x="-1003812" y="225217"/>
            <a:chExt cx="12825882" cy="734260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 rot="20375177">
              <a:off x="51614" y="225217"/>
              <a:ext cx="10493375" cy="7342607"/>
            </a:xfrm>
            <a:custGeom>
              <a:avLst/>
              <a:gdLst>
                <a:gd name="T0" fmla="*/ 6610 w 6610"/>
                <a:gd name="T1" fmla="*/ 9196 h 9208"/>
                <a:gd name="T2" fmla="*/ 13 w 6610"/>
                <a:gd name="T3" fmla="*/ 9208 h 9208"/>
                <a:gd name="T4" fmla="*/ 0 w 6610"/>
                <a:gd name="T5" fmla="*/ 19 h 9208"/>
                <a:gd name="T6" fmla="*/ 6603 w 6610"/>
                <a:gd name="T7" fmla="*/ 0 h 9208"/>
                <a:gd name="T8" fmla="*/ 6610 w 6610"/>
                <a:gd name="T9" fmla="*/ 9196 h 9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10" h="9208">
                  <a:moveTo>
                    <a:pt x="6610" y="9196"/>
                  </a:moveTo>
                  <a:lnTo>
                    <a:pt x="13" y="9208"/>
                  </a:lnTo>
                  <a:lnTo>
                    <a:pt x="0" y="19"/>
                  </a:lnTo>
                  <a:lnTo>
                    <a:pt x="6603" y="0"/>
                  </a:lnTo>
                  <a:lnTo>
                    <a:pt x="6610" y="9196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solidFill>
                <a:srgbClr val="BCBCBC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 rot="20375177">
              <a:off x="1349332" y="7332574"/>
              <a:ext cx="10472738" cy="50800"/>
            </a:xfrm>
            <a:custGeom>
              <a:avLst/>
              <a:gdLst>
                <a:gd name="T0" fmla="*/ 6597 w 6597"/>
                <a:gd name="T1" fmla="*/ 6 h 32"/>
                <a:gd name="T2" fmla="*/ 0 w 6597"/>
                <a:gd name="T3" fmla="*/ 32 h 32"/>
                <a:gd name="T4" fmla="*/ 0 w 6597"/>
                <a:gd name="T5" fmla="*/ 25 h 32"/>
                <a:gd name="T6" fmla="*/ 6597 w 6597"/>
                <a:gd name="T7" fmla="*/ 0 h 32"/>
                <a:gd name="T8" fmla="*/ 6597 w 6597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7" h="32">
                  <a:moveTo>
                    <a:pt x="6597" y="6"/>
                  </a:moveTo>
                  <a:lnTo>
                    <a:pt x="0" y="32"/>
                  </a:lnTo>
                  <a:lnTo>
                    <a:pt x="0" y="25"/>
                  </a:lnTo>
                  <a:lnTo>
                    <a:pt x="6597" y="0"/>
                  </a:lnTo>
                  <a:lnTo>
                    <a:pt x="6597" y="6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 rot="20375177">
              <a:off x="1170206" y="6852063"/>
              <a:ext cx="10472738" cy="49213"/>
            </a:xfrm>
            <a:custGeom>
              <a:avLst/>
              <a:gdLst>
                <a:gd name="T0" fmla="*/ 6597 w 6597"/>
                <a:gd name="T1" fmla="*/ 6 h 31"/>
                <a:gd name="T2" fmla="*/ 0 w 6597"/>
                <a:gd name="T3" fmla="*/ 31 h 31"/>
                <a:gd name="T4" fmla="*/ 0 w 6597"/>
                <a:gd name="T5" fmla="*/ 19 h 31"/>
                <a:gd name="T6" fmla="*/ 6597 w 6597"/>
                <a:gd name="T7" fmla="*/ 0 h 31"/>
                <a:gd name="T8" fmla="*/ 6597 w 6597"/>
                <a:gd name="T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7" h="31">
                  <a:moveTo>
                    <a:pt x="6597" y="6"/>
                  </a:moveTo>
                  <a:lnTo>
                    <a:pt x="0" y="31"/>
                  </a:lnTo>
                  <a:lnTo>
                    <a:pt x="0" y="19"/>
                  </a:lnTo>
                  <a:lnTo>
                    <a:pt x="6597" y="0"/>
                  </a:lnTo>
                  <a:lnTo>
                    <a:pt x="6597" y="6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auto">
            <a:xfrm rot="20375177">
              <a:off x="991378" y="6371626"/>
              <a:ext cx="10463213" cy="50800"/>
            </a:xfrm>
            <a:custGeom>
              <a:avLst/>
              <a:gdLst>
                <a:gd name="T0" fmla="*/ 6591 w 6591"/>
                <a:gd name="T1" fmla="*/ 6 h 32"/>
                <a:gd name="T2" fmla="*/ 0 w 6591"/>
                <a:gd name="T3" fmla="*/ 32 h 32"/>
                <a:gd name="T4" fmla="*/ 0 w 6591"/>
                <a:gd name="T5" fmla="*/ 19 h 32"/>
                <a:gd name="T6" fmla="*/ 6591 w 6591"/>
                <a:gd name="T7" fmla="*/ 0 h 32"/>
                <a:gd name="T8" fmla="*/ 6591 w 6591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1" h="32">
                  <a:moveTo>
                    <a:pt x="6591" y="6"/>
                  </a:moveTo>
                  <a:lnTo>
                    <a:pt x="0" y="32"/>
                  </a:lnTo>
                  <a:lnTo>
                    <a:pt x="0" y="19"/>
                  </a:lnTo>
                  <a:lnTo>
                    <a:pt x="6591" y="0"/>
                  </a:lnTo>
                  <a:lnTo>
                    <a:pt x="6591" y="6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auto">
            <a:xfrm rot="20375177">
              <a:off x="810314" y="5880352"/>
              <a:ext cx="10463213" cy="60325"/>
            </a:xfrm>
            <a:custGeom>
              <a:avLst/>
              <a:gdLst>
                <a:gd name="T0" fmla="*/ 6591 w 6591"/>
                <a:gd name="T1" fmla="*/ 13 h 38"/>
                <a:gd name="T2" fmla="*/ 0 w 6591"/>
                <a:gd name="T3" fmla="*/ 38 h 38"/>
                <a:gd name="T4" fmla="*/ 0 w 6591"/>
                <a:gd name="T5" fmla="*/ 26 h 38"/>
                <a:gd name="T6" fmla="*/ 6591 w 6591"/>
                <a:gd name="T7" fmla="*/ 0 h 38"/>
                <a:gd name="T8" fmla="*/ 6591 w 6591"/>
                <a:gd name="T9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1" h="38">
                  <a:moveTo>
                    <a:pt x="6591" y="13"/>
                  </a:moveTo>
                  <a:lnTo>
                    <a:pt x="0" y="38"/>
                  </a:lnTo>
                  <a:lnTo>
                    <a:pt x="0" y="26"/>
                  </a:lnTo>
                  <a:lnTo>
                    <a:pt x="6591" y="0"/>
                  </a:lnTo>
                  <a:lnTo>
                    <a:pt x="6591" y="13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 rot="20375177">
              <a:off x="629803" y="5400091"/>
              <a:ext cx="10463213" cy="50800"/>
            </a:xfrm>
            <a:custGeom>
              <a:avLst/>
              <a:gdLst>
                <a:gd name="T0" fmla="*/ 6591 w 6591"/>
                <a:gd name="T1" fmla="*/ 13 h 32"/>
                <a:gd name="T2" fmla="*/ 0 w 6591"/>
                <a:gd name="T3" fmla="*/ 32 h 32"/>
                <a:gd name="T4" fmla="*/ 0 w 6591"/>
                <a:gd name="T5" fmla="*/ 25 h 32"/>
                <a:gd name="T6" fmla="*/ 6591 w 6591"/>
                <a:gd name="T7" fmla="*/ 0 h 32"/>
                <a:gd name="T8" fmla="*/ 6591 w 6591"/>
                <a:gd name="T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1" h="32">
                  <a:moveTo>
                    <a:pt x="6591" y="13"/>
                  </a:moveTo>
                  <a:lnTo>
                    <a:pt x="0" y="32"/>
                  </a:lnTo>
                  <a:lnTo>
                    <a:pt x="0" y="25"/>
                  </a:lnTo>
                  <a:lnTo>
                    <a:pt x="6591" y="0"/>
                  </a:lnTo>
                  <a:lnTo>
                    <a:pt x="6591" y="13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 rot="20375177">
              <a:off x="450399" y="4918043"/>
              <a:ext cx="10463213" cy="50800"/>
            </a:xfrm>
            <a:custGeom>
              <a:avLst/>
              <a:gdLst>
                <a:gd name="T0" fmla="*/ 6591 w 6591"/>
                <a:gd name="T1" fmla="*/ 13 h 32"/>
                <a:gd name="T2" fmla="*/ 0 w 6591"/>
                <a:gd name="T3" fmla="*/ 32 h 32"/>
                <a:gd name="T4" fmla="*/ 0 w 6591"/>
                <a:gd name="T5" fmla="*/ 26 h 32"/>
                <a:gd name="T6" fmla="*/ 6591 w 6591"/>
                <a:gd name="T7" fmla="*/ 0 h 32"/>
                <a:gd name="T8" fmla="*/ 6591 w 6591"/>
                <a:gd name="T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1" h="32">
                  <a:moveTo>
                    <a:pt x="6591" y="13"/>
                  </a:moveTo>
                  <a:lnTo>
                    <a:pt x="0" y="32"/>
                  </a:lnTo>
                  <a:lnTo>
                    <a:pt x="0" y="26"/>
                  </a:lnTo>
                  <a:lnTo>
                    <a:pt x="6591" y="0"/>
                  </a:lnTo>
                  <a:lnTo>
                    <a:pt x="6591" y="13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 rot="20375177">
              <a:off x="271550" y="4437483"/>
              <a:ext cx="10463213" cy="50800"/>
            </a:xfrm>
            <a:custGeom>
              <a:avLst/>
              <a:gdLst>
                <a:gd name="T0" fmla="*/ 6591 w 6591"/>
                <a:gd name="T1" fmla="*/ 6 h 32"/>
                <a:gd name="T2" fmla="*/ 0 w 6591"/>
                <a:gd name="T3" fmla="*/ 32 h 32"/>
                <a:gd name="T4" fmla="*/ 0 w 6591"/>
                <a:gd name="T5" fmla="*/ 25 h 32"/>
                <a:gd name="T6" fmla="*/ 6591 w 6591"/>
                <a:gd name="T7" fmla="*/ 0 h 32"/>
                <a:gd name="T8" fmla="*/ 6591 w 6591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1" h="32">
                  <a:moveTo>
                    <a:pt x="6591" y="6"/>
                  </a:moveTo>
                  <a:lnTo>
                    <a:pt x="0" y="32"/>
                  </a:lnTo>
                  <a:lnTo>
                    <a:pt x="0" y="25"/>
                  </a:lnTo>
                  <a:lnTo>
                    <a:pt x="6591" y="0"/>
                  </a:lnTo>
                  <a:lnTo>
                    <a:pt x="6591" y="6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 rot="20375177">
              <a:off x="83197" y="3958634"/>
              <a:ext cx="10472738" cy="49213"/>
            </a:xfrm>
            <a:custGeom>
              <a:avLst/>
              <a:gdLst>
                <a:gd name="T0" fmla="*/ 6597 w 6597"/>
                <a:gd name="T1" fmla="*/ 6 h 31"/>
                <a:gd name="T2" fmla="*/ 0 w 6597"/>
                <a:gd name="T3" fmla="*/ 31 h 31"/>
                <a:gd name="T4" fmla="*/ 0 w 6597"/>
                <a:gd name="T5" fmla="*/ 25 h 31"/>
                <a:gd name="T6" fmla="*/ 6597 w 6597"/>
                <a:gd name="T7" fmla="*/ 0 h 31"/>
                <a:gd name="T8" fmla="*/ 6597 w 6597"/>
                <a:gd name="T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7" h="31">
                  <a:moveTo>
                    <a:pt x="6597" y="6"/>
                  </a:moveTo>
                  <a:lnTo>
                    <a:pt x="0" y="31"/>
                  </a:lnTo>
                  <a:lnTo>
                    <a:pt x="0" y="25"/>
                  </a:lnTo>
                  <a:lnTo>
                    <a:pt x="6597" y="0"/>
                  </a:lnTo>
                  <a:lnTo>
                    <a:pt x="6597" y="6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 rot="20375177">
              <a:off x="-95930" y="3476536"/>
              <a:ext cx="10472738" cy="50800"/>
            </a:xfrm>
            <a:custGeom>
              <a:avLst/>
              <a:gdLst>
                <a:gd name="T0" fmla="*/ 6597 w 6597"/>
                <a:gd name="T1" fmla="*/ 6 h 32"/>
                <a:gd name="T2" fmla="*/ 0 w 6597"/>
                <a:gd name="T3" fmla="*/ 32 h 32"/>
                <a:gd name="T4" fmla="*/ 0 w 6597"/>
                <a:gd name="T5" fmla="*/ 19 h 32"/>
                <a:gd name="T6" fmla="*/ 6597 w 6597"/>
                <a:gd name="T7" fmla="*/ 0 h 32"/>
                <a:gd name="T8" fmla="*/ 6597 w 6597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7" h="32">
                  <a:moveTo>
                    <a:pt x="6597" y="6"/>
                  </a:moveTo>
                  <a:lnTo>
                    <a:pt x="0" y="32"/>
                  </a:lnTo>
                  <a:lnTo>
                    <a:pt x="0" y="19"/>
                  </a:lnTo>
                  <a:lnTo>
                    <a:pt x="6597" y="0"/>
                  </a:lnTo>
                  <a:lnTo>
                    <a:pt x="6597" y="6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 rot="20375177">
              <a:off x="-275056" y="2996025"/>
              <a:ext cx="10472738" cy="49213"/>
            </a:xfrm>
            <a:custGeom>
              <a:avLst/>
              <a:gdLst>
                <a:gd name="T0" fmla="*/ 6597 w 6597"/>
                <a:gd name="T1" fmla="*/ 6 h 31"/>
                <a:gd name="T2" fmla="*/ 0 w 6597"/>
                <a:gd name="T3" fmla="*/ 31 h 31"/>
                <a:gd name="T4" fmla="*/ 0 w 6597"/>
                <a:gd name="T5" fmla="*/ 19 h 31"/>
                <a:gd name="T6" fmla="*/ 6597 w 6597"/>
                <a:gd name="T7" fmla="*/ 0 h 31"/>
                <a:gd name="T8" fmla="*/ 6597 w 6597"/>
                <a:gd name="T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7" h="31">
                  <a:moveTo>
                    <a:pt x="6597" y="6"/>
                  </a:moveTo>
                  <a:lnTo>
                    <a:pt x="0" y="31"/>
                  </a:lnTo>
                  <a:lnTo>
                    <a:pt x="0" y="19"/>
                  </a:lnTo>
                  <a:lnTo>
                    <a:pt x="6597" y="0"/>
                  </a:lnTo>
                  <a:lnTo>
                    <a:pt x="6597" y="6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auto">
            <a:xfrm rot="20375177">
              <a:off x="-455545" y="2506363"/>
              <a:ext cx="10463213" cy="60325"/>
            </a:xfrm>
            <a:custGeom>
              <a:avLst/>
              <a:gdLst>
                <a:gd name="T0" fmla="*/ 6591 w 6591"/>
                <a:gd name="T1" fmla="*/ 13 h 38"/>
                <a:gd name="T2" fmla="*/ 0 w 6591"/>
                <a:gd name="T3" fmla="*/ 38 h 38"/>
                <a:gd name="T4" fmla="*/ 0 w 6591"/>
                <a:gd name="T5" fmla="*/ 25 h 38"/>
                <a:gd name="T6" fmla="*/ 6591 w 6591"/>
                <a:gd name="T7" fmla="*/ 0 h 38"/>
                <a:gd name="T8" fmla="*/ 6591 w 6591"/>
                <a:gd name="T9" fmla="*/ 13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1" h="38">
                  <a:moveTo>
                    <a:pt x="6591" y="13"/>
                  </a:moveTo>
                  <a:lnTo>
                    <a:pt x="0" y="38"/>
                  </a:lnTo>
                  <a:lnTo>
                    <a:pt x="0" y="25"/>
                  </a:lnTo>
                  <a:lnTo>
                    <a:pt x="6591" y="0"/>
                  </a:lnTo>
                  <a:lnTo>
                    <a:pt x="6591" y="13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6" name="Freeform 24"/>
            <p:cNvSpPr>
              <a:spLocks/>
            </p:cNvSpPr>
            <p:nvPr/>
          </p:nvSpPr>
          <p:spPr bwMode="auto">
            <a:xfrm rot="20375177">
              <a:off x="-636609" y="2024614"/>
              <a:ext cx="10463213" cy="50800"/>
            </a:xfrm>
            <a:custGeom>
              <a:avLst/>
              <a:gdLst>
                <a:gd name="T0" fmla="*/ 6591 w 6591"/>
                <a:gd name="T1" fmla="*/ 13 h 32"/>
                <a:gd name="T2" fmla="*/ 0 w 6591"/>
                <a:gd name="T3" fmla="*/ 32 h 32"/>
                <a:gd name="T4" fmla="*/ 0 w 6591"/>
                <a:gd name="T5" fmla="*/ 26 h 32"/>
                <a:gd name="T6" fmla="*/ 6591 w 6591"/>
                <a:gd name="T7" fmla="*/ 0 h 32"/>
                <a:gd name="T8" fmla="*/ 6591 w 6591"/>
                <a:gd name="T9" fmla="*/ 1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1" h="32">
                  <a:moveTo>
                    <a:pt x="6591" y="13"/>
                  </a:moveTo>
                  <a:lnTo>
                    <a:pt x="0" y="32"/>
                  </a:lnTo>
                  <a:lnTo>
                    <a:pt x="0" y="26"/>
                  </a:lnTo>
                  <a:lnTo>
                    <a:pt x="6591" y="0"/>
                  </a:lnTo>
                  <a:lnTo>
                    <a:pt x="6591" y="13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 rot="20375177">
              <a:off x="-815459" y="1544053"/>
              <a:ext cx="10463213" cy="50800"/>
            </a:xfrm>
            <a:custGeom>
              <a:avLst/>
              <a:gdLst>
                <a:gd name="T0" fmla="*/ 6591 w 6591"/>
                <a:gd name="T1" fmla="*/ 6 h 32"/>
                <a:gd name="T2" fmla="*/ 0 w 6591"/>
                <a:gd name="T3" fmla="*/ 32 h 32"/>
                <a:gd name="T4" fmla="*/ 0 w 6591"/>
                <a:gd name="T5" fmla="*/ 25 h 32"/>
                <a:gd name="T6" fmla="*/ 6591 w 6591"/>
                <a:gd name="T7" fmla="*/ 0 h 32"/>
                <a:gd name="T8" fmla="*/ 6591 w 6591"/>
                <a:gd name="T9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1" h="32">
                  <a:moveTo>
                    <a:pt x="6591" y="6"/>
                  </a:moveTo>
                  <a:lnTo>
                    <a:pt x="0" y="32"/>
                  </a:lnTo>
                  <a:lnTo>
                    <a:pt x="0" y="25"/>
                  </a:lnTo>
                  <a:lnTo>
                    <a:pt x="6591" y="0"/>
                  </a:lnTo>
                  <a:lnTo>
                    <a:pt x="6591" y="6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34" name="Freeform 32"/>
            <p:cNvSpPr>
              <a:spLocks/>
            </p:cNvSpPr>
            <p:nvPr/>
          </p:nvSpPr>
          <p:spPr bwMode="auto">
            <a:xfrm rot="20375177">
              <a:off x="-1003812" y="1065204"/>
              <a:ext cx="10472738" cy="49213"/>
            </a:xfrm>
            <a:custGeom>
              <a:avLst/>
              <a:gdLst>
                <a:gd name="T0" fmla="*/ 6597 w 6597"/>
                <a:gd name="T1" fmla="*/ 6 h 31"/>
                <a:gd name="T2" fmla="*/ 0 w 6597"/>
                <a:gd name="T3" fmla="*/ 31 h 31"/>
                <a:gd name="T4" fmla="*/ 0 w 6597"/>
                <a:gd name="T5" fmla="*/ 25 h 31"/>
                <a:gd name="T6" fmla="*/ 6597 w 6597"/>
                <a:gd name="T7" fmla="*/ 0 h 31"/>
                <a:gd name="T8" fmla="*/ 6597 w 6597"/>
                <a:gd name="T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97" h="31">
                  <a:moveTo>
                    <a:pt x="6597" y="6"/>
                  </a:moveTo>
                  <a:lnTo>
                    <a:pt x="0" y="31"/>
                  </a:lnTo>
                  <a:lnTo>
                    <a:pt x="0" y="25"/>
                  </a:lnTo>
                  <a:lnTo>
                    <a:pt x="6597" y="0"/>
                  </a:lnTo>
                  <a:lnTo>
                    <a:pt x="6597" y="6"/>
                  </a:lnTo>
                  <a:close/>
                </a:path>
              </a:pathLst>
            </a:custGeom>
            <a:solidFill>
              <a:srgbClr val="C5C5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427" y="1265983"/>
            <a:ext cx="10723793" cy="4871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391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9751" y="2627306"/>
            <a:ext cx="6852498" cy="1603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72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62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681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63" y="0"/>
            <a:ext cx="51435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7638" y="0"/>
            <a:ext cx="5143500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096000" y="0"/>
            <a:ext cx="1112520" cy="6858000"/>
          </a:xfrm>
          <a:prstGeom prst="rect">
            <a:avLst/>
          </a:prstGeom>
          <a:gradFill flip="none" rotWithShape="1">
            <a:gsLst>
              <a:gs pos="100000">
                <a:schemeClr val="tx1">
                  <a:lumMod val="50000"/>
                  <a:lumOff val="50000"/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5181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12" y="0"/>
            <a:ext cx="12215812" cy="6845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469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表格 12"/>
          <p:cNvGraphicFramePr>
            <a:graphicFrameLocks noGrp="1"/>
          </p:cNvGraphicFramePr>
          <p:nvPr>
            <p:extLst/>
          </p:nvPr>
        </p:nvGraphicFramePr>
        <p:xfrm>
          <a:off x="0" y="0"/>
          <a:ext cx="12191998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1714">
                  <a:extLst>
                    <a:ext uri="{9D8B030D-6E8A-4147-A177-3AD203B41FA5}">
                      <a16:colId xmlns:a16="http://schemas.microsoft.com/office/drawing/2014/main" val="3214078891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2286514136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2227090243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2454384715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2169059460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1342219470"/>
                    </a:ext>
                  </a:extLst>
                </a:gridCol>
                <a:gridCol w="1741714">
                  <a:extLst>
                    <a:ext uri="{9D8B030D-6E8A-4147-A177-3AD203B41FA5}">
                      <a16:colId xmlns:a16="http://schemas.microsoft.com/office/drawing/2014/main" val="930717755"/>
                    </a:ext>
                  </a:extLst>
                </a:gridCol>
              </a:tblGrid>
              <a:tr h="137160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2186855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4002698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066588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0443685"/>
                  </a:ext>
                </a:extLst>
              </a:tr>
              <a:tr h="137160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6509360"/>
                  </a:ext>
                </a:extLst>
              </a:tr>
            </a:tbl>
          </a:graphicData>
        </a:graphic>
      </p:graphicFrame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541" y="5757535"/>
            <a:ext cx="1642918" cy="53843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1" t="25778" r="7278" b="39496"/>
          <a:stretch/>
        </p:blipFill>
        <p:spPr>
          <a:xfrm>
            <a:off x="263525" y="382005"/>
            <a:ext cx="1365493" cy="40439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4" r="7201"/>
          <a:stretch/>
        </p:blipFill>
        <p:spPr>
          <a:xfrm>
            <a:off x="242400" y="3216841"/>
            <a:ext cx="1329749" cy="403571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2" t="23812" r="12835" b="33432"/>
          <a:stretch/>
        </p:blipFill>
        <p:spPr>
          <a:xfrm>
            <a:off x="263525" y="1791151"/>
            <a:ext cx="1308624" cy="41732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96" b="21366"/>
          <a:stretch/>
        </p:blipFill>
        <p:spPr>
          <a:xfrm>
            <a:off x="1936449" y="3097438"/>
            <a:ext cx="1325418" cy="54811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124" y="4609704"/>
            <a:ext cx="1264484" cy="37274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92" t="33491" r="5539" b="36497"/>
          <a:stretch/>
        </p:blipFill>
        <p:spPr>
          <a:xfrm>
            <a:off x="3736444" y="3169990"/>
            <a:ext cx="1176946" cy="458398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9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 b="15832"/>
          <a:stretch/>
        </p:blipFill>
        <p:spPr>
          <a:xfrm>
            <a:off x="2013822" y="1853491"/>
            <a:ext cx="1228927" cy="292648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6" t="29343" r="12906" b="29104"/>
          <a:stretch/>
        </p:blipFill>
        <p:spPr>
          <a:xfrm>
            <a:off x="1772772" y="5931923"/>
            <a:ext cx="1520388" cy="413356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141"/>
          <a:stretch/>
        </p:blipFill>
        <p:spPr>
          <a:xfrm>
            <a:off x="1955567" y="4599798"/>
            <a:ext cx="1287182" cy="45680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8043" y="1775410"/>
            <a:ext cx="1235347" cy="56498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768" y="357334"/>
            <a:ext cx="1593879" cy="453732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259" y="4661923"/>
            <a:ext cx="1332890" cy="353216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789" b="32005"/>
          <a:stretch/>
        </p:blipFill>
        <p:spPr>
          <a:xfrm>
            <a:off x="415948" y="5931923"/>
            <a:ext cx="1060646" cy="383474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702496" y="5848173"/>
            <a:ext cx="1370416" cy="44476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7124" y="3189882"/>
            <a:ext cx="1482547" cy="471166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67"/>
          <a:stretch/>
        </p:blipFill>
        <p:spPr>
          <a:xfrm>
            <a:off x="3711600" y="4571530"/>
            <a:ext cx="1148727" cy="605651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82" b="16779"/>
          <a:stretch/>
        </p:blipFill>
        <p:spPr>
          <a:xfrm>
            <a:off x="7049887" y="4599798"/>
            <a:ext cx="1508261" cy="407206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8840" y="5892321"/>
            <a:ext cx="1221553" cy="372784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5" t="20195" r="19025" b="17863"/>
          <a:stretch/>
        </p:blipFill>
        <p:spPr>
          <a:xfrm>
            <a:off x="7119088" y="5861528"/>
            <a:ext cx="1258163" cy="453869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0" t="25964" r="4761" b="29712"/>
          <a:stretch/>
        </p:blipFill>
        <p:spPr>
          <a:xfrm>
            <a:off x="7049887" y="3147116"/>
            <a:ext cx="1550120" cy="473296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49" b="28388"/>
          <a:stretch/>
        </p:blipFill>
        <p:spPr>
          <a:xfrm>
            <a:off x="7065929" y="1844003"/>
            <a:ext cx="1423429" cy="448589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5" t="13463" r="13279" b="17392"/>
          <a:stretch/>
        </p:blipFill>
        <p:spPr>
          <a:xfrm>
            <a:off x="5257534" y="1781129"/>
            <a:ext cx="1555142" cy="570335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351" y="317372"/>
            <a:ext cx="1393561" cy="613167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450" b="26467"/>
          <a:stretch/>
        </p:blipFill>
        <p:spPr>
          <a:xfrm>
            <a:off x="5303912" y="382005"/>
            <a:ext cx="1635759" cy="531269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898840" y="4571530"/>
            <a:ext cx="1420520" cy="634834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898840" y="3147116"/>
            <a:ext cx="1302801" cy="643085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10641982" y="5778561"/>
            <a:ext cx="1410528" cy="600303"/>
          </a:xfrm>
          <a:prstGeom prst="rect">
            <a:avLst/>
          </a:prstGeom>
        </p:spPr>
      </p:pic>
      <p:pic>
        <p:nvPicPr>
          <p:cNvPr id="46" name="图片 45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10641982" y="4571530"/>
            <a:ext cx="1288273" cy="564096"/>
          </a:xfrm>
          <a:prstGeom prst="rect">
            <a:avLst/>
          </a:prstGeom>
        </p:spPr>
      </p:pic>
      <p:pic>
        <p:nvPicPr>
          <p:cNvPr id="47" name="图片 46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8869735" y="1781129"/>
            <a:ext cx="1449625" cy="559269"/>
          </a:xfrm>
          <a:prstGeom prst="rect">
            <a:avLst/>
          </a:prstGeom>
        </p:spPr>
      </p:pic>
      <p:pic>
        <p:nvPicPr>
          <p:cNvPr id="48" name="图片 47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8752263" y="398816"/>
            <a:ext cx="1473945" cy="490281"/>
          </a:xfrm>
          <a:prstGeom prst="rect">
            <a:avLst/>
          </a:prstGeom>
        </p:spPr>
      </p:pic>
      <p:pic>
        <p:nvPicPr>
          <p:cNvPr id="49" name="图片 48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0641982" y="3281407"/>
            <a:ext cx="1322120" cy="339005"/>
          </a:xfrm>
          <a:prstGeom prst="rect">
            <a:avLst/>
          </a:prstGeom>
        </p:spPr>
      </p:pic>
      <p:pic>
        <p:nvPicPr>
          <p:cNvPr id="50" name="图片 49"/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0641982" y="1817759"/>
            <a:ext cx="1328911" cy="464404"/>
          </a:xfrm>
          <a:prstGeom prst="rect">
            <a:avLst/>
          </a:prstGeom>
        </p:spPr>
      </p:pic>
      <p:pic>
        <p:nvPicPr>
          <p:cNvPr id="51" name="图片 50"/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10726569" y="382005"/>
            <a:ext cx="1165394" cy="568656"/>
          </a:xfrm>
          <a:prstGeom prst="rect">
            <a:avLst/>
          </a:prstGeom>
        </p:spPr>
      </p:pic>
      <p:pic>
        <p:nvPicPr>
          <p:cNvPr id="52" name="图片 51"/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7032725" y="420029"/>
            <a:ext cx="1615408" cy="403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742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7810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超粗">
      <a:majorFont>
        <a:latin typeface="Calibri Light"/>
        <a:ea typeface="方正超粗黑简体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UI LIGHT">
      <a:majorFont>
        <a:latin typeface="Microsoft YaHei UI Light"/>
        <a:ea typeface="Microsoft YaHei UI Light"/>
        <a:cs typeface=""/>
      </a:majorFont>
      <a:minorFont>
        <a:latin typeface="Times New Roman"/>
        <a:ea typeface="Microsoft YaHei UI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70</Words>
  <Application>Microsoft Office PowerPoint</Application>
  <PresentationFormat>宽屏</PresentationFormat>
  <Paragraphs>15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14</vt:i4>
      </vt:variant>
    </vt:vector>
  </HeadingPairs>
  <TitlesOfParts>
    <vt:vector size="28" baseType="lpstr">
      <vt:lpstr>Microsoft YaHei UI Light</vt:lpstr>
      <vt:lpstr>等线</vt:lpstr>
      <vt:lpstr>等线 Light</vt:lpstr>
      <vt:lpstr>方正超粗黑简体</vt:lpstr>
      <vt:lpstr>微软雅黑</vt:lpstr>
      <vt:lpstr>微软雅黑 Light</vt:lpstr>
      <vt:lpstr>Arial</vt:lpstr>
      <vt:lpstr>Calibri</vt:lpstr>
      <vt:lpstr>Calibri Light</vt:lpstr>
      <vt:lpstr>Segoe UI Semilight</vt:lpstr>
      <vt:lpstr>Times New Roman</vt:lpstr>
      <vt:lpstr>Office 主题​​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4</cp:revision>
  <dcterms:created xsi:type="dcterms:W3CDTF">2016-12-14T06:33:13Z</dcterms:created>
  <dcterms:modified xsi:type="dcterms:W3CDTF">2016-12-26T07:01:05Z</dcterms:modified>
</cp:coreProperties>
</file>