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media/image8.jpg" ContentType="image/gif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9" r:id="rId9"/>
    <p:sldMasterId id="2147483781" r:id="rId10"/>
  </p:sldMasterIdLst>
  <p:notesMasterIdLst>
    <p:notesMasterId r:id="rId36"/>
  </p:notesMasterIdLst>
  <p:sldIdLst>
    <p:sldId id="256" r:id="rId11"/>
    <p:sldId id="290" r:id="rId12"/>
    <p:sldId id="276" r:id="rId13"/>
    <p:sldId id="289" r:id="rId14"/>
    <p:sldId id="292" r:id="rId15"/>
    <p:sldId id="293" r:id="rId16"/>
    <p:sldId id="257" r:id="rId17"/>
    <p:sldId id="288" r:id="rId18"/>
    <p:sldId id="270" r:id="rId19"/>
    <p:sldId id="258" r:id="rId20"/>
    <p:sldId id="280" r:id="rId21"/>
    <p:sldId id="285" r:id="rId22"/>
    <p:sldId id="286" r:id="rId23"/>
    <p:sldId id="287" r:id="rId24"/>
    <p:sldId id="282" r:id="rId25"/>
    <p:sldId id="269" r:id="rId26"/>
    <p:sldId id="291" r:id="rId27"/>
    <p:sldId id="279" r:id="rId28"/>
    <p:sldId id="266" r:id="rId29"/>
    <p:sldId id="273" r:id="rId30"/>
    <p:sldId id="284" r:id="rId31"/>
    <p:sldId id="278" r:id="rId32"/>
    <p:sldId id="283" r:id="rId33"/>
    <p:sldId id="267" r:id="rId34"/>
    <p:sldId id="26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9D4E"/>
    <a:srgbClr val="FC8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3E3EAA-CAC0-4A93-AA9B-9FFAA68D3C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C1B4AC-31B9-4210-AF17-F437A09AF6DF}">
      <dgm:prSet/>
      <dgm:spPr>
        <a:solidFill>
          <a:srgbClr val="6E9D4E"/>
        </a:solidFill>
      </dgm:spPr>
      <dgm:t>
        <a:bodyPr/>
        <a:lstStyle/>
        <a:p>
          <a:pPr rtl="0"/>
          <a:r>
            <a:rPr lang="zh-CN" b="1" i="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问题：路演混乱，人手少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6BEDBA-B7F0-4086-9795-C8E3A5E7269E}" type="parTrans" cxnId="{99F2B467-AF31-498E-871F-6C3A9EC34416}">
      <dgm:prSet/>
      <dgm:spPr/>
      <dgm:t>
        <a:bodyPr/>
        <a:lstStyle/>
        <a:p>
          <a:endParaRPr lang="zh-CN" altLang="en-US"/>
        </a:p>
      </dgm:t>
    </dgm:pt>
    <dgm:pt modelId="{5016DF2E-7AE1-4CB7-8CDB-BA9E3DFF5078}" type="sibTrans" cxnId="{99F2B467-AF31-498E-871F-6C3A9EC34416}">
      <dgm:prSet/>
      <dgm:spPr/>
      <dgm:t>
        <a:bodyPr/>
        <a:lstStyle/>
        <a:p>
          <a:endParaRPr lang="zh-CN" altLang="en-US"/>
        </a:p>
      </dgm:t>
    </dgm:pt>
    <dgm:pt modelId="{1B5CDC8A-AC60-4B36-B36E-1EC678FE4A15}">
      <dgm:prSet/>
      <dgm:spPr/>
      <dgm:t>
        <a:bodyPr/>
        <a:lstStyle/>
        <a:p>
          <a:pPr rtl="0"/>
          <a:r>
            <a:rPr lang="zh-CN" b="0" i="0" baseline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信息缺乏共享，大家的困难不能交流。</a:t>
          </a:r>
          <a:endParaRPr lang="zh-CN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C880DB7F-882D-4A4A-8C7E-DC1D15F10CDF}" type="parTrans" cxnId="{78F8164A-97F8-40DA-85ED-EBA7B0C2E3E5}">
      <dgm:prSet/>
      <dgm:spPr/>
      <dgm:t>
        <a:bodyPr/>
        <a:lstStyle/>
        <a:p>
          <a:endParaRPr lang="zh-CN" altLang="en-US"/>
        </a:p>
      </dgm:t>
    </dgm:pt>
    <dgm:pt modelId="{C33F8F4D-5E1E-4802-AF5E-6D567ABDFA3F}" type="sibTrans" cxnId="{78F8164A-97F8-40DA-85ED-EBA7B0C2E3E5}">
      <dgm:prSet/>
      <dgm:spPr/>
      <dgm:t>
        <a:bodyPr/>
        <a:lstStyle/>
        <a:p>
          <a:endParaRPr lang="zh-CN" altLang="en-US"/>
        </a:p>
      </dgm:t>
    </dgm:pt>
    <dgm:pt modelId="{71F61051-EB50-409D-B620-A5D43B7EC3C4}">
      <dgm:prSet/>
      <dgm:spPr/>
      <dgm:t>
        <a:bodyPr/>
        <a:lstStyle/>
        <a:p>
          <a:pPr rtl="0"/>
          <a:r>
            <a:rPr lang="zh-CN" b="0" i="0" baseline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扫楼进行的很晚，不彻底，敷衍了事。</a:t>
          </a:r>
          <a:endParaRPr lang="zh-CN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5C42C2C0-2123-4276-A4A5-4247CE438533}" type="parTrans" cxnId="{018E2C6A-A465-4658-8A07-DEA6C0207792}">
      <dgm:prSet/>
      <dgm:spPr/>
      <dgm:t>
        <a:bodyPr/>
        <a:lstStyle/>
        <a:p>
          <a:endParaRPr lang="zh-CN" altLang="en-US"/>
        </a:p>
      </dgm:t>
    </dgm:pt>
    <dgm:pt modelId="{F359A03A-7A82-46A0-A822-3747DE96865F}" type="sibTrans" cxnId="{018E2C6A-A465-4658-8A07-DEA6C0207792}">
      <dgm:prSet/>
      <dgm:spPr/>
      <dgm:t>
        <a:bodyPr/>
        <a:lstStyle/>
        <a:p>
          <a:endParaRPr lang="zh-CN" altLang="en-US"/>
        </a:p>
      </dgm:t>
    </dgm:pt>
    <dgm:pt modelId="{7635E03A-5FC7-44D1-9EA2-5517520B3630}">
      <dgm:prSet/>
      <dgm:spPr>
        <a:solidFill>
          <a:srgbClr val="6E9D4E"/>
        </a:solidFill>
      </dgm:spPr>
      <dgm:t>
        <a:bodyPr/>
        <a:lstStyle/>
        <a:p>
          <a:pPr rtl="0"/>
          <a:r>
            <a:rPr lang="zh-CN" b="1" i="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分析：路演当天大部分人在做招新，人员安排不过来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A3FC35-656F-4B33-9482-D502220FD4F6}" type="parTrans" cxnId="{B2596BD3-6586-47EA-9AD2-94A1AE5F1B49}">
      <dgm:prSet/>
      <dgm:spPr/>
      <dgm:t>
        <a:bodyPr/>
        <a:lstStyle/>
        <a:p>
          <a:endParaRPr lang="zh-CN" altLang="en-US"/>
        </a:p>
      </dgm:t>
    </dgm:pt>
    <dgm:pt modelId="{334D12A7-B2CA-4607-A1AA-3FEF7091B637}" type="sibTrans" cxnId="{B2596BD3-6586-47EA-9AD2-94A1AE5F1B49}">
      <dgm:prSet/>
      <dgm:spPr/>
      <dgm:t>
        <a:bodyPr/>
        <a:lstStyle/>
        <a:p>
          <a:endParaRPr lang="zh-CN" altLang="en-US"/>
        </a:p>
      </dgm:t>
    </dgm:pt>
    <dgm:pt modelId="{9242C5D0-D5F2-46DE-81A5-CA58AAAC19B5}">
      <dgm:prSet/>
      <dgm:spPr/>
      <dgm:t>
        <a:bodyPr/>
        <a:lstStyle/>
        <a:p>
          <a:pPr rtl="0"/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很多人都是单兵作战，缺乏沟通交流，缺少合作。</a:t>
          </a:r>
          <a:endParaRPr lang="zh-CN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FA240156-CBE6-4A87-834A-A3ECB20C2AA5}" type="parTrans" cxnId="{A2DC867B-DB60-49F3-B894-73924B49EAE8}">
      <dgm:prSet/>
      <dgm:spPr/>
      <dgm:t>
        <a:bodyPr/>
        <a:lstStyle/>
        <a:p>
          <a:endParaRPr lang="zh-CN" altLang="en-US"/>
        </a:p>
      </dgm:t>
    </dgm:pt>
    <dgm:pt modelId="{B1486556-6CCD-4533-B7B1-03DDE9E6D388}" type="sibTrans" cxnId="{A2DC867B-DB60-49F3-B894-73924B49EAE8}">
      <dgm:prSet/>
      <dgm:spPr/>
      <dgm:t>
        <a:bodyPr/>
        <a:lstStyle/>
        <a:p>
          <a:endParaRPr lang="zh-CN" altLang="en-US"/>
        </a:p>
      </dgm:t>
    </dgm:pt>
    <dgm:pt modelId="{3F8015D3-20B0-4B40-9ED2-63AD44A68685}">
      <dgm:prSet/>
      <dgm:spPr/>
      <dgm:t>
        <a:bodyPr/>
        <a:lstStyle/>
        <a:p>
          <a:pPr rtl="0"/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国庆期间，</a:t>
          </a:r>
          <a:r>
            <a:rPr lang="en-US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2</a:t>
          </a:r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个人，</a:t>
          </a:r>
          <a:r>
            <a:rPr lang="en-US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1000</a:t>
          </a:r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多份单页发放，精力有限，效果不好。</a:t>
          </a:r>
          <a:endParaRPr lang="zh-CN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827746E8-5721-472D-80E9-5F668A0F56DC}" type="parTrans" cxnId="{FFE664CD-A1FD-49E6-BE1C-47059ECC4EAA}">
      <dgm:prSet/>
      <dgm:spPr/>
      <dgm:t>
        <a:bodyPr/>
        <a:lstStyle/>
        <a:p>
          <a:endParaRPr lang="zh-CN" altLang="en-US"/>
        </a:p>
      </dgm:t>
    </dgm:pt>
    <dgm:pt modelId="{0B423C5E-905E-4EEF-ABA3-3C305196A5CC}" type="sibTrans" cxnId="{FFE664CD-A1FD-49E6-BE1C-47059ECC4EAA}">
      <dgm:prSet/>
      <dgm:spPr/>
      <dgm:t>
        <a:bodyPr/>
        <a:lstStyle/>
        <a:p>
          <a:endParaRPr lang="zh-CN" altLang="en-US"/>
        </a:p>
      </dgm:t>
    </dgm:pt>
    <dgm:pt modelId="{4A22F066-6483-4ACC-9EDA-DD8B5BD61EAE}">
      <dgm:prSet/>
      <dgm:spPr>
        <a:solidFill>
          <a:srgbClr val="6E9D4E"/>
        </a:solidFill>
      </dgm:spPr>
      <dgm:t>
        <a:bodyPr/>
        <a:lstStyle/>
        <a:p>
          <a:pPr rtl="0"/>
          <a:r>
            <a:rPr lang="zh-CN" b="1" i="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对策：与骨干协商，协调好人手，寻求周围校区路演支持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8A4735-B0D3-4931-861D-6CD0ED0D9FE9}" type="parTrans" cxnId="{1063DC29-CAB0-4667-BFF3-27E10692E5B0}">
      <dgm:prSet/>
      <dgm:spPr/>
      <dgm:t>
        <a:bodyPr/>
        <a:lstStyle/>
        <a:p>
          <a:endParaRPr lang="zh-CN" altLang="en-US"/>
        </a:p>
      </dgm:t>
    </dgm:pt>
    <dgm:pt modelId="{271D1297-7BF4-4400-BE44-7DB921317CD8}" type="sibTrans" cxnId="{1063DC29-CAB0-4667-BFF3-27E10692E5B0}">
      <dgm:prSet/>
      <dgm:spPr/>
      <dgm:t>
        <a:bodyPr/>
        <a:lstStyle/>
        <a:p>
          <a:endParaRPr lang="zh-CN" altLang="en-US"/>
        </a:p>
      </dgm:t>
    </dgm:pt>
    <dgm:pt modelId="{24AE9536-D32A-4CF2-98FB-ABD3DAD7E6B7}">
      <dgm:prSet/>
      <dgm:spPr/>
      <dgm:t>
        <a:bodyPr/>
        <a:lstStyle/>
        <a:p>
          <a:pPr rtl="0"/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能见面的不要电话、能电话的不要短信，做好交流沟通。</a:t>
          </a:r>
          <a:endParaRPr lang="zh-CN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9E2583AD-6B5B-4A4A-857B-C6DD31C5EA9D}" type="parTrans" cxnId="{5082EE1D-BF44-4CD1-A546-CE023FE423A9}">
      <dgm:prSet/>
      <dgm:spPr/>
      <dgm:t>
        <a:bodyPr/>
        <a:lstStyle/>
        <a:p>
          <a:endParaRPr lang="zh-CN" altLang="en-US"/>
        </a:p>
      </dgm:t>
    </dgm:pt>
    <dgm:pt modelId="{988A6F73-FA99-43E1-B3C8-EB8742BF86B3}" type="sibTrans" cxnId="{5082EE1D-BF44-4CD1-A546-CE023FE423A9}">
      <dgm:prSet/>
      <dgm:spPr/>
      <dgm:t>
        <a:bodyPr/>
        <a:lstStyle/>
        <a:p>
          <a:endParaRPr lang="zh-CN" altLang="en-US"/>
        </a:p>
      </dgm:t>
    </dgm:pt>
    <dgm:pt modelId="{3857AD3C-01CD-4B5E-AAFD-F18C6988DA11}">
      <dgm:prSet/>
      <dgm:spPr/>
      <dgm:t>
        <a:bodyPr/>
        <a:lstStyle/>
        <a:p>
          <a:pPr rtl="0"/>
          <a:r>
            <a:rPr lang="zh-CN" b="0" i="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时间、人手的安排好，在有限的精力、人力情况下做好扫楼。</a:t>
          </a:r>
          <a:endParaRPr lang="zh-CN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F8A80F99-FF91-40DC-A0F7-91859E5BB3A6}" type="parTrans" cxnId="{729EB9D6-928B-4715-BE60-5A57D9738EF0}">
      <dgm:prSet/>
      <dgm:spPr/>
      <dgm:t>
        <a:bodyPr/>
        <a:lstStyle/>
        <a:p>
          <a:endParaRPr lang="zh-CN" altLang="en-US"/>
        </a:p>
      </dgm:t>
    </dgm:pt>
    <dgm:pt modelId="{1B8877D2-A919-4D34-9D30-209748BA3DE0}" type="sibTrans" cxnId="{729EB9D6-928B-4715-BE60-5A57D9738EF0}">
      <dgm:prSet/>
      <dgm:spPr/>
      <dgm:t>
        <a:bodyPr/>
        <a:lstStyle/>
        <a:p>
          <a:endParaRPr lang="zh-CN" altLang="en-US"/>
        </a:p>
      </dgm:t>
    </dgm:pt>
    <dgm:pt modelId="{573D07C5-7853-4ECC-9493-74DC1D3CAA40}" type="pres">
      <dgm:prSet presAssocID="{AE3E3EAA-CAC0-4A93-AA9B-9FFAA68D3C2E}" presName="linear" presStyleCnt="0">
        <dgm:presLayoutVars>
          <dgm:animLvl val="lvl"/>
          <dgm:resizeHandles val="exact"/>
        </dgm:presLayoutVars>
      </dgm:prSet>
      <dgm:spPr/>
    </dgm:pt>
    <dgm:pt modelId="{A675E6F6-BECD-49FE-9AC5-B7DCC6B8CCCE}" type="pres">
      <dgm:prSet presAssocID="{B1C1B4AC-31B9-4210-AF17-F437A09AF6DF}" presName="parentText" presStyleLbl="node1" presStyleIdx="0" presStyleCnt="3">
        <dgm:presLayoutVars>
          <dgm:chMax val="0"/>
          <dgm:bulletEnabled val="1"/>
        </dgm:presLayoutVars>
      </dgm:prSet>
      <dgm:spPr>
        <a:prstGeom prst="parallelogram">
          <a:avLst/>
        </a:prstGeom>
      </dgm:spPr>
    </dgm:pt>
    <dgm:pt modelId="{6E39B754-5B40-48B8-AB80-8674F9829CDE}" type="pres">
      <dgm:prSet presAssocID="{B1C1B4AC-31B9-4210-AF17-F437A09AF6DF}" presName="childText" presStyleLbl="revTx" presStyleIdx="0" presStyleCnt="3">
        <dgm:presLayoutVars>
          <dgm:bulletEnabled val="1"/>
        </dgm:presLayoutVars>
      </dgm:prSet>
      <dgm:spPr/>
    </dgm:pt>
    <dgm:pt modelId="{B1722B57-A31B-47A9-AFFB-C94DEBBB9214}" type="pres">
      <dgm:prSet presAssocID="{7635E03A-5FC7-44D1-9EA2-5517520B3630}" presName="parentText" presStyleLbl="node1" presStyleIdx="1" presStyleCnt="3">
        <dgm:presLayoutVars>
          <dgm:chMax val="0"/>
          <dgm:bulletEnabled val="1"/>
        </dgm:presLayoutVars>
      </dgm:prSet>
      <dgm:spPr>
        <a:prstGeom prst="parallelogram">
          <a:avLst/>
        </a:prstGeom>
      </dgm:spPr>
    </dgm:pt>
    <dgm:pt modelId="{2C8F312B-D294-4DDD-ADC2-FEBAE35860ED}" type="pres">
      <dgm:prSet presAssocID="{7635E03A-5FC7-44D1-9EA2-5517520B3630}" presName="childText" presStyleLbl="revTx" presStyleIdx="1" presStyleCnt="3">
        <dgm:presLayoutVars>
          <dgm:bulletEnabled val="1"/>
        </dgm:presLayoutVars>
      </dgm:prSet>
      <dgm:spPr/>
    </dgm:pt>
    <dgm:pt modelId="{F41AFBB9-CC03-44F8-84B2-A084B3A1B7E0}" type="pres">
      <dgm:prSet presAssocID="{4A22F066-6483-4ACC-9EDA-DD8B5BD61EAE}" presName="parentText" presStyleLbl="node1" presStyleIdx="2" presStyleCnt="3">
        <dgm:presLayoutVars>
          <dgm:chMax val="0"/>
          <dgm:bulletEnabled val="1"/>
        </dgm:presLayoutVars>
      </dgm:prSet>
      <dgm:spPr>
        <a:prstGeom prst="parallelogram">
          <a:avLst/>
        </a:prstGeom>
      </dgm:spPr>
    </dgm:pt>
    <dgm:pt modelId="{679B2523-F648-46FB-B4BE-5A99AC4B2186}" type="pres">
      <dgm:prSet presAssocID="{4A22F066-6483-4ACC-9EDA-DD8B5BD61EAE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485BD61A-1127-4D14-AD08-39D76A51ABD5}" type="presOf" srcId="{24AE9536-D32A-4CF2-98FB-ABD3DAD7E6B7}" destId="{679B2523-F648-46FB-B4BE-5A99AC4B2186}" srcOrd="0" destOrd="0" presId="urn:microsoft.com/office/officeart/2005/8/layout/vList2"/>
    <dgm:cxn modelId="{5082EE1D-BF44-4CD1-A546-CE023FE423A9}" srcId="{4A22F066-6483-4ACC-9EDA-DD8B5BD61EAE}" destId="{24AE9536-D32A-4CF2-98FB-ABD3DAD7E6B7}" srcOrd="0" destOrd="0" parTransId="{9E2583AD-6B5B-4A4A-857B-C6DD31C5EA9D}" sibTransId="{988A6F73-FA99-43E1-B3C8-EB8742BF86B3}"/>
    <dgm:cxn modelId="{1063DC29-CAB0-4667-BFF3-27E10692E5B0}" srcId="{AE3E3EAA-CAC0-4A93-AA9B-9FFAA68D3C2E}" destId="{4A22F066-6483-4ACC-9EDA-DD8B5BD61EAE}" srcOrd="2" destOrd="0" parTransId="{CA8A4735-B0D3-4931-861D-6CD0ED0D9FE9}" sibTransId="{271D1297-7BF4-4400-BE44-7DB921317CD8}"/>
    <dgm:cxn modelId="{6D1E482C-7823-4FF4-BF72-5ED1AC7EB2AA}" type="presOf" srcId="{3F8015D3-20B0-4B40-9ED2-63AD44A68685}" destId="{2C8F312B-D294-4DDD-ADC2-FEBAE35860ED}" srcOrd="0" destOrd="1" presId="urn:microsoft.com/office/officeart/2005/8/layout/vList2"/>
    <dgm:cxn modelId="{A89FC430-40BB-43A7-BD48-0648DC2806FF}" type="presOf" srcId="{9242C5D0-D5F2-46DE-81A5-CA58AAAC19B5}" destId="{2C8F312B-D294-4DDD-ADC2-FEBAE35860ED}" srcOrd="0" destOrd="0" presId="urn:microsoft.com/office/officeart/2005/8/layout/vList2"/>
    <dgm:cxn modelId="{CC2AA65B-2634-4E8B-A722-21D29D7D5EF5}" type="presOf" srcId="{4A22F066-6483-4ACC-9EDA-DD8B5BD61EAE}" destId="{F41AFBB9-CC03-44F8-84B2-A084B3A1B7E0}" srcOrd="0" destOrd="0" presId="urn:microsoft.com/office/officeart/2005/8/layout/vList2"/>
    <dgm:cxn modelId="{99F2B467-AF31-498E-871F-6C3A9EC34416}" srcId="{AE3E3EAA-CAC0-4A93-AA9B-9FFAA68D3C2E}" destId="{B1C1B4AC-31B9-4210-AF17-F437A09AF6DF}" srcOrd="0" destOrd="0" parTransId="{4D6BEDBA-B7F0-4086-9795-C8E3A5E7269E}" sibTransId="{5016DF2E-7AE1-4CB7-8CDB-BA9E3DFF5078}"/>
    <dgm:cxn modelId="{78F8164A-97F8-40DA-85ED-EBA7B0C2E3E5}" srcId="{B1C1B4AC-31B9-4210-AF17-F437A09AF6DF}" destId="{1B5CDC8A-AC60-4B36-B36E-1EC678FE4A15}" srcOrd="0" destOrd="0" parTransId="{C880DB7F-882D-4A4A-8C7E-DC1D15F10CDF}" sibTransId="{C33F8F4D-5E1E-4802-AF5E-6D567ABDFA3F}"/>
    <dgm:cxn modelId="{018E2C6A-A465-4658-8A07-DEA6C0207792}" srcId="{B1C1B4AC-31B9-4210-AF17-F437A09AF6DF}" destId="{71F61051-EB50-409D-B620-A5D43B7EC3C4}" srcOrd="1" destOrd="0" parTransId="{5C42C2C0-2123-4276-A4A5-4247CE438533}" sibTransId="{F359A03A-7A82-46A0-A822-3747DE96865F}"/>
    <dgm:cxn modelId="{94225C73-BAD5-4E13-88D6-5E3DEEBDE79F}" type="presOf" srcId="{B1C1B4AC-31B9-4210-AF17-F437A09AF6DF}" destId="{A675E6F6-BECD-49FE-9AC5-B7DCC6B8CCCE}" srcOrd="0" destOrd="0" presId="urn:microsoft.com/office/officeart/2005/8/layout/vList2"/>
    <dgm:cxn modelId="{CE427E55-2571-48B4-B89F-FDED04A8F630}" type="presOf" srcId="{AE3E3EAA-CAC0-4A93-AA9B-9FFAA68D3C2E}" destId="{573D07C5-7853-4ECC-9493-74DC1D3CAA40}" srcOrd="0" destOrd="0" presId="urn:microsoft.com/office/officeart/2005/8/layout/vList2"/>
    <dgm:cxn modelId="{A4AAFB79-EEF3-47F9-9D3E-3B02CD73605D}" type="presOf" srcId="{1B5CDC8A-AC60-4B36-B36E-1EC678FE4A15}" destId="{6E39B754-5B40-48B8-AB80-8674F9829CDE}" srcOrd="0" destOrd="0" presId="urn:microsoft.com/office/officeart/2005/8/layout/vList2"/>
    <dgm:cxn modelId="{A2DC867B-DB60-49F3-B894-73924B49EAE8}" srcId="{7635E03A-5FC7-44D1-9EA2-5517520B3630}" destId="{9242C5D0-D5F2-46DE-81A5-CA58AAAC19B5}" srcOrd="0" destOrd="0" parTransId="{FA240156-CBE6-4A87-834A-A3ECB20C2AA5}" sibTransId="{B1486556-6CCD-4533-B7B1-03DDE9E6D388}"/>
    <dgm:cxn modelId="{46F65591-C2F4-4A71-AD13-50FCAC4753F9}" type="presOf" srcId="{71F61051-EB50-409D-B620-A5D43B7EC3C4}" destId="{6E39B754-5B40-48B8-AB80-8674F9829CDE}" srcOrd="0" destOrd="1" presId="urn:microsoft.com/office/officeart/2005/8/layout/vList2"/>
    <dgm:cxn modelId="{21779CB2-709D-46FC-936C-A3FF99BDA072}" type="presOf" srcId="{3857AD3C-01CD-4B5E-AAFD-F18C6988DA11}" destId="{679B2523-F648-46FB-B4BE-5A99AC4B2186}" srcOrd="0" destOrd="1" presId="urn:microsoft.com/office/officeart/2005/8/layout/vList2"/>
    <dgm:cxn modelId="{FFE664CD-A1FD-49E6-BE1C-47059ECC4EAA}" srcId="{7635E03A-5FC7-44D1-9EA2-5517520B3630}" destId="{3F8015D3-20B0-4B40-9ED2-63AD44A68685}" srcOrd="1" destOrd="0" parTransId="{827746E8-5721-472D-80E9-5F668A0F56DC}" sibTransId="{0B423C5E-905E-4EEF-ABA3-3C305196A5CC}"/>
    <dgm:cxn modelId="{B2596BD3-6586-47EA-9AD2-94A1AE5F1B49}" srcId="{AE3E3EAA-CAC0-4A93-AA9B-9FFAA68D3C2E}" destId="{7635E03A-5FC7-44D1-9EA2-5517520B3630}" srcOrd="1" destOrd="0" parTransId="{5BA3FC35-656F-4B33-9482-D502220FD4F6}" sibTransId="{334D12A7-B2CA-4607-A1AA-3FEF7091B637}"/>
    <dgm:cxn modelId="{729EB9D6-928B-4715-BE60-5A57D9738EF0}" srcId="{4A22F066-6483-4ACC-9EDA-DD8B5BD61EAE}" destId="{3857AD3C-01CD-4B5E-AAFD-F18C6988DA11}" srcOrd="1" destOrd="0" parTransId="{F8A80F99-FF91-40DC-A0F7-91859E5BB3A6}" sibTransId="{1B8877D2-A919-4D34-9D30-209748BA3DE0}"/>
    <dgm:cxn modelId="{C4A167F6-71A8-4BB6-9276-57A7C746AE1B}" type="presOf" srcId="{7635E03A-5FC7-44D1-9EA2-5517520B3630}" destId="{B1722B57-A31B-47A9-AFFB-C94DEBBB9214}" srcOrd="0" destOrd="0" presId="urn:microsoft.com/office/officeart/2005/8/layout/vList2"/>
    <dgm:cxn modelId="{E0C51BD6-1207-443C-B2BC-11A6D907BF1D}" type="presParOf" srcId="{573D07C5-7853-4ECC-9493-74DC1D3CAA40}" destId="{A675E6F6-BECD-49FE-9AC5-B7DCC6B8CCCE}" srcOrd="0" destOrd="0" presId="urn:microsoft.com/office/officeart/2005/8/layout/vList2"/>
    <dgm:cxn modelId="{650499D3-93DD-4E2E-BAB9-A1A7BC322362}" type="presParOf" srcId="{573D07C5-7853-4ECC-9493-74DC1D3CAA40}" destId="{6E39B754-5B40-48B8-AB80-8674F9829CDE}" srcOrd="1" destOrd="0" presId="urn:microsoft.com/office/officeart/2005/8/layout/vList2"/>
    <dgm:cxn modelId="{E87000DF-A78F-418C-9153-62C4BD4B0C93}" type="presParOf" srcId="{573D07C5-7853-4ECC-9493-74DC1D3CAA40}" destId="{B1722B57-A31B-47A9-AFFB-C94DEBBB9214}" srcOrd="2" destOrd="0" presId="urn:microsoft.com/office/officeart/2005/8/layout/vList2"/>
    <dgm:cxn modelId="{9D606622-1CDF-4B9D-886C-879CC903EE09}" type="presParOf" srcId="{573D07C5-7853-4ECC-9493-74DC1D3CAA40}" destId="{2C8F312B-D294-4DDD-ADC2-FEBAE35860ED}" srcOrd="3" destOrd="0" presId="urn:microsoft.com/office/officeart/2005/8/layout/vList2"/>
    <dgm:cxn modelId="{024472E8-5072-479C-A760-52B3AB90F3EB}" type="presParOf" srcId="{573D07C5-7853-4ECC-9493-74DC1D3CAA40}" destId="{F41AFBB9-CC03-44F8-84B2-A084B3A1B7E0}" srcOrd="4" destOrd="0" presId="urn:microsoft.com/office/officeart/2005/8/layout/vList2"/>
    <dgm:cxn modelId="{351EE6F3-18ED-4BD3-92E9-BFFEBD5EED78}" type="presParOf" srcId="{573D07C5-7853-4ECC-9493-74DC1D3CAA40}" destId="{679B2523-F648-46FB-B4BE-5A99AC4B218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5E6F6-BECD-49FE-9AC5-B7DCC6B8CCCE}">
      <dsp:nvSpPr>
        <dsp:cNvPr id="0" name=""/>
        <dsp:cNvSpPr/>
      </dsp:nvSpPr>
      <dsp:spPr>
        <a:xfrm>
          <a:off x="0" y="710106"/>
          <a:ext cx="7520283" cy="618966"/>
        </a:xfrm>
        <a:prstGeom prst="parallelogram">
          <a:avLst/>
        </a:prstGeom>
        <a:solidFill>
          <a:srgbClr val="6E9D4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i="0" kern="120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问题：路演混乱，人手少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91166" y="766993"/>
        <a:ext cx="6137951" cy="505192"/>
      </dsp:txXfrm>
    </dsp:sp>
    <dsp:sp modelId="{6E39B754-5B40-48B8-AB80-8674F9829CDE}">
      <dsp:nvSpPr>
        <dsp:cNvPr id="0" name=""/>
        <dsp:cNvSpPr/>
      </dsp:nvSpPr>
      <dsp:spPr>
        <a:xfrm>
          <a:off x="0" y="1329072"/>
          <a:ext cx="7520283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769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1400" b="0" i="0" kern="1200" baseline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信息缺乏共享，大家的困难不能交流。</a:t>
          </a:r>
          <a:endParaRPr lang="zh-CN" altLang="en-US" sz="14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1400" b="0" i="0" kern="1200" baseline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扫楼进行的很晚，不彻底，敷衍了事。</a:t>
          </a:r>
          <a:endParaRPr lang="zh-CN" altLang="en-US" sz="14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0" y="1329072"/>
        <a:ext cx="7520283" cy="652050"/>
      </dsp:txXfrm>
    </dsp:sp>
    <dsp:sp modelId="{B1722B57-A31B-47A9-AFFB-C94DEBBB9214}">
      <dsp:nvSpPr>
        <dsp:cNvPr id="0" name=""/>
        <dsp:cNvSpPr/>
      </dsp:nvSpPr>
      <dsp:spPr>
        <a:xfrm>
          <a:off x="0" y="1981122"/>
          <a:ext cx="7520283" cy="618966"/>
        </a:xfrm>
        <a:prstGeom prst="parallelogram">
          <a:avLst/>
        </a:prstGeom>
        <a:solidFill>
          <a:srgbClr val="6E9D4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i="0" kern="120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分析：路演当天大部分人在做招新，人员安排不过来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91166" y="2038009"/>
        <a:ext cx="6137951" cy="505192"/>
      </dsp:txXfrm>
    </dsp:sp>
    <dsp:sp modelId="{2C8F312B-D294-4DDD-ADC2-FEBAE35860ED}">
      <dsp:nvSpPr>
        <dsp:cNvPr id="0" name=""/>
        <dsp:cNvSpPr/>
      </dsp:nvSpPr>
      <dsp:spPr>
        <a:xfrm>
          <a:off x="0" y="2600089"/>
          <a:ext cx="7520283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769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很多人都是单兵作战，缺乏沟通交流，缺少合作。</a:t>
          </a:r>
          <a:endParaRPr lang="zh-CN" altLang="en-US" sz="1400" kern="1200">
            <a:latin typeface="微软雅黑 Light" panose="020B0502040204020203" pitchFamily="34" charset="-122"/>
            <a:ea typeface="微软雅黑 Light" panose="020B0502040204020203" pitchFamily="34" charset="-122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国庆期间，</a:t>
          </a:r>
          <a:r>
            <a:rPr lang="en-US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2</a:t>
          </a:r>
          <a:r>
            <a:rPr lang="zh-CN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个人，</a:t>
          </a:r>
          <a:r>
            <a:rPr lang="en-US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1000</a:t>
          </a:r>
          <a:r>
            <a:rPr lang="zh-CN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多份单页发放，精力有限，效果不好。</a:t>
          </a:r>
          <a:endParaRPr lang="zh-CN" sz="1400" kern="120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0" y="2600089"/>
        <a:ext cx="7520283" cy="652050"/>
      </dsp:txXfrm>
    </dsp:sp>
    <dsp:sp modelId="{F41AFBB9-CC03-44F8-84B2-A084B3A1B7E0}">
      <dsp:nvSpPr>
        <dsp:cNvPr id="0" name=""/>
        <dsp:cNvSpPr/>
      </dsp:nvSpPr>
      <dsp:spPr>
        <a:xfrm>
          <a:off x="0" y="3252139"/>
          <a:ext cx="7520283" cy="618966"/>
        </a:xfrm>
        <a:prstGeom prst="parallelogram">
          <a:avLst/>
        </a:prstGeom>
        <a:solidFill>
          <a:srgbClr val="6E9D4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i="0" kern="1200" baseline="0" dirty="0">
              <a:latin typeface="微软雅黑" panose="020B0503020204020204" pitchFamily="34" charset="-122"/>
              <a:ea typeface="微软雅黑" panose="020B0503020204020204" pitchFamily="34" charset="-122"/>
            </a:rPr>
            <a:t>对策：与骨干协商，协调好人手，寻求周围校区路演支持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91166" y="3309026"/>
        <a:ext cx="6137951" cy="505192"/>
      </dsp:txXfrm>
    </dsp:sp>
    <dsp:sp modelId="{679B2523-F648-46FB-B4BE-5A99AC4B2186}">
      <dsp:nvSpPr>
        <dsp:cNvPr id="0" name=""/>
        <dsp:cNvSpPr/>
      </dsp:nvSpPr>
      <dsp:spPr>
        <a:xfrm>
          <a:off x="0" y="3871105"/>
          <a:ext cx="7520283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769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能见面的不要电话、能电话的不要短信，做好交流沟通。</a:t>
          </a:r>
          <a:endParaRPr lang="zh-CN" altLang="en-US" sz="1400" kern="1200">
            <a:latin typeface="微软雅黑 Light" panose="020B0502040204020203" pitchFamily="34" charset="-122"/>
            <a:ea typeface="微软雅黑 Light" panose="020B0502040204020203" pitchFamily="34" charset="-122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1400" b="0" i="0" kern="1200" baseline="0">
              <a:latin typeface="微软雅黑 Light" panose="020B0502040204020203" pitchFamily="34" charset="-122"/>
              <a:ea typeface="微软雅黑 Light" panose="020B0502040204020203" pitchFamily="34" charset="-122"/>
            </a:rPr>
            <a:t>时间、人手的安排好，在有限的精力、人力情况下做好扫楼。</a:t>
          </a:r>
          <a:endParaRPr lang="zh-CN" altLang="en-US" sz="1400" kern="120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0" y="3871105"/>
        <a:ext cx="7520283" cy="652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E6EBB-6F23-4465-B1FC-61B9C2FB0505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3E161-5985-42B4-88DF-C86F87F58D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845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FACCA0-B332-44C0-9559-98B869D1282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8642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第五节素材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304C8B-6394-4DB6-B596-B1CD013F8E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513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64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5423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20113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2346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512976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1965A2B-30EF-4115-AB13-A42AB894C05B}"/>
              </a:ext>
            </a:extLst>
          </p:cNvPr>
          <p:cNvGrpSpPr/>
          <p:nvPr userDrawn="1"/>
        </p:nvGrpSpPr>
        <p:grpSpPr>
          <a:xfrm>
            <a:off x="305588" y="241920"/>
            <a:ext cx="1997160" cy="702733"/>
            <a:chOff x="305588" y="241920"/>
            <a:chExt cx="1997160" cy="70273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D3C0989-B6F1-4E89-AB15-74ECBB7BA97C}"/>
                </a:ext>
              </a:extLst>
            </p:cNvPr>
            <p:cNvSpPr/>
            <p:nvPr userDrawn="1"/>
          </p:nvSpPr>
          <p:spPr>
            <a:xfrm>
              <a:off x="658215" y="389337"/>
              <a:ext cx="1644533" cy="40789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A76B1F0-2D92-4136-A426-E2F9CF28EB1D}"/>
                </a:ext>
              </a:extLst>
            </p:cNvPr>
            <p:cNvGrpSpPr/>
            <p:nvPr userDrawn="1"/>
          </p:nvGrpSpPr>
          <p:grpSpPr>
            <a:xfrm>
              <a:off x="305588" y="241920"/>
              <a:ext cx="702733" cy="702733"/>
              <a:chOff x="9268576" y="557928"/>
              <a:chExt cx="1913674" cy="1913674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A4C93DB-AFBF-44FE-986A-0F692D2CADA7}"/>
                  </a:ext>
                </a:extLst>
              </p:cNvPr>
              <p:cNvSpPr/>
              <p:nvPr/>
            </p:nvSpPr>
            <p:spPr>
              <a:xfrm rot="46617">
                <a:off x="9268576" y="557928"/>
                <a:ext cx="1913674" cy="1913674"/>
              </a:xfrm>
              <a:prstGeom prst="ellipse">
                <a:avLst/>
              </a:prstGeom>
              <a:solidFill>
                <a:srgbClr val="FFD23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B030A4C3-3B88-44DC-8C70-0CF505B5C208}"/>
                  </a:ext>
                </a:extLst>
              </p:cNvPr>
              <p:cNvGrpSpPr/>
              <p:nvPr/>
            </p:nvGrpSpPr>
            <p:grpSpPr>
              <a:xfrm rot="21004986">
                <a:off x="9435332" y="664786"/>
                <a:ext cx="1592231" cy="1692501"/>
                <a:chOff x="9524784" y="754781"/>
                <a:chExt cx="1592231" cy="1692501"/>
              </a:xfrm>
            </p:grpSpPr>
            <p:sp>
              <p:nvSpPr>
                <p:cNvPr id="7" name="同心圆 21">
                  <a:extLst>
                    <a:ext uri="{FF2B5EF4-FFF2-40B4-BE49-F238E27FC236}">
                      <a16:creationId xmlns:a16="http://schemas.microsoft.com/office/drawing/2014/main" id="{85F52143-F866-42B5-AFC1-6C32DF058AEA}"/>
                    </a:ext>
                  </a:extLst>
                </p:cNvPr>
                <p:cNvSpPr/>
                <p:nvPr/>
              </p:nvSpPr>
              <p:spPr>
                <a:xfrm rot="641631">
                  <a:off x="9646628" y="1188614"/>
                  <a:ext cx="1258668" cy="1258668"/>
                </a:xfrm>
                <a:prstGeom prst="donut">
                  <a:avLst>
                    <a:gd name="adj" fmla="val 3806"/>
                  </a:avLst>
                </a:prstGeom>
                <a:solidFill>
                  <a:srgbClr val="2D2D2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36" b="0" i="0" u="none" strike="noStrike" kern="0" cap="none" spc="0" normalizeH="0" baseline="0" noProof="0">
                    <a:ln>
                      <a:noFill/>
                    </a:ln>
                    <a:solidFill>
                      <a:srgbClr val="2E2E2E"/>
                    </a:solidFill>
                    <a:effectLst/>
                    <a:uLnTx/>
                    <a:uFillTx/>
                    <a:latin typeface="Segoe UI Light 8"/>
                    <a:ea typeface="Microsoft YaHei UI Light"/>
                    <a:cs typeface="+mn-cs"/>
                  </a:endParaRPr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510A13E9-BCD5-4334-A267-2D5BB9068CB6}"/>
                    </a:ext>
                  </a:extLst>
                </p:cNvPr>
                <p:cNvSpPr/>
                <p:nvPr/>
              </p:nvSpPr>
              <p:spPr>
                <a:xfrm rot="641631">
                  <a:off x="9686572" y="1228558"/>
                  <a:ext cx="1178780" cy="11787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36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 Light 8"/>
                    <a:ea typeface="Microsoft YaHei UI Light"/>
                    <a:cs typeface="+mn-cs"/>
                  </a:endParaRPr>
                </a:p>
              </p:txBody>
            </p:sp>
            <p:sp>
              <p:nvSpPr>
                <p:cNvPr id="9" name="Freeform 5">
                  <a:extLst>
                    <a:ext uri="{FF2B5EF4-FFF2-40B4-BE49-F238E27FC236}">
                      <a16:creationId xmlns:a16="http://schemas.microsoft.com/office/drawing/2014/main" id="{2D8A17DB-7236-4A59-A809-A9AC9BEF39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641631">
                  <a:off x="9524784" y="974412"/>
                  <a:ext cx="1592231" cy="913462"/>
                </a:xfrm>
                <a:custGeom>
                  <a:avLst/>
                  <a:gdLst>
                    <a:gd name="T0" fmla="*/ 94 w 239"/>
                    <a:gd name="T1" fmla="*/ 104 h 153"/>
                    <a:gd name="T2" fmla="*/ 104 w 239"/>
                    <a:gd name="T3" fmla="*/ 139 h 153"/>
                    <a:gd name="T4" fmla="*/ 137 w 239"/>
                    <a:gd name="T5" fmla="*/ 104 h 153"/>
                    <a:gd name="T6" fmla="*/ 148 w 239"/>
                    <a:gd name="T7" fmla="*/ 138 h 153"/>
                    <a:gd name="T8" fmla="*/ 178 w 239"/>
                    <a:gd name="T9" fmla="*/ 101 h 153"/>
                    <a:gd name="T10" fmla="*/ 212 w 239"/>
                    <a:gd name="T11" fmla="*/ 147 h 153"/>
                    <a:gd name="T12" fmla="*/ 213 w 239"/>
                    <a:gd name="T13" fmla="*/ 150 h 153"/>
                    <a:gd name="T14" fmla="*/ 213 w 239"/>
                    <a:gd name="T15" fmla="*/ 153 h 153"/>
                    <a:gd name="T16" fmla="*/ 229 w 239"/>
                    <a:gd name="T17" fmla="*/ 117 h 153"/>
                    <a:gd name="T18" fmla="*/ 222 w 239"/>
                    <a:gd name="T19" fmla="*/ 38 h 153"/>
                    <a:gd name="T20" fmla="*/ 161 w 239"/>
                    <a:gd name="T21" fmla="*/ 19 h 153"/>
                    <a:gd name="T22" fmla="*/ 112 w 239"/>
                    <a:gd name="T23" fmla="*/ 0 h 153"/>
                    <a:gd name="T24" fmla="*/ 41 w 239"/>
                    <a:gd name="T25" fmla="*/ 34 h 153"/>
                    <a:gd name="T26" fmla="*/ 47 w 239"/>
                    <a:gd name="T27" fmla="*/ 149 h 153"/>
                    <a:gd name="T28" fmla="*/ 94 w 239"/>
                    <a:gd name="T29" fmla="*/ 104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9" h="153">
                      <a:moveTo>
                        <a:pt x="94" y="104"/>
                      </a:moveTo>
                      <a:cubicBezTo>
                        <a:pt x="102" y="119"/>
                        <a:pt x="104" y="139"/>
                        <a:pt x="104" y="139"/>
                      </a:cubicBezTo>
                      <a:cubicBezTo>
                        <a:pt x="104" y="139"/>
                        <a:pt x="126" y="127"/>
                        <a:pt x="137" y="104"/>
                      </a:cubicBezTo>
                      <a:cubicBezTo>
                        <a:pt x="146" y="118"/>
                        <a:pt x="148" y="138"/>
                        <a:pt x="148" y="138"/>
                      </a:cubicBezTo>
                      <a:cubicBezTo>
                        <a:pt x="148" y="138"/>
                        <a:pt x="172" y="121"/>
                        <a:pt x="178" y="101"/>
                      </a:cubicBezTo>
                      <a:cubicBezTo>
                        <a:pt x="199" y="114"/>
                        <a:pt x="207" y="129"/>
                        <a:pt x="212" y="147"/>
                      </a:cubicBezTo>
                      <a:cubicBezTo>
                        <a:pt x="212" y="148"/>
                        <a:pt x="213" y="149"/>
                        <a:pt x="213" y="150"/>
                      </a:cubicBezTo>
                      <a:cubicBezTo>
                        <a:pt x="213" y="152"/>
                        <a:pt x="213" y="153"/>
                        <a:pt x="213" y="153"/>
                      </a:cubicBezTo>
                      <a:cubicBezTo>
                        <a:pt x="213" y="153"/>
                        <a:pt x="222" y="138"/>
                        <a:pt x="229" y="117"/>
                      </a:cubicBezTo>
                      <a:cubicBezTo>
                        <a:pt x="236" y="93"/>
                        <a:pt x="239" y="62"/>
                        <a:pt x="222" y="38"/>
                      </a:cubicBezTo>
                      <a:cubicBezTo>
                        <a:pt x="205" y="14"/>
                        <a:pt x="177" y="14"/>
                        <a:pt x="161" y="19"/>
                      </a:cubicBezTo>
                      <a:cubicBezTo>
                        <a:pt x="146" y="6"/>
                        <a:pt x="129" y="0"/>
                        <a:pt x="112" y="0"/>
                      </a:cubicBezTo>
                      <a:cubicBezTo>
                        <a:pt x="73" y="1"/>
                        <a:pt x="42" y="33"/>
                        <a:pt x="41" y="34"/>
                      </a:cubicBezTo>
                      <a:cubicBezTo>
                        <a:pt x="0" y="74"/>
                        <a:pt x="43" y="143"/>
                        <a:pt x="47" y="149"/>
                      </a:cubicBezTo>
                      <a:cubicBezTo>
                        <a:pt x="48" y="149"/>
                        <a:pt x="77" y="133"/>
                        <a:pt x="94" y="10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201" tIns="21601" rIns="43201" bIns="21601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320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1200" cap="none" spc="0" normalizeH="0" baseline="0" noProof="0">
                    <a:ln>
                      <a:noFill/>
                    </a:ln>
                    <a:solidFill>
                      <a:srgbClr val="2E2E2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id="{DB5E59CE-ACF7-4990-AED3-F6F1B68B5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641631">
                  <a:off x="9648975" y="754781"/>
                  <a:ext cx="1368834" cy="1074615"/>
                </a:xfrm>
                <a:custGeom>
                  <a:avLst/>
                  <a:gdLst>
                    <a:gd name="T0" fmla="*/ 94 w 239"/>
                    <a:gd name="T1" fmla="*/ 104 h 153"/>
                    <a:gd name="T2" fmla="*/ 104 w 239"/>
                    <a:gd name="T3" fmla="*/ 139 h 153"/>
                    <a:gd name="T4" fmla="*/ 137 w 239"/>
                    <a:gd name="T5" fmla="*/ 104 h 153"/>
                    <a:gd name="T6" fmla="*/ 148 w 239"/>
                    <a:gd name="T7" fmla="*/ 138 h 153"/>
                    <a:gd name="T8" fmla="*/ 178 w 239"/>
                    <a:gd name="T9" fmla="*/ 101 h 153"/>
                    <a:gd name="T10" fmla="*/ 212 w 239"/>
                    <a:gd name="T11" fmla="*/ 147 h 153"/>
                    <a:gd name="T12" fmla="*/ 213 w 239"/>
                    <a:gd name="T13" fmla="*/ 150 h 153"/>
                    <a:gd name="T14" fmla="*/ 213 w 239"/>
                    <a:gd name="T15" fmla="*/ 153 h 153"/>
                    <a:gd name="T16" fmla="*/ 229 w 239"/>
                    <a:gd name="T17" fmla="*/ 117 h 153"/>
                    <a:gd name="T18" fmla="*/ 222 w 239"/>
                    <a:gd name="T19" fmla="*/ 38 h 153"/>
                    <a:gd name="T20" fmla="*/ 161 w 239"/>
                    <a:gd name="T21" fmla="*/ 19 h 153"/>
                    <a:gd name="T22" fmla="*/ 112 w 239"/>
                    <a:gd name="T23" fmla="*/ 0 h 153"/>
                    <a:gd name="T24" fmla="*/ 41 w 239"/>
                    <a:gd name="T25" fmla="*/ 34 h 153"/>
                    <a:gd name="T26" fmla="*/ 47 w 239"/>
                    <a:gd name="T27" fmla="*/ 149 h 153"/>
                    <a:gd name="T28" fmla="*/ 94 w 239"/>
                    <a:gd name="T29" fmla="*/ 104 h 153"/>
                    <a:gd name="connsiteX0" fmla="*/ 2954 w 8835"/>
                    <a:gd name="connsiteY0" fmla="*/ 7177 h 10380"/>
                    <a:gd name="connsiteX1" fmla="*/ 3372 w 8835"/>
                    <a:gd name="connsiteY1" fmla="*/ 9465 h 10380"/>
                    <a:gd name="connsiteX2" fmla="*/ 4753 w 8835"/>
                    <a:gd name="connsiteY2" fmla="*/ 7177 h 10380"/>
                    <a:gd name="connsiteX3" fmla="*/ 5213 w 8835"/>
                    <a:gd name="connsiteY3" fmla="*/ 9400 h 10380"/>
                    <a:gd name="connsiteX4" fmla="*/ 6469 w 8835"/>
                    <a:gd name="connsiteY4" fmla="*/ 6981 h 10380"/>
                    <a:gd name="connsiteX5" fmla="*/ 7891 w 8835"/>
                    <a:gd name="connsiteY5" fmla="*/ 9988 h 10380"/>
                    <a:gd name="connsiteX6" fmla="*/ 7933 w 8835"/>
                    <a:gd name="connsiteY6" fmla="*/ 10184 h 10380"/>
                    <a:gd name="connsiteX7" fmla="*/ 7933 w 8835"/>
                    <a:gd name="connsiteY7" fmla="*/ 10380 h 10380"/>
                    <a:gd name="connsiteX8" fmla="*/ 8603 w 8835"/>
                    <a:gd name="connsiteY8" fmla="*/ 8027 h 10380"/>
                    <a:gd name="connsiteX9" fmla="*/ 8310 w 8835"/>
                    <a:gd name="connsiteY9" fmla="*/ 2864 h 10380"/>
                    <a:gd name="connsiteX10" fmla="*/ 5757 w 8835"/>
                    <a:gd name="connsiteY10" fmla="*/ 1622 h 10380"/>
                    <a:gd name="connsiteX11" fmla="*/ 3992 w 8835"/>
                    <a:gd name="connsiteY11" fmla="*/ 0 h 10380"/>
                    <a:gd name="connsiteX12" fmla="*/ 736 w 8835"/>
                    <a:gd name="connsiteY12" fmla="*/ 2602 h 10380"/>
                    <a:gd name="connsiteX13" fmla="*/ 988 w 8835"/>
                    <a:gd name="connsiteY13" fmla="*/ 10119 h 10380"/>
                    <a:gd name="connsiteX14" fmla="*/ 2954 w 8835"/>
                    <a:gd name="connsiteY14" fmla="*/ 7177 h 10380"/>
                    <a:gd name="connsiteX0" fmla="*/ 3344 w 9895"/>
                    <a:gd name="connsiteY0" fmla="*/ 6940 h 10026"/>
                    <a:gd name="connsiteX1" fmla="*/ 3817 w 9895"/>
                    <a:gd name="connsiteY1" fmla="*/ 9144 h 10026"/>
                    <a:gd name="connsiteX2" fmla="*/ 5380 w 9895"/>
                    <a:gd name="connsiteY2" fmla="*/ 6940 h 10026"/>
                    <a:gd name="connsiteX3" fmla="*/ 5900 w 9895"/>
                    <a:gd name="connsiteY3" fmla="*/ 9082 h 10026"/>
                    <a:gd name="connsiteX4" fmla="*/ 7322 w 9895"/>
                    <a:gd name="connsiteY4" fmla="*/ 6751 h 10026"/>
                    <a:gd name="connsiteX5" fmla="*/ 8932 w 9895"/>
                    <a:gd name="connsiteY5" fmla="*/ 9648 h 10026"/>
                    <a:gd name="connsiteX6" fmla="*/ 8979 w 9895"/>
                    <a:gd name="connsiteY6" fmla="*/ 9837 h 10026"/>
                    <a:gd name="connsiteX7" fmla="*/ 8979 w 9895"/>
                    <a:gd name="connsiteY7" fmla="*/ 10026 h 10026"/>
                    <a:gd name="connsiteX8" fmla="*/ 9737 w 9895"/>
                    <a:gd name="connsiteY8" fmla="*/ 7759 h 10026"/>
                    <a:gd name="connsiteX9" fmla="*/ 9406 w 9895"/>
                    <a:gd name="connsiteY9" fmla="*/ 2785 h 10026"/>
                    <a:gd name="connsiteX10" fmla="*/ 7107 w 9895"/>
                    <a:gd name="connsiteY10" fmla="*/ 1443 h 10026"/>
                    <a:gd name="connsiteX11" fmla="*/ 4518 w 9895"/>
                    <a:gd name="connsiteY11" fmla="*/ 26 h 10026"/>
                    <a:gd name="connsiteX12" fmla="*/ 833 w 9895"/>
                    <a:gd name="connsiteY12" fmla="*/ 2533 h 10026"/>
                    <a:gd name="connsiteX13" fmla="*/ 1118 w 9895"/>
                    <a:gd name="connsiteY13" fmla="*/ 9775 h 10026"/>
                    <a:gd name="connsiteX14" fmla="*/ 3344 w 9895"/>
                    <a:gd name="connsiteY14" fmla="*/ 6940 h 10026"/>
                    <a:gd name="connsiteX0" fmla="*/ 3379 w 10100"/>
                    <a:gd name="connsiteY0" fmla="*/ 6922 h 10000"/>
                    <a:gd name="connsiteX1" fmla="*/ 3858 w 10100"/>
                    <a:gd name="connsiteY1" fmla="*/ 9120 h 10000"/>
                    <a:gd name="connsiteX2" fmla="*/ 5437 w 10100"/>
                    <a:gd name="connsiteY2" fmla="*/ 6922 h 10000"/>
                    <a:gd name="connsiteX3" fmla="*/ 5963 w 10100"/>
                    <a:gd name="connsiteY3" fmla="*/ 9058 h 10000"/>
                    <a:gd name="connsiteX4" fmla="*/ 7400 w 10100"/>
                    <a:gd name="connsiteY4" fmla="*/ 6733 h 10000"/>
                    <a:gd name="connsiteX5" fmla="*/ 9027 w 10100"/>
                    <a:gd name="connsiteY5" fmla="*/ 9623 h 10000"/>
                    <a:gd name="connsiteX6" fmla="*/ 9074 w 10100"/>
                    <a:gd name="connsiteY6" fmla="*/ 9811 h 10000"/>
                    <a:gd name="connsiteX7" fmla="*/ 9074 w 10100"/>
                    <a:gd name="connsiteY7" fmla="*/ 10000 h 10000"/>
                    <a:gd name="connsiteX8" fmla="*/ 9840 w 10100"/>
                    <a:gd name="connsiteY8" fmla="*/ 7739 h 10000"/>
                    <a:gd name="connsiteX9" fmla="*/ 9778 w 10100"/>
                    <a:gd name="connsiteY9" fmla="*/ 2997 h 10000"/>
                    <a:gd name="connsiteX10" fmla="*/ 7182 w 10100"/>
                    <a:gd name="connsiteY10" fmla="*/ 1439 h 10000"/>
                    <a:gd name="connsiteX11" fmla="*/ 4566 w 10100"/>
                    <a:gd name="connsiteY11" fmla="*/ 26 h 10000"/>
                    <a:gd name="connsiteX12" fmla="*/ 842 w 10100"/>
                    <a:gd name="connsiteY12" fmla="*/ 2526 h 10000"/>
                    <a:gd name="connsiteX13" fmla="*/ 1130 w 10100"/>
                    <a:gd name="connsiteY13" fmla="*/ 9750 h 10000"/>
                    <a:gd name="connsiteX14" fmla="*/ 3379 w 10100"/>
                    <a:gd name="connsiteY14" fmla="*/ 6922 h 10000"/>
                    <a:gd name="connsiteX0" fmla="*/ 3379 w 10100"/>
                    <a:gd name="connsiteY0" fmla="*/ 6922 h 10000"/>
                    <a:gd name="connsiteX1" fmla="*/ 3858 w 10100"/>
                    <a:gd name="connsiteY1" fmla="*/ 9120 h 10000"/>
                    <a:gd name="connsiteX2" fmla="*/ 5437 w 10100"/>
                    <a:gd name="connsiteY2" fmla="*/ 6922 h 10000"/>
                    <a:gd name="connsiteX3" fmla="*/ 5963 w 10100"/>
                    <a:gd name="connsiteY3" fmla="*/ 9058 h 10000"/>
                    <a:gd name="connsiteX4" fmla="*/ 7400 w 10100"/>
                    <a:gd name="connsiteY4" fmla="*/ 6733 h 10000"/>
                    <a:gd name="connsiteX5" fmla="*/ 9027 w 10100"/>
                    <a:gd name="connsiteY5" fmla="*/ 9623 h 10000"/>
                    <a:gd name="connsiteX6" fmla="*/ 9074 w 10100"/>
                    <a:gd name="connsiteY6" fmla="*/ 9811 h 10000"/>
                    <a:gd name="connsiteX7" fmla="*/ 9074 w 10100"/>
                    <a:gd name="connsiteY7" fmla="*/ 10000 h 10000"/>
                    <a:gd name="connsiteX8" fmla="*/ 9840 w 10100"/>
                    <a:gd name="connsiteY8" fmla="*/ 7739 h 10000"/>
                    <a:gd name="connsiteX9" fmla="*/ 9778 w 10100"/>
                    <a:gd name="connsiteY9" fmla="*/ 2997 h 10000"/>
                    <a:gd name="connsiteX10" fmla="*/ 7182 w 10100"/>
                    <a:gd name="connsiteY10" fmla="*/ 1439 h 10000"/>
                    <a:gd name="connsiteX11" fmla="*/ 4132 w 10100"/>
                    <a:gd name="connsiteY11" fmla="*/ 26 h 10000"/>
                    <a:gd name="connsiteX12" fmla="*/ 842 w 10100"/>
                    <a:gd name="connsiteY12" fmla="*/ 2526 h 10000"/>
                    <a:gd name="connsiteX13" fmla="*/ 1130 w 10100"/>
                    <a:gd name="connsiteY13" fmla="*/ 9750 h 10000"/>
                    <a:gd name="connsiteX14" fmla="*/ 3379 w 10100"/>
                    <a:gd name="connsiteY14" fmla="*/ 6922 h 10000"/>
                    <a:gd name="connsiteX0" fmla="*/ 3419 w 10140"/>
                    <a:gd name="connsiteY0" fmla="*/ 6910 h 9988"/>
                    <a:gd name="connsiteX1" fmla="*/ 3898 w 10140"/>
                    <a:gd name="connsiteY1" fmla="*/ 9108 h 9988"/>
                    <a:gd name="connsiteX2" fmla="*/ 5477 w 10140"/>
                    <a:gd name="connsiteY2" fmla="*/ 6910 h 9988"/>
                    <a:gd name="connsiteX3" fmla="*/ 6003 w 10140"/>
                    <a:gd name="connsiteY3" fmla="*/ 9046 h 9988"/>
                    <a:gd name="connsiteX4" fmla="*/ 7440 w 10140"/>
                    <a:gd name="connsiteY4" fmla="*/ 6721 h 9988"/>
                    <a:gd name="connsiteX5" fmla="*/ 9067 w 10140"/>
                    <a:gd name="connsiteY5" fmla="*/ 9611 h 9988"/>
                    <a:gd name="connsiteX6" fmla="*/ 9114 w 10140"/>
                    <a:gd name="connsiteY6" fmla="*/ 9799 h 9988"/>
                    <a:gd name="connsiteX7" fmla="*/ 9114 w 10140"/>
                    <a:gd name="connsiteY7" fmla="*/ 9988 h 9988"/>
                    <a:gd name="connsiteX8" fmla="*/ 9880 w 10140"/>
                    <a:gd name="connsiteY8" fmla="*/ 7727 h 9988"/>
                    <a:gd name="connsiteX9" fmla="*/ 9818 w 10140"/>
                    <a:gd name="connsiteY9" fmla="*/ 2985 h 9988"/>
                    <a:gd name="connsiteX10" fmla="*/ 7222 w 10140"/>
                    <a:gd name="connsiteY10" fmla="*/ 1427 h 9988"/>
                    <a:gd name="connsiteX11" fmla="*/ 4172 w 10140"/>
                    <a:gd name="connsiteY11" fmla="*/ 14 h 9988"/>
                    <a:gd name="connsiteX12" fmla="*/ 828 w 10140"/>
                    <a:gd name="connsiteY12" fmla="*/ 2149 h 9988"/>
                    <a:gd name="connsiteX13" fmla="*/ 1170 w 10140"/>
                    <a:gd name="connsiteY13" fmla="*/ 9738 h 9988"/>
                    <a:gd name="connsiteX14" fmla="*/ 3419 w 10140"/>
                    <a:gd name="connsiteY14" fmla="*/ 6910 h 9988"/>
                    <a:gd name="connsiteX0" fmla="*/ 2911 w 9539"/>
                    <a:gd name="connsiteY0" fmla="*/ 6927 h 10009"/>
                    <a:gd name="connsiteX1" fmla="*/ 3383 w 9539"/>
                    <a:gd name="connsiteY1" fmla="*/ 9128 h 10009"/>
                    <a:gd name="connsiteX2" fmla="*/ 4940 w 9539"/>
                    <a:gd name="connsiteY2" fmla="*/ 6927 h 10009"/>
                    <a:gd name="connsiteX3" fmla="*/ 5459 w 9539"/>
                    <a:gd name="connsiteY3" fmla="*/ 9066 h 10009"/>
                    <a:gd name="connsiteX4" fmla="*/ 6876 w 9539"/>
                    <a:gd name="connsiteY4" fmla="*/ 6738 h 10009"/>
                    <a:gd name="connsiteX5" fmla="*/ 8481 w 9539"/>
                    <a:gd name="connsiteY5" fmla="*/ 9632 h 10009"/>
                    <a:gd name="connsiteX6" fmla="*/ 8527 w 9539"/>
                    <a:gd name="connsiteY6" fmla="*/ 9820 h 10009"/>
                    <a:gd name="connsiteX7" fmla="*/ 8527 w 9539"/>
                    <a:gd name="connsiteY7" fmla="*/ 10009 h 10009"/>
                    <a:gd name="connsiteX8" fmla="*/ 9283 w 9539"/>
                    <a:gd name="connsiteY8" fmla="*/ 7745 h 10009"/>
                    <a:gd name="connsiteX9" fmla="*/ 9221 w 9539"/>
                    <a:gd name="connsiteY9" fmla="*/ 2998 h 10009"/>
                    <a:gd name="connsiteX10" fmla="*/ 6661 w 9539"/>
                    <a:gd name="connsiteY10" fmla="*/ 1438 h 10009"/>
                    <a:gd name="connsiteX11" fmla="*/ 3653 w 9539"/>
                    <a:gd name="connsiteY11" fmla="*/ 23 h 10009"/>
                    <a:gd name="connsiteX12" fmla="*/ 999 w 9539"/>
                    <a:gd name="connsiteY12" fmla="*/ 2453 h 10009"/>
                    <a:gd name="connsiteX13" fmla="*/ 693 w 9539"/>
                    <a:gd name="connsiteY13" fmla="*/ 9759 h 10009"/>
                    <a:gd name="connsiteX14" fmla="*/ 2911 w 9539"/>
                    <a:gd name="connsiteY14" fmla="*/ 6927 h 1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539" h="10009">
                      <a:moveTo>
                        <a:pt x="2911" y="6927"/>
                      </a:moveTo>
                      <a:cubicBezTo>
                        <a:pt x="3289" y="7871"/>
                        <a:pt x="3383" y="9128"/>
                        <a:pt x="3383" y="9128"/>
                      </a:cubicBezTo>
                      <a:cubicBezTo>
                        <a:pt x="3383" y="9128"/>
                        <a:pt x="4422" y="8374"/>
                        <a:pt x="4940" y="6927"/>
                      </a:cubicBezTo>
                      <a:cubicBezTo>
                        <a:pt x="5365" y="7808"/>
                        <a:pt x="5459" y="9066"/>
                        <a:pt x="5459" y="9066"/>
                      </a:cubicBezTo>
                      <a:cubicBezTo>
                        <a:pt x="5459" y="9066"/>
                        <a:pt x="6593" y="7997"/>
                        <a:pt x="6876" y="6738"/>
                      </a:cubicBezTo>
                      <a:cubicBezTo>
                        <a:pt x="7866" y="7556"/>
                        <a:pt x="8244" y="8499"/>
                        <a:pt x="8481" y="9632"/>
                      </a:cubicBezTo>
                      <a:cubicBezTo>
                        <a:pt x="8481" y="9695"/>
                        <a:pt x="8527" y="9759"/>
                        <a:pt x="8527" y="9820"/>
                      </a:cubicBezTo>
                      <a:lnTo>
                        <a:pt x="8527" y="10009"/>
                      </a:lnTo>
                      <a:cubicBezTo>
                        <a:pt x="8527" y="10009"/>
                        <a:pt x="8953" y="9066"/>
                        <a:pt x="9283" y="7745"/>
                      </a:cubicBezTo>
                      <a:cubicBezTo>
                        <a:pt x="9613" y="6236"/>
                        <a:pt x="9657" y="4049"/>
                        <a:pt x="9221" y="2998"/>
                      </a:cubicBezTo>
                      <a:cubicBezTo>
                        <a:pt x="8785" y="1946"/>
                        <a:pt x="7417" y="1123"/>
                        <a:pt x="6661" y="1438"/>
                      </a:cubicBezTo>
                      <a:cubicBezTo>
                        <a:pt x="5954" y="620"/>
                        <a:pt x="4597" y="-146"/>
                        <a:pt x="3653" y="23"/>
                      </a:cubicBezTo>
                      <a:cubicBezTo>
                        <a:pt x="2709" y="192"/>
                        <a:pt x="1046" y="2391"/>
                        <a:pt x="999" y="2453"/>
                      </a:cubicBezTo>
                      <a:cubicBezTo>
                        <a:pt x="-936" y="4969"/>
                        <a:pt x="503" y="9380"/>
                        <a:pt x="693" y="9759"/>
                      </a:cubicBezTo>
                      <a:cubicBezTo>
                        <a:pt x="739" y="9759"/>
                        <a:pt x="2109" y="8751"/>
                        <a:pt x="2911" y="692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201" tIns="21601" rIns="43201" bIns="21601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320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1200" cap="none" spc="0" normalizeH="0" baseline="0" noProof="0">
                    <a:ln>
                      <a:noFill/>
                    </a:ln>
                    <a:solidFill>
                      <a:srgbClr val="2E2E2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9843A9B0-822C-4CDC-98C2-738527EA5CE1}"/>
                    </a:ext>
                  </a:extLst>
                </p:cNvPr>
                <p:cNvGrpSpPr/>
                <p:nvPr/>
              </p:nvGrpSpPr>
              <p:grpSpPr>
                <a:xfrm rot="641631">
                  <a:off x="9776184" y="1875266"/>
                  <a:ext cx="984346" cy="82887"/>
                  <a:chOff x="1849767" y="4376393"/>
                  <a:chExt cx="3352357" cy="282285"/>
                </a:xfrm>
              </p:grpSpPr>
              <p:sp>
                <p:nvSpPr>
                  <p:cNvPr id="12" name="矩形 11">
                    <a:extLst>
                      <a:ext uri="{FF2B5EF4-FFF2-40B4-BE49-F238E27FC236}">
                        <a16:creationId xmlns:a16="http://schemas.microsoft.com/office/drawing/2014/main" id="{F11BD7A1-F771-483F-BA75-BDE0C7AB53A5}"/>
                      </a:ext>
                    </a:extLst>
                  </p:cNvPr>
                  <p:cNvSpPr/>
                  <p:nvPr/>
                </p:nvSpPr>
                <p:spPr>
                  <a:xfrm>
                    <a:off x="1849767" y="4376393"/>
                    <a:ext cx="1481599" cy="160794"/>
                  </a:xfrm>
                  <a:prstGeom prst="rect">
                    <a:avLst/>
                  </a:prstGeom>
                  <a:solidFill>
                    <a:srgbClr val="2E2E2E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4320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85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:a16="http://schemas.microsoft.com/office/drawing/2014/main" id="{4E5E5E52-F78C-4C38-BD5F-B1BDD754B80E}"/>
                      </a:ext>
                    </a:extLst>
                  </p:cNvPr>
                  <p:cNvSpPr/>
                  <p:nvPr/>
                </p:nvSpPr>
                <p:spPr>
                  <a:xfrm>
                    <a:off x="3720525" y="4376393"/>
                    <a:ext cx="1481599" cy="160794"/>
                  </a:xfrm>
                  <a:prstGeom prst="rect">
                    <a:avLst/>
                  </a:prstGeom>
                  <a:solidFill>
                    <a:srgbClr val="2E2E2E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4320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85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14" name="椭圆 13">
                    <a:extLst>
                      <a:ext uri="{FF2B5EF4-FFF2-40B4-BE49-F238E27FC236}">
                        <a16:creationId xmlns:a16="http://schemas.microsoft.com/office/drawing/2014/main" id="{D3D0679A-EAD2-4535-A843-BE24B6515319}"/>
                      </a:ext>
                    </a:extLst>
                  </p:cNvPr>
                  <p:cNvSpPr/>
                  <p:nvPr/>
                </p:nvSpPr>
                <p:spPr>
                  <a:xfrm>
                    <a:off x="2472534" y="4376393"/>
                    <a:ext cx="412626" cy="282285"/>
                  </a:xfrm>
                  <a:prstGeom prst="ellipse">
                    <a:avLst/>
                  </a:prstGeom>
                  <a:solidFill>
                    <a:srgbClr val="2E2E2E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4320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85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15" name="椭圆 14">
                    <a:extLst>
                      <a:ext uri="{FF2B5EF4-FFF2-40B4-BE49-F238E27FC236}">
                        <a16:creationId xmlns:a16="http://schemas.microsoft.com/office/drawing/2014/main" id="{048C72B1-2F45-4DCB-BFF6-DD55EA312CA0}"/>
                      </a:ext>
                    </a:extLst>
                  </p:cNvPr>
                  <p:cNvSpPr/>
                  <p:nvPr/>
                </p:nvSpPr>
                <p:spPr>
                  <a:xfrm>
                    <a:off x="4174700" y="4376393"/>
                    <a:ext cx="412626" cy="282285"/>
                  </a:xfrm>
                  <a:prstGeom prst="ellipse">
                    <a:avLst/>
                  </a:prstGeom>
                  <a:solidFill>
                    <a:srgbClr val="2E2E2E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432054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85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</p:grpSp>
          </p:grp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883B4A7-3D2C-4590-AEFF-DE533CDA442A}"/>
                </a:ext>
              </a:extLst>
            </p:cNvPr>
            <p:cNvSpPr txBox="1"/>
            <p:nvPr userDrawn="1"/>
          </p:nvSpPr>
          <p:spPr>
            <a:xfrm>
              <a:off x="1019826" y="393231"/>
              <a:ext cx="1183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+mj-ea"/>
                  <a:ea typeface="+mj-ea"/>
                </a:rPr>
                <a:t>BEFORE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401306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7378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B25016-B0E3-4678-B340-E35CD89F380C}"/>
              </a:ext>
            </a:extLst>
          </p:cNvPr>
          <p:cNvSpPr/>
          <p:nvPr userDrawn="1"/>
        </p:nvSpPr>
        <p:spPr bwMode="auto">
          <a:xfrm>
            <a:off x="1625600" y="1193800"/>
            <a:ext cx="8940800" cy="50292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把完成的作业另存为图片，</a:t>
            </a: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占在此区域</a:t>
            </a: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E32281-0C6D-46DD-ADB9-CAC27F52AEDF}"/>
              </a:ext>
            </a:extLst>
          </p:cNvPr>
          <p:cNvSpPr/>
          <p:nvPr userDrawn="1"/>
        </p:nvSpPr>
        <p:spPr bwMode="auto">
          <a:xfrm>
            <a:off x="1769961" y="1306990"/>
            <a:ext cx="8652079" cy="48028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图片占位符 4">
            <a:extLst>
              <a:ext uri="{FF2B5EF4-FFF2-40B4-BE49-F238E27FC236}">
                <a16:creationId xmlns:a16="http://schemas.microsoft.com/office/drawing/2014/main" id="{97179439-882B-4E57-9BF8-6859F47031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25600" y="1193800"/>
            <a:ext cx="8940800" cy="5029200"/>
          </a:xfrm>
          <a:prstGeom prst="rect">
            <a:avLst/>
          </a:prstGeom>
          <a:effectLst>
            <a:outerShdw blurRad="698500" sx="102000" sy="102000" algn="ctr" rotWithShape="0">
              <a:prstClr val="black">
                <a:alpha val="7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/>
              <a:t>完成作业后，把作业另存为图片，点击图标放置在此区域</a:t>
            </a:r>
            <a:r>
              <a:rPr lang="en-US" altLang="zh-CN"/>
              <a:t>~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957A565-CD05-46F4-A551-9E725D9F2E56}"/>
              </a:ext>
            </a:extLst>
          </p:cNvPr>
          <p:cNvSpPr/>
          <p:nvPr userDrawn="1"/>
        </p:nvSpPr>
        <p:spPr>
          <a:xfrm>
            <a:off x="658215" y="389337"/>
            <a:ext cx="1644533" cy="4078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B67E24-23FE-4835-8640-30D96B4233C7}"/>
              </a:ext>
            </a:extLst>
          </p:cNvPr>
          <p:cNvGrpSpPr/>
          <p:nvPr userDrawn="1"/>
        </p:nvGrpSpPr>
        <p:grpSpPr>
          <a:xfrm>
            <a:off x="305588" y="241920"/>
            <a:ext cx="702733" cy="702733"/>
            <a:chOff x="9268576" y="557928"/>
            <a:chExt cx="1913674" cy="191367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1D2E86B-E498-48A8-A95E-858B21A209EC}"/>
                </a:ext>
              </a:extLst>
            </p:cNvPr>
            <p:cNvSpPr/>
            <p:nvPr/>
          </p:nvSpPr>
          <p:spPr>
            <a:xfrm rot="46617">
              <a:off x="9268576" y="557928"/>
              <a:ext cx="1913674" cy="1913674"/>
            </a:xfrm>
            <a:prstGeom prst="ellipse">
              <a:avLst/>
            </a:prstGeom>
            <a:solidFill>
              <a:srgbClr val="FFD23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F444125-1163-4563-871B-77B7CA33EBF4}"/>
                </a:ext>
              </a:extLst>
            </p:cNvPr>
            <p:cNvGrpSpPr/>
            <p:nvPr/>
          </p:nvGrpSpPr>
          <p:grpSpPr>
            <a:xfrm rot="21004986">
              <a:off x="9435332" y="664786"/>
              <a:ext cx="1592231" cy="1692501"/>
              <a:chOff x="9524784" y="754781"/>
              <a:chExt cx="1592231" cy="1692501"/>
            </a:xfrm>
          </p:grpSpPr>
          <p:sp>
            <p:nvSpPr>
              <p:cNvPr id="9" name="同心圆 21">
                <a:extLst>
                  <a:ext uri="{FF2B5EF4-FFF2-40B4-BE49-F238E27FC236}">
                    <a16:creationId xmlns:a16="http://schemas.microsoft.com/office/drawing/2014/main" id="{1881174C-399D-4E39-968C-2A7286B6926F}"/>
                  </a:ext>
                </a:extLst>
              </p:cNvPr>
              <p:cNvSpPr/>
              <p:nvPr/>
            </p:nvSpPr>
            <p:spPr>
              <a:xfrm rot="641631">
                <a:off x="9646628" y="1188614"/>
                <a:ext cx="1258668" cy="1258668"/>
              </a:xfrm>
              <a:prstGeom prst="donut">
                <a:avLst>
                  <a:gd name="adj" fmla="val 3806"/>
                </a:avLst>
              </a:prstGeom>
              <a:solidFill>
                <a:srgbClr val="2D2D2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CD49F7B-2326-41E5-ABB3-4099638FF96F}"/>
                  </a:ext>
                </a:extLst>
              </p:cNvPr>
              <p:cNvSpPr/>
              <p:nvPr/>
            </p:nvSpPr>
            <p:spPr>
              <a:xfrm rot="641631">
                <a:off x="9686572" y="1228558"/>
                <a:ext cx="1178780" cy="117878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380129D7-1FF5-429B-8F5D-508BD699BAC2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524784" y="974412"/>
                <a:ext cx="1592231" cy="913462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DF8F99F4-9921-4283-A35C-236FE0D6E3D5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648975" y="754781"/>
                <a:ext cx="1368834" cy="1074615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" fmla="*/ 3344 w 9895"/>
                  <a:gd name="connsiteY0" fmla="*/ 6940 h 10026"/>
                  <a:gd name="connsiteX1" fmla="*/ 3817 w 9895"/>
                  <a:gd name="connsiteY1" fmla="*/ 9144 h 10026"/>
                  <a:gd name="connsiteX2" fmla="*/ 5380 w 9895"/>
                  <a:gd name="connsiteY2" fmla="*/ 6940 h 10026"/>
                  <a:gd name="connsiteX3" fmla="*/ 5900 w 9895"/>
                  <a:gd name="connsiteY3" fmla="*/ 9082 h 10026"/>
                  <a:gd name="connsiteX4" fmla="*/ 7322 w 9895"/>
                  <a:gd name="connsiteY4" fmla="*/ 6751 h 10026"/>
                  <a:gd name="connsiteX5" fmla="*/ 8932 w 9895"/>
                  <a:gd name="connsiteY5" fmla="*/ 9648 h 10026"/>
                  <a:gd name="connsiteX6" fmla="*/ 8979 w 9895"/>
                  <a:gd name="connsiteY6" fmla="*/ 9837 h 10026"/>
                  <a:gd name="connsiteX7" fmla="*/ 8979 w 9895"/>
                  <a:gd name="connsiteY7" fmla="*/ 10026 h 10026"/>
                  <a:gd name="connsiteX8" fmla="*/ 9737 w 9895"/>
                  <a:gd name="connsiteY8" fmla="*/ 7759 h 10026"/>
                  <a:gd name="connsiteX9" fmla="*/ 9406 w 9895"/>
                  <a:gd name="connsiteY9" fmla="*/ 2785 h 10026"/>
                  <a:gd name="connsiteX10" fmla="*/ 7107 w 9895"/>
                  <a:gd name="connsiteY10" fmla="*/ 1443 h 10026"/>
                  <a:gd name="connsiteX11" fmla="*/ 4518 w 9895"/>
                  <a:gd name="connsiteY11" fmla="*/ 26 h 10026"/>
                  <a:gd name="connsiteX12" fmla="*/ 833 w 9895"/>
                  <a:gd name="connsiteY12" fmla="*/ 2533 h 10026"/>
                  <a:gd name="connsiteX13" fmla="*/ 1118 w 9895"/>
                  <a:gd name="connsiteY13" fmla="*/ 9775 h 10026"/>
                  <a:gd name="connsiteX14" fmla="*/ 3344 w 9895"/>
                  <a:gd name="connsiteY14" fmla="*/ 6940 h 10026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566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132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419 w 10140"/>
                  <a:gd name="connsiteY0" fmla="*/ 6910 h 9988"/>
                  <a:gd name="connsiteX1" fmla="*/ 3898 w 10140"/>
                  <a:gd name="connsiteY1" fmla="*/ 9108 h 9988"/>
                  <a:gd name="connsiteX2" fmla="*/ 5477 w 10140"/>
                  <a:gd name="connsiteY2" fmla="*/ 6910 h 9988"/>
                  <a:gd name="connsiteX3" fmla="*/ 6003 w 10140"/>
                  <a:gd name="connsiteY3" fmla="*/ 9046 h 9988"/>
                  <a:gd name="connsiteX4" fmla="*/ 7440 w 10140"/>
                  <a:gd name="connsiteY4" fmla="*/ 6721 h 9988"/>
                  <a:gd name="connsiteX5" fmla="*/ 9067 w 10140"/>
                  <a:gd name="connsiteY5" fmla="*/ 9611 h 9988"/>
                  <a:gd name="connsiteX6" fmla="*/ 9114 w 10140"/>
                  <a:gd name="connsiteY6" fmla="*/ 9799 h 9988"/>
                  <a:gd name="connsiteX7" fmla="*/ 9114 w 10140"/>
                  <a:gd name="connsiteY7" fmla="*/ 9988 h 9988"/>
                  <a:gd name="connsiteX8" fmla="*/ 9880 w 10140"/>
                  <a:gd name="connsiteY8" fmla="*/ 7727 h 9988"/>
                  <a:gd name="connsiteX9" fmla="*/ 9818 w 10140"/>
                  <a:gd name="connsiteY9" fmla="*/ 2985 h 9988"/>
                  <a:gd name="connsiteX10" fmla="*/ 7222 w 10140"/>
                  <a:gd name="connsiteY10" fmla="*/ 1427 h 9988"/>
                  <a:gd name="connsiteX11" fmla="*/ 4172 w 10140"/>
                  <a:gd name="connsiteY11" fmla="*/ 14 h 9988"/>
                  <a:gd name="connsiteX12" fmla="*/ 828 w 10140"/>
                  <a:gd name="connsiteY12" fmla="*/ 2149 h 9988"/>
                  <a:gd name="connsiteX13" fmla="*/ 1170 w 10140"/>
                  <a:gd name="connsiteY13" fmla="*/ 9738 h 9988"/>
                  <a:gd name="connsiteX14" fmla="*/ 3419 w 10140"/>
                  <a:gd name="connsiteY14" fmla="*/ 6910 h 9988"/>
                  <a:gd name="connsiteX0" fmla="*/ 2911 w 9539"/>
                  <a:gd name="connsiteY0" fmla="*/ 6927 h 10009"/>
                  <a:gd name="connsiteX1" fmla="*/ 3383 w 9539"/>
                  <a:gd name="connsiteY1" fmla="*/ 9128 h 10009"/>
                  <a:gd name="connsiteX2" fmla="*/ 4940 w 9539"/>
                  <a:gd name="connsiteY2" fmla="*/ 6927 h 10009"/>
                  <a:gd name="connsiteX3" fmla="*/ 5459 w 9539"/>
                  <a:gd name="connsiteY3" fmla="*/ 9066 h 10009"/>
                  <a:gd name="connsiteX4" fmla="*/ 6876 w 9539"/>
                  <a:gd name="connsiteY4" fmla="*/ 6738 h 10009"/>
                  <a:gd name="connsiteX5" fmla="*/ 8481 w 9539"/>
                  <a:gd name="connsiteY5" fmla="*/ 9632 h 10009"/>
                  <a:gd name="connsiteX6" fmla="*/ 8527 w 9539"/>
                  <a:gd name="connsiteY6" fmla="*/ 9820 h 10009"/>
                  <a:gd name="connsiteX7" fmla="*/ 8527 w 9539"/>
                  <a:gd name="connsiteY7" fmla="*/ 10009 h 10009"/>
                  <a:gd name="connsiteX8" fmla="*/ 9283 w 9539"/>
                  <a:gd name="connsiteY8" fmla="*/ 7745 h 10009"/>
                  <a:gd name="connsiteX9" fmla="*/ 9221 w 9539"/>
                  <a:gd name="connsiteY9" fmla="*/ 2998 h 10009"/>
                  <a:gd name="connsiteX10" fmla="*/ 6661 w 9539"/>
                  <a:gd name="connsiteY10" fmla="*/ 1438 h 10009"/>
                  <a:gd name="connsiteX11" fmla="*/ 3653 w 9539"/>
                  <a:gd name="connsiteY11" fmla="*/ 23 h 10009"/>
                  <a:gd name="connsiteX12" fmla="*/ 999 w 9539"/>
                  <a:gd name="connsiteY12" fmla="*/ 2453 h 10009"/>
                  <a:gd name="connsiteX13" fmla="*/ 693 w 9539"/>
                  <a:gd name="connsiteY13" fmla="*/ 9759 h 10009"/>
                  <a:gd name="connsiteX14" fmla="*/ 2911 w 9539"/>
                  <a:gd name="connsiteY14" fmla="*/ 6927 h 1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E4934B7-514D-4637-9C4E-67E47882601B}"/>
                  </a:ext>
                </a:extLst>
              </p:cNvPr>
              <p:cNvGrpSpPr/>
              <p:nvPr/>
            </p:nvGrpSpPr>
            <p:grpSpPr>
              <a:xfrm rot="641631">
                <a:off x="9776184" y="1875266"/>
                <a:ext cx="984346" cy="82887"/>
                <a:chOff x="1849767" y="4376393"/>
                <a:chExt cx="3352357" cy="282285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6E28527D-FB80-4648-B312-C22645325A6B}"/>
                    </a:ext>
                  </a:extLst>
                </p:cNvPr>
                <p:cNvSpPr/>
                <p:nvPr/>
              </p:nvSpPr>
              <p:spPr>
                <a:xfrm>
                  <a:off x="1849767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20BBE9FA-E520-40A5-BF85-A22DD67F26A8}"/>
                    </a:ext>
                  </a:extLst>
                </p:cNvPr>
                <p:cNvSpPr/>
                <p:nvPr/>
              </p:nvSpPr>
              <p:spPr>
                <a:xfrm>
                  <a:off x="3720525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93CCB516-F165-44FC-9691-7C26D82457B6}"/>
                    </a:ext>
                  </a:extLst>
                </p:cNvPr>
                <p:cNvSpPr/>
                <p:nvPr/>
              </p:nvSpPr>
              <p:spPr>
                <a:xfrm>
                  <a:off x="2472534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4D948132-369B-4264-A486-B3A1C6D255A6}"/>
                    </a:ext>
                  </a:extLst>
                </p:cNvPr>
                <p:cNvSpPr/>
                <p:nvPr/>
              </p:nvSpPr>
              <p:spPr>
                <a:xfrm>
                  <a:off x="4174700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F515FE-371A-4571-A59A-C3239EC29534}"/>
              </a:ext>
            </a:extLst>
          </p:cNvPr>
          <p:cNvSpPr txBox="1"/>
          <p:nvPr userDrawn="1"/>
        </p:nvSpPr>
        <p:spPr>
          <a:xfrm>
            <a:off x="1107157" y="393231"/>
            <a:ext cx="1008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2"/>
                </a:solidFill>
                <a:latin typeface="+mj-ea"/>
                <a:ea typeface="+mj-ea"/>
              </a:rPr>
              <a:t>AFTER</a:t>
            </a:r>
            <a:endParaRPr lang="zh-CN" altLang="en-US" sz="2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2400624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B25016-B0E3-4678-B340-E35CD89F380C}"/>
              </a:ext>
            </a:extLst>
          </p:cNvPr>
          <p:cNvSpPr/>
          <p:nvPr userDrawn="1"/>
        </p:nvSpPr>
        <p:spPr bwMode="auto">
          <a:xfrm>
            <a:off x="4626964" y="1132566"/>
            <a:ext cx="2938072" cy="522193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E32281-0C6D-46DD-ADB9-CAC27F52AEDF}"/>
              </a:ext>
            </a:extLst>
          </p:cNvPr>
          <p:cNvSpPr/>
          <p:nvPr userDrawn="1"/>
        </p:nvSpPr>
        <p:spPr bwMode="auto">
          <a:xfrm>
            <a:off x="4716446" y="1259685"/>
            <a:ext cx="2759108" cy="49676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图片占位符 4">
            <a:extLst>
              <a:ext uri="{FF2B5EF4-FFF2-40B4-BE49-F238E27FC236}">
                <a16:creationId xmlns:a16="http://schemas.microsoft.com/office/drawing/2014/main" id="{97179439-882B-4E57-9BF8-6859F47031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26964" y="1132566"/>
            <a:ext cx="2938072" cy="5221936"/>
          </a:xfrm>
          <a:prstGeom prst="rect">
            <a:avLst/>
          </a:prstGeom>
          <a:effectLst>
            <a:outerShdw blurRad="698500" sx="102000" sy="102000" algn="ctr" rotWithShape="0">
              <a:prstClr val="black">
                <a:alpha val="7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完成作业后，把作业另存为图片，点击图标放置在此区域</a:t>
            </a:r>
            <a:r>
              <a:rPr lang="en-US" altLang="zh-CN" dirty="0"/>
              <a:t>~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957A565-CD05-46F4-A551-9E725D9F2E56}"/>
              </a:ext>
            </a:extLst>
          </p:cNvPr>
          <p:cNvSpPr/>
          <p:nvPr userDrawn="1"/>
        </p:nvSpPr>
        <p:spPr>
          <a:xfrm>
            <a:off x="658215" y="389337"/>
            <a:ext cx="1644533" cy="4078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B67E24-23FE-4835-8640-30D96B4233C7}"/>
              </a:ext>
            </a:extLst>
          </p:cNvPr>
          <p:cNvGrpSpPr/>
          <p:nvPr userDrawn="1"/>
        </p:nvGrpSpPr>
        <p:grpSpPr>
          <a:xfrm>
            <a:off x="305588" y="241920"/>
            <a:ext cx="702733" cy="702733"/>
            <a:chOff x="9268576" y="557928"/>
            <a:chExt cx="1913674" cy="191367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1D2E86B-E498-48A8-A95E-858B21A209EC}"/>
                </a:ext>
              </a:extLst>
            </p:cNvPr>
            <p:cNvSpPr/>
            <p:nvPr/>
          </p:nvSpPr>
          <p:spPr>
            <a:xfrm rot="46617">
              <a:off x="9268576" y="557928"/>
              <a:ext cx="1913674" cy="1913674"/>
            </a:xfrm>
            <a:prstGeom prst="ellipse">
              <a:avLst/>
            </a:prstGeom>
            <a:solidFill>
              <a:srgbClr val="FFD23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F444125-1163-4563-871B-77B7CA33EBF4}"/>
                </a:ext>
              </a:extLst>
            </p:cNvPr>
            <p:cNvGrpSpPr/>
            <p:nvPr/>
          </p:nvGrpSpPr>
          <p:grpSpPr>
            <a:xfrm rot="21004986">
              <a:off x="9435332" y="664786"/>
              <a:ext cx="1592231" cy="1692501"/>
              <a:chOff x="9524784" y="754781"/>
              <a:chExt cx="1592231" cy="1692501"/>
            </a:xfrm>
          </p:grpSpPr>
          <p:sp>
            <p:nvSpPr>
              <p:cNvPr id="9" name="同心圆 21">
                <a:extLst>
                  <a:ext uri="{FF2B5EF4-FFF2-40B4-BE49-F238E27FC236}">
                    <a16:creationId xmlns:a16="http://schemas.microsoft.com/office/drawing/2014/main" id="{1881174C-399D-4E39-968C-2A7286B6926F}"/>
                  </a:ext>
                </a:extLst>
              </p:cNvPr>
              <p:cNvSpPr/>
              <p:nvPr/>
            </p:nvSpPr>
            <p:spPr>
              <a:xfrm rot="641631">
                <a:off x="9646628" y="1188614"/>
                <a:ext cx="1258668" cy="1258668"/>
              </a:xfrm>
              <a:prstGeom prst="donut">
                <a:avLst>
                  <a:gd name="adj" fmla="val 3806"/>
                </a:avLst>
              </a:prstGeom>
              <a:solidFill>
                <a:srgbClr val="2D2D2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CD49F7B-2326-41E5-ABB3-4099638FF96F}"/>
                  </a:ext>
                </a:extLst>
              </p:cNvPr>
              <p:cNvSpPr/>
              <p:nvPr/>
            </p:nvSpPr>
            <p:spPr>
              <a:xfrm rot="641631">
                <a:off x="9686572" y="1228558"/>
                <a:ext cx="1178780" cy="117878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380129D7-1FF5-429B-8F5D-508BD699BAC2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524784" y="974412"/>
                <a:ext cx="1592231" cy="913462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DF8F99F4-9921-4283-A35C-236FE0D6E3D5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648975" y="754781"/>
                <a:ext cx="1368834" cy="1074615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" fmla="*/ 3344 w 9895"/>
                  <a:gd name="connsiteY0" fmla="*/ 6940 h 10026"/>
                  <a:gd name="connsiteX1" fmla="*/ 3817 w 9895"/>
                  <a:gd name="connsiteY1" fmla="*/ 9144 h 10026"/>
                  <a:gd name="connsiteX2" fmla="*/ 5380 w 9895"/>
                  <a:gd name="connsiteY2" fmla="*/ 6940 h 10026"/>
                  <a:gd name="connsiteX3" fmla="*/ 5900 w 9895"/>
                  <a:gd name="connsiteY3" fmla="*/ 9082 h 10026"/>
                  <a:gd name="connsiteX4" fmla="*/ 7322 w 9895"/>
                  <a:gd name="connsiteY4" fmla="*/ 6751 h 10026"/>
                  <a:gd name="connsiteX5" fmla="*/ 8932 w 9895"/>
                  <a:gd name="connsiteY5" fmla="*/ 9648 h 10026"/>
                  <a:gd name="connsiteX6" fmla="*/ 8979 w 9895"/>
                  <a:gd name="connsiteY6" fmla="*/ 9837 h 10026"/>
                  <a:gd name="connsiteX7" fmla="*/ 8979 w 9895"/>
                  <a:gd name="connsiteY7" fmla="*/ 10026 h 10026"/>
                  <a:gd name="connsiteX8" fmla="*/ 9737 w 9895"/>
                  <a:gd name="connsiteY8" fmla="*/ 7759 h 10026"/>
                  <a:gd name="connsiteX9" fmla="*/ 9406 w 9895"/>
                  <a:gd name="connsiteY9" fmla="*/ 2785 h 10026"/>
                  <a:gd name="connsiteX10" fmla="*/ 7107 w 9895"/>
                  <a:gd name="connsiteY10" fmla="*/ 1443 h 10026"/>
                  <a:gd name="connsiteX11" fmla="*/ 4518 w 9895"/>
                  <a:gd name="connsiteY11" fmla="*/ 26 h 10026"/>
                  <a:gd name="connsiteX12" fmla="*/ 833 w 9895"/>
                  <a:gd name="connsiteY12" fmla="*/ 2533 h 10026"/>
                  <a:gd name="connsiteX13" fmla="*/ 1118 w 9895"/>
                  <a:gd name="connsiteY13" fmla="*/ 9775 h 10026"/>
                  <a:gd name="connsiteX14" fmla="*/ 3344 w 9895"/>
                  <a:gd name="connsiteY14" fmla="*/ 6940 h 10026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566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132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419 w 10140"/>
                  <a:gd name="connsiteY0" fmla="*/ 6910 h 9988"/>
                  <a:gd name="connsiteX1" fmla="*/ 3898 w 10140"/>
                  <a:gd name="connsiteY1" fmla="*/ 9108 h 9988"/>
                  <a:gd name="connsiteX2" fmla="*/ 5477 w 10140"/>
                  <a:gd name="connsiteY2" fmla="*/ 6910 h 9988"/>
                  <a:gd name="connsiteX3" fmla="*/ 6003 w 10140"/>
                  <a:gd name="connsiteY3" fmla="*/ 9046 h 9988"/>
                  <a:gd name="connsiteX4" fmla="*/ 7440 w 10140"/>
                  <a:gd name="connsiteY4" fmla="*/ 6721 h 9988"/>
                  <a:gd name="connsiteX5" fmla="*/ 9067 w 10140"/>
                  <a:gd name="connsiteY5" fmla="*/ 9611 h 9988"/>
                  <a:gd name="connsiteX6" fmla="*/ 9114 w 10140"/>
                  <a:gd name="connsiteY6" fmla="*/ 9799 h 9988"/>
                  <a:gd name="connsiteX7" fmla="*/ 9114 w 10140"/>
                  <a:gd name="connsiteY7" fmla="*/ 9988 h 9988"/>
                  <a:gd name="connsiteX8" fmla="*/ 9880 w 10140"/>
                  <a:gd name="connsiteY8" fmla="*/ 7727 h 9988"/>
                  <a:gd name="connsiteX9" fmla="*/ 9818 w 10140"/>
                  <a:gd name="connsiteY9" fmla="*/ 2985 h 9988"/>
                  <a:gd name="connsiteX10" fmla="*/ 7222 w 10140"/>
                  <a:gd name="connsiteY10" fmla="*/ 1427 h 9988"/>
                  <a:gd name="connsiteX11" fmla="*/ 4172 w 10140"/>
                  <a:gd name="connsiteY11" fmla="*/ 14 h 9988"/>
                  <a:gd name="connsiteX12" fmla="*/ 828 w 10140"/>
                  <a:gd name="connsiteY12" fmla="*/ 2149 h 9988"/>
                  <a:gd name="connsiteX13" fmla="*/ 1170 w 10140"/>
                  <a:gd name="connsiteY13" fmla="*/ 9738 h 9988"/>
                  <a:gd name="connsiteX14" fmla="*/ 3419 w 10140"/>
                  <a:gd name="connsiteY14" fmla="*/ 6910 h 9988"/>
                  <a:gd name="connsiteX0" fmla="*/ 2911 w 9539"/>
                  <a:gd name="connsiteY0" fmla="*/ 6927 h 10009"/>
                  <a:gd name="connsiteX1" fmla="*/ 3383 w 9539"/>
                  <a:gd name="connsiteY1" fmla="*/ 9128 h 10009"/>
                  <a:gd name="connsiteX2" fmla="*/ 4940 w 9539"/>
                  <a:gd name="connsiteY2" fmla="*/ 6927 h 10009"/>
                  <a:gd name="connsiteX3" fmla="*/ 5459 w 9539"/>
                  <a:gd name="connsiteY3" fmla="*/ 9066 h 10009"/>
                  <a:gd name="connsiteX4" fmla="*/ 6876 w 9539"/>
                  <a:gd name="connsiteY4" fmla="*/ 6738 h 10009"/>
                  <a:gd name="connsiteX5" fmla="*/ 8481 w 9539"/>
                  <a:gd name="connsiteY5" fmla="*/ 9632 h 10009"/>
                  <a:gd name="connsiteX6" fmla="*/ 8527 w 9539"/>
                  <a:gd name="connsiteY6" fmla="*/ 9820 h 10009"/>
                  <a:gd name="connsiteX7" fmla="*/ 8527 w 9539"/>
                  <a:gd name="connsiteY7" fmla="*/ 10009 h 10009"/>
                  <a:gd name="connsiteX8" fmla="*/ 9283 w 9539"/>
                  <a:gd name="connsiteY8" fmla="*/ 7745 h 10009"/>
                  <a:gd name="connsiteX9" fmla="*/ 9221 w 9539"/>
                  <a:gd name="connsiteY9" fmla="*/ 2998 h 10009"/>
                  <a:gd name="connsiteX10" fmla="*/ 6661 w 9539"/>
                  <a:gd name="connsiteY10" fmla="*/ 1438 h 10009"/>
                  <a:gd name="connsiteX11" fmla="*/ 3653 w 9539"/>
                  <a:gd name="connsiteY11" fmla="*/ 23 h 10009"/>
                  <a:gd name="connsiteX12" fmla="*/ 999 w 9539"/>
                  <a:gd name="connsiteY12" fmla="*/ 2453 h 10009"/>
                  <a:gd name="connsiteX13" fmla="*/ 693 w 9539"/>
                  <a:gd name="connsiteY13" fmla="*/ 9759 h 10009"/>
                  <a:gd name="connsiteX14" fmla="*/ 2911 w 9539"/>
                  <a:gd name="connsiteY14" fmla="*/ 6927 h 1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E4934B7-514D-4637-9C4E-67E47882601B}"/>
                  </a:ext>
                </a:extLst>
              </p:cNvPr>
              <p:cNvGrpSpPr/>
              <p:nvPr/>
            </p:nvGrpSpPr>
            <p:grpSpPr>
              <a:xfrm rot="641631">
                <a:off x="9776184" y="1875266"/>
                <a:ext cx="984346" cy="82887"/>
                <a:chOff x="1849767" y="4376393"/>
                <a:chExt cx="3352357" cy="282285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6E28527D-FB80-4648-B312-C22645325A6B}"/>
                    </a:ext>
                  </a:extLst>
                </p:cNvPr>
                <p:cNvSpPr/>
                <p:nvPr/>
              </p:nvSpPr>
              <p:spPr>
                <a:xfrm>
                  <a:off x="1849767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20BBE9FA-E520-40A5-BF85-A22DD67F26A8}"/>
                    </a:ext>
                  </a:extLst>
                </p:cNvPr>
                <p:cNvSpPr/>
                <p:nvPr/>
              </p:nvSpPr>
              <p:spPr>
                <a:xfrm>
                  <a:off x="3720525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93CCB516-F165-44FC-9691-7C26D82457B6}"/>
                    </a:ext>
                  </a:extLst>
                </p:cNvPr>
                <p:cNvSpPr/>
                <p:nvPr/>
              </p:nvSpPr>
              <p:spPr>
                <a:xfrm>
                  <a:off x="2472534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4D948132-369B-4264-A486-B3A1C6D255A6}"/>
                    </a:ext>
                  </a:extLst>
                </p:cNvPr>
                <p:cNvSpPr/>
                <p:nvPr/>
              </p:nvSpPr>
              <p:spPr>
                <a:xfrm>
                  <a:off x="4174700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F515FE-371A-4571-A59A-C3239EC29534}"/>
              </a:ext>
            </a:extLst>
          </p:cNvPr>
          <p:cNvSpPr txBox="1"/>
          <p:nvPr userDrawn="1"/>
        </p:nvSpPr>
        <p:spPr>
          <a:xfrm>
            <a:off x="1107157" y="393231"/>
            <a:ext cx="1008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2"/>
                </a:solidFill>
                <a:latin typeface="+mj-ea"/>
                <a:ea typeface="+mj-ea"/>
              </a:rPr>
              <a:t>AFTER</a:t>
            </a:r>
            <a:endParaRPr lang="zh-CN" altLang="en-US" sz="2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520440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8957A565-CD05-46F4-A551-9E725D9F2E56}"/>
              </a:ext>
            </a:extLst>
          </p:cNvPr>
          <p:cNvSpPr/>
          <p:nvPr userDrawn="1"/>
        </p:nvSpPr>
        <p:spPr>
          <a:xfrm>
            <a:off x="658215" y="389337"/>
            <a:ext cx="1644533" cy="4078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B67E24-23FE-4835-8640-30D96B4233C7}"/>
              </a:ext>
            </a:extLst>
          </p:cNvPr>
          <p:cNvGrpSpPr/>
          <p:nvPr userDrawn="1"/>
        </p:nvGrpSpPr>
        <p:grpSpPr>
          <a:xfrm>
            <a:off x="305588" y="241920"/>
            <a:ext cx="702733" cy="702733"/>
            <a:chOff x="9268576" y="557928"/>
            <a:chExt cx="1913674" cy="191367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1D2E86B-E498-48A8-A95E-858B21A209EC}"/>
                </a:ext>
              </a:extLst>
            </p:cNvPr>
            <p:cNvSpPr/>
            <p:nvPr/>
          </p:nvSpPr>
          <p:spPr>
            <a:xfrm rot="46617">
              <a:off x="9268576" y="557928"/>
              <a:ext cx="1913674" cy="1913674"/>
            </a:xfrm>
            <a:prstGeom prst="ellipse">
              <a:avLst/>
            </a:prstGeom>
            <a:solidFill>
              <a:srgbClr val="FFD23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F444125-1163-4563-871B-77B7CA33EBF4}"/>
                </a:ext>
              </a:extLst>
            </p:cNvPr>
            <p:cNvGrpSpPr/>
            <p:nvPr/>
          </p:nvGrpSpPr>
          <p:grpSpPr>
            <a:xfrm rot="21004986">
              <a:off x="9435332" y="664786"/>
              <a:ext cx="1592231" cy="1692501"/>
              <a:chOff x="9524784" y="754781"/>
              <a:chExt cx="1592231" cy="1692501"/>
            </a:xfrm>
          </p:grpSpPr>
          <p:sp>
            <p:nvSpPr>
              <p:cNvPr id="9" name="同心圆 21">
                <a:extLst>
                  <a:ext uri="{FF2B5EF4-FFF2-40B4-BE49-F238E27FC236}">
                    <a16:creationId xmlns:a16="http://schemas.microsoft.com/office/drawing/2014/main" id="{1881174C-399D-4E39-968C-2A7286B6926F}"/>
                  </a:ext>
                </a:extLst>
              </p:cNvPr>
              <p:cNvSpPr/>
              <p:nvPr/>
            </p:nvSpPr>
            <p:spPr>
              <a:xfrm rot="641631">
                <a:off x="9646628" y="1188614"/>
                <a:ext cx="1258668" cy="1258668"/>
              </a:xfrm>
              <a:prstGeom prst="donut">
                <a:avLst>
                  <a:gd name="adj" fmla="val 3806"/>
                </a:avLst>
              </a:prstGeom>
              <a:solidFill>
                <a:srgbClr val="2D2D2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CD49F7B-2326-41E5-ABB3-4099638FF96F}"/>
                  </a:ext>
                </a:extLst>
              </p:cNvPr>
              <p:cNvSpPr/>
              <p:nvPr/>
            </p:nvSpPr>
            <p:spPr>
              <a:xfrm rot="641631">
                <a:off x="9686572" y="1228558"/>
                <a:ext cx="1178780" cy="117878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36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 8"/>
                  <a:ea typeface="Microsoft YaHei UI Light"/>
                  <a:cs typeface="+mn-cs"/>
                </a:endParaRPr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380129D7-1FF5-429B-8F5D-508BD699BAC2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524784" y="974412"/>
                <a:ext cx="1592231" cy="913462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DF8F99F4-9921-4283-A35C-236FE0D6E3D5}"/>
                  </a:ext>
                </a:extLst>
              </p:cNvPr>
              <p:cNvSpPr>
                <a:spLocks/>
              </p:cNvSpPr>
              <p:nvPr/>
            </p:nvSpPr>
            <p:spPr bwMode="auto">
              <a:xfrm rot="641631">
                <a:off x="9648975" y="754781"/>
                <a:ext cx="1368834" cy="1074615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" fmla="*/ 3344 w 9895"/>
                  <a:gd name="connsiteY0" fmla="*/ 6940 h 10026"/>
                  <a:gd name="connsiteX1" fmla="*/ 3817 w 9895"/>
                  <a:gd name="connsiteY1" fmla="*/ 9144 h 10026"/>
                  <a:gd name="connsiteX2" fmla="*/ 5380 w 9895"/>
                  <a:gd name="connsiteY2" fmla="*/ 6940 h 10026"/>
                  <a:gd name="connsiteX3" fmla="*/ 5900 w 9895"/>
                  <a:gd name="connsiteY3" fmla="*/ 9082 h 10026"/>
                  <a:gd name="connsiteX4" fmla="*/ 7322 w 9895"/>
                  <a:gd name="connsiteY4" fmla="*/ 6751 h 10026"/>
                  <a:gd name="connsiteX5" fmla="*/ 8932 w 9895"/>
                  <a:gd name="connsiteY5" fmla="*/ 9648 h 10026"/>
                  <a:gd name="connsiteX6" fmla="*/ 8979 w 9895"/>
                  <a:gd name="connsiteY6" fmla="*/ 9837 h 10026"/>
                  <a:gd name="connsiteX7" fmla="*/ 8979 w 9895"/>
                  <a:gd name="connsiteY7" fmla="*/ 10026 h 10026"/>
                  <a:gd name="connsiteX8" fmla="*/ 9737 w 9895"/>
                  <a:gd name="connsiteY8" fmla="*/ 7759 h 10026"/>
                  <a:gd name="connsiteX9" fmla="*/ 9406 w 9895"/>
                  <a:gd name="connsiteY9" fmla="*/ 2785 h 10026"/>
                  <a:gd name="connsiteX10" fmla="*/ 7107 w 9895"/>
                  <a:gd name="connsiteY10" fmla="*/ 1443 h 10026"/>
                  <a:gd name="connsiteX11" fmla="*/ 4518 w 9895"/>
                  <a:gd name="connsiteY11" fmla="*/ 26 h 10026"/>
                  <a:gd name="connsiteX12" fmla="*/ 833 w 9895"/>
                  <a:gd name="connsiteY12" fmla="*/ 2533 h 10026"/>
                  <a:gd name="connsiteX13" fmla="*/ 1118 w 9895"/>
                  <a:gd name="connsiteY13" fmla="*/ 9775 h 10026"/>
                  <a:gd name="connsiteX14" fmla="*/ 3344 w 9895"/>
                  <a:gd name="connsiteY14" fmla="*/ 6940 h 10026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566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132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419 w 10140"/>
                  <a:gd name="connsiteY0" fmla="*/ 6910 h 9988"/>
                  <a:gd name="connsiteX1" fmla="*/ 3898 w 10140"/>
                  <a:gd name="connsiteY1" fmla="*/ 9108 h 9988"/>
                  <a:gd name="connsiteX2" fmla="*/ 5477 w 10140"/>
                  <a:gd name="connsiteY2" fmla="*/ 6910 h 9988"/>
                  <a:gd name="connsiteX3" fmla="*/ 6003 w 10140"/>
                  <a:gd name="connsiteY3" fmla="*/ 9046 h 9988"/>
                  <a:gd name="connsiteX4" fmla="*/ 7440 w 10140"/>
                  <a:gd name="connsiteY4" fmla="*/ 6721 h 9988"/>
                  <a:gd name="connsiteX5" fmla="*/ 9067 w 10140"/>
                  <a:gd name="connsiteY5" fmla="*/ 9611 h 9988"/>
                  <a:gd name="connsiteX6" fmla="*/ 9114 w 10140"/>
                  <a:gd name="connsiteY6" fmla="*/ 9799 h 9988"/>
                  <a:gd name="connsiteX7" fmla="*/ 9114 w 10140"/>
                  <a:gd name="connsiteY7" fmla="*/ 9988 h 9988"/>
                  <a:gd name="connsiteX8" fmla="*/ 9880 w 10140"/>
                  <a:gd name="connsiteY8" fmla="*/ 7727 h 9988"/>
                  <a:gd name="connsiteX9" fmla="*/ 9818 w 10140"/>
                  <a:gd name="connsiteY9" fmla="*/ 2985 h 9988"/>
                  <a:gd name="connsiteX10" fmla="*/ 7222 w 10140"/>
                  <a:gd name="connsiteY10" fmla="*/ 1427 h 9988"/>
                  <a:gd name="connsiteX11" fmla="*/ 4172 w 10140"/>
                  <a:gd name="connsiteY11" fmla="*/ 14 h 9988"/>
                  <a:gd name="connsiteX12" fmla="*/ 828 w 10140"/>
                  <a:gd name="connsiteY12" fmla="*/ 2149 h 9988"/>
                  <a:gd name="connsiteX13" fmla="*/ 1170 w 10140"/>
                  <a:gd name="connsiteY13" fmla="*/ 9738 h 9988"/>
                  <a:gd name="connsiteX14" fmla="*/ 3419 w 10140"/>
                  <a:gd name="connsiteY14" fmla="*/ 6910 h 9988"/>
                  <a:gd name="connsiteX0" fmla="*/ 2911 w 9539"/>
                  <a:gd name="connsiteY0" fmla="*/ 6927 h 10009"/>
                  <a:gd name="connsiteX1" fmla="*/ 3383 w 9539"/>
                  <a:gd name="connsiteY1" fmla="*/ 9128 h 10009"/>
                  <a:gd name="connsiteX2" fmla="*/ 4940 w 9539"/>
                  <a:gd name="connsiteY2" fmla="*/ 6927 h 10009"/>
                  <a:gd name="connsiteX3" fmla="*/ 5459 w 9539"/>
                  <a:gd name="connsiteY3" fmla="*/ 9066 h 10009"/>
                  <a:gd name="connsiteX4" fmla="*/ 6876 w 9539"/>
                  <a:gd name="connsiteY4" fmla="*/ 6738 h 10009"/>
                  <a:gd name="connsiteX5" fmla="*/ 8481 w 9539"/>
                  <a:gd name="connsiteY5" fmla="*/ 9632 h 10009"/>
                  <a:gd name="connsiteX6" fmla="*/ 8527 w 9539"/>
                  <a:gd name="connsiteY6" fmla="*/ 9820 h 10009"/>
                  <a:gd name="connsiteX7" fmla="*/ 8527 w 9539"/>
                  <a:gd name="connsiteY7" fmla="*/ 10009 h 10009"/>
                  <a:gd name="connsiteX8" fmla="*/ 9283 w 9539"/>
                  <a:gd name="connsiteY8" fmla="*/ 7745 h 10009"/>
                  <a:gd name="connsiteX9" fmla="*/ 9221 w 9539"/>
                  <a:gd name="connsiteY9" fmla="*/ 2998 h 10009"/>
                  <a:gd name="connsiteX10" fmla="*/ 6661 w 9539"/>
                  <a:gd name="connsiteY10" fmla="*/ 1438 h 10009"/>
                  <a:gd name="connsiteX11" fmla="*/ 3653 w 9539"/>
                  <a:gd name="connsiteY11" fmla="*/ 23 h 10009"/>
                  <a:gd name="connsiteX12" fmla="*/ 999 w 9539"/>
                  <a:gd name="connsiteY12" fmla="*/ 2453 h 10009"/>
                  <a:gd name="connsiteX13" fmla="*/ 693 w 9539"/>
                  <a:gd name="connsiteY13" fmla="*/ 9759 h 10009"/>
                  <a:gd name="connsiteX14" fmla="*/ 2911 w 9539"/>
                  <a:gd name="connsiteY14" fmla="*/ 6927 h 1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3201" tIns="21601" rIns="43201" bIns="2160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3205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51" b="0" i="0" u="none" strike="noStrike" kern="1200" cap="none" spc="0" normalizeH="0" baseline="0" noProof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E4934B7-514D-4637-9C4E-67E47882601B}"/>
                  </a:ext>
                </a:extLst>
              </p:cNvPr>
              <p:cNvGrpSpPr/>
              <p:nvPr/>
            </p:nvGrpSpPr>
            <p:grpSpPr>
              <a:xfrm rot="641631">
                <a:off x="9776184" y="1875266"/>
                <a:ext cx="984346" cy="82887"/>
                <a:chOff x="1849767" y="4376393"/>
                <a:chExt cx="3352357" cy="282285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6E28527D-FB80-4648-B312-C22645325A6B}"/>
                    </a:ext>
                  </a:extLst>
                </p:cNvPr>
                <p:cNvSpPr/>
                <p:nvPr/>
              </p:nvSpPr>
              <p:spPr>
                <a:xfrm>
                  <a:off x="1849767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20BBE9FA-E520-40A5-BF85-A22DD67F26A8}"/>
                    </a:ext>
                  </a:extLst>
                </p:cNvPr>
                <p:cNvSpPr/>
                <p:nvPr/>
              </p:nvSpPr>
              <p:spPr>
                <a:xfrm>
                  <a:off x="3720525" y="4376393"/>
                  <a:ext cx="1481599" cy="160794"/>
                </a:xfrm>
                <a:prstGeom prst="rect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93CCB516-F165-44FC-9691-7C26D82457B6}"/>
                    </a:ext>
                  </a:extLst>
                </p:cNvPr>
                <p:cNvSpPr/>
                <p:nvPr/>
              </p:nvSpPr>
              <p:spPr>
                <a:xfrm>
                  <a:off x="2472534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4D948132-369B-4264-A486-B3A1C6D255A6}"/>
                    </a:ext>
                  </a:extLst>
                </p:cNvPr>
                <p:cNvSpPr/>
                <p:nvPr/>
              </p:nvSpPr>
              <p:spPr>
                <a:xfrm>
                  <a:off x="4174700" y="4376393"/>
                  <a:ext cx="412626" cy="282285"/>
                </a:xfrm>
                <a:prstGeom prst="ellipse">
                  <a:avLst/>
                </a:prstGeom>
                <a:solidFill>
                  <a:srgbClr val="2E2E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320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51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F515FE-371A-4571-A59A-C3239EC29534}"/>
              </a:ext>
            </a:extLst>
          </p:cNvPr>
          <p:cNvSpPr txBox="1"/>
          <p:nvPr userDrawn="1"/>
        </p:nvSpPr>
        <p:spPr>
          <a:xfrm>
            <a:off x="1107157" y="393231"/>
            <a:ext cx="1008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2"/>
                </a:solidFill>
                <a:latin typeface="+mj-ea"/>
                <a:ea typeface="+mj-ea"/>
              </a:rPr>
              <a:t>AFTER</a:t>
            </a:r>
            <a:endParaRPr lang="zh-CN" altLang="en-US" sz="2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FB25016-B0E3-4678-B340-E35CD89F380C}"/>
              </a:ext>
            </a:extLst>
          </p:cNvPr>
          <p:cNvSpPr/>
          <p:nvPr userDrawn="1"/>
        </p:nvSpPr>
        <p:spPr bwMode="auto">
          <a:xfrm>
            <a:off x="8733848" y="1750271"/>
            <a:ext cx="2311880" cy="410898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54F6E3A-BE1C-4835-AF23-710E37DD6714}"/>
              </a:ext>
            </a:extLst>
          </p:cNvPr>
          <p:cNvSpPr/>
          <p:nvPr userDrawn="1"/>
        </p:nvSpPr>
        <p:spPr bwMode="auto">
          <a:xfrm>
            <a:off x="1013054" y="1750271"/>
            <a:ext cx="7321055" cy="411809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把完成的作业另存为图片，</a:t>
            </a: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占在此区域</a:t>
            </a: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47F8AE8-FF1F-4FA0-B885-E5DC81C04083}"/>
              </a:ext>
            </a:extLst>
          </p:cNvPr>
          <p:cNvSpPr/>
          <p:nvPr userDrawn="1"/>
        </p:nvSpPr>
        <p:spPr bwMode="auto">
          <a:xfrm>
            <a:off x="1131262" y="1842956"/>
            <a:ext cx="7084639" cy="39327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89642B2-B7A7-406F-80F0-241DB46A8873}"/>
              </a:ext>
            </a:extLst>
          </p:cNvPr>
          <p:cNvSpPr/>
          <p:nvPr userDrawn="1"/>
        </p:nvSpPr>
        <p:spPr bwMode="auto">
          <a:xfrm>
            <a:off x="8837554" y="1838401"/>
            <a:ext cx="2104468" cy="39327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lgDash"/>
          </a:ln>
          <a:ex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图片占位符 4">
            <a:extLst>
              <a:ext uri="{FF2B5EF4-FFF2-40B4-BE49-F238E27FC236}">
                <a16:creationId xmlns:a16="http://schemas.microsoft.com/office/drawing/2014/main" id="{97179439-882B-4E57-9BF8-6859F47031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751493" y="1750270"/>
            <a:ext cx="2294235" cy="4108985"/>
          </a:xfrm>
          <a:prstGeom prst="rect">
            <a:avLst/>
          </a:prstGeom>
          <a:effectLst>
            <a:outerShdw blurRad="698500" sx="102000" sy="102000" algn="ctr" rotWithShape="0">
              <a:prstClr val="black">
                <a:alpha val="7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完成作业后，把作业另存为图片，点击图标放置在此区域</a:t>
            </a:r>
            <a:r>
              <a:rPr lang="en-US" altLang="zh-CN" dirty="0"/>
              <a:t>~</a:t>
            </a:r>
          </a:p>
        </p:txBody>
      </p:sp>
      <p:sp>
        <p:nvSpPr>
          <p:cNvPr id="24" name="图片占位符 4">
            <a:extLst>
              <a:ext uri="{FF2B5EF4-FFF2-40B4-BE49-F238E27FC236}">
                <a16:creationId xmlns:a16="http://schemas.microsoft.com/office/drawing/2014/main" id="{746A589C-4330-4DCB-B862-426AD146B588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1027555" y="1746377"/>
            <a:ext cx="7306553" cy="4112878"/>
          </a:xfrm>
          <a:prstGeom prst="rect">
            <a:avLst/>
          </a:prstGeom>
          <a:effectLst>
            <a:outerShdw blurRad="698500" sx="102000" sy="102000" algn="ctr" rotWithShape="0">
              <a:prstClr val="black">
                <a:alpha val="7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/>
              <a:t>完成作业后，把作业另存为图片，点击图标放置在此区域</a:t>
            </a:r>
            <a:r>
              <a:rPr lang="en-US" altLang="zh-CN"/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44109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85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26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6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67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448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76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80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22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71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32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91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05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804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95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8474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339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233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508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44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26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63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26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689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716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481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133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6837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64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984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5381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525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512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769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394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217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525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258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739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0100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3752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863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7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233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5485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514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710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3029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6140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734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501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26378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978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474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567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9137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69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1504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064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4154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8305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886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9531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020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160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10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165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489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016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7780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217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395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955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81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CC72A-BA49-459D-80D6-6E34261FD8CC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19609-221B-4715-B5F2-DBD86B5CE7C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37919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2548-89FC-47F5-997B-BC7548F3C531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1F154-BCE6-48A1-98A3-02589594FD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07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5830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BDDC7-7719-4274-8D00-64F8E291E2CD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B63BE-6157-496C-A4DD-54705D7644C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346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4254B-6A90-4001-A2E1-7D0ABF1DA1F0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DBEDB-8DC8-4AB6-B9FF-54FC1AB3D76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17138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13711-B5FB-4F3C-BC40-029718C3EB8B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84095-9DE0-4FF5-9B61-5A95766BC69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018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0C567-7126-4175-A14E-83CFBCD3F0B8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19315-7EDF-4F16-9EB5-D5BB1807A4D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160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7733-B9EC-4D29-9431-BE35EC175878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18451-1725-4FD2-BBC2-3D580A60D7E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020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5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5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3BA02-29FC-43CF-96F5-384F35A2D9A0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7A408-9A71-4787-BD41-4F8A9D1AD52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0350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DFAA3-F072-49C9-8B02-3AFDDB3FC67F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DBC56-1E40-4CFF-A697-EFEB08DA681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072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A0D4A-2484-41BB-9575-831CF85FFAC9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E5D3A-CE13-4D30-8473-26BAD00807D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988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69745-E08A-480C-885E-77BF3D7C0616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2CF5C-4FEE-467D-9CB4-25AE17325D1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3850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 userDrawn="1"/>
        </p:nvSpPr>
        <p:spPr bwMode="auto">
          <a:xfrm>
            <a:off x="11269134" y="6578600"/>
            <a:ext cx="103293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865" tIns="38933" rIns="77865" bIns="38933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7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fld id="{151F92D8-3BE0-4053-9DDB-D49BA7B3BCFC}" type="slidenum">
              <a:rPr lang="zh-CN" altLang="en-US" sz="70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ja-JP" altLang="en-US" sz="7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sz="7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341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5886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8841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6049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8515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4123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463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9671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46067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233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061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5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DAB42-1D42-4E5C-B8D5-DFD56BAD2947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FDA9C-93DA-49CD-B0C5-0B6BC65F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1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29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A5B5-3561-4ACA-BE0A-EF5DF2E15A36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B7727-E482-4B12-A3E8-61FEDDED87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58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4B248-8407-4E5A-A4FD-3654416BAB5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CDE14-1133-4577-8AD1-267D9191D84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4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F7D18-ABEC-48D6-9048-936EBECA89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E3DC4-F00E-4F8B-93C6-2688495FB1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65549-555E-4FD1-9736-8B709EC950CC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B5E99-B608-45A1-AE6D-857B92193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4BE07-DE99-466A-AE8F-E1ED324B9B7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4B751-609D-495F-B7A8-4F1F6F04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86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91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F51101-246C-4A3E-8A6F-FE10A7CFB4AF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0488D9-C04E-4770-A025-154CB32FCA3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39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D3C80-A75B-4162-B08C-ECDC8B4E4AED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A914D-5CD9-4A9A-9A70-28D10A611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10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962" y="1398533"/>
            <a:ext cx="6696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19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060450"/>
            <a:ext cx="71120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56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5"/>
          <a:stretch/>
        </p:blipFill>
        <p:spPr>
          <a:xfrm>
            <a:off x="0" y="1276350"/>
            <a:ext cx="4415802" cy="5581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6850" y="2722607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金融理财项目计划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5248275" y="4070008"/>
            <a:ext cx="4629150" cy="542956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让我们一起从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0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开始学理财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635764" y="2427827"/>
            <a:ext cx="78541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5764" y="4341486"/>
            <a:ext cx="13934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96501" y="4341486"/>
            <a:ext cx="13934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952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68018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92700" y="2505670"/>
            <a:ext cx="7099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srgbClr val="1A477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Love This Game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1A477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653" y="3680936"/>
            <a:ext cx="1041395" cy="75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81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2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48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istrator\Pictures\Iron-Man-2-Mark-2-Hot-Toys_13033010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28" b="-707"/>
          <a:stretch/>
        </p:blipFill>
        <p:spPr bwMode="auto">
          <a:xfrm>
            <a:off x="7117690" y="254467"/>
            <a:ext cx="4197724" cy="634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4"/>
          <p:cNvSpPr txBox="1"/>
          <p:nvPr/>
        </p:nvSpPr>
        <p:spPr>
          <a:xfrm>
            <a:off x="630233" y="2245846"/>
            <a:ext cx="641908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菱心体简" pitchFamily="49" charset="-122"/>
                <a:ea typeface="汉仪菱心体简" pitchFamily="49" charset="-122"/>
              </a:rPr>
              <a:t>钢铁</a:t>
            </a:r>
            <a:r>
              <a:rPr kumimoji="0" lang="zh-CN" altLang="en-US" sz="9600" b="0" i="0" u="none" strike="noStrike" kern="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菱心体简" pitchFamily="49" charset="-122"/>
                <a:ea typeface="汉仪菱心体简" pitchFamily="49" charset="-122"/>
              </a:rPr>
              <a:t>侠</a:t>
            </a:r>
            <a:r>
              <a:rPr kumimoji="0" lang="en-US" altLang="zh-CN" sz="9600" b="0" i="0" u="none" strike="noStrike" kern="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菱心体简" pitchFamily="49" charset="-122"/>
                <a:ea typeface="汉仪菱心体简" pitchFamily="49" charset="-122"/>
              </a:rPr>
              <a:t>2</a:t>
            </a:r>
          </a:p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菱心体简" pitchFamily="49" charset="-122"/>
                <a:ea typeface="汉仪菱心体简" pitchFamily="49" charset="-122"/>
              </a:rPr>
              <a:t>漫威电影宇宙的第三部电影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672437" y="4262070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菱心体简" pitchFamily="49" charset="-122"/>
                <a:ea typeface="汉仪菱心体简" pitchFamily="49" charset="-122"/>
              </a:rPr>
              <a:t>Third movies of MCU</a:t>
            </a:r>
            <a:endParaRPr kumimoji="0" lang="zh-CN" altLang="en-US" sz="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372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872" y="1263371"/>
            <a:ext cx="7240044" cy="441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33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029" y="681486"/>
            <a:ext cx="4559630" cy="59013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2" y="681486"/>
            <a:ext cx="5073417" cy="36021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002" y="2956138"/>
            <a:ext cx="3685735" cy="368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36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10" y="521303"/>
            <a:ext cx="4111368" cy="2711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522" y="1300122"/>
            <a:ext cx="4066636" cy="271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94" y="3119285"/>
            <a:ext cx="2288188" cy="34322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654" y="588976"/>
            <a:ext cx="4066636" cy="2711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396" y="3097161"/>
            <a:ext cx="2289902" cy="343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56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88" y="2087649"/>
            <a:ext cx="4126112" cy="4126112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020503" y="543984"/>
            <a:ext cx="3384375" cy="6940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6E9D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6E9D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6E9D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6E9D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6E9D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对策</a:t>
            </a:r>
          </a:p>
        </p:txBody>
      </p:sp>
      <p:sp>
        <p:nvSpPr>
          <p:cNvPr id="16" name="燕尾形 15"/>
          <p:cNvSpPr/>
          <p:nvPr/>
        </p:nvSpPr>
        <p:spPr>
          <a:xfrm>
            <a:off x="713371" y="723925"/>
            <a:ext cx="248138" cy="36721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961509" y="723925"/>
            <a:ext cx="248138" cy="36721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211396497"/>
              </p:ext>
            </p:extLst>
          </p:nvPr>
        </p:nvGraphicFramePr>
        <p:xfrm>
          <a:off x="809304" y="1393397"/>
          <a:ext cx="7520283" cy="523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880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287" y="2532266"/>
            <a:ext cx="2700959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39" y="914752"/>
            <a:ext cx="2698680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18" y="4055755"/>
            <a:ext cx="2698106" cy="216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046" y="3436055"/>
            <a:ext cx="2700000" cy="216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814" y="3237648"/>
            <a:ext cx="2700959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578" y="1090963"/>
            <a:ext cx="269384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238" y="2473982"/>
            <a:ext cx="5366882" cy="23773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238" y="4997577"/>
            <a:ext cx="5366882" cy="15802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238" y="254020"/>
            <a:ext cx="5370731" cy="207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1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42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5910" y="1146412"/>
            <a:ext cx="5677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粉笔字</a:t>
            </a:r>
          </a:p>
        </p:txBody>
      </p:sp>
      <p:sp>
        <p:nvSpPr>
          <p:cNvPr id="17" name="KSO_Shape"/>
          <p:cNvSpPr/>
          <p:nvPr/>
        </p:nvSpPr>
        <p:spPr>
          <a:xfrm rot="1615499">
            <a:off x="8555916" y="1804241"/>
            <a:ext cx="1069957" cy="4012339"/>
          </a:xfrm>
          <a:custGeom>
            <a:avLst/>
            <a:gdLst>
              <a:gd name="connsiteX0" fmla="*/ 68824 w 586846"/>
              <a:gd name="connsiteY0" fmla="*/ 1723528 h 2207149"/>
              <a:gd name="connsiteX1" fmla="*/ 229234 w 586846"/>
              <a:gd name="connsiteY1" fmla="*/ 1999898 h 2207149"/>
              <a:gd name="connsiteX2" fmla="*/ 395081 w 586846"/>
              <a:gd name="connsiteY2" fmla="*/ 1968031 h 2207149"/>
              <a:gd name="connsiteX3" fmla="*/ 530795 w 586846"/>
              <a:gd name="connsiteY3" fmla="*/ 1725944 h 2207149"/>
              <a:gd name="connsiteX4" fmla="*/ 306023 w 586846"/>
              <a:gd name="connsiteY4" fmla="*/ 76465 h 2207149"/>
              <a:gd name="connsiteX5" fmla="*/ 306023 w 586846"/>
              <a:gd name="connsiteY5" fmla="*/ 1514740 h 2207149"/>
              <a:gd name="connsiteX6" fmla="*/ 529167 w 586846"/>
              <a:gd name="connsiteY6" fmla="*/ 1514740 h 2207149"/>
              <a:gd name="connsiteX7" fmla="*/ 529167 w 586846"/>
              <a:gd name="connsiteY7" fmla="*/ 155048 h 2207149"/>
              <a:gd name="connsiteX8" fmla="*/ 450584 w 586846"/>
              <a:gd name="connsiteY8" fmla="*/ 76465 h 2207149"/>
              <a:gd name="connsiteX9" fmla="*/ 136262 w 586846"/>
              <a:gd name="connsiteY9" fmla="*/ 76465 h 2207149"/>
              <a:gd name="connsiteX10" fmla="*/ 57679 w 586846"/>
              <a:gd name="connsiteY10" fmla="*/ 155048 h 2207149"/>
              <a:gd name="connsiteX11" fmla="*/ 57679 w 586846"/>
              <a:gd name="connsiteY11" fmla="*/ 1514740 h 2207149"/>
              <a:gd name="connsiteX12" fmla="*/ 280823 w 586846"/>
              <a:gd name="connsiteY12" fmla="*/ 1514740 h 2207149"/>
              <a:gd name="connsiteX13" fmla="*/ 280823 w 586846"/>
              <a:gd name="connsiteY13" fmla="*/ 76465 h 2207149"/>
              <a:gd name="connsiteX14" fmla="*/ 97810 w 586846"/>
              <a:gd name="connsiteY14" fmla="*/ 0 h 2207149"/>
              <a:gd name="connsiteX15" fmla="*/ 489036 w 586846"/>
              <a:gd name="connsiteY15" fmla="*/ 0 h 2207149"/>
              <a:gd name="connsiteX16" fmla="*/ 586846 w 586846"/>
              <a:gd name="connsiteY16" fmla="*/ 97810 h 2207149"/>
              <a:gd name="connsiteX17" fmla="*/ 586846 w 586846"/>
              <a:gd name="connsiteY17" fmla="*/ 1690953 h 2207149"/>
              <a:gd name="connsiteX18" fmla="*/ 586517 w 586846"/>
              <a:gd name="connsiteY18" fmla="*/ 1690953 h 2207149"/>
              <a:gd name="connsiteX19" fmla="*/ 586514 w 586846"/>
              <a:gd name="connsiteY19" fmla="*/ 1691828 h 2207149"/>
              <a:gd name="connsiteX20" fmla="*/ 586823 w 586846"/>
              <a:gd name="connsiteY20" fmla="*/ 1691829 h 2207149"/>
              <a:gd name="connsiteX21" fmla="*/ 586812 w 586846"/>
              <a:gd name="connsiteY21" fmla="*/ 1694880 h 2207149"/>
              <a:gd name="connsiteX22" fmla="*/ 299633 w 586846"/>
              <a:gd name="connsiteY22" fmla="*/ 2207149 h 2207149"/>
              <a:gd name="connsiteX23" fmla="*/ 23 w 586846"/>
              <a:gd name="connsiteY23" fmla="*/ 1690953 h 2207149"/>
              <a:gd name="connsiteX24" fmla="*/ 0 w 586846"/>
              <a:gd name="connsiteY24" fmla="*/ 1690953 h 2207149"/>
              <a:gd name="connsiteX25" fmla="*/ 0 w 586846"/>
              <a:gd name="connsiteY25" fmla="*/ 97810 h 2207149"/>
              <a:gd name="connsiteX26" fmla="*/ 97810 w 586846"/>
              <a:gd name="connsiteY26" fmla="*/ 0 h 22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6846" h="2207149">
                <a:moveTo>
                  <a:pt x="68824" y="1723528"/>
                </a:moveTo>
                <a:lnTo>
                  <a:pt x="229234" y="1999898"/>
                </a:lnTo>
                <a:lnTo>
                  <a:pt x="395081" y="1968031"/>
                </a:lnTo>
                <a:lnTo>
                  <a:pt x="530795" y="1725944"/>
                </a:lnTo>
                <a:close/>
                <a:moveTo>
                  <a:pt x="306023" y="76465"/>
                </a:moveTo>
                <a:lnTo>
                  <a:pt x="306023" y="1514740"/>
                </a:lnTo>
                <a:lnTo>
                  <a:pt x="529167" y="1514740"/>
                </a:lnTo>
                <a:lnTo>
                  <a:pt x="529167" y="155048"/>
                </a:lnTo>
                <a:cubicBezTo>
                  <a:pt x="529167" y="111648"/>
                  <a:pt x="493984" y="76465"/>
                  <a:pt x="450584" y="76465"/>
                </a:cubicBezTo>
                <a:close/>
                <a:moveTo>
                  <a:pt x="136262" y="76465"/>
                </a:moveTo>
                <a:cubicBezTo>
                  <a:pt x="92862" y="76465"/>
                  <a:pt x="57679" y="111648"/>
                  <a:pt x="57679" y="155048"/>
                </a:cubicBezTo>
                <a:lnTo>
                  <a:pt x="57679" y="1514740"/>
                </a:lnTo>
                <a:lnTo>
                  <a:pt x="280823" y="1514740"/>
                </a:lnTo>
                <a:lnTo>
                  <a:pt x="280823" y="76465"/>
                </a:lnTo>
                <a:close/>
                <a:moveTo>
                  <a:pt x="97810" y="0"/>
                </a:moveTo>
                <a:lnTo>
                  <a:pt x="489036" y="0"/>
                </a:lnTo>
                <a:cubicBezTo>
                  <a:pt x="543055" y="0"/>
                  <a:pt x="586846" y="43791"/>
                  <a:pt x="586846" y="97810"/>
                </a:cubicBezTo>
                <a:lnTo>
                  <a:pt x="586846" y="1690953"/>
                </a:lnTo>
                <a:lnTo>
                  <a:pt x="586517" y="1690953"/>
                </a:lnTo>
                <a:lnTo>
                  <a:pt x="586514" y="1691828"/>
                </a:lnTo>
                <a:lnTo>
                  <a:pt x="586823" y="1691829"/>
                </a:lnTo>
                <a:lnTo>
                  <a:pt x="586812" y="1694880"/>
                </a:lnTo>
                <a:lnTo>
                  <a:pt x="299633" y="2207149"/>
                </a:lnTo>
                <a:lnTo>
                  <a:pt x="23" y="1690953"/>
                </a:lnTo>
                <a:lnTo>
                  <a:pt x="0" y="1690953"/>
                </a:lnTo>
                <a:lnTo>
                  <a:pt x="0" y="97810"/>
                </a:lnTo>
                <a:cubicBezTo>
                  <a:pt x="0" y="43791"/>
                  <a:pt x="43791" y="0"/>
                  <a:pt x="9781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025739" y="2716072"/>
            <a:ext cx="1692806" cy="1280617"/>
            <a:chOff x="4823749" y="3529943"/>
            <a:chExt cx="1692806" cy="1280617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 rot="19799731">
              <a:off x="4823749" y="3529943"/>
              <a:ext cx="1692806" cy="1280617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FC838C"/>
            </a:solidFill>
            <a:ln w="101600">
              <a:solidFill>
                <a:schemeClr val="bg1"/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437087" y="3745485"/>
              <a:ext cx="577022" cy="995447"/>
            </a:xfrm>
            <a:custGeom>
              <a:avLst/>
              <a:gdLst>
                <a:gd name="connsiteX0" fmla="*/ 0 w 601703"/>
                <a:gd name="connsiteY0" fmla="*/ 71068 h 975992"/>
                <a:gd name="connsiteX1" fmla="*/ 502209 w 601703"/>
                <a:gd name="connsiteY1" fmla="*/ 975992 h 975992"/>
                <a:gd name="connsiteX2" fmla="*/ 587490 w 601703"/>
                <a:gd name="connsiteY2" fmla="*/ 957041 h 975992"/>
                <a:gd name="connsiteX3" fmla="*/ 601703 w 601703"/>
                <a:gd name="connsiteY3" fmla="*/ 885973 h 975992"/>
                <a:gd name="connsiteX4" fmla="*/ 75805 w 601703"/>
                <a:gd name="connsiteY4" fmla="*/ 0 h 975992"/>
                <a:gd name="connsiteX5" fmla="*/ 0 w 601703"/>
                <a:gd name="connsiteY5" fmla="*/ 71068 h 975992"/>
                <a:gd name="connsiteX0" fmla="*/ 0 w 601703"/>
                <a:gd name="connsiteY0" fmla="*/ 7838 h 912762"/>
                <a:gd name="connsiteX1" fmla="*/ 502209 w 601703"/>
                <a:gd name="connsiteY1" fmla="*/ 912762 h 912762"/>
                <a:gd name="connsiteX2" fmla="*/ 587490 w 601703"/>
                <a:gd name="connsiteY2" fmla="*/ 893811 h 912762"/>
                <a:gd name="connsiteX3" fmla="*/ 601703 w 601703"/>
                <a:gd name="connsiteY3" fmla="*/ 822743 h 912762"/>
                <a:gd name="connsiteX4" fmla="*/ 55170 w 601703"/>
                <a:gd name="connsiteY4" fmla="*/ 0 h 912762"/>
                <a:gd name="connsiteX5" fmla="*/ 0 w 601703"/>
                <a:gd name="connsiteY5" fmla="*/ 7838 h 912762"/>
                <a:gd name="connsiteX0" fmla="*/ 0 w 586226"/>
                <a:gd name="connsiteY0" fmla="*/ 37021 h 912762"/>
                <a:gd name="connsiteX1" fmla="*/ 486732 w 586226"/>
                <a:gd name="connsiteY1" fmla="*/ 912762 h 912762"/>
                <a:gd name="connsiteX2" fmla="*/ 572013 w 586226"/>
                <a:gd name="connsiteY2" fmla="*/ 893811 h 912762"/>
                <a:gd name="connsiteX3" fmla="*/ 586226 w 586226"/>
                <a:gd name="connsiteY3" fmla="*/ 822743 h 912762"/>
                <a:gd name="connsiteX4" fmla="*/ 39693 w 586226"/>
                <a:gd name="connsiteY4" fmla="*/ 0 h 912762"/>
                <a:gd name="connsiteX5" fmla="*/ 0 w 586226"/>
                <a:gd name="connsiteY5" fmla="*/ 37021 h 912762"/>
                <a:gd name="connsiteX0" fmla="*/ 0 w 586226"/>
                <a:gd name="connsiteY0" fmla="*/ 37021 h 995447"/>
                <a:gd name="connsiteX1" fmla="*/ 564115 w 586226"/>
                <a:gd name="connsiteY1" fmla="*/ 995447 h 995447"/>
                <a:gd name="connsiteX2" fmla="*/ 572013 w 586226"/>
                <a:gd name="connsiteY2" fmla="*/ 893811 h 995447"/>
                <a:gd name="connsiteX3" fmla="*/ 586226 w 586226"/>
                <a:gd name="connsiteY3" fmla="*/ 822743 h 995447"/>
                <a:gd name="connsiteX4" fmla="*/ 39693 w 586226"/>
                <a:gd name="connsiteY4" fmla="*/ 0 h 995447"/>
                <a:gd name="connsiteX5" fmla="*/ 0 w 586226"/>
                <a:gd name="connsiteY5" fmla="*/ 37021 h 995447"/>
                <a:gd name="connsiteX0" fmla="*/ 0 w 612020"/>
                <a:gd name="connsiteY0" fmla="*/ 37021 h 995447"/>
                <a:gd name="connsiteX1" fmla="*/ 564115 w 612020"/>
                <a:gd name="connsiteY1" fmla="*/ 995447 h 995447"/>
                <a:gd name="connsiteX2" fmla="*/ 572013 w 612020"/>
                <a:gd name="connsiteY2" fmla="*/ 893811 h 995447"/>
                <a:gd name="connsiteX3" fmla="*/ 612020 w 612020"/>
                <a:gd name="connsiteY3" fmla="*/ 924883 h 995447"/>
                <a:gd name="connsiteX4" fmla="*/ 39693 w 612020"/>
                <a:gd name="connsiteY4" fmla="*/ 0 h 995447"/>
                <a:gd name="connsiteX5" fmla="*/ 0 w 612020"/>
                <a:gd name="connsiteY5" fmla="*/ 37021 h 995447"/>
                <a:gd name="connsiteX0" fmla="*/ 0 w 612020"/>
                <a:gd name="connsiteY0" fmla="*/ 85659 h 995447"/>
                <a:gd name="connsiteX1" fmla="*/ 564115 w 612020"/>
                <a:gd name="connsiteY1" fmla="*/ 995447 h 995447"/>
                <a:gd name="connsiteX2" fmla="*/ 572013 w 612020"/>
                <a:gd name="connsiteY2" fmla="*/ 893811 h 995447"/>
                <a:gd name="connsiteX3" fmla="*/ 612020 w 612020"/>
                <a:gd name="connsiteY3" fmla="*/ 924883 h 995447"/>
                <a:gd name="connsiteX4" fmla="*/ 39693 w 612020"/>
                <a:gd name="connsiteY4" fmla="*/ 0 h 995447"/>
                <a:gd name="connsiteX5" fmla="*/ 0 w 612020"/>
                <a:gd name="connsiteY5" fmla="*/ 85659 h 995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2020" h="995447">
                  <a:moveTo>
                    <a:pt x="0" y="85659"/>
                  </a:moveTo>
                  <a:lnTo>
                    <a:pt x="564115" y="995447"/>
                  </a:lnTo>
                  <a:lnTo>
                    <a:pt x="572013" y="893811"/>
                  </a:lnTo>
                  <a:lnTo>
                    <a:pt x="612020" y="924883"/>
                  </a:lnTo>
                  <a:lnTo>
                    <a:pt x="39693" y="0"/>
                  </a:lnTo>
                  <a:lnTo>
                    <a:pt x="0" y="856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893013" y="3954294"/>
              <a:ext cx="709214" cy="564201"/>
              <a:chOff x="4893013" y="3954294"/>
              <a:chExt cx="709214" cy="564201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4893013" y="3954294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989837" y="4100208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086661" y="4255849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635182" y="3606050"/>
              <a:ext cx="709214" cy="564201"/>
              <a:chOff x="4893013" y="3954294"/>
              <a:chExt cx="709214" cy="564201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4893013" y="3954294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989837" y="4100208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5086661" y="4255849"/>
                <a:ext cx="515566" cy="262646"/>
              </a:xfrm>
              <a:custGeom>
                <a:avLst/>
                <a:gdLst>
                  <a:gd name="connsiteX0" fmla="*/ 0 w 515566"/>
                  <a:gd name="connsiteY0" fmla="*/ 252919 h 262646"/>
                  <a:gd name="connsiteX1" fmla="*/ 34047 w 515566"/>
                  <a:gd name="connsiteY1" fmla="*/ 257783 h 262646"/>
                  <a:gd name="connsiteX2" fmla="*/ 63230 w 515566"/>
                  <a:gd name="connsiteY2" fmla="*/ 262646 h 262646"/>
                  <a:gd name="connsiteX3" fmla="*/ 92413 w 515566"/>
                  <a:gd name="connsiteY3" fmla="*/ 257783 h 262646"/>
                  <a:gd name="connsiteX4" fmla="*/ 107004 w 515566"/>
                  <a:gd name="connsiteY4" fmla="*/ 252919 h 262646"/>
                  <a:gd name="connsiteX5" fmla="*/ 150778 w 515566"/>
                  <a:gd name="connsiteY5" fmla="*/ 214008 h 262646"/>
                  <a:gd name="connsiteX6" fmla="*/ 165370 w 515566"/>
                  <a:gd name="connsiteY6" fmla="*/ 199417 h 262646"/>
                  <a:gd name="connsiteX7" fmla="*/ 179961 w 515566"/>
                  <a:gd name="connsiteY7" fmla="*/ 189689 h 262646"/>
                  <a:gd name="connsiteX8" fmla="*/ 204281 w 515566"/>
                  <a:gd name="connsiteY8" fmla="*/ 160506 h 262646"/>
                  <a:gd name="connsiteX9" fmla="*/ 218872 w 515566"/>
                  <a:gd name="connsiteY9" fmla="*/ 150778 h 262646"/>
                  <a:gd name="connsiteX10" fmla="*/ 238327 w 515566"/>
                  <a:gd name="connsiteY10" fmla="*/ 136187 h 262646"/>
                  <a:gd name="connsiteX11" fmla="*/ 252919 w 515566"/>
                  <a:gd name="connsiteY11" fmla="*/ 126459 h 262646"/>
                  <a:gd name="connsiteX12" fmla="*/ 282102 w 515566"/>
                  <a:gd name="connsiteY12" fmla="*/ 107004 h 262646"/>
                  <a:gd name="connsiteX13" fmla="*/ 374515 w 515566"/>
                  <a:gd name="connsiteY13" fmla="*/ 102140 h 262646"/>
                  <a:gd name="connsiteX14" fmla="*/ 403698 w 515566"/>
                  <a:gd name="connsiteY14" fmla="*/ 72957 h 262646"/>
                  <a:gd name="connsiteX15" fmla="*/ 413425 w 515566"/>
                  <a:gd name="connsiteY15" fmla="*/ 58366 h 262646"/>
                  <a:gd name="connsiteX16" fmla="*/ 428017 w 515566"/>
                  <a:gd name="connsiteY16" fmla="*/ 43774 h 262646"/>
                  <a:gd name="connsiteX17" fmla="*/ 452336 w 515566"/>
                  <a:gd name="connsiteY17" fmla="*/ 19455 h 262646"/>
                  <a:gd name="connsiteX18" fmla="*/ 515566 w 515566"/>
                  <a:gd name="connsiteY18" fmla="*/ 4863 h 262646"/>
                  <a:gd name="connsiteX19" fmla="*/ 500974 w 515566"/>
                  <a:gd name="connsiteY19" fmla="*/ 0 h 26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5566" h="262646">
                    <a:moveTo>
                      <a:pt x="0" y="252919"/>
                    </a:moveTo>
                    <a:lnTo>
                      <a:pt x="34047" y="257783"/>
                    </a:lnTo>
                    <a:cubicBezTo>
                      <a:pt x="43794" y="259282"/>
                      <a:pt x="53368" y="262646"/>
                      <a:pt x="63230" y="262646"/>
                    </a:cubicBezTo>
                    <a:cubicBezTo>
                      <a:pt x="73092" y="262646"/>
                      <a:pt x="82685" y="259404"/>
                      <a:pt x="92413" y="257783"/>
                    </a:cubicBezTo>
                    <a:cubicBezTo>
                      <a:pt x="97277" y="256162"/>
                      <a:pt x="102418" y="255212"/>
                      <a:pt x="107004" y="252919"/>
                    </a:cubicBezTo>
                    <a:cubicBezTo>
                      <a:pt x="124364" y="244238"/>
                      <a:pt x="137884" y="226902"/>
                      <a:pt x="150778" y="214008"/>
                    </a:cubicBezTo>
                    <a:cubicBezTo>
                      <a:pt x="155642" y="209144"/>
                      <a:pt x="159647" y="203233"/>
                      <a:pt x="165370" y="199417"/>
                    </a:cubicBezTo>
                    <a:lnTo>
                      <a:pt x="179961" y="189689"/>
                    </a:lnTo>
                    <a:cubicBezTo>
                      <a:pt x="189527" y="175339"/>
                      <a:pt x="190235" y="172211"/>
                      <a:pt x="204281" y="160506"/>
                    </a:cubicBezTo>
                    <a:cubicBezTo>
                      <a:pt x="208772" y="156764"/>
                      <a:pt x="214115" y="154176"/>
                      <a:pt x="218872" y="150778"/>
                    </a:cubicBezTo>
                    <a:cubicBezTo>
                      <a:pt x="225468" y="146066"/>
                      <a:pt x="231731" y="140899"/>
                      <a:pt x="238327" y="136187"/>
                    </a:cubicBezTo>
                    <a:cubicBezTo>
                      <a:pt x="243084" y="132789"/>
                      <a:pt x="248428" y="130201"/>
                      <a:pt x="252919" y="126459"/>
                    </a:cubicBezTo>
                    <a:cubicBezTo>
                      <a:pt x="265974" y="115580"/>
                      <a:pt x="264832" y="108574"/>
                      <a:pt x="282102" y="107004"/>
                    </a:cubicBezTo>
                    <a:cubicBezTo>
                      <a:pt x="312822" y="104211"/>
                      <a:pt x="343711" y="103761"/>
                      <a:pt x="374515" y="102140"/>
                    </a:cubicBezTo>
                    <a:cubicBezTo>
                      <a:pt x="384243" y="92412"/>
                      <a:pt x="396067" y="84404"/>
                      <a:pt x="403698" y="72957"/>
                    </a:cubicBezTo>
                    <a:cubicBezTo>
                      <a:pt x="406940" y="68093"/>
                      <a:pt x="409683" y="62857"/>
                      <a:pt x="413425" y="58366"/>
                    </a:cubicBezTo>
                    <a:cubicBezTo>
                      <a:pt x="417829" y="53082"/>
                      <a:pt x="423613" y="49058"/>
                      <a:pt x="428017" y="43774"/>
                    </a:cubicBezTo>
                    <a:cubicBezTo>
                      <a:pt x="440415" y="28896"/>
                      <a:pt x="433452" y="27848"/>
                      <a:pt x="452336" y="19455"/>
                    </a:cubicBezTo>
                    <a:cubicBezTo>
                      <a:pt x="477637" y="8210"/>
                      <a:pt x="487868" y="8820"/>
                      <a:pt x="515566" y="4863"/>
                    </a:cubicBezTo>
                    <a:lnTo>
                      <a:pt x="500974" y="0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5660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659" y="272796"/>
            <a:ext cx="6056681" cy="631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34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716" y="861353"/>
            <a:ext cx="10321924" cy="535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59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47757" y="870494"/>
            <a:ext cx="6114980" cy="5364467"/>
            <a:chOff x="1389089" y="1050924"/>
            <a:chExt cx="5872115" cy="5151407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5677584" y="3301522"/>
              <a:ext cx="752385" cy="539235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5950966" y="4659289"/>
              <a:ext cx="504705" cy="66643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54692" y="5524830"/>
              <a:ext cx="98137" cy="69133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07076" y="4996656"/>
              <a:ext cx="177581" cy="481163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249987" y="5121095"/>
              <a:ext cx="885570" cy="779817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579384" y="5046432"/>
              <a:ext cx="922955" cy="694093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133157" y="5920269"/>
              <a:ext cx="294411" cy="282062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735871" y="4675881"/>
              <a:ext cx="1056142" cy="1147604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644872" y="4446361"/>
              <a:ext cx="556111" cy="807470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086425" y="4523789"/>
              <a:ext cx="637891" cy="749398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469564" y="4670350"/>
              <a:ext cx="707989" cy="65537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133221" y="4222371"/>
              <a:ext cx="443954" cy="547531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712632" y="3824166"/>
              <a:ext cx="556111" cy="694093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422959" y="4153238"/>
              <a:ext cx="98137" cy="107847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843483" y="3724615"/>
              <a:ext cx="658920" cy="542000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013991" y="4084105"/>
              <a:ext cx="894917" cy="58348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763912" y="3995615"/>
              <a:ext cx="1437008" cy="1139308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670320" y="3561461"/>
              <a:ext cx="2261826" cy="128586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915726" y="3237920"/>
              <a:ext cx="1462710" cy="1095063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418095" y="2798236"/>
              <a:ext cx="1586549" cy="1418603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392265" y="1791663"/>
              <a:ext cx="2338934" cy="1861053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693876" y="3215798"/>
              <a:ext cx="581813" cy="1081236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186899" y="3625063"/>
              <a:ext cx="698643" cy="65537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161196" y="3038818"/>
              <a:ext cx="401894" cy="862777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469627" y="2706980"/>
              <a:ext cx="621535" cy="937439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794414" y="3038818"/>
              <a:ext cx="123839" cy="226755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644872" y="2944797"/>
              <a:ext cx="193937" cy="218459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539661" y="3257277"/>
              <a:ext cx="320113" cy="569653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3822327" y="1122458"/>
              <a:ext cx="2565584" cy="2422411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976669" y="2477460"/>
              <a:ext cx="672940" cy="680266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6135557" y="2090317"/>
              <a:ext cx="972025" cy="699624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920590" y="1058857"/>
              <a:ext cx="1329524" cy="126374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780395" y="3058175"/>
              <a:ext cx="58415" cy="74664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591045" y="5040292"/>
              <a:ext cx="922334" cy="693734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grpSp>
          <p:nvGrpSpPr>
            <p:cNvPr id="37" name="Group 38"/>
            <p:cNvGrpSpPr>
              <a:grpSpLocks/>
            </p:cNvGrpSpPr>
            <p:nvPr/>
          </p:nvGrpSpPr>
          <p:grpSpPr bwMode="auto">
            <a:xfrm>
              <a:off x="1681170" y="3554400"/>
              <a:ext cx="3530584" cy="2262176"/>
              <a:chOff x="0" y="0"/>
              <a:chExt cx="2224" cy="1425"/>
            </a:xfrm>
            <a:solidFill>
              <a:schemeClr val="bg1">
                <a:lumMod val="95000"/>
              </a:schemeClr>
            </a:solidFill>
          </p:grpSpPr>
          <p:sp>
            <p:nvSpPr>
              <p:cNvPr id="100" name="Freeform 13"/>
              <p:cNvSpPr>
                <a:spLocks/>
              </p:cNvSpPr>
              <p:nvPr/>
            </p:nvSpPr>
            <p:spPr bwMode="auto">
              <a:xfrm>
                <a:off x="1763" y="699"/>
                <a:ext cx="446" cy="413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1" name="Freeform 10"/>
              <p:cNvSpPr>
                <a:spLocks/>
              </p:cNvSpPr>
              <p:nvPr/>
            </p:nvSpPr>
            <p:spPr bwMode="auto">
              <a:xfrm>
                <a:off x="1301" y="702"/>
                <a:ext cx="666" cy="723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2" name="Freeform 19"/>
              <p:cNvSpPr>
                <a:spLocks/>
              </p:cNvSpPr>
              <p:nvPr/>
            </p:nvSpPr>
            <p:spPr bwMode="auto">
              <a:xfrm>
                <a:off x="1319" y="274"/>
                <a:ext cx="905" cy="718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0" y="0"/>
                <a:ext cx="1425" cy="810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5765782" y="5518127"/>
              <a:ext cx="98424" cy="69850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6518246" y="4991094"/>
              <a:ext cx="177799" cy="481011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5260965" y="5114909"/>
              <a:ext cx="885821" cy="779459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5143490" y="5913434"/>
              <a:ext cx="295274" cy="282574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2" name="Freeform 4"/>
            <p:cNvSpPr>
              <a:spLocks/>
            </p:cNvSpPr>
            <p:nvPr/>
          </p:nvSpPr>
          <p:spPr bwMode="auto">
            <a:xfrm>
              <a:off x="5962624" y="4652954"/>
              <a:ext cx="504823" cy="666747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grpSp>
          <p:nvGrpSpPr>
            <p:cNvPr id="43" name="Group 49"/>
            <p:cNvGrpSpPr>
              <a:grpSpLocks/>
            </p:cNvGrpSpPr>
            <p:nvPr/>
          </p:nvGrpSpPr>
          <p:grpSpPr bwMode="auto">
            <a:xfrm>
              <a:off x="5687988" y="3295649"/>
              <a:ext cx="900108" cy="1468431"/>
              <a:chOff x="0" y="0"/>
              <a:chExt cx="567" cy="925"/>
            </a:xfrm>
            <a:solidFill>
              <a:schemeClr val="bg1">
                <a:lumMod val="95000"/>
              </a:schemeClr>
            </a:solidFill>
          </p:grpSpPr>
          <p:sp>
            <p:nvSpPr>
              <p:cNvPr id="95" name="Freeform 3"/>
              <p:cNvSpPr>
                <a:spLocks/>
              </p:cNvSpPr>
              <p:nvPr/>
            </p:nvSpPr>
            <p:spPr bwMode="auto">
              <a:xfrm>
                <a:off x="0" y="0"/>
                <a:ext cx="474" cy="339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96" name="Freeform 14"/>
              <p:cNvSpPr>
                <a:spLocks/>
              </p:cNvSpPr>
              <p:nvPr/>
            </p:nvSpPr>
            <p:spPr bwMode="auto">
              <a:xfrm>
                <a:off x="287" y="580"/>
                <a:ext cx="280" cy="345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97" name="Freeform 15"/>
              <p:cNvSpPr>
                <a:spLocks/>
              </p:cNvSpPr>
              <p:nvPr/>
            </p:nvSpPr>
            <p:spPr bwMode="auto">
              <a:xfrm>
                <a:off x="23" y="329"/>
                <a:ext cx="350" cy="437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98" name="Freeform 16"/>
              <p:cNvSpPr>
                <a:spLocks/>
              </p:cNvSpPr>
              <p:nvPr/>
            </p:nvSpPr>
            <p:spPr bwMode="auto">
              <a:xfrm>
                <a:off x="470" y="536"/>
                <a:ext cx="62" cy="68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99" name="Freeform 17"/>
              <p:cNvSpPr>
                <a:spLocks/>
              </p:cNvSpPr>
              <p:nvPr/>
            </p:nvSpPr>
            <p:spPr bwMode="auto">
              <a:xfrm>
                <a:off x="105" y="266"/>
                <a:ext cx="415" cy="342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3175" cap="rnd" cmpd="sng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2927338" y="3232135"/>
              <a:ext cx="1462082" cy="1093783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3428988" y="2792408"/>
              <a:ext cx="1587493" cy="1417630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1403345" y="1785937"/>
              <a:ext cx="2338378" cy="1860542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4705335" y="3209912"/>
              <a:ext cx="581022" cy="1081083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5656269" y="4440226"/>
              <a:ext cx="555623" cy="808034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5097470" y="4518012"/>
              <a:ext cx="638173" cy="749297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024445" y="4078277"/>
              <a:ext cx="895347" cy="58261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197483" y="3619492"/>
              <a:ext cx="698498" cy="654047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5172053" y="3032110"/>
              <a:ext cx="401638" cy="863596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5480027" y="2700326"/>
              <a:ext cx="622297" cy="938207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5805480" y="3032114"/>
              <a:ext cx="123825" cy="227012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5656248" y="2938465"/>
              <a:ext cx="193674" cy="219074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4551362" y="3251206"/>
              <a:ext cx="319086" cy="569910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3833796" y="1116025"/>
              <a:ext cx="2565389" cy="2422513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5988035" y="2471736"/>
              <a:ext cx="673097" cy="679447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6146784" y="2084388"/>
              <a:ext cx="971546" cy="698497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5932473" y="1052518"/>
              <a:ext cx="1328731" cy="1263643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5791194" y="3051176"/>
              <a:ext cx="58739" cy="74613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2" name="Freeform 3"/>
            <p:cNvSpPr>
              <a:spLocks/>
            </p:cNvSpPr>
            <p:nvPr/>
          </p:nvSpPr>
          <p:spPr bwMode="auto">
            <a:xfrm>
              <a:off x="5674408" y="3293589"/>
              <a:ext cx="752385" cy="539236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3" name="Freeform 4"/>
            <p:cNvSpPr>
              <a:spLocks/>
            </p:cNvSpPr>
            <p:nvPr/>
          </p:nvSpPr>
          <p:spPr bwMode="auto">
            <a:xfrm>
              <a:off x="5947790" y="4651355"/>
              <a:ext cx="504705" cy="66643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F2F2F2"/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5751515" y="5516897"/>
              <a:ext cx="98137" cy="69133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6503900" y="4988723"/>
              <a:ext cx="177581" cy="481163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5246811" y="5113162"/>
              <a:ext cx="885570" cy="779817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4576208" y="5038498"/>
              <a:ext cx="922955" cy="694093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5129981" y="5912336"/>
              <a:ext cx="294411" cy="282062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3732696" y="4667947"/>
              <a:ext cx="1056142" cy="1147604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5641696" y="4438427"/>
              <a:ext cx="556111" cy="807471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5083249" y="4515856"/>
              <a:ext cx="637891" cy="749398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466387" y="4662417"/>
              <a:ext cx="707989" cy="65537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6130045" y="4214437"/>
              <a:ext cx="443954" cy="547532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5709457" y="3816233"/>
              <a:ext cx="556111" cy="694093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5" name="Freeform 16"/>
            <p:cNvSpPr>
              <a:spLocks/>
            </p:cNvSpPr>
            <p:nvPr/>
          </p:nvSpPr>
          <p:spPr bwMode="auto">
            <a:xfrm>
              <a:off x="6419782" y="4145305"/>
              <a:ext cx="98137" cy="107848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6" name="Freeform 17"/>
            <p:cNvSpPr>
              <a:spLocks/>
            </p:cNvSpPr>
            <p:nvPr/>
          </p:nvSpPr>
          <p:spPr bwMode="auto">
            <a:xfrm>
              <a:off x="5840306" y="3716681"/>
              <a:ext cx="658920" cy="542000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F2F2F2"/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5010815" y="4076172"/>
              <a:ext cx="894917" cy="58348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3760736" y="3987682"/>
              <a:ext cx="1437008" cy="1139308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1667144" y="3553528"/>
              <a:ext cx="2261826" cy="1285869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0" name="Freeform 21"/>
            <p:cNvSpPr>
              <a:spLocks/>
            </p:cNvSpPr>
            <p:nvPr/>
          </p:nvSpPr>
          <p:spPr bwMode="auto">
            <a:xfrm>
              <a:off x="2912550" y="3229987"/>
              <a:ext cx="1462710" cy="1095063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3414919" y="2790303"/>
              <a:ext cx="1586549" cy="1418604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1389089" y="1783730"/>
              <a:ext cx="2338934" cy="186105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3" name="Freeform 24"/>
            <p:cNvSpPr>
              <a:spLocks/>
            </p:cNvSpPr>
            <p:nvPr/>
          </p:nvSpPr>
          <p:spPr bwMode="auto">
            <a:xfrm>
              <a:off x="4690701" y="3207865"/>
              <a:ext cx="581813" cy="1081236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F2F2F2"/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5183724" y="3617130"/>
              <a:ext cx="698643" cy="65537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5158021" y="3030885"/>
              <a:ext cx="401894" cy="862777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5466451" y="2699047"/>
              <a:ext cx="621535" cy="937439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7" name="Freeform 28"/>
            <p:cNvSpPr>
              <a:spLocks/>
            </p:cNvSpPr>
            <p:nvPr/>
          </p:nvSpPr>
          <p:spPr bwMode="auto">
            <a:xfrm>
              <a:off x="5791238" y="3030885"/>
              <a:ext cx="123839" cy="226755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8" name="Freeform 29"/>
            <p:cNvSpPr>
              <a:spLocks/>
            </p:cNvSpPr>
            <p:nvPr/>
          </p:nvSpPr>
          <p:spPr bwMode="auto">
            <a:xfrm>
              <a:off x="5641696" y="2936864"/>
              <a:ext cx="193937" cy="218459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89" name="Freeform 30"/>
            <p:cNvSpPr>
              <a:spLocks/>
            </p:cNvSpPr>
            <p:nvPr/>
          </p:nvSpPr>
          <p:spPr bwMode="auto">
            <a:xfrm>
              <a:off x="4536485" y="3249345"/>
              <a:ext cx="320113" cy="569654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0" name="Freeform 31"/>
            <p:cNvSpPr>
              <a:spLocks/>
            </p:cNvSpPr>
            <p:nvPr/>
          </p:nvSpPr>
          <p:spPr bwMode="auto">
            <a:xfrm>
              <a:off x="3819151" y="1114525"/>
              <a:ext cx="2565584" cy="2422413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1" name="Freeform 32"/>
            <p:cNvSpPr>
              <a:spLocks/>
            </p:cNvSpPr>
            <p:nvPr/>
          </p:nvSpPr>
          <p:spPr bwMode="auto">
            <a:xfrm>
              <a:off x="5973493" y="2469527"/>
              <a:ext cx="672940" cy="680266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2" name="Freeform 33"/>
            <p:cNvSpPr>
              <a:spLocks/>
            </p:cNvSpPr>
            <p:nvPr/>
          </p:nvSpPr>
          <p:spPr bwMode="auto">
            <a:xfrm>
              <a:off x="6132382" y="2082384"/>
              <a:ext cx="972025" cy="699624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3" name="Freeform 34"/>
            <p:cNvSpPr>
              <a:spLocks/>
            </p:cNvSpPr>
            <p:nvPr/>
          </p:nvSpPr>
          <p:spPr bwMode="auto">
            <a:xfrm>
              <a:off x="5917413" y="1050924"/>
              <a:ext cx="1329524" cy="1263747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4" name="Freeform 35"/>
            <p:cNvSpPr>
              <a:spLocks/>
            </p:cNvSpPr>
            <p:nvPr/>
          </p:nvSpPr>
          <p:spPr bwMode="auto">
            <a:xfrm>
              <a:off x="5777244" y="3050256"/>
              <a:ext cx="58415" cy="74664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255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" b="5578"/>
          <a:stretch/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9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661716"/>
            <a:ext cx="5472112" cy="5614672"/>
          </a:xfrm>
          <a:prstGeom prst="rect">
            <a:avLst/>
          </a:prstGeom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685" y="661716"/>
            <a:ext cx="5522353" cy="56146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80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2331720"/>
            <a:ext cx="7806735" cy="4389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46" y="319829"/>
            <a:ext cx="4102544" cy="116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24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646" y="2016331"/>
            <a:ext cx="5541224" cy="28165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783" y="2016330"/>
            <a:ext cx="2816596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774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62906"/>
            <a:ext cx="5291666" cy="35321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865" y="1968648"/>
            <a:ext cx="5291667" cy="292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97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B4A8C8B-6DE4-4B4A-B2A3-F9D19D057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2" name="直接连接符 138">
            <a:extLst>
              <a:ext uri="{FF2B5EF4-FFF2-40B4-BE49-F238E27FC236}">
                <a16:creationId xmlns:a16="http://schemas.microsoft.com/office/drawing/2014/main" id="{E3C9841E-7A08-435D-8ED9-53F4F0949E96}"/>
              </a:ext>
            </a:extLst>
          </p:cNvPr>
          <p:cNvCxnSpPr>
            <a:cxnSpLocks/>
          </p:cNvCxnSpPr>
          <p:nvPr/>
        </p:nvCxnSpPr>
        <p:spPr>
          <a:xfrm flipH="1">
            <a:off x="1360761" y="5998753"/>
            <a:ext cx="9646763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77526C09-F1BD-4454-9844-91EDC2A72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521" y="2090928"/>
            <a:ext cx="1596430" cy="11795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E8B4E40-5254-43EB-9F9B-89B0F7FEC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2299" y="4090803"/>
            <a:ext cx="2217071" cy="10875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1DE4B93-D455-42B4-B06F-D4B35BFCE9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758" y="2425853"/>
            <a:ext cx="2073140" cy="8081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EEA14DC-90C3-4DA4-8525-0F7F55A30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7461" y="4197378"/>
            <a:ext cx="2573594" cy="9025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793691F-8C17-43F3-89C2-9954CC78C2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9390" y="2564352"/>
            <a:ext cx="2217070" cy="70605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8078876-4C87-43A3-9885-EDDC3EAC15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4762" y="4331063"/>
            <a:ext cx="2406271" cy="63521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7E091C6-A5F9-42C2-8CF9-5D02AC8CFD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898" y="4466070"/>
            <a:ext cx="2031053" cy="506674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54CCF2ED-0C68-4C36-BFB2-1E48CE2477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7461" y="2402530"/>
            <a:ext cx="2775908" cy="936384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CE0463FB-FDA3-4ADD-8CB3-0E0DFE48DC61}"/>
              </a:ext>
            </a:extLst>
          </p:cNvPr>
          <p:cNvSpPr/>
          <p:nvPr/>
        </p:nvSpPr>
        <p:spPr>
          <a:xfrm>
            <a:off x="4411511" y="927800"/>
            <a:ext cx="3368979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官方合作伙伴</a:t>
            </a:r>
          </a:p>
        </p:txBody>
      </p:sp>
      <p:cxnSp>
        <p:nvCxnSpPr>
          <p:cNvPr id="42" name="直接连接符 138">
            <a:extLst>
              <a:ext uri="{FF2B5EF4-FFF2-40B4-BE49-F238E27FC236}">
                <a16:creationId xmlns:a16="http://schemas.microsoft.com/office/drawing/2014/main" id="{F06D0326-D23C-4DDD-B0F3-983CE97F2410}"/>
              </a:ext>
            </a:extLst>
          </p:cNvPr>
          <p:cNvCxnSpPr>
            <a:cxnSpLocks/>
          </p:cNvCxnSpPr>
          <p:nvPr/>
        </p:nvCxnSpPr>
        <p:spPr>
          <a:xfrm>
            <a:off x="1272619" y="1312280"/>
            <a:ext cx="3034764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38">
            <a:extLst>
              <a:ext uri="{FF2B5EF4-FFF2-40B4-BE49-F238E27FC236}">
                <a16:creationId xmlns:a16="http://schemas.microsoft.com/office/drawing/2014/main" id="{071C20A4-02E8-40FD-9FE8-7E1109E13DC5}"/>
              </a:ext>
            </a:extLst>
          </p:cNvPr>
          <p:cNvCxnSpPr>
            <a:cxnSpLocks/>
          </p:cNvCxnSpPr>
          <p:nvPr/>
        </p:nvCxnSpPr>
        <p:spPr>
          <a:xfrm flipH="1">
            <a:off x="7884618" y="1312280"/>
            <a:ext cx="3034764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55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80" y="236483"/>
            <a:ext cx="3857440" cy="602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30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3086" y="3638256"/>
            <a:ext cx="463647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扫二维码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然后回复「</a:t>
            </a:r>
            <a:r>
              <a:rPr lang="zh-CN" altLang="en-US" noProof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一寸照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」三个字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可以学习如何用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制作一寸照！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944" y="1815318"/>
            <a:ext cx="3276600" cy="3276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181687" y="1378633"/>
            <a:ext cx="1008653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81687" y="5528602"/>
            <a:ext cx="1008653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4052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1674" y="253218"/>
            <a:ext cx="6513341" cy="638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57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我懂个P">
  <a:themeElements>
    <a:clrScheme name="我懂个P">
      <a:dk1>
        <a:srgbClr val="000000"/>
      </a:dk1>
      <a:lt1>
        <a:sysClr val="window" lastClr="FFFFFF"/>
      </a:lt1>
      <a:dk2>
        <a:srgbClr val="000000"/>
      </a:dk2>
      <a:lt2>
        <a:srgbClr val="EAEAEA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A5A5A5"/>
      </a:hlink>
      <a:folHlink>
        <a:srgbClr val="FFD23C"/>
      </a:folHlink>
    </a:clrScheme>
    <a:fontScheme name="微软雅黑">
      <a:majorFont>
        <a:latin typeface="Segoe UI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kern="0" cap="none" spc="0" normalizeH="0" baseline="0" noProof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我懂个P" id="{AE804852-3831-4044-9026-C2D7DA3E590E}" vid="{232263AC-07CB-4E99-B3F2-F44BD4D037D0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超粗">
      <a:majorFont>
        <a:latin typeface="Calibri Light"/>
        <a:ea typeface="方正超粗黑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rtlCol="0" anchor="ctr"/>
      <a:lstStyle>
        <a:defPPr algn="ctr">
          <a:defRPr>
            <a:solidFill>
              <a:schemeClr val="tx1"/>
            </a:solidFill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</TotalTime>
  <Words>198</Words>
  <Application>Microsoft Office PowerPoint</Application>
  <PresentationFormat>宽屏</PresentationFormat>
  <Paragraphs>24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Microsoft YaHei UI Light</vt:lpstr>
      <vt:lpstr>Segoe UI Light 8</vt:lpstr>
      <vt:lpstr>等线</vt:lpstr>
      <vt:lpstr>等线 Light</vt:lpstr>
      <vt:lpstr>方正超粗黑简体</vt:lpstr>
      <vt:lpstr>汉仪菱心体简</vt:lpstr>
      <vt:lpstr>宋体</vt:lpstr>
      <vt:lpstr>微软雅黑</vt:lpstr>
      <vt:lpstr>微软雅黑 Light</vt:lpstr>
      <vt:lpstr>Arial</vt:lpstr>
      <vt:lpstr>Calibri</vt:lpstr>
      <vt:lpstr>Calibri Light</vt:lpstr>
      <vt:lpstr>Segoe UI Light</vt:lpstr>
      <vt:lpstr>Office 主题​​</vt:lpstr>
      <vt:lpstr>Office 主题</vt:lpstr>
      <vt:lpstr>3_Office 主题</vt:lpstr>
      <vt:lpstr>9_Office 主题</vt:lpstr>
      <vt:lpstr>1_Office 主题​​</vt:lpstr>
      <vt:lpstr>11_Office 主题​​</vt:lpstr>
      <vt:lpstr>1_Office 主题</vt:lpstr>
      <vt:lpstr>9_Office 主题​​</vt:lpstr>
      <vt:lpstr>2_Office 主题​​</vt:lpstr>
      <vt:lpstr>我懂个P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秦阳</dc:creator>
  <cp:lastModifiedBy>秦阳</cp:lastModifiedBy>
  <cp:revision>29</cp:revision>
  <dcterms:created xsi:type="dcterms:W3CDTF">2016-01-11T07:29:26Z</dcterms:created>
  <dcterms:modified xsi:type="dcterms:W3CDTF">2017-08-29T01:56:14Z</dcterms:modified>
</cp:coreProperties>
</file>