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</p:sldMasterIdLst>
  <p:notesMasterIdLst>
    <p:notesMasterId r:id="rId7"/>
  </p:notesMasterIdLst>
  <p:sldIdLst>
    <p:sldId id="256" r:id="rId4"/>
    <p:sldId id="257" r:id="rId5"/>
    <p:sldId id="258" r:id="rId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67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100CA5-3C52-4898-B37D-526EA9AA489E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B9307A-CA13-4710-98A3-A825C38DCD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1760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19728B-B26D-4659-A317-6C8F92C82076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8502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519728B-B26D-4659-A317-6C8F92C82076}" type="slidenum">
              <a: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1665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FC5F-8A83-4168-8A25-DFD9835238AD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569A-E8D5-4649-9408-8FC753C9B0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234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FC5F-8A83-4168-8A25-DFD9835238AD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569A-E8D5-4649-9408-8FC753C9B0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053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FC5F-8A83-4168-8A25-DFD9835238AD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569A-E8D5-4649-9408-8FC753C9B0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076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06390" indent="0" algn="ctr">
              <a:buNone/>
              <a:defRPr/>
            </a:lvl2pPr>
            <a:lvl3pPr marL="812781" indent="0" algn="ctr">
              <a:buNone/>
              <a:defRPr/>
            </a:lvl3pPr>
            <a:lvl4pPr marL="1219171" indent="0" algn="ctr">
              <a:buNone/>
              <a:defRPr/>
            </a:lvl4pPr>
            <a:lvl5pPr marL="1625561" indent="0" algn="ctr">
              <a:buNone/>
              <a:defRPr/>
            </a:lvl5pPr>
            <a:lvl6pPr marL="2031951" indent="0" algn="ctr">
              <a:buNone/>
              <a:defRPr/>
            </a:lvl6pPr>
            <a:lvl7pPr marL="2438341" indent="0" algn="ctr">
              <a:buNone/>
              <a:defRPr/>
            </a:lvl7pPr>
            <a:lvl8pPr marL="2844731" indent="0" algn="ctr">
              <a:buNone/>
              <a:defRPr/>
            </a:lvl8pPr>
            <a:lvl9pPr marL="3251121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B9D485-B6D9-4C76-9058-050ECEE0DC8A}" type="datetime1">
              <a:rPr lang="zh-CN" altLang="en-US"/>
              <a:pPr/>
              <a:t>2017/8/29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02756-EBB4-4BB1-BBA9-110C4CC95724}" type="slidenum">
              <a:rPr lang="zh-CN" altLang="en-US"/>
              <a:pPr/>
              <a:t>‹#›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668093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B9D485-B6D9-4C76-9058-050ECEE0DC8A}" type="datetime1">
              <a:rPr lang="zh-CN" altLang="en-US"/>
              <a:pPr/>
              <a:t>2017/8/29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13885D-DC44-4F07-94E0-047194501791}" type="slidenum">
              <a:rPr lang="zh-CN" altLang="en-US"/>
              <a:pPr/>
              <a:t>‹#›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635725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3556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6"/>
            <a:ext cx="10363200" cy="1500187"/>
          </a:xfrm>
        </p:spPr>
        <p:txBody>
          <a:bodyPr anchor="b"/>
          <a:lstStyle>
            <a:lvl1pPr marL="0" indent="0">
              <a:buNone/>
              <a:defRPr sz="1778"/>
            </a:lvl1pPr>
            <a:lvl2pPr marL="406390" indent="0">
              <a:buNone/>
              <a:defRPr sz="1600"/>
            </a:lvl2pPr>
            <a:lvl3pPr marL="812781" indent="0">
              <a:buNone/>
              <a:defRPr sz="1422"/>
            </a:lvl3pPr>
            <a:lvl4pPr marL="1219171" indent="0">
              <a:buNone/>
              <a:defRPr sz="1245"/>
            </a:lvl4pPr>
            <a:lvl5pPr marL="1625561" indent="0">
              <a:buNone/>
              <a:defRPr sz="1245"/>
            </a:lvl5pPr>
            <a:lvl6pPr marL="2031951" indent="0">
              <a:buNone/>
              <a:defRPr sz="1245"/>
            </a:lvl6pPr>
            <a:lvl7pPr marL="2438341" indent="0">
              <a:buNone/>
              <a:defRPr sz="1245"/>
            </a:lvl7pPr>
            <a:lvl8pPr marL="2844731" indent="0">
              <a:buNone/>
              <a:defRPr sz="1245"/>
            </a:lvl8pPr>
            <a:lvl9pPr marL="3251121" indent="0">
              <a:buNone/>
              <a:defRPr sz="1245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B9D485-B6D9-4C76-9058-050ECEE0DC8A}" type="datetime1">
              <a:rPr lang="zh-CN" altLang="en-US"/>
              <a:pPr/>
              <a:t>2017/8/29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28-00DF-45D1-B237-B205BE0D9F55}" type="slidenum">
              <a:rPr lang="zh-CN" altLang="en-US"/>
              <a:pPr/>
              <a:t>‹#›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92199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489"/>
            </a:lvl1pPr>
            <a:lvl2pPr>
              <a:defRPr sz="2134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1" y="1600203"/>
            <a:ext cx="5384800" cy="4525963"/>
          </a:xfrm>
        </p:spPr>
        <p:txBody>
          <a:bodyPr/>
          <a:lstStyle>
            <a:lvl1pPr>
              <a:defRPr sz="2489"/>
            </a:lvl1pPr>
            <a:lvl2pPr>
              <a:defRPr sz="2134"/>
            </a:lvl2pPr>
            <a:lvl3pPr>
              <a:defRPr sz="1778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B9D485-B6D9-4C76-9058-050ECEE0DC8A}" type="datetime1">
              <a:rPr lang="zh-CN" altLang="en-US"/>
              <a:pPr/>
              <a:t>2017/8/29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C85FD-8CA5-416C-A01C-35263E8A11CE}" type="slidenum">
              <a:rPr lang="zh-CN" altLang="en-US"/>
              <a:pPr/>
              <a:t>‹#›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52071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917" cy="639762"/>
          </a:xfrm>
        </p:spPr>
        <p:txBody>
          <a:bodyPr anchor="b"/>
          <a:lstStyle>
            <a:lvl1pPr marL="0" indent="0">
              <a:buNone/>
              <a:defRPr sz="2134" b="1"/>
            </a:lvl1pPr>
            <a:lvl2pPr marL="406390" indent="0">
              <a:buNone/>
              <a:defRPr sz="1778" b="1"/>
            </a:lvl2pPr>
            <a:lvl3pPr marL="812781" indent="0">
              <a:buNone/>
              <a:defRPr sz="1600" b="1"/>
            </a:lvl3pPr>
            <a:lvl4pPr marL="1219171" indent="0">
              <a:buNone/>
              <a:defRPr sz="1422" b="1"/>
            </a:lvl4pPr>
            <a:lvl5pPr marL="1625561" indent="0">
              <a:buNone/>
              <a:defRPr sz="1422" b="1"/>
            </a:lvl5pPr>
            <a:lvl6pPr marL="2031951" indent="0">
              <a:buNone/>
              <a:defRPr sz="1422" b="1"/>
            </a:lvl6pPr>
            <a:lvl7pPr marL="2438341" indent="0">
              <a:buNone/>
              <a:defRPr sz="1422" b="1"/>
            </a:lvl7pPr>
            <a:lvl8pPr marL="2844731" indent="0">
              <a:buNone/>
              <a:defRPr sz="1422" b="1"/>
            </a:lvl8pPr>
            <a:lvl9pPr marL="3251121" indent="0">
              <a:buNone/>
              <a:defRPr sz="1422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8"/>
            <a:ext cx="5386917" cy="3951288"/>
          </a:xfrm>
        </p:spPr>
        <p:txBody>
          <a:bodyPr/>
          <a:lstStyle>
            <a:lvl1pPr>
              <a:defRPr sz="2134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4" cy="639762"/>
          </a:xfrm>
        </p:spPr>
        <p:txBody>
          <a:bodyPr anchor="b"/>
          <a:lstStyle>
            <a:lvl1pPr marL="0" indent="0">
              <a:buNone/>
              <a:defRPr sz="2134" b="1"/>
            </a:lvl1pPr>
            <a:lvl2pPr marL="406390" indent="0">
              <a:buNone/>
              <a:defRPr sz="1778" b="1"/>
            </a:lvl2pPr>
            <a:lvl3pPr marL="812781" indent="0">
              <a:buNone/>
              <a:defRPr sz="1600" b="1"/>
            </a:lvl3pPr>
            <a:lvl4pPr marL="1219171" indent="0">
              <a:buNone/>
              <a:defRPr sz="1422" b="1"/>
            </a:lvl4pPr>
            <a:lvl5pPr marL="1625561" indent="0">
              <a:buNone/>
              <a:defRPr sz="1422" b="1"/>
            </a:lvl5pPr>
            <a:lvl6pPr marL="2031951" indent="0">
              <a:buNone/>
              <a:defRPr sz="1422" b="1"/>
            </a:lvl6pPr>
            <a:lvl7pPr marL="2438341" indent="0">
              <a:buNone/>
              <a:defRPr sz="1422" b="1"/>
            </a:lvl7pPr>
            <a:lvl8pPr marL="2844731" indent="0">
              <a:buNone/>
              <a:defRPr sz="1422" b="1"/>
            </a:lvl8pPr>
            <a:lvl9pPr marL="3251121" indent="0">
              <a:buNone/>
              <a:defRPr sz="1422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3" y="2174878"/>
            <a:ext cx="5389034" cy="3951288"/>
          </a:xfrm>
        </p:spPr>
        <p:txBody>
          <a:bodyPr/>
          <a:lstStyle>
            <a:lvl1pPr>
              <a:defRPr sz="2134"/>
            </a:lvl1pPr>
            <a:lvl2pPr>
              <a:defRPr sz="1778"/>
            </a:lvl2pPr>
            <a:lvl3pPr>
              <a:defRPr sz="1600"/>
            </a:lvl3pPr>
            <a:lvl4pPr>
              <a:defRPr sz="1422"/>
            </a:lvl4pPr>
            <a:lvl5pPr>
              <a:defRPr sz="1422"/>
            </a:lvl5pPr>
            <a:lvl6pPr>
              <a:defRPr sz="1422"/>
            </a:lvl6pPr>
            <a:lvl7pPr>
              <a:defRPr sz="1422"/>
            </a:lvl7pPr>
            <a:lvl8pPr>
              <a:defRPr sz="1422"/>
            </a:lvl8pPr>
            <a:lvl9pPr>
              <a:defRPr sz="142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B9D485-B6D9-4C76-9058-050ECEE0DC8A}" type="datetime1">
              <a:rPr lang="zh-CN" altLang="en-US"/>
              <a:pPr/>
              <a:t>2017/8/29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3D5FCD-05FF-485C-917D-466690A73AA0}" type="slidenum">
              <a:rPr lang="zh-CN" altLang="en-US"/>
              <a:pPr/>
              <a:t>‹#›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891827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B9D485-B6D9-4C76-9058-050ECEE0DC8A}" type="datetime1">
              <a:rPr lang="zh-CN" altLang="en-US"/>
              <a:pPr/>
              <a:t>2017/8/29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96963-D1BD-4CF0-9D17-459F55A1B283}" type="slidenum">
              <a:rPr lang="zh-CN" altLang="en-US"/>
              <a:pPr/>
              <a:t>‹#›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032815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B9D485-B6D9-4C76-9058-050ECEE0DC8A}" type="datetime1">
              <a:rPr lang="zh-CN" altLang="en-US"/>
              <a:pPr/>
              <a:t>2017/8/29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ACA63-5EB8-4412-A8AA-AEEE455AF156}" type="slidenum">
              <a:rPr lang="zh-CN" altLang="en-US"/>
              <a:pPr/>
              <a:t>‹#›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295413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6" y="273050"/>
            <a:ext cx="4011084" cy="1162050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2845"/>
            </a:lvl1pPr>
            <a:lvl2pPr>
              <a:defRPr sz="2489"/>
            </a:lvl2pPr>
            <a:lvl3pPr>
              <a:defRPr sz="2134"/>
            </a:lvl3pPr>
            <a:lvl4pPr>
              <a:defRPr sz="1778"/>
            </a:lvl4pPr>
            <a:lvl5pPr>
              <a:defRPr sz="1778"/>
            </a:lvl5pPr>
            <a:lvl6pPr>
              <a:defRPr sz="1778"/>
            </a:lvl6pPr>
            <a:lvl7pPr>
              <a:defRPr sz="1778"/>
            </a:lvl7pPr>
            <a:lvl8pPr>
              <a:defRPr sz="1778"/>
            </a:lvl8pPr>
            <a:lvl9pPr>
              <a:defRPr sz="1778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6" y="1435102"/>
            <a:ext cx="4011084" cy="4691062"/>
          </a:xfrm>
        </p:spPr>
        <p:txBody>
          <a:bodyPr/>
          <a:lstStyle>
            <a:lvl1pPr marL="0" indent="0">
              <a:buNone/>
              <a:defRPr sz="1245"/>
            </a:lvl1pPr>
            <a:lvl2pPr marL="406390" indent="0">
              <a:buNone/>
              <a:defRPr sz="1067"/>
            </a:lvl2pPr>
            <a:lvl3pPr marL="812781" indent="0">
              <a:buNone/>
              <a:defRPr sz="889"/>
            </a:lvl3pPr>
            <a:lvl4pPr marL="1219171" indent="0">
              <a:buNone/>
              <a:defRPr sz="800"/>
            </a:lvl4pPr>
            <a:lvl5pPr marL="1625561" indent="0">
              <a:buNone/>
              <a:defRPr sz="800"/>
            </a:lvl5pPr>
            <a:lvl6pPr marL="2031951" indent="0">
              <a:buNone/>
              <a:defRPr sz="800"/>
            </a:lvl6pPr>
            <a:lvl7pPr marL="2438341" indent="0">
              <a:buNone/>
              <a:defRPr sz="800"/>
            </a:lvl7pPr>
            <a:lvl8pPr marL="2844731" indent="0">
              <a:buNone/>
              <a:defRPr sz="800"/>
            </a:lvl8pPr>
            <a:lvl9pPr marL="3251121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B9D485-B6D9-4C76-9058-050ECEE0DC8A}" type="datetime1">
              <a:rPr lang="zh-CN" altLang="en-US"/>
              <a:pPr/>
              <a:t>2017/8/29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179FE-3F12-4760-B208-A5022C31B81F}" type="slidenum">
              <a:rPr lang="zh-CN" altLang="en-US"/>
              <a:pPr/>
              <a:t>‹#›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18274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FC5F-8A83-4168-8A25-DFD9835238AD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569A-E8D5-4649-9408-8FC753C9B0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76674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778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4114800"/>
          </a:xfrm>
        </p:spPr>
        <p:txBody>
          <a:bodyPr/>
          <a:lstStyle>
            <a:lvl1pPr marL="0" indent="0">
              <a:buNone/>
              <a:defRPr sz="2845"/>
            </a:lvl1pPr>
            <a:lvl2pPr marL="406390" indent="0">
              <a:buNone/>
              <a:defRPr sz="2489"/>
            </a:lvl2pPr>
            <a:lvl3pPr marL="812781" indent="0">
              <a:buNone/>
              <a:defRPr sz="2134"/>
            </a:lvl3pPr>
            <a:lvl4pPr marL="1219171" indent="0">
              <a:buNone/>
              <a:defRPr sz="1778"/>
            </a:lvl4pPr>
            <a:lvl5pPr marL="1625561" indent="0">
              <a:buNone/>
              <a:defRPr sz="1778"/>
            </a:lvl5pPr>
            <a:lvl6pPr marL="2031951" indent="0">
              <a:buNone/>
              <a:defRPr sz="1778"/>
            </a:lvl6pPr>
            <a:lvl7pPr marL="2438341" indent="0">
              <a:buNone/>
              <a:defRPr sz="1778"/>
            </a:lvl7pPr>
            <a:lvl8pPr marL="2844731" indent="0">
              <a:buNone/>
              <a:defRPr sz="1778"/>
            </a:lvl8pPr>
            <a:lvl9pPr marL="3251121" indent="0">
              <a:buNone/>
              <a:defRPr sz="1778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40"/>
            <a:ext cx="7315200" cy="804862"/>
          </a:xfrm>
        </p:spPr>
        <p:txBody>
          <a:bodyPr/>
          <a:lstStyle>
            <a:lvl1pPr marL="0" indent="0">
              <a:buNone/>
              <a:defRPr sz="1245"/>
            </a:lvl1pPr>
            <a:lvl2pPr marL="406390" indent="0">
              <a:buNone/>
              <a:defRPr sz="1067"/>
            </a:lvl2pPr>
            <a:lvl3pPr marL="812781" indent="0">
              <a:buNone/>
              <a:defRPr sz="889"/>
            </a:lvl3pPr>
            <a:lvl4pPr marL="1219171" indent="0">
              <a:buNone/>
              <a:defRPr sz="800"/>
            </a:lvl4pPr>
            <a:lvl5pPr marL="1625561" indent="0">
              <a:buNone/>
              <a:defRPr sz="800"/>
            </a:lvl5pPr>
            <a:lvl6pPr marL="2031951" indent="0">
              <a:buNone/>
              <a:defRPr sz="800"/>
            </a:lvl6pPr>
            <a:lvl7pPr marL="2438341" indent="0">
              <a:buNone/>
              <a:defRPr sz="800"/>
            </a:lvl7pPr>
            <a:lvl8pPr marL="2844731" indent="0">
              <a:buNone/>
              <a:defRPr sz="800"/>
            </a:lvl8pPr>
            <a:lvl9pPr marL="3251121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B9D485-B6D9-4C76-9058-050ECEE0DC8A}" type="datetime1">
              <a:rPr lang="zh-CN" altLang="en-US"/>
              <a:pPr/>
              <a:t>2017/8/29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ADEA83-0A4C-4C5A-8136-7955B4C70FE2}" type="slidenum">
              <a:rPr lang="zh-CN" altLang="en-US"/>
              <a:pPr/>
              <a:t>‹#›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3789583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B9D485-B6D9-4C76-9058-050ECEE0DC8A}" type="datetime1">
              <a:rPr lang="zh-CN" altLang="en-US"/>
              <a:pPr/>
              <a:t>2017/8/29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130F73-3C4E-4235-848A-41C18CB8C2C9}" type="slidenum">
              <a:rPr lang="zh-CN" altLang="en-US"/>
              <a:pPr/>
              <a:t>‹#›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04280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1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B9D485-B6D9-4C76-9058-050ECEE0DC8A}" type="datetime1">
              <a:rPr lang="zh-CN" altLang="en-US"/>
              <a:pPr/>
              <a:t>2017/8/29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AFD49-BA05-4937-A3F4-EC5929DEDAD3}" type="slidenum">
              <a:rPr lang="zh-CN" altLang="en-US"/>
              <a:pPr/>
              <a:t>‹#›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731548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40"/>
            <a:ext cx="10972800" cy="114300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fld id="{41B9D485-B6D9-4C76-9058-050ECEE0DC8A}" type="datetime1">
              <a:rPr lang="zh-CN" altLang="en-US"/>
              <a:pPr/>
              <a:t>2017/8/29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fld id="{C5E8F12F-E68E-4C96-9445-E56F83AF9D59}" type="slidenum">
              <a:rPr lang="zh-CN" altLang="en-US"/>
              <a:pPr/>
              <a:t>‹#›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425065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2D82-6D58-4B87-BAD4-07F9B579C760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CF51-84A5-4E2B-A983-AC27D27945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0215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2D82-6D58-4B87-BAD4-07F9B579C760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CF51-84A5-4E2B-A983-AC27D27945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434647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2D82-6D58-4B87-BAD4-07F9B579C760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CF51-84A5-4E2B-A983-AC27D27945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64633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2D82-6D58-4B87-BAD4-07F9B579C760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CF51-84A5-4E2B-A983-AC27D27945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829836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2D82-6D58-4B87-BAD4-07F9B579C760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CF51-84A5-4E2B-A983-AC27D27945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568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2D82-6D58-4B87-BAD4-07F9B579C760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CF51-84A5-4E2B-A983-AC27D27945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1805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FC5F-8A83-4168-8A25-DFD9835238AD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569A-E8D5-4649-9408-8FC753C9B0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2352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2D82-6D58-4B87-BAD4-07F9B579C760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CF51-84A5-4E2B-A983-AC27D27945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88572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2D82-6D58-4B87-BAD4-07F9B579C760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CF51-84A5-4E2B-A983-AC27D27945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42224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2D82-6D58-4B87-BAD4-07F9B579C760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CF51-84A5-4E2B-A983-AC27D27945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71223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2D82-6D58-4B87-BAD4-07F9B579C760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CF51-84A5-4E2B-A983-AC27D27945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3905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E2D82-6D58-4B87-BAD4-07F9B579C760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ECF51-84A5-4E2B-A983-AC27D27945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81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FC5F-8A83-4168-8A25-DFD9835238AD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569A-E8D5-4649-9408-8FC753C9B0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220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FC5F-8A83-4168-8A25-DFD9835238AD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569A-E8D5-4649-9408-8FC753C9B0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375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FC5F-8A83-4168-8A25-DFD9835238AD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569A-E8D5-4649-9408-8FC753C9B0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922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FC5F-8A83-4168-8A25-DFD9835238AD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569A-E8D5-4649-9408-8FC753C9B0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1227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FC5F-8A83-4168-8A25-DFD9835238AD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569A-E8D5-4649-9408-8FC753C9B0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20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1FC5F-8A83-4168-8A25-DFD9835238AD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569A-E8D5-4649-9408-8FC753C9B0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2623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1FC5F-8A83-4168-8A25-DFD9835238AD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7569A-E8D5-4649-9408-8FC753C9B0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8361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1" y="274640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>
                <a:sym typeface="Calibri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1" y="1600203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>
                <a:sym typeface="Calibri" pitchFamily="34" charset="0"/>
              </a:rPr>
              <a:t>单击此处编辑母版文本样式</a:t>
            </a:r>
          </a:p>
          <a:p>
            <a:pPr lvl="1"/>
            <a:r>
              <a:rPr lang="zh-CN">
                <a:sym typeface="Calibri" pitchFamily="34" charset="0"/>
              </a:rPr>
              <a:t>第二级</a:t>
            </a:r>
          </a:p>
          <a:p>
            <a:pPr lvl="2"/>
            <a:r>
              <a:rPr lang="zh-CN">
                <a:sym typeface="Calibri" pitchFamily="34" charset="0"/>
              </a:rPr>
              <a:t>第三级</a:t>
            </a:r>
          </a:p>
          <a:p>
            <a:pPr lvl="3"/>
            <a:r>
              <a:rPr lang="zh-CN">
                <a:sym typeface="Calibri" pitchFamily="34" charset="0"/>
              </a:rPr>
              <a:t>第四级</a:t>
            </a:r>
          </a:p>
          <a:p>
            <a:pPr lvl="4"/>
            <a:r>
              <a:rPr lang="zh-CN">
                <a:sym typeface="Calibri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067">
                <a:solidFill>
                  <a:srgbClr val="898989"/>
                </a:solidFill>
                <a:latin typeface="+mn-lt"/>
                <a:ea typeface="MS PGothic" pitchFamily="34" charset="-128"/>
                <a:sym typeface="Calibri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41B9D485-B6D9-4C76-9058-050ECEE0DC8A}" type="datetime1">
              <a:rPr lang="zh-CN" altLang="en-US"/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2017/8/29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1" y="6356351"/>
            <a:ext cx="3860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067">
                <a:solidFill>
                  <a:srgbClr val="898989"/>
                </a:solidFill>
                <a:latin typeface="+mn-lt"/>
                <a:ea typeface="MS PGothic" pitchFamily="34" charset="-128"/>
                <a:sym typeface="Calibri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67">
                <a:solidFill>
                  <a:srgbClr val="898989"/>
                </a:solidFill>
                <a:latin typeface="+mn-lt"/>
                <a:ea typeface="MS PGothic" pitchFamily="34" charset="-128"/>
                <a:sym typeface="Calibri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0934154B-184D-45F5-9420-2A426EBC8193}" type="slidenum">
              <a:rPr lang="zh-CN" altLang="en-US"/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zh-CN" altLang="en-US" sz="1600">
              <a:solidFill>
                <a:srgbClr val="000000"/>
              </a:solidFill>
              <a:latin typeface="Arial" pitchFamily="34" charset="0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80191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406390"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812781"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1219171"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1625561" algn="ctr" rtl="0" eaLnBrk="0" fontAlgn="base" hangingPunct="0">
        <a:spcBef>
          <a:spcPct val="0"/>
        </a:spcBef>
        <a:spcAft>
          <a:spcPct val="0"/>
        </a:spcAft>
        <a:defRPr sz="3911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04792" indent="-304792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845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660384" indent="-253994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89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015976" indent="-203195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134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422366" indent="-203195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778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1828756" indent="-203195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778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235146" indent="-203195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778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641536" indent="-203195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778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047926" indent="-203195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778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454316" indent="-203195" algn="l" defTabSz="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778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8127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6390" algn="l" defTabSz="8127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2781" algn="l" defTabSz="8127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9171" algn="l" defTabSz="8127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61" algn="l" defTabSz="8127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31951" algn="l" defTabSz="8127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8341" algn="l" defTabSz="8127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44731" algn="l" defTabSz="8127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51121" algn="l" defTabSz="81278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3E2D82-6D58-4B87-BAD4-07F9B579C760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ECF51-84A5-4E2B-A983-AC27D279457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260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2.wav"/><Relationship Id="rId7" Type="http://schemas.openxmlformats.org/officeDocument/2006/relationships/image" Target="../media/image6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4.xml"/><Relationship Id="rId4" Type="http://schemas.openxmlformats.org/officeDocument/2006/relationships/audio" Target="../media/media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7"/>
          <p:cNvSpPr>
            <a:spLocks noChangeArrowheads="1"/>
          </p:cNvSpPr>
          <p:nvPr/>
        </p:nvSpPr>
        <p:spPr bwMode="auto">
          <a:xfrm>
            <a:off x="4057530" y="5269707"/>
            <a:ext cx="519289" cy="246380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1" name="矩形 8"/>
          <p:cNvSpPr>
            <a:spLocks noChangeArrowheads="1"/>
          </p:cNvSpPr>
          <p:nvPr/>
        </p:nvSpPr>
        <p:spPr bwMode="auto">
          <a:xfrm>
            <a:off x="4565335" y="4780054"/>
            <a:ext cx="519289" cy="29534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2" name="矩形 9"/>
          <p:cNvSpPr>
            <a:spLocks noChangeArrowheads="1"/>
          </p:cNvSpPr>
          <p:nvPr/>
        </p:nvSpPr>
        <p:spPr bwMode="auto">
          <a:xfrm>
            <a:off x="5073140" y="4166218"/>
            <a:ext cx="515055" cy="35672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3" name="矩形 10"/>
          <p:cNvSpPr>
            <a:spLocks noChangeArrowheads="1"/>
          </p:cNvSpPr>
          <p:nvPr/>
        </p:nvSpPr>
        <p:spPr bwMode="auto">
          <a:xfrm>
            <a:off x="5576711" y="3644108"/>
            <a:ext cx="519289" cy="4089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294" name="矩形 3"/>
          <p:cNvSpPr>
            <a:spLocks noChangeArrowheads="1"/>
          </p:cNvSpPr>
          <p:nvPr/>
        </p:nvSpPr>
        <p:spPr bwMode="auto">
          <a:xfrm>
            <a:off x="5521923" y="7114030"/>
            <a:ext cx="679994" cy="685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85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列</a:t>
            </a:r>
          </a:p>
        </p:txBody>
      </p:sp>
      <p:sp>
        <p:nvSpPr>
          <p:cNvPr id="12295" name="矩形 4"/>
          <p:cNvSpPr>
            <a:spLocks noChangeArrowheads="1"/>
          </p:cNvSpPr>
          <p:nvPr/>
        </p:nvSpPr>
        <p:spPr bwMode="auto">
          <a:xfrm>
            <a:off x="5001789" y="7114030"/>
            <a:ext cx="679994" cy="685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85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系</a:t>
            </a:r>
          </a:p>
        </p:txBody>
      </p:sp>
      <p:sp>
        <p:nvSpPr>
          <p:cNvPr id="12296" name="矩形 5"/>
          <p:cNvSpPr>
            <a:spLocks noChangeArrowheads="1"/>
          </p:cNvSpPr>
          <p:nvPr/>
        </p:nvSpPr>
        <p:spPr bwMode="auto">
          <a:xfrm>
            <a:off x="4481656" y="7114030"/>
            <a:ext cx="679994" cy="685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85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叶</a:t>
            </a:r>
          </a:p>
        </p:txBody>
      </p:sp>
      <p:sp>
        <p:nvSpPr>
          <p:cNvPr id="12297" name="TextBox 6"/>
          <p:cNvSpPr>
            <a:spLocks noChangeArrowheads="1"/>
          </p:cNvSpPr>
          <p:nvPr/>
        </p:nvSpPr>
        <p:spPr bwMode="auto">
          <a:xfrm>
            <a:off x="3988285" y="7118223"/>
            <a:ext cx="649111" cy="685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85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秋</a:t>
            </a:r>
          </a:p>
        </p:txBody>
      </p:sp>
      <p:sp>
        <p:nvSpPr>
          <p:cNvPr id="10" name="矩形 7"/>
          <p:cNvSpPr>
            <a:spLocks noChangeArrowheads="1"/>
          </p:cNvSpPr>
          <p:nvPr/>
        </p:nvSpPr>
        <p:spPr bwMode="auto">
          <a:xfrm>
            <a:off x="6096279" y="5269707"/>
            <a:ext cx="519289" cy="246380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1" name="矩形 8"/>
          <p:cNvSpPr>
            <a:spLocks noChangeArrowheads="1"/>
          </p:cNvSpPr>
          <p:nvPr/>
        </p:nvSpPr>
        <p:spPr bwMode="auto">
          <a:xfrm>
            <a:off x="6604085" y="4780054"/>
            <a:ext cx="519289" cy="295345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2" name="矩形 9"/>
          <p:cNvSpPr>
            <a:spLocks noChangeArrowheads="1"/>
          </p:cNvSpPr>
          <p:nvPr/>
        </p:nvSpPr>
        <p:spPr bwMode="auto">
          <a:xfrm>
            <a:off x="7111890" y="4166218"/>
            <a:ext cx="515055" cy="356728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3" name="矩形 10"/>
          <p:cNvSpPr>
            <a:spLocks noChangeArrowheads="1"/>
          </p:cNvSpPr>
          <p:nvPr/>
        </p:nvSpPr>
        <p:spPr bwMode="auto">
          <a:xfrm>
            <a:off x="7615461" y="3644108"/>
            <a:ext cx="519289" cy="4089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宋体" pitchFamily="2" charset="-122"/>
              <a:sym typeface="宋体" pitchFamily="2" charset="-122"/>
            </a:endParaRPr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7560672" y="7114030"/>
            <a:ext cx="679994" cy="685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85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籍</a:t>
            </a:r>
          </a:p>
        </p:txBody>
      </p:sp>
      <p:sp>
        <p:nvSpPr>
          <p:cNvPr id="15" name="矩形 4"/>
          <p:cNvSpPr>
            <a:spLocks noChangeArrowheads="1"/>
          </p:cNvSpPr>
          <p:nvPr/>
        </p:nvSpPr>
        <p:spPr bwMode="auto">
          <a:xfrm>
            <a:off x="7040538" y="7114030"/>
            <a:ext cx="679994" cy="685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85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书</a:t>
            </a:r>
          </a:p>
        </p:txBody>
      </p:sp>
      <p:sp>
        <p:nvSpPr>
          <p:cNvPr id="16" name="矩形 5"/>
          <p:cNvSpPr>
            <a:spLocks noChangeArrowheads="1"/>
          </p:cNvSpPr>
          <p:nvPr/>
        </p:nvSpPr>
        <p:spPr bwMode="auto">
          <a:xfrm>
            <a:off x="6520405" y="7114030"/>
            <a:ext cx="679994" cy="685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85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套</a:t>
            </a:r>
          </a:p>
        </p:txBody>
      </p:sp>
      <p:sp>
        <p:nvSpPr>
          <p:cNvPr id="17" name="TextBox 6"/>
          <p:cNvSpPr>
            <a:spLocks noChangeArrowheads="1"/>
          </p:cNvSpPr>
          <p:nvPr/>
        </p:nvSpPr>
        <p:spPr bwMode="auto">
          <a:xfrm>
            <a:off x="6027034" y="7118223"/>
            <a:ext cx="649111" cy="685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85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配</a:t>
            </a: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24416" y="2558273"/>
            <a:ext cx="6743167" cy="2600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图片 7" descr="new尘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190" y="4072467"/>
            <a:ext cx="3048000" cy="1660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图片 12" descr="new尘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456" y="3117145"/>
            <a:ext cx="3990623" cy="2199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图片 13" descr="new尘4-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934" y="3042355"/>
            <a:ext cx="405553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图片 14" descr="new尘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734" y="3608212"/>
            <a:ext cx="3515078" cy="1961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891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48148E-6 L -0.00017 -0.625 " pathEditMode="relative" rAng="0" ptsTypes="AA">
                                      <p:cBhvr>
                                        <p:cTn id="22" dur="2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313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4.16667E-6 -5.49133E-6 L -4.16667E-6 -0.52972 " pathEditMode="relative" rAng="0" ptsTypes="AA">
                                      <p:cBhvr>
                                        <p:cTn id="24" dur="2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7.5E-6 2.42775E-6 L 7.5E-6 -0.43006 " pathEditMode="relative" rAng="0" ptsTypes="AA">
                                      <p:cBhvr>
                                        <p:cTn id="26" dur="2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2.22222E-6 -6.35838E-7 L -2.22222E-6 -0.35144 " pathEditMode="relative" rAng="0" ptsTypes="AA">
                                      <p:cBhvr>
                                        <p:cTn id="28" dur="2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" presetClass="exit" presetSubtype="4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30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3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3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accel="50000" decel="5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3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5E-6 -0.35185 L 5E-6 -0.78218 " pathEditMode="relative" rAng="0" ptsTypes="AA">
                                      <p:cBhvr>
                                        <p:cTn id="46" dur="3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215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3.61111E-6 -0.4301 L 3.61111E-6 -0.78172 " pathEditMode="relative" rAng="0" ptsTypes="AA">
                                      <p:cBhvr>
                                        <p:cTn id="48" dur="3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1760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4.16667E-6 -0.53032 L -4.16667E-6 -0.78217 " pathEditMode="relative" rAng="0" ptsTypes="AA">
                                      <p:cBhvr>
                                        <p:cTn id="50" dur="3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1260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7 -0.625 L -0.00017 -0.78241 " pathEditMode="relative" rAng="0" ptsTypes="AA">
                                      <p:cBhvr>
                                        <p:cTn id="52" dur="3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7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3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27291E-6 3.79716E-6 L -0.00013 -0.62494 " pathEditMode="relative" rAng="0" ptsTypes="AA">
                                      <p:cBhvr>
                                        <p:cTn id="71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2" y="-31259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0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5.63449E-7 3.79716E-6 L -5.63449E-7 -0.52965 " pathEditMode="relative" rAng="0" ptsTypes="AA">
                                      <p:cBhvr>
                                        <p:cTn id="73" dur="2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26482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0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4.3998E-6 3.79716E-6 L -4.3998E-6 -0.43019 " pathEditMode="relative" rAng="0" ptsTypes="AA">
                                      <p:cBhvr>
                                        <p:cTn id="75" dur="2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21509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0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4.38511E-6 -1.1367E-6 L 4.38511E-6 -0.35154 " pathEditMode="relative" rAng="0" ptsTypes="AA">
                                      <p:cBhvr>
                                        <p:cTn id="77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17589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2" presetClass="exit" presetSubtype="4" accel="50000" decel="50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" presetClass="exit" presetSubtype="4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" presetClass="exit" presetSubtype="4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3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" presetClass="exit" presetSubtype="4" accel="50000" decel="5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1" dur="3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0" presetClass="path" presetSubtype="0" accel="50000" decel="5000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38511E-6 -0.35179 L 4.38511E-6 -0.78221 " pathEditMode="relative" rAng="0" ptsTypes="AA">
                                      <p:cBhvr>
                                        <p:cTn id="95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21534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0" presetClass="path" presetSubtype="0" accel="50000" de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4.3998E-6 -0.43019 L -4.3998E-6 -0.78173 " pathEditMode="relative" rAng="0" ptsTypes="AA">
                                      <p:cBhvr>
                                        <p:cTn id="97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17589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0" presetClass="path" presetSubtype="0" accel="50000" decel="5000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5.63449E-7 -0.53038 L -5.63449E-7 -0.78222 " pathEditMode="relative" rAng="0" ptsTypes="AA">
                                      <p:cBhvr>
                                        <p:cTn id="99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12592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0013 -0.62494 L -0.00013 -0.78246 " pathEditMode="relative" rAng="0" ptsTypes="AA">
                                      <p:cBhvr>
                                        <p:cTn id="10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-78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600"/>
                            </p:stCondLst>
                            <p:childTnLst>
                              <p:par>
                                <p:cTn id="10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69444 L 0 0 " pathEditMode="relative" rAng="0" ptsTypes="AA">
                                      <p:cBhvr>
                                        <p:cTn id="106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34722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12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6" presetClass="emph" presetSubtype="0" fill="hold" nodeType="withEffect">
                                  <p:stCondLst>
                                    <p:cond delay="170"/>
                                  </p:stCondLst>
                                  <p:childTnLst>
                                    <p:animScale>
                                      <p:cBhvr>
                                        <p:cTn id="128" dur="1500" fill="hold"/>
                                        <p:tgtEl>
                                          <p:spTgt spid="34"/>
                                        </p:tgtEl>
                                      </p:cBhvr>
                                      <p:by x="900000" y="9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9" presetID="6" presetClass="emph" presetSubtype="0" fill="hold" nodeType="withEffect">
                                  <p:stCondLst>
                                    <p:cond delay="170"/>
                                  </p:stCondLst>
                                  <p:childTnLst>
                                    <p:animScale>
                                      <p:cBhvr>
                                        <p:cTn id="130" dur="1500" fill="hold"/>
                                        <p:tgtEl>
                                          <p:spTgt spid="35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6" presetClass="emph" presetSubtype="0" fill="hold" nodeType="withEffect">
                                  <p:stCondLst>
                                    <p:cond delay="170"/>
                                  </p:stCondLst>
                                  <p:childTnLst>
                                    <p:animScale>
                                      <p:cBhvr>
                                        <p:cTn id="132" dur="1500" fill="hold"/>
                                        <p:tgtEl>
                                          <p:spTgt spid="37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6" presetClass="emph" presetSubtype="0" fill="hold" nodeType="withEffect">
                                  <p:stCondLst>
                                    <p:cond delay="170"/>
                                  </p:stCondLst>
                                  <p:childTnLst>
                                    <p:animScale>
                                      <p:cBhvr>
                                        <p:cTn id="134" dur="1500" fill="hold"/>
                                        <p:tgtEl>
                                          <p:spTgt spid="36"/>
                                        </p:tgtEl>
                                      </p:cBhvr>
                                      <p:by x="700000" y="70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10" presetClass="exit" presetSubtype="0" fill="hold" nodeType="withEffect">
                                  <p:stCondLst>
                                    <p:cond delay="127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nodeType="withEffect">
                                  <p:stCondLst>
                                    <p:cond delay="127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nodeType="withEffect">
                                  <p:stCondLst>
                                    <p:cond delay="127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nodeType="withEffect">
                                  <p:stCondLst>
                                    <p:cond delay="167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56" presetClass="path" presetSubtype="0" accel="50000" decel="50000" fill="hold" nodeType="withEffect">
                                  <p:stCondLst>
                                    <p:cond delay="1170"/>
                                  </p:stCondLst>
                                  <p:childTnLst>
                                    <p:animMotion origin="layout" path="M -1.66667E-6 -1.35761E-7 L -0.15087 -0.14131 " pathEditMode="relative" rAng="0" ptsTypes="AA">
                                      <p:cBhvr>
                                        <p:cTn id="14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ldLvl="0" animBg="1" autoUpdateAnimBg="0"/>
      <p:bldP spid="12290" grpId="1" bldLvl="0" animBg="1" autoUpdateAnimBg="0"/>
      <p:bldP spid="12291" grpId="0" bldLvl="0" animBg="1" autoUpdateAnimBg="0"/>
      <p:bldP spid="12291" grpId="1" bldLvl="0" animBg="1" autoUpdateAnimBg="0"/>
      <p:bldP spid="12292" grpId="0" bldLvl="0" animBg="1" autoUpdateAnimBg="0"/>
      <p:bldP spid="12292" grpId="1" bldLvl="0" animBg="1" autoUpdateAnimBg="0"/>
      <p:bldP spid="12293" grpId="0" bldLvl="0" animBg="1" autoUpdateAnimBg="0"/>
      <p:bldP spid="12293" grpId="1" bldLvl="0" animBg="1" autoUpdateAnimBg="0"/>
      <p:bldP spid="12294" grpId="0" bldLvl="0" autoUpdateAnimBg="0"/>
      <p:bldP spid="12294" grpId="1" bldLvl="0" autoUpdateAnimBg="0"/>
      <p:bldP spid="12295" grpId="0" bldLvl="0" autoUpdateAnimBg="0"/>
      <p:bldP spid="12295" grpId="1" bldLvl="0" autoUpdateAnimBg="0"/>
      <p:bldP spid="12296" grpId="0" bldLvl="0" autoUpdateAnimBg="0"/>
      <p:bldP spid="12296" grpId="1" bldLvl="0" autoUpdateAnimBg="0"/>
      <p:bldP spid="12297" grpId="0" bldLvl="0" autoUpdateAnimBg="0"/>
      <p:bldP spid="12297" grpId="1" bldLvl="0" autoUpdateAnimBg="0"/>
      <p:bldP spid="10" grpId="0" bldLvl="0" animBg="1" autoUpdateAnimBg="0"/>
      <p:bldP spid="10" grpId="1" bldLvl="0" animBg="1" autoUpdateAnimBg="0"/>
      <p:bldP spid="11" grpId="0" bldLvl="0" animBg="1" autoUpdateAnimBg="0"/>
      <p:bldP spid="11" grpId="1" bldLvl="0" animBg="1" autoUpdateAnimBg="0"/>
      <p:bldP spid="12" grpId="0" bldLvl="0" animBg="1" autoUpdateAnimBg="0"/>
      <p:bldP spid="12" grpId="1" bldLvl="0" animBg="1" autoUpdateAnimBg="0"/>
      <p:bldP spid="13" grpId="0" bldLvl="0" animBg="1" autoUpdateAnimBg="0"/>
      <p:bldP spid="13" grpId="1" bldLvl="0" animBg="1" autoUpdateAnimBg="0"/>
      <p:bldP spid="14" grpId="0" bldLvl="0" autoUpdateAnimBg="0"/>
      <p:bldP spid="14" grpId="1" bldLvl="0" autoUpdateAnimBg="0"/>
      <p:bldP spid="15" grpId="0" bldLvl="0" autoUpdateAnimBg="0"/>
      <p:bldP spid="15" grpId="1" bldLvl="0" autoUpdateAnimBg="0"/>
      <p:bldP spid="16" grpId="0" bldLvl="0" autoUpdateAnimBg="0"/>
      <p:bldP spid="16" grpId="1" bldLvl="0" autoUpdateAnimBg="0"/>
      <p:bldP spid="17" grpId="0" bldLvl="0" autoUpdateAnimBg="0"/>
      <p:bldP spid="17" grpId="1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2713704" y="3230279"/>
            <a:ext cx="5663380" cy="471061"/>
          </a:xfrm>
          <a:prstGeom prst="rect">
            <a:avLst/>
          </a:prstGeom>
          <a:noFill/>
          <a:ln>
            <a:solidFill>
              <a:srgbClr val="3388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8372004" y="3225199"/>
            <a:ext cx="1481575" cy="487448"/>
          </a:xfrm>
          <a:prstGeom prst="rect">
            <a:avLst/>
          </a:prstGeom>
          <a:solidFill>
            <a:srgbClr val="3388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8432287" y="3281143"/>
            <a:ext cx="1384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百度一下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798998" y="3288763"/>
            <a:ext cx="2423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rPr>
              <a:t>qiuyeppt.com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2841670" y="3324839"/>
            <a:ext cx="0" cy="2819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上箭头 22"/>
          <p:cNvSpPr/>
          <p:nvPr/>
        </p:nvSpPr>
        <p:spPr>
          <a:xfrm rot="20120071">
            <a:off x="11786160" y="3509356"/>
            <a:ext cx="134321" cy="194847"/>
          </a:xfrm>
          <a:prstGeom prst="upArrow">
            <a:avLst>
              <a:gd name="adj1" fmla="val 26245"/>
              <a:gd name="adj2" fmla="val 89660"/>
            </a:avLst>
          </a:prstGeom>
          <a:solidFill>
            <a:srgbClr val="F7F7F7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pic>
        <p:nvPicPr>
          <p:cNvPr id="4" name="打字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583999" y="1112656"/>
            <a:ext cx="487363" cy="487363"/>
          </a:xfrm>
          <a:prstGeom prst="rect">
            <a:avLst/>
          </a:prstGeom>
        </p:spPr>
      </p:pic>
      <p:pic>
        <p:nvPicPr>
          <p:cNvPr id="2" name="鼠标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-584000" y="1981226"/>
            <a:ext cx="487363" cy="48736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372" y="748002"/>
            <a:ext cx="3566584" cy="1704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17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/>
    </mc:Choice>
    <mc:Fallback xmlns=""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53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3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4.81481E-6 L -3.54167E-6 4.81481E-6 C -0.06302 0.15601 -0.14544 0.03009 -0.21744 0.04513 C -0.21744 0.04583 -0.22109 0.02939 -0.22109 0.02986 " pathEditMode="relative" rAng="0" ptsTypes="AAAA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55" y="3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30"/>
                            </p:stCondLst>
                            <p:childTnLst>
                              <p:par>
                                <p:cTn id="18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animClr clrSpc="rgb" dir="cw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70C0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3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26" grpId="0" animBg="1"/>
      <p:bldP spid="29" grpId="0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7546" r="9892" b="2763"/>
          <a:stretch/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953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5_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16</Words>
  <Application>Microsoft Office PowerPoint</Application>
  <PresentationFormat>宽屏</PresentationFormat>
  <Paragraphs>12</Paragraphs>
  <Slides>3</Slides>
  <Notes>2</Notes>
  <HiddenSlides>0</HiddenSlides>
  <MMClips>2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14" baseType="lpstr">
      <vt:lpstr>MS PGothic</vt:lpstr>
      <vt:lpstr>等线</vt:lpstr>
      <vt:lpstr>等线 Light</vt:lpstr>
      <vt:lpstr>宋体</vt:lpstr>
      <vt:lpstr>微软雅黑</vt:lpstr>
      <vt:lpstr>微软雅黑 Light</vt:lpstr>
      <vt:lpstr>Arial</vt:lpstr>
      <vt:lpstr>Calibri</vt:lpstr>
      <vt:lpstr>Office 主题​​</vt:lpstr>
      <vt:lpstr>25_Office 主题</vt:lpstr>
      <vt:lpstr>1_Office 主题​​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秦阳</dc:creator>
  <cp:lastModifiedBy>秦阳</cp:lastModifiedBy>
  <cp:revision>7</cp:revision>
  <dcterms:created xsi:type="dcterms:W3CDTF">2016-01-11T06:52:39Z</dcterms:created>
  <dcterms:modified xsi:type="dcterms:W3CDTF">2017-08-29T01:48:59Z</dcterms:modified>
</cp:coreProperties>
</file>