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8" r:id="rId1"/>
  </p:sldMasterIdLst>
  <p:sldIdLst>
    <p:sldId id="256" r:id="rId2"/>
    <p:sldId id="257" r:id="rId3"/>
    <p:sldId id="258" r:id="rId4"/>
    <p:sldId id="263" r:id="rId5"/>
    <p:sldId id="270" r:id="rId6"/>
    <p:sldId id="274" r:id="rId7"/>
    <p:sldId id="259" r:id="rId8"/>
    <p:sldId id="265" r:id="rId9"/>
    <p:sldId id="266" r:id="rId10"/>
    <p:sldId id="267" r:id="rId11"/>
    <p:sldId id="260" r:id="rId12"/>
    <p:sldId id="268" r:id="rId13"/>
    <p:sldId id="269" r:id="rId14"/>
    <p:sldId id="261" r:id="rId15"/>
    <p:sldId id="271" r:id="rId16"/>
    <p:sldId id="272" r:id="rId17"/>
    <p:sldId id="276" r:id="rId18"/>
    <p:sldId id="275" r:id="rId19"/>
    <p:sldId id="273" r:id="rId20"/>
    <p:sldId id="262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Century" panose="02040604050505020304" pitchFamily="18" charset="0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微软雅黑 Light" panose="020B0502040204020203" pitchFamily="3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242" userDrawn="1">
          <p15:clr>
            <a:srgbClr val="A4A3A4"/>
          </p15:clr>
        </p15:guide>
        <p15:guide id="4" orient="horz" pos="3838" userDrawn="1">
          <p15:clr>
            <a:srgbClr val="A4A3A4"/>
          </p15:clr>
        </p15:guide>
        <p15:guide id="9" pos="6675" userDrawn="1">
          <p15:clr>
            <a:srgbClr val="A4A3A4"/>
          </p15:clr>
        </p15:guide>
        <p15:guide id="10" pos="24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108"/>
      </p:cViewPr>
      <p:guideLst>
        <p:guide pos="7242"/>
        <p:guide orient="horz" pos="3838"/>
        <p:guide pos="6675"/>
        <p:guide pos="24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请输入你的标题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A5-4E67-9410-3841A1A2B9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A5-4E67-9410-3841A1A2B9E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A5-4E67-9410-3841A1A2B9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2116336"/>
        <c:axId val="1852868544"/>
      </c:barChart>
      <c:catAx>
        <c:axId val="2032116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2868544"/>
        <c:crosses val="autoZero"/>
        <c:auto val="1"/>
        <c:lblAlgn val="ctr"/>
        <c:lblOffset val="100"/>
        <c:noMultiLvlLbl val="0"/>
      </c:catAx>
      <c:valAx>
        <c:axId val="1852868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32116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859326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页-1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3893127" cy="6867979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26456" y="2895604"/>
            <a:ext cx="740496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3878262" y="-1"/>
            <a:ext cx="8313738" cy="6858000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623758" y="1693050"/>
            <a:ext cx="3498120" cy="1030287"/>
          </a:xfrm>
        </p:spPr>
        <p:txBody>
          <a:bodyPr/>
          <a:lstStyle>
            <a:lvl1pPr marL="0" indent="0">
              <a:buNone/>
              <a:defRPr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文本占位符 16"/>
          <p:cNvSpPr>
            <a:spLocks noGrp="1"/>
          </p:cNvSpPr>
          <p:nvPr>
            <p:ph type="body" sz="quarter" idx="18"/>
          </p:nvPr>
        </p:nvSpPr>
        <p:spPr>
          <a:xfrm>
            <a:off x="623758" y="3253027"/>
            <a:ext cx="3025753" cy="35194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51778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695325" y="1423470"/>
            <a:ext cx="4772304" cy="2838450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767251" y="1423470"/>
            <a:ext cx="4732338" cy="2838450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602203" y="4413141"/>
            <a:ext cx="4963249" cy="461963"/>
          </a:xfrm>
        </p:spPr>
        <p:txBody>
          <a:bodyPr>
            <a:norm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>
          <a:xfrm>
            <a:off x="661011" y="4875103"/>
            <a:ext cx="4866808" cy="366935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</a:t>
            </a:r>
            <a:endParaRPr lang="en-US" altLang="zh-CN" dirty="0"/>
          </a:p>
          <a:p>
            <a:pPr lvl="0"/>
            <a:r>
              <a:rPr lang="zh-CN" altLang="en-US" dirty="0"/>
              <a:t>母版文本样式</a:t>
            </a:r>
          </a:p>
        </p:txBody>
      </p:sp>
      <p:sp>
        <p:nvSpPr>
          <p:cNvPr id="19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6671309" y="4413141"/>
            <a:ext cx="4963249" cy="461963"/>
          </a:xfrm>
        </p:spPr>
        <p:txBody>
          <a:bodyPr>
            <a:norm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文本占位符 15"/>
          <p:cNvSpPr>
            <a:spLocks noGrp="1"/>
          </p:cNvSpPr>
          <p:nvPr>
            <p:ph type="body" sz="quarter" idx="16"/>
          </p:nvPr>
        </p:nvSpPr>
        <p:spPr>
          <a:xfrm>
            <a:off x="6730117" y="4875103"/>
            <a:ext cx="4829662" cy="366935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</a:t>
            </a:r>
            <a:endParaRPr lang="en-US" altLang="zh-CN" dirty="0"/>
          </a:p>
          <a:p>
            <a:pPr lvl="0"/>
            <a:r>
              <a:rPr lang="zh-CN" altLang="en-US" dirty="0"/>
              <a:t>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707460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3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6275482" y="1303671"/>
            <a:ext cx="4199778" cy="415925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695325" y="1157489"/>
            <a:ext cx="5283200" cy="5364163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6274358" y="1744425"/>
            <a:ext cx="5324475" cy="35194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0" name="文本占位符 12"/>
          <p:cNvSpPr>
            <a:spLocks noGrp="1"/>
          </p:cNvSpPr>
          <p:nvPr>
            <p:ph type="body" sz="quarter" idx="17"/>
          </p:nvPr>
        </p:nvSpPr>
        <p:spPr>
          <a:xfrm>
            <a:off x="6274358" y="3105006"/>
            <a:ext cx="4199778" cy="415925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8"/>
          </p:nvPr>
        </p:nvSpPr>
        <p:spPr>
          <a:xfrm>
            <a:off x="6273234" y="3545760"/>
            <a:ext cx="5324475" cy="35194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2" name="文本占位符 12"/>
          <p:cNvSpPr>
            <a:spLocks noGrp="1"/>
          </p:cNvSpPr>
          <p:nvPr>
            <p:ph type="body" sz="quarter" idx="19"/>
          </p:nvPr>
        </p:nvSpPr>
        <p:spPr>
          <a:xfrm>
            <a:off x="6274358" y="4842358"/>
            <a:ext cx="4199778" cy="415925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20"/>
          </p:nvPr>
        </p:nvSpPr>
        <p:spPr>
          <a:xfrm>
            <a:off x="6273234" y="5283112"/>
            <a:ext cx="5324475" cy="35194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4166463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3个观点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640173" y="1260028"/>
            <a:ext cx="4199778" cy="415925"/>
          </a:xfrm>
        </p:spPr>
        <p:txBody>
          <a:bodyPr>
            <a:noAutofit/>
          </a:bodyPr>
          <a:lstStyle>
            <a:lvl1pPr marL="0" indent="0" algn="l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6249988" y="1155229"/>
            <a:ext cx="5246687" cy="5364163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622755" y="1708800"/>
            <a:ext cx="4977037" cy="351943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21"/>
          </p:nvPr>
        </p:nvSpPr>
        <p:spPr>
          <a:xfrm>
            <a:off x="628196" y="3026248"/>
            <a:ext cx="4199778" cy="415925"/>
          </a:xfrm>
        </p:spPr>
        <p:txBody>
          <a:bodyPr>
            <a:noAutofit/>
          </a:bodyPr>
          <a:lstStyle>
            <a:lvl1pPr marL="0" indent="0" algn="l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2"/>
          </p:nvPr>
        </p:nvSpPr>
        <p:spPr>
          <a:xfrm>
            <a:off x="622755" y="3475020"/>
            <a:ext cx="4975601" cy="351943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23"/>
          </p:nvPr>
        </p:nvSpPr>
        <p:spPr>
          <a:xfrm>
            <a:off x="627072" y="4792468"/>
            <a:ext cx="4199778" cy="415925"/>
          </a:xfrm>
        </p:spPr>
        <p:txBody>
          <a:bodyPr>
            <a:noAutofit/>
          </a:bodyPr>
          <a:lstStyle>
            <a:lvl1pPr marL="0" indent="0" algn="l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24"/>
          </p:nvPr>
        </p:nvSpPr>
        <p:spPr>
          <a:xfrm>
            <a:off x="622755" y="5241240"/>
            <a:ext cx="4974477" cy="351943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30292058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3个观点（表格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675235"/>
              </p:ext>
            </p:extLst>
          </p:nvPr>
        </p:nvGraphicFramePr>
        <p:xfrm>
          <a:off x="658813" y="1464259"/>
          <a:ext cx="10874376" cy="4781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4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089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0898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58813" y="1464259"/>
            <a:ext cx="3611562" cy="2382838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1"/>
          </p:nvPr>
        </p:nvSpPr>
        <p:spPr>
          <a:xfrm>
            <a:off x="7919245" y="1464259"/>
            <a:ext cx="3595699" cy="2382838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2"/>
          </p:nvPr>
        </p:nvSpPr>
        <p:spPr>
          <a:xfrm>
            <a:off x="4294682" y="3863217"/>
            <a:ext cx="3599065" cy="2382838"/>
          </a:xfrm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2039816" y="4698609"/>
            <a:ext cx="57677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>
          <a:xfrm>
            <a:off x="1182901" y="4207946"/>
            <a:ext cx="2433756" cy="425450"/>
          </a:xfrm>
        </p:spPr>
        <p:txBody>
          <a:bodyPr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1" name="文本占位符 15"/>
          <p:cNvSpPr>
            <a:spLocks noGrp="1"/>
          </p:cNvSpPr>
          <p:nvPr>
            <p:ph type="body" sz="quarter" idx="15"/>
          </p:nvPr>
        </p:nvSpPr>
        <p:spPr>
          <a:xfrm>
            <a:off x="4844565" y="1808230"/>
            <a:ext cx="2433756" cy="425450"/>
          </a:xfrm>
        </p:spPr>
        <p:txBody>
          <a:bodyPr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3" name="文本占位符 15"/>
          <p:cNvSpPr>
            <a:spLocks noGrp="1"/>
          </p:cNvSpPr>
          <p:nvPr>
            <p:ph type="body" sz="quarter" idx="17"/>
          </p:nvPr>
        </p:nvSpPr>
        <p:spPr>
          <a:xfrm>
            <a:off x="8495341" y="4166624"/>
            <a:ext cx="2433756" cy="425450"/>
          </a:xfrm>
        </p:spPr>
        <p:txBody>
          <a:bodyPr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758378" y="2304757"/>
            <a:ext cx="57677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419544" y="4698609"/>
            <a:ext cx="57677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/>
          <p:cNvSpPr>
            <a:spLocks noGrp="1"/>
          </p:cNvSpPr>
          <p:nvPr>
            <p:ph type="body" sz="quarter" idx="27"/>
          </p:nvPr>
        </p:nvSpPr>
        <p:spPr>
          <a:xfrm>
            <a:off x="888136" y="4863709"/>
            <a:ext cx="3023285" cy="362273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28"/>
          </p:nvPr>
        </p:nvSpPr>
        <p:spPr>
          <a:xfrm>
            <a:off x="4583167" y="2469500"/>
            <a:ext cx="3023285" cy="362273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29"/>
          </p:nvPr>
        </p:nvSpPr>
        <p:spPr>
          <a:xfrm>
            <a:off x="8277008" y="4863709"/>
            <a:ext cx="3023285" cy="362273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59472654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4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椭圆 3"/>
          <p:cNvSpPr/>
          <p:nvPr/>
        </p:nvSpPr>
        <p:spPr>
          <a:xfrm>
            <a:off x="745897" y="1513305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71654" y="1513305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5897" y="4325360"/>
            <a:ext cx="1333500" cy="1333500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71654" y="4329396"/>
            <a:ext cx="1329464" cy="1329464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2161357" y="1660499"/>
            <a:ext cx="4216520" cy="397084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7" name="文本占位符 16"/>
          <p:cNvSpPr>
            <a:spLocks noGrp="1"/>
          </p:cNvSpPr>
          <p:nvPr>
            <p:ph type="body" sz="quarter" idx="15"/>
          </p:nvPr>
        </p:nvSpPr>
        <p:spPr>
          <a:xfrm>
            <a:off x="2160233" y="2085665"/>
            <a:ext cx="3689021" cy="36227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6" name="文本占位符 12"/>
          <p:cNvSpPr>
            <a:spLocks noGrp="1"/>
          </p:cNvSpPr>
          <p:nvPr>
            <p:ph type="body" sz="quarter" idx="22"/>
          </p:nvPr>
        </p:nvSpPr>
        <p:spPr>
          <a:xfrm>
            <a:off x="7768353" y="1663691"/>
            <a:ext cx="4216520" cy="397084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7" name="文本占位符 16"/>
          <p:cNvSpPr>
            <a:spLocks noGrp="1"/>
          </p:cNvSpPr>
          <p:nvPr>
            <p:ph type="body" sz="quarter" idx="23"/>
          </p:nvPr>
        </p:nvSpPr>
        <p:spPr>
          <a:xfrm>
            <a:off x="7767230" y="2088857"/>
            <a:ext cx="3820358" cy="36227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8" name="文本占位符 12"/>
          <p:cNvSpPr>
            <a:spLocks noGrp="1"/>
          </p:cNvSpPr>
          <p:nvPr>
            <p:ph type="body" sz="quarter" idx="24"/>
          </p:nvPr>
        </p:nvSpPr>
        <p:spPr>
          <a:xfrm>
            <a:off x="7768353" y="4471206"/>
            <a:ext cx="4216520" cy="397084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9" name="文本占位符 16"/>
          <p:cNvSpPr>
            <a:spLocks noGrp="1"/>
          </p:cNvSpPr>
          <p:nvPr>
            <p:ph type="body" sz="quarter" idx="25"/>
          </p:nvPr>
        </p:nvSpPr>
        <p:spPr>
          <a:xfrm>
            <a:off x="7767230" y="4896372"/>
            <a:ext cx="3820358" cy="36227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0" name="文本占位符 12"/>
          <p:cNvSpPr>
            <a:spLocks noGrp="1"/>
          </p:cNvSpPr>
          <p:nvPr>
            <p:ph type="body" sz="quarter" idx="26"/>
          </p:nvPr>
        </p:nvSpPr>
        <p:spPr>
          <a:xfrm>
            <a:off x="2170176" y="4470631"/>
            <a:ext cx="4216520" cy="397084"/>
          </a:xfrm>
        </p:spPr>
        <p:txBody>
          <a:bodyPr>
            <a:noAutofit/>
          </a:bodyPr>
          <a:lstStyle>
            <a:lvl1pPr marL="0" indent="0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1" name="文本占位符 16"/>
          <p:cNvSpPr>
            <a:spLocks noGrp="1"/>
          </p:cNvSpPr>
          <p:nvPr>
            <p:ph type="body" sz="quarter" idx="27"/>
          </p:nvPr>
        </p:nvSpPr>
        <p:spPr>
          <a:xfrm>
            <a:off x="2169053" y="4895797"/>
            <a:ext cx="3774330" cy="362273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6918676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4个观点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9701417" y="1866192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832045" y="1866192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939727" y="1842180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099029" y="1842180"/>
            <a:ext cx="1333082" cy="133308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493170" y="3981385"/>
            <a:ext cx="51574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337793" y="3981385"/>
            <a:ext cx="51574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240019" y="3981385"/>
            <a:ext cx="51574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125924" y="3981385"/>
            <a:ext cx="51574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214255" y="1970826"/>
            <a:ext cx="0" cy="3559117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096001" y="1970826"/>
            <a:ext cx="0" cy="3559117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993372" y="1958292"/>
            <a:ext cx="0" cy="3558271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504138" y="3447690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4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3355523" y="3447689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5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96458" y="3457510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6" name="文本占位符 12"/>
          <p:cNvSpPr>
            <a:spLocks noGrp="1"/>
          </p:cNvSpPr>
          <p:nvPr>
            <p:ph type="body" sz="quarter" idx="17"/>
          </p:nvPr>
        </p:nvSpPr>
        <p:spPr>
          <a:xfrm>
            <a:off x="9164800" y="3447688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7" name="文本占位符 16"/>
          <p:cNvSpPr>
            <a:spLocks noGrp="1"/>
          </p:cNvSpPr>
          <p:nvPr>
            <p:ph type="body" sz="quarter" idx="21"/>
          </p:nvPr>
        </p:nvSpPr>
        <p:spPr>
          <a:xfrm>
            <a:off x="521818" y="4070747"/>
            <a:ext cx="2458446" cy="831850"/>
          </a:xfr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3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16"/>
          <p:cNvSpPr>
            <a:spLocks noGrp="1"/>
          </p:cNvSpPr>
          <p:nvPr>
            <p:ph type="body" sz="quarter" idx="25"/>
          </p:nvPr>
        </p:nvSpPr>
        <p:spPr>
          <a:xfrm>
            <a:off x="3377045" y="4070747"/>
            <a:ext cx="2458446" cy="831850"/>
          </a:xfr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3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26"/>
          </p:nvPr>
        </p:nvSpPr>
        <p:spPr>
          <a:xfrm>
            <a:off x="6309792" y="4070747"/>
            <a:ext cx="2458446" cy="831850"/>
          </a:xfr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3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9" name="文本占位符 16"/>
          <p:cNvSpPr>
            <a:spLocks noGrp="1"/>
          </p:cNvSpPr>
          <p:nvPr>
            <p:ph type="body" sz="quarter" idx="27"/>
          </p:nvPr>
        </p:nvSpPr>
        <p:spPr>
          <a:xfrm>
            <a:off x="9193828" y="4070747"/>
            <a:ext cx="2458446" cy="831850"/>
          </a:xfr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3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82812120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时间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占位符 16"/>
          <p:cNvSpPr>
            <a:spLocks noGrp="1"/>
          </p:cNvSpPr>
          <p:nvPr>
            <p:ph type="body" sz="quarter" idx="25"/>
          </p:nvPr>
        </p:nvSpPr>
        <p:spPr>
          <a:xfrm>
            <a:off x="9690158" y="2872566"/>
            <a:ext cx="1888779" cy="83185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2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61" name="文本占位符 16"/>
          <p:cNvSpPr>
            <a:spLocks noGrp="1"/>
          </p:cNvSpPr>
          <p:nvPr>
            <p:ph type="body" sz="quarter" idx="24"/>
          </p:nvPr>
        </p:nvSpPr>
        <p:spPr>
          <a:xfrm>
            <a:off x="7555129" y="3385472"/>
            <a:ext cx="1838251" cy="83185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2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60" name="文本占位符 16"/>
          <p:cNvSpPr>
            <a:spLocks noGrp="1"/>
          </p:cNvSpPr>
          <p:nvPr>
            <p:ph type="body" sz="quarter" idx="23"/>
          </p:nvPr>
        </p:nvSpPr>
        <p:spPr>
          <a:xfrm>
            <a:off x="5449886" y="3826837"/>
            <a:ext cx="1854924" cy="83185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59" name="文本占位符 16"/>
          <p:cNvSpPr>
            <a:spLocks noGrp="1"/>
          </p:cNvSpPr>
          <p:nvPr>
            <p:ph type="body" sz="quarter" idx="22"/>
          </p:nvPr>
        </p:nvSpPr>
        <p:spPr>
          <a:xfrm>
            <a:off x="3321196" y="4295829"/>
            <a:ext cx="1895039" cy="83185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58" name="文本占位符 16"/>
          <p:cNvSpPr>
            <a:spLocks noGrp="1"/>
          </p:cNvSpPr>
          <p:nvPr>
            <p:ph type="body" sz="quarter" idx="21"/>
          </p:nvPr>
        </p:nvSpPr>
        <p:spPr>
          <a:xfrm>
            <a:off x="1301390" y="4629659"/>
            <a:ext cx="1826274" cy="83185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20000"/>
              </a:lnSpc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8813" y="6450516"/>
            <a:ext cx="10874375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1039091" y="6353534"/>
            <a:ext cx="193964" cy="19396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27664" y="6353534"/>
            <a:ext cx="193964" cy="19396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16237" y="6353534"/>
            <a:ext cx="193964" cy="19396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304810" y="6353534"/>
            <a:ext cx="193964" cy="19396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93382" y="6347829"/>
            <a:ext cx="193964" cy="19396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136073" y="4572002"/>
            <a:ext cx="0" cy="1775827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671945" y="3640894"/>
            <a:ext cx="928255" cy="92825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760518" y="3176766"/>
            <a:ext cx="928255" cy="92825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stCxn id="33" idx="0"/>
          </p:cNvCxnSpPr>
          <p:nvPr/>
        </p:nvCxnSpPr>
        <p:spPr>
          <a:xfrm flipV="1">
            <a:off x="3224646" y="4105021"/>
            <a:ext cx="0" cy="2248513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313219" y="3530991"/>
            <a:ext cx="0" cy="281684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endCxn id="45" idx="4"/>
          </p:cNvCxnSpPr>
          <p:nvPr/>
        </p:nvCxnSpPr>
        <p:spPr>
          <a:xfrm flipV="1">
            <a:off x="7401792" y="3055667"/>
            <a:ext cx="0" cy="3292164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endCxn id="46" idx="4"/>
          </p:cNvCxnSpPr>
          <p:nvPr/>
        </p:nvCxnSpPr>
        <p:spPr>
          <a:xfrm flipH="1" flipV="1">
            <a:off x="9490364" y="2515147"/>
            <a:ext cx="867" cy="3832683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4839713" y="2599884"/>
            <a:ext cx="928255" cy="92825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937664" y="2127412"/>
            <a:ext cx="928255" cy="9282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026236" y="1586892"/>
            <a:ext cx="928255" cy="92825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-135512" y="3895166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0" spc="0" baseline="0">
                <a:solidFill>
                  <a:schemeClr val="bg1"/>
                </a:solidFill>
                <a:latin typeface="Century" panose="02040604050505020304" pitchFamily="18" charset="0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63" name="文本占位符 12"/>
          <p:cNvSpPr>
            <a:spLocks noGrp="1"/>
          </p:cNvSpPr>
          <p:nvPr>
            <p:ph type="body" sz="quarter" idx="26"/>
          </p:nvPr>
        </p:nvSpPr>
        <p:spPr>
          <a:xfrm>
            <a:off x="1948297" y="3442910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0" spc="0" baseline="0">
                <a:solidFill>
                  <a:schemeClr val="bg1"/>
                </a:solidFill>
                <a:latin typeface="Century" panose="02040604050505020304" pitchFamily="18" charset="0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64" name="文本占位符 12"/>
          <p:cNvSpPr>
            <a:spLocks noGrp="1"/>
          </p:cNvSpPr>
          <p:nvPr>
            <p:ph type="body" sz="quarter" idx="27"/>
          </p:nvPr>
        </p:nvSpPr>
        <p:spPr>
          <a:xfrm>
            <a:off x="4032254" y="2852407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0" spc="0" baseline="0">
                <a:solidFill>
                  <a:schemeClr val="bg1"/>
                </a:solidFill>
                <a:latin typeface="Century" panose="02040604050505020304" pitchFamily="18" charset="0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65" name="文本占位符 12"/>
          <p:cNvSpPr>
            <a:spLocks noGrp="1"/>
          </p:cNvSpPr>
          <p:nvPr>
            <p:ph type="body" sz="quarter" idx="28"/>
          </p:nvPr>
        </p:nvSpPr>
        <p:spPr>
          <a:xfrm>
            <a:off x="6130205" y="2384829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0" spc="0" baseline="0">
                <a:solidFill>
                  <a:schemeClr val="bg1"/>
                </a:solidFill>
                <a:latin typeface="Century" panose="02040604050505020304" pitchFamily="18" charset="0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66" name="文本占位符 12"/>
          <p:cNvSpPr>
            <a:spLocks noGrp="1"/>
          </p:cNvSpPr>
          <p:nvPr>
            <p:ph type="body" sz="quarter" idx="29"/>
          </p:nvPr>
        </p:nvSpPr>
        <p:spPr>
          <a:xfrm>
            <a:off x="8214013" y="1836896"/>
            <a:ext cx="2543171" cy="523875"/>
          </a:xfrm>
        </p:spPr>
        <p:txBody>
          <a:bodyPr>
            <a:noAutofit/>
          </a:bodyPr>
          <a:lstStyle>
            <a:lvl1pPr marL="0" indent="0" algn="ctr">
              <a:buNone/>
              <a:defRPr sz="2400" b="0" spc="0" baseline="0">
                <a:solidFill>
                  <a:schemeClr val="bg1"/>
                </a:solidFill>
                <a:latin typeface="Century" panose="02040604050505020304" pitchFamily="18" charset="0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216329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6个观点（样机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760" y="1196975"/>
            <a:ext cx="2536481" cy="5703237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22376" y="1810138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723909" y="1810138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222376" y="3393157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22376" y="5011364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723909" y="3393157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909" y="5011364"/>
            <a:ext cx="235528" cy="235528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0"/>
          </p:nvPr>
        </p:nvSpPr>
        <p:spPr>
          <a:xfrm>
            <a:off x="5002213" y="1935164"/>
            <a:ext cx="2186782" cy="3846512"/>
          </a:xfrm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  <p:sp>
        <p:nvSpPr>
          <p:cNvPr id="31" name="文本占位符 12"/>
          <p:cNvSpPr>
            <a:spLocks noGrp="1"/>
          </p:cNvSpPr>
          <p:nvPr>
            <p:ph type="body" sz="quarter" idx="20"/>
          </p:nvPr>
        </p:nvSpPr>
        <p:spPr>
          <a:xfrm>
            <a:off x="5854" y="1777637"/>
            <a:ext cx="4216520" cy="354544"/>
          </a:xfrm>
        </p:spPr>
        <p:txBody>
          <a:bodyPr>
            <a:noAutofit/>
          </a:bodyPr>
          <a:lstStyle>
            <a:lvl1pPr marL="0" indent="0" algn="r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2" name="文本占位符 16"/>
          <p:cNvSpPr>
            <a:spLocks noGrp="1"/>
          </p:cNvSpPr>
          <p:nvPr>
            <p:ph type="body" sz="quarter" idx="21"/>
          </p:nvPr>
        </p:nvSpPr>
        <p:spPr>
          <a:xfrm>
            <a:off x="708772" y="2127638"/>
            <a:ext cx="3475857" cy="330699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39" name="文本占位符 12"/>
          <p:cNvSpPr>
            <a:spLocks noGrp="1"/>
          </p:cNvSpPr>
          <p:nvPr>
            <p:ph type="body" sz="quarter" idx="26"/>
          </p:nvPr>
        </p:nvSpPr>
        <p:spPr>
          <a:xfrm>
            <a:off x="5854" y="3377511"/>
            <a:ext cx="4216520" cy="354544"/>
          </a:xfrm>
        </p:spPr>
        <p:txBody>
          <a:bodyPr>
            <a:noAutofit/>
          </a:bodyPr>
          <a:lstStyle>
            <a:lvl1pPr marL="0" indent="0" algn="r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0" name="文本占位符 16"/>
          <p:cNvSpPr>
            <a:spLocks noGrp="1"/>
          </p:cNvSpPr>
          <p:nvPr>
            <p:ph type="body" sz="quarter" idx="27"/>
          </p:nvPr>
        </p:nvSpPr>
        <p:spPr>
          <a:xfrm>
            <a:off x="708772" y="3727512"/>
            <a:ext cx="3475857" cy="330699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1" name="文本占位符 12"/>
          <p:cNvSpPr>
            <a:spLocks noGrp="1"/>
          </p:cNvSpPr>
          <p:nvPr>
            <p:ph type="body" sz="quarter" idx="28"/>
          </p:nvPr>
        </p:nvSpPr>
        <p:spPr>
          <a:xfrm>
            <a:off x="-7253" y="4996043"/>
            <a:ext cx="4216520" cy="354544"/>
          </a:xfrm>
        </p:spPr>
        <p:txBody>
          <a:bodyPr>
            <a:noAutofit/>
          </a:bodyPr>
          <a:lstStyle>
            <a:lvl1pPr marL="0" indent="0" algn="r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2" name="文本占位符 16"/>
          <p:cNvSpPr>
            <a:spLocks noGrp="1"/>
          </p:cNvSpPr>
          <p:nvPr>
            <p:ph type="body" sz="quarter" idx="29"/>
          </p:nvPr>
        </p:nvSpPr>
        <p:spPr>
          <a:xfrm>
            <a:off x="708773" y="5346044"/>
            <a:ext cx="3462750" cy="330699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3" name="文本占位符 12"/>
          <p:cNvSpPr>
            <a:spLocks noGrp="1"/>
          </p:cNvSpPr>
          <p:nvPr>
            <p:ph type="body" sz="quarter" idx="30"/>
          </p:nvPr>
        </p:nvSpPr>
        <p:spPr>
          <a:xfrm>
            <a:off x="7975480" y="4993615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4" name="文本占位符 16"/>
          <p:cNvSpPr>
            <a:spLocks noGrp="1"/>
          </p:cNvSpPr>
          <p:nvPr>
            <p:ph type="body" sz="quarter" idx="31"/>
          </p:nvPr>
        </p:nvSpPr>
        <p:spPr>
          <a:xfrm>
            <a:off x="7988587" y="5362814"/>
            <a:ext cx="3508088" cy="330699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5" name="文本占位符 12"/>
          <p:cNvSpPr>
            <a:spLocks noGrp="1"/>
          </p:cNvSpPr>
          <p:nvPr>
            <p:ph type="body" sz="quarter" idx="32"/>
          </p:nvPr>
        </p:nvSpPr>
        <p:spPr>
          <a:xfrm>
            <a:off x="7975480" y="3374813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6" name="文本占位符 16"/>
          <p:cNvSpPr>
            <a:spLocks noGrp="1"/>
          </p:cNvSpPr>
          <p:nvPr>
            <p:ph type="body" sz="quarter" idx="33"/>
          </p:nvPr>
        </p:nvSpPr>
        <p:spPr>
          <a:xfrm>
            <a:off x="7988587" y="3744012"/>
            <a:ext cx="3508088" cy="330699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7" name="文本占位符 12"/>
          <p:cNvSpPr>
            <a:spLocks noGrp="1"/>
          </p:cNvSpPr>
          <p:nvPr>
            <p:ph type="body" sz="quarter" idx="34"/>
          </p:nvPr>
        </p:nvSpPr>
        <p:spPr>
          <a:xfrm>
            <a:off x="7988587" y="1756612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8" name="文本占位符 16"/>
          <p:cNvSpPr>
            <a:spLocks noGrp="1"/>
          </p:cNvSpPr>
          <p:nvPr>
            <p:ph type="body" sz="quarter" idx="35"/>
          </p:nvPr>
        </p:nvSpPr>
        <p:spPr>
          <a:xfrm>
            <a:off x="8001694" y="2125811"/>
            <a:ext cx="3494981" cy="330699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44323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多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占位符 16"/>
          <p:cNvSpPr>
            <a:spLocks noGrp="1"/>
          </p:cNvSpPr>
          <p:nvPr>
            <p:ph type="body" sz="quarter" idx="22"/>
          </p:nvPr>
        </p:nvSpPr>
        <p:spPr>
          <a:xfrm>
            <a:off x="600821" y="1820392"/>
            <a:ext cx="2964305" cy="397217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椭圆 2"/>
          <p:cNvSpPr/>
          <p:nvPr/>
        </p:nvSpPr>
        <p:spPr>
          <a:xfrm>
            <a:off x="3089564" y="2092036"/>
            <a:ext cx="3241964" cy="324196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18910" y="2092036"/>
            <a:ext cx="3241964" cy="324196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667002" y="1759525"/>
            <a:ext cx="3997036" cy="3906985"/>
            <a:chOff x="2667002" y="1759525"/>
            <a:chExt cx="3997036" cy="3906985"/>
          </a:xfrm>
        </p:grpSpPr>
        <p:sp>
          <p:nvSpPr>
            <p:cNvPr id="6" name="弧形 5"/>
            <p:cNvSpPr/>
            <p:nvPr/>
          </p:nvSpPr>
          <p:spPr>
            <a:xfrm rot="16200000">
              <a:off x="2757053" y="1759525"/>
              <a:ext cx="3906985" cy="3906985"/>
            </a:xfrm>
            <a:prstGeom prst="arc">
              <a:avLst>
                <a:gd name="adj1" fmla="val 10717575"/>
                <a:gd name="adj2" fmla="val 0"/>
              </a:avLst>
            </a:prstGeom>
            <a:ln w="22225">
              <a:solidFill>
                <a:schemeClr val="tx2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643748" y="1911927"/>
              <a:ext cx="180108" cy="180108"/>
            </a:xfrm>
            <a:prstGeom prst="ellipse">
              <a:avLst/>
            </a:prstGeom>
            <a:solidFill>
              <a:schemeClr val="tx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881749" y="2727579"/>
              <a:ext cx="180108" cy="180108"/>
            </a:xfrm>
            <a:prstGeom prst="ellipse">
              <a:avLst/>
            </a:prstGeom>
            <a:solidFill>
              <a:schemeClr val="tx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67002" y="3671452"/>
              <a:ext cx="180108" cy="180108"/>
            </a:xfrm>
            <a:prstGeom prst="ellipse">
              <a:avLst/>
            </a:prstGeom>
            <a:solidFill>
              <a:schemeClr val="tx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909459" y="4585850"/>
              <a:ext cx="180108" cy="180108"/>
            </a:xfrm>
            <a:prstGeom prst="ellipse">
              <a:avLst/>
            </a:prstGeom>
            <a:solidFill>
              <a:schemeClr val="tx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648075" y="5320147"/>
              <a:ext cx="180108" cy="180108"/>
            </a:xfrm>
            <a:prstGeom prst="ellipse">
              <a:avLst/>
            </a:prstGeom>
            <a:solidFill>
              <a:schemeClr val="tx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5441374" y="1808013"/>
            <a:ext cx="3997036" cy="3906985"/>
            <a:chOff x="2667002" y="1759525"/>
            <a:chExt cx="3997036" cy="3906985"/>
          </a:xfrm>
        </p:grpSpPr>
        <p:sp>
          <p:nvSpPr>
            <p:cNvPr id="13" name="弧形 12"/>
            <p:cNvSpPr/>
            <p:nvPr/>
          </p:nvSpPr>
          <p:spPr>
            <a:xfrm rot="16200000">
              <a:off x="2757053" y="1759525"/>
              <a:ext cx="3906985" cy="3906985"/>
            </a:xfrm>
            <a:prstGeom prst="arc">
              <a:avLst>
                <a:gd name="adj1" fmla="val 10717575"/>
                <a:gd name="adj2" fmla="val 0"/>
              </a:avLst>
            </a:prstGeom>
            <a:ln w="22225">
              <a:solidFill>
                <a:schemeClr val="accent2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643748" y="1911927"/>
              <a:ext cx="180108" cy="180108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81749" y="2727579"/>
              <a:ext cx="180108" cy="180108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67002" y="3671452"/>
              <a:ext cx="180108" cy="180108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09459" y="4585850"/>
              <a:ext cx="180108" cy="180108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648075" y="5320147"/>
              <a:ext cx="180108" cy="180108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占位符 12"/>
          <p:cNvSpPr>
            <a:spLocks noGrp="1"/>
          </p:cNvSpPr>
          <p:nvPr>
            <p:ph type="body" sz="quarter" idx="20"/>
          </p:nvPr>
        </p:nvSpPr>
        <p:spPr>
          <a:xfrm>
            <a:off x="2663617" y="3461685"/>
            <a:ext cx="4216520" cy="523875"/>
          </a:xfrm>
        </p:spPr>
        <p:txBody>
          <a:bodyPr>
            <a:noAutofit/>
          </a:bodyPr>
          <a:lstStyle>
            <a:lvl1pPr marL="0" indent="0" algn="ctr">
              <a:buNone/>
              <a:defRPr sz="3200"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2" name="文本占位符 12"/>
          <p:cNvSpPr>
            <a:spLocks noGrp="1"/>
          </p:cNvSpPr>
          <p:nvPr>
            <p:ph type="body" sz="quarter" idx="21"/>
          </p:nvPr>
        </p:nvSpPr>
        <p:spPr>
          <a:xfrm>
            <a:off x="5411416" y="3461685"/>
            <a:ext cx="4216520" cy="523875"/>
          </a:xfrm>
        </p:spPr>
        <p:txBody>
          <a:bodyPr>
            <a:noAutofit/>
          </a:bodyPr>
          <a:lstStyle>
            <a:lvl1pPr marL="0" indent="0" algn="ctr">
              <a:buNone/>
              <a:defRPr sz="3200" b="1" spc="2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4" name="文本占位符 16"/>
          <p:cNvSpPr>
            <a:spLocks noGrp="1"/>
          </p:cNvSpPr>
          <p:nvPr>
            <p:ph type="body" sz="quarter" idx="23"/>
          </p:nvPr>
        </p:nvSpPr>
        <p:spPr>
          <a:xfrm>
            <a:off x="692727" y="2626524"/>
            <a:ext cx="2216731" cy="397217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5" name="文本占位符 16"/>
          <p:cNvSpPr>
            <a:spLocks noGrp="1"/>
          </p:cNvSpPr>
          <p:nvPr>
            <p:ph type="body" sz="quarter" idx="24"/>
          </p:nvPr>
        </p:nvSpPr>
        <p:spPr>
          <a:xfrm>
            <a:off x="600822" y="3565867"/>
            <a:ext cx="2062796" cy="397217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6" name="文本占位符 16"/>
          <p:cNvSpPr>
            <a:spLocks noGrp="1"/>
          </p:cNvSpPr>
          <p:nvPr>
            <p:ph type="body" sz="quarter" idx="25"/>
          </p:nvPr>
        </p:nvSpPr>
        <p:spPr>
          <a:xfrm>
            <a:off x="710047" y="4538321"/>
            <a:ext cx="2199412" cy="397217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7" name="文本占位符 16"/>
          <p:cNvSpPr>
            <a:spLocks noGrp="1"/>
          </p:cNvSpPr>
          <p:nvPr>
            <p:ph type="body" sz="quarter" idx="26"/>
          </p:nvPr>
        </p:nvSpPr>
        <p:spPr>
          <a:xfrm>
            <a:off x="692728" y="5307811"/>
            <a:ext cx="2863694" cy="397217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8" name="文本占位符 16"/>
          <p:cNvSpPr>
            <a:spLocks noGrp="1"/>
          </p:cNvSpPr>
          <p:nvPr>
            <p:ph type="body" sz="quarter" idx="27"/>
          </p:nvPr>
        </p:nvSpPr>
        <p:spPr>
          <a:xfrm>
            <a:off x="8584915" y="1840155"/>
            <a:ext cx="2948274" cy="397217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9" name="文本占位符 16"/>
          <p:cNvSpPr>
            <a:spLocks noGrp="1"/>
          </p:cNvSpPr>
          <p:nvPr>
            <p:ph type="body" sz="quarter" idx="28"/>
          </p:nvPr>
        </p:nvSpPr>
        <p:spPr>
          <a:xfrm>
            <a:off x="9258302" y="2646230"/>
            <a:ext cx="2274887" cy="397217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0" name="文本占位符 16"/>
          <p:cNvSpPr>
            <a:spLocks noGrp="1"/>
          </p:cNvSpPr>
          <p:nvPr>
            <p:ph type="body" sz="quarter" idx="29"/>
          </p:nvPr>
        </p:nvSpPr>
        <p:spPr>
          <a:xfrm>
            <a:off x="9451734" y="3567093"/>
            <a:ext cx="2081456" cy="397217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1" name="文本占位符 16"/>
          <p:cNvSpPr>
            <a:spLocks noGrp="1"/>
          </p:cNvSpPr>
          <p:nvPr>
            <p:ph type="body" sz="quarter" idx="30"/>
          </p:nvPr>
        </p:nvSpPr>
        <p:spPr>
          <a:xfrm>
            <a:off x="9258301" y="4561453"/>
            <a:ext cx="2274887" cy="397217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2" name="文本占位符 16"/>
          <p:cNvSpPr>
            <a:spLocks noGrp="1"/>
          </p:cNvSpPr>
          <p:nvPr>
            <p:ph type="body" sz="quarter" idx="31"/>
          </p:nvPr>
        </p:nvSpPr>
        <p:spPr>
          <a:xfrm>
            <a:off x="8590485" y="5323859"/>
            <a:ext cx="2942704" cy="397217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956311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ctrTitle" hasCustomPrompt="1"/>
          </p:nvPr>
        </p:nvSpPr>
        <p:spPr>
          <a:xfrm>
            <a:off x="577838" y="1962854"/>
            <a:ext cx="5949364" cy="158961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20000"/>
              </a:lnSpc>
              <a:defRPr sz="40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</a:t>
            </a:r>
            <a:br>
              <a:rPr lang="en-US" altLang="zh-CN" dirty="0"/>
            </a:br>
            <a:r>
              <a:rPr lang="zh-CN" altLang="en-US" dirty="0"/>
              <a:t>此处编辑母版标题样式</a:t>
            </a:r>
          </a:p>
        </p:txBody>
      </p:sp>
      <p:sp>
        <p:nvSpPr>
          <p:cNvPr id="13" name="副标题 2"/>
          <p:cNvSpPr>
            <a:spLocks noGrp="1"/>
          </p:cNvSpPr>
          <p:nvPr>
            <p:ph type="subTitle" idx="1"/>
          </p:nvPr>
        </p:nvSpPr>
        <p:spPr>
          <a:xfrm>
            <a:off x="591285" y="4705270"/>
            <a:ext cx="3972646" cy="757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6" t="7813" r="2262" b="7813"/>
          <a:stretch/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591285" y="3487056"/>
            <a:ext cx="5391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Lorem ipsum dolor sit amet, consectetuer adipiscing elit. Maecenas porttitor congue massa. 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90749" y="4296229"/>
            <a:ext cx="1167719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直角三角形 2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2869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-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658813" y="1268776"/>
            <a:ext cx="1083786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8813" y="6356284"/>
            <a:ext cx="1083786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2"/>
          <p:cNvSpPr>
            <a:spLocks noGrp="1"/>
          </p:cNvSpPr>
          <p:nvPr>
            <p:ph type="body" sz="quarter" idx="34"/>
          </p:nvPr>
        </p:nvSpPr>
        <p:spPr>
          <a:xfrm>
            <a:off x="7553159" y="1488009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35"/>
          </p:nvPr>
        </p:nvSpPr>
        <p:spPr>
          <a:xfrm>
            <a:off x="7566266" y="1857208"/>
            <a:ext cx="3966922" cy="283729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2" name="文本占位符 12"/>
          <p:cNvSpPr>
            <a:spLocks noGrp="1"/>
          </p:cNvSpPr>
          <p:nvPr>
            <p:ph type="body" sz="quarter" idx="36"/>
          </p:nvPr>
        </p:nvSpPr>
        <p:spPr>
          <a:xfrm>
            <a:off x="7553159" y="3145255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37"/>
          </p:nvPr>
        </p:nvSpPr>
        <p:spPr>
          <a:xfrm>
            <a:off x="7566266" y="3514454"/>
            <a:ext cx="3966922" cy="283729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4" name="文本占位符 12"/>
          <p:cNvSpPr>
            <a:spLocks noGrp="1"/>
          </p:cNvSpPr>
          <p:nvPr>
            <p:ph type="body" sz="quarter" idx="38"/>
          </p:nvPr>
        </p:nvSpPr>
        <p:spPr>
          <a:xfrm>
            <a:off x="7566266" y="4802501"/>
            <a:ext cx="4216520" cy="354544"/>
          </a:xfrm>
        </p:spPr>
        <p:txBody>
          <a:bodyPr>
            <a:noAutofit/>
          </a:bodyPr>
          <a:lstStyle>
            <a:lvl1pPr marL="0" indent="0" algn="l">
              <a:buNone/>
              <a:defRPr sz="2000" b="1" spc="200" baseline="0">
                <a:solidFill>
                  <a:schemeClr val="tx2"/>
                </a:solidFill>
                <a:latin typeface="+mj-ea"/>
                <a:ea typeface="+mj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1800">
                <a:latin typeface="+mj-ea"/>
                <a:ea typeface="+mj-ea"/>
              </a:defRPr>
            </a:lvl3pPr>
            <a:lvl4pPr>
              <a:defRPr sz="1600">
                <a:latin typeface="+mj-ea"/>
                <a:ea typeface="+mj-ea"/>
              </a:defRPr>
            </a:lvl4pPr>
            <a:lvl5pPr>
              <a:defRPr sz="1600">
                <a:latin typeface="+mj-ea"/>
                <a:ea typeface="+mj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文本占位符 16"/>
          <p:cNvSpPr>
            <a:spLocks noGrp="1"/>
          </p:cNvSpPr>
          <p:nvPr>
            <p:ph type="body" sz="quarter" idx="39"/>
          </p:nvPr>
        </p:nvSpPr>
        <p:spPr>
          <a:xfrm>
            <a:off x="7579373" y="5171700"/>
            <a:ext cx="3953815" cy="283729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2" name="图表占位符 31"/>
          <p:cNvSpPr>
            <a:spLocks noGrp="1"/>
          </p:cNvSpPr>
          <p:nvPr>
            <p:ph type="chart" sz="quarter" idx="40"/>
          </p:nvPr>
        </p:nvSpPr>
        <p:spPr>
          <a:xfrm>
            <a:off x="550863" y="1488009"/>
            <a:ext cx="6474051" cy="4569891"/>
          </a:xfrm>
        </p:spPr>
        <p:txBody>
          <a:bodyPr/>
          <a:lstStyle/>
          <a:p>
            <a:r>
              <a:rPr lang="zh-CN" altLang="en-US"/>
              <a:t>单击图标添加图表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10126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340898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23991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16019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053586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427715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Century" panose="02040604050505020304" pitchFamily="18" charset="0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Century" panose="02040604050505020304" pitchFamily="18" charset="0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Century" panose="02040604050505020304" pitchFamily="18" charset="0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100960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024290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246885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entury" panose="02040604050505020304" pitchFamily="18" charset="0"/>
                <a:ea typeface="+mj-ea"/>
              </a:rPr>
              <a:t>Part1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111885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entury" panose="02040604050505020304" pitchFamily="18" charset="0"/>
                <a:ea typeface="+mj-ea"/>
              </a:rPr>
              <a:t>Part2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031515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entury" panose="02040604050505020304" pitchFamily="18" charset="0"/>
                <a:ea typeface="+mj-ea"/>
              </a:rPr>
              <a:t>Part3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4951145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entury" panose="02040604050505020304" pitchFamily="18" charset="0"/>
                <a:ea typeface="+mj-ea"/>
              </a:rPr>
              <a:t>Part4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198848"/>
            <a:ext cx="5676446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文本占位符 12">
            <a:extLst>
              <a:ext uri="{FF2B5EF4-FFF2-40B4-BE49-F238E27FC236}">
                <a16:creationId xmlns:a16="http://schemas.microsoft.com/office/drawing/2014/main" id="{6804FD55-FD1C-426C-811D-CFD07F1B89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12580" y="5965372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FAB6AB5-26BE-4FC3-B30B-98FE83435984}"/>
              </a:ext>
            </a:extLst>
          </p:cNvPr>
          <p:cNvSpPr txBox="1"/>
          <p:nvPr userDrawn="1"/>
        </p:nvSpPr>
        <p:spPr>
          <a:xfrm>
            <a:off x="7017202" y="5862931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entury" panose="02040604050505020304" pitchFamily="18" charset="0"/>
                <a:ea typeface="+mj-ea"/>
              </a:rPr>
              <a:t>Part5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93737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612259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2" r="21598" b="1371"/>
          <a:stretch>
            <a:fillRect/>
          </a:stretch>
        </p:blipFill>
        <p:spPr>
          <a:xfrm>
            <a:off x="-104930" y="0"/>
            <a:ext cx="6056026" cy="7010696"/>
          </a:xfrm>
          <a:custGeom>
            <a:avLst/>
            <a:gdLst>
              <a:gd name="connsiteX0" fmla="*/ 0 w 5892387"/>
              <a:gd name="connsiteY0" fmla="*/ 0 h 6821261"/>
              <a:gd name="connsiteX1" fmla="*/ 2880971 w 5892387"/>
              <a:gd name="connsiteY1" fmla="*/ 0 h 6821261"/>
              <a:gd name="connsiteX2" fmla="*/ 5892387 w 5892387"/>
              <a:gd name="connsiteY2" fmla="*/ 3105604 h 6821261"/>
              <a:gd name="connsiteX3" fmla="*/ 4074223 w 5892387"/>
              <a:gd name="connsiteY3" fmla="*/ 6821261 h 6821261"/>
              <a:gd name="connsiteX4" fmla="*/ 32055 w 5892387"/>
              <a:gd name="connsiteY4" fmla="*/ 6792233 h 682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2387" h="6821261">
                <a:moveTo>
                  <a:pt x="0" y="0"/>
                </a:moveTo>
                <a:lnTo>
                  <a:pt x="2880971" y="0"/>
                </a:lnTo>
                <a:lnTo>
                  <a:pt x="5892387" y="3105604"/>
                </a:lnTo>
                <a:lnTo>
                  <a:pt x="4074223" y="6821261"/>
                </a:lnTo>
                <a:lnTo>
                  <a:pt x="32055" y="6792233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6630397" y="2376026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Part</a:t>
            </a:r>
            <a:r>
              <a:rPr lang="en-US" altLang="zh-CN" sz="6600" spc="200" baseline="0" dirty="0">
                <a:solidFill>
                  <a:schemeClr val="tx2"/>
                </a:solidFill>
                <a:latin typeface="Century" panose="02040604050505020304" pitchFamily="18" charset="0"/>
              </a:rPr>
              <a:t> </a:t>
            </a:r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1</a:t>
            </a:r>
            <a:endParaRPr lang="zh-CN" altLang="en-US" sz="6600" spc="200" dirty="0">
              <a:solidFill>
                <a:schemeClr val="tx2"/>
              </a:solidFill>
              <a:latin typeface="Century" panose="020406040505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90357" y="4420036"/>
            <a:ext cx="4949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Lorem ipsum dolor sit amet, consectetuer adipiscing elit. Maecenas porttitor congue massa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23421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6" t="9333" r="26501" b="7845"/>
          <a:stretch/>
        </p:blipFill>
        <p:spPr>
          <a:xfrm>
            <a:off x="-104930" y="0"/>
            <a:ext cx="6056026" cy="6865379"/>
          </a:xfrm>
          <a:custGeom>
            <a:avLst/>
            <a:gdLst>
              <a:gd name="connsiteX0" fmla="*/ 0 w 6056026"/>
              <a:gd name="connsiteY0" fmla="*/ 0 h 6865379"/>
              <a:gd name="connsiteX1" fmla="*/ 2960979 w 6056026"/>
              <a:gd name="connsiteY1" fmla="*/ 0 h 6865379"/>
              <a:gd name="connsiteX2" fmla="*/ 6056026 w 6056026"/>
              <a:gd name="connsiteY2" fmla="*/ 3191851 h 6865379"/>
              <a:gd name="connsiteX3" fmla="*/ 4258476 w 6056026"/>
              <a:gd name="connsiteY3" fmla="*/ 6865379 h 6865379"/>
              <a:gd name="connsiteX4" fmla="*/ 32400 w 6056026"/>
              <a:gd name="connsiteY4" fmla="*/ 6865379 h 68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65379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58476" y="6865379"/>
                </a:lnTo>
                <a:lnTo>
                  <a:pt x="32400" y="6865379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612259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Part</a:t>
            </a:r>
            <a:r>
              <a:rPr lang="en-US" altLang="zh-CN" sz="6600" spc="200" baseline="0" dirty="0">
                <a:solidFill>
                  <a:schemeClr val="tx2"/>
                </a:solidFill>
                <a:latin typeface="Century" panose="02040604050505020304" pitchFamily="18" charset="0"/>
              </a:rPr>
              <a:t> </a:t>
            </a:r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2</a:t>
            </a:r>
            <a:endParaRPr lang="zh-CN" altLang="en-US" sz="6600" spc="200" dirty="0">
              <a:solidFill>
                <a:schemeClr val="tx2"/>
              </a:solidFill>
              <a:latin typeface="Century" panose="020406040505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90357" y="4420036"/>
            <a:ext cx="4749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Lorem ipsum dolor sit amet, consectetuer adipiscing elit. Maecenas porttitor congue massa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146130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9" t="8526" r="1189" b="7813"/>
          <a:stretch/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056026"/>
              <a:gd name="connsiteY0" fmla="*/ 0 h 6800032"/>
              <a:gd name="connsiteX1" fmla="*/ 2960979 w 6056026"/>
              <a:gd name="connsiteY1" fmla="*/ 0 h 6800032"/>
              <a:gd name="connsiteX2" fmla="*/ 6056026 w 6056026"/>
              <a:gd name="connsiteY2" fmla="*/ 3191851 h 6800032"/>
              <a:gd name="connsiteX3" fmla="*/ 4290452 w 6056026"/>
              <a:gd name="connsiteY3" fmla="*/ 6800032 h 6800032"/>
              <a:gd name="connsiteX4" fmla="*/ 32092 w 6056026"/>
              <a:gd name="connsiteY4" fmla="*/ 6800032 h 680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00032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90452" y="6800032"/>
                </a:lnTo>
                <a:lnTo>
                  <a:pt x="32092" y="6800032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612259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Part</a:t>
            </a:r>
            <a:r>
              <a:rPr lang="en-US" altLang="zh-CN" sz="6600" spc="200" baseline="0" dirty="0">
                <a:solidFill>
                  <a:schemeClr val="tx2"/>
                </a:solidFill>
                <a:latin typeface="Century" panose="02040604050505020304" pitchFamily="18" charset="0"/>
              </a:rPr>
              <a:t> </a:t>
            </a:r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3</a:t>
            </a:r>
            <a:endParaRPr lang="zh-CN" altLang="en-US" sz="6600" spc="200" dirty="0">
              <a:solidFill>
                <a:schemeClr val="tx2"/>
              </a:solidFill>
              <a:latin typeface="Century" panose="020406040505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90357" y="4420036"/>
            <a:ext cx="4968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Lorem ipsum dolor sit amet, consectetuer adipiscing elit. Maecenas porttitor congue massa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77596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6" r="49954" b="7813"/>
          <a:stretch/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056026"/>
              <a:gd name="connsiteY0" fmla="*/ 0 h 6800031"/>
              <a:gd name="connsiteX1" fmla="*/ 2960979 w 6056026"/>
              <a:gd name="connsiteY1" fmla="*/ 0 h 6800031"/>
              <a:gd name="connsiteX2" fmla="*/ 6056026 w 6056026"/>
              <a:gd name="connsiteY2" fmla="*/ 3191851 h 6800031"/>
              <a:gd name="connsiteX3" fmla="*/ 4290453 w 6056026"/>
              <a:gd name="connsiteY3" fmla="*/ 6800031 h 6800031"/>
              <a:gd name="connsiteX4" fmla="*/ 32092 w 6056026"/>
              <a:gd name="connsiteY4" fmla="*/ 6800031 h 680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00031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90453" y="6800031"/>
                </a:lnTo>
                <a:lnTo>
                  <a:pt x="32092" y="6800031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612259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Part</a:t>
            </a:r>
            <a:r>
              <a:rPr lang="en-US" altLang="zh-CN" sz="6600" spc="200" baseline="0" dirty="0">
                <a:solidFill>
                  <a:schemeClr val="tx2"/>
                </a:solidFill>
                <a:latin typeface="Century" panose="02040604050505020304" pitchFamily="18" charset="0"/>
              </a:rPr>
              <a:t> </a:t>
            </a:r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4</a:t>
            </a:r>
            <a:endParaRPr lang="zh-CN" altLang="en-US" sz="6600" spc="200" dirty="0">
              <a:solidFill>
                <a:schemeClr val="tx2"/>
              </a:solidFill>
              <a:latin typeface="Century" panose="020406040505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90357" y="4420036"/>
            <a:ext cx="47586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Lorem ipsum dolor sit amet, consectetuer adipiscing elit. Maecenas porttitor congue massa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98104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五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6" r="49954" b="7813"/>
          <a:stretch/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056026"/>
              <a:gd name="connsiteY0" fmla="*/ 0 h 6800031"/>
              <a:gd name="connsiteX1" fmla="*/ 2960979 w 6056026"/>
              <a:gd name="connsiteY1" fmla="*/ 0 h 6800031"/>
              <a:gd name="connsiteX2" fmla="*/ 6056026 w 6056026"/>
              <a:gd name="connsiteY2" fmla="*/ 3191851 h 6800031"/>
              <a:gd name="connsiteX3" fmla="*/ 4290453 w 6056026"/>
              <a:gd name="connsiteY3" fmla="*/ 6800031 h 6800031"/>
              <a:gd name="connsiteX4" fmla="*/ 32092 w 6056026"/>
              <a:gd name="connsiteY4" fmla="*/ 6800031 h 680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00031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90453" y="6800031"/>
                </a:lnTo>
                <a:lnTo>
                  <a:pt x="32092" y="6800031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8"/>
            <a:ext cx="5675511" cy="612258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tx2"/>
                </a:solidFill>
                <a:latin typeface="Century" panose="02040604050505020304" pitchFamily="18" charset="0"/>
              </a:rPr>
              <a:t>Part</a:t>
            </a:r>
            <a:r>
              <a:rPr lang="en-US" altLang="zh-CN" sz="6600" spc="200" baseline="0" dirty="0">
                <a:solidFill>
                  <a:schemeClr val="tx2"/>
                </a:solidFill>
                <a:latin typeface="Century" panose="02040604050505020304" pitchFamily="18" charset="0"/>
              </a:rPr>
              <a:t> 5</a:t>
            </a:r>
            <a:endParaRPr lang="zh-CN" altLang="en-US" sz="6600" spc="200" dirty="0">
              <a:solidFill>
                <a:schemeClr val="tx2"/>
              </a:solidFill>
              <a:latin typeface="Century" panose="020406040505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90357" y="4420036"/>
            <a:ext cx="4920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Lorem ipsum dolor sit amet, consectetuer adipiscing elit. Maecenas porttitor congue massa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4" r="15568"/>
          <a:stretch/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056026"/>
              <a:gd name="connsiteY0" fmla="*/ 0 h 6800031"/>
              <a:gd name="connsiteX1" fmla="*/ 2960979 w 6056026"/>
              <a:gd name="connsiteY1" fmla="*/ 0 h 6800031"/>
              <a:gd name="connsiteX2" fmla="*/ 6056026 w 6056026"/>
              <a:gd name="connsiteY2" fmla="*/ 3191851 h 6800031"/>
              <a:gd name="connsiteX3" fmla="*/ 4290453 w 6056026"/>
              <a:gd name="connsiteY3" fmla="*/ 6800031 h 6800031"/>
              <a:gd name="connsiteX4" fmla="*/ 32092 w 6056026"/>
              <a:gd name="connsiteY4" fmla="*/ 6800031 h 680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00031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90453" y="6800031"/>
                </a:lnTo>
                <a:lnTo>
                  <a:pt x="32092" y="68000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964375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6" t="7813" r="2262" b="7813"/>
          <a:stretch/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62704" y="2507210"/>
            <a:ext cx="6502974" cy="1810629"/>
            <a:chOff x="495469" y="2828835"/>
            <a:chExt cx="6502974" cy="1810629"/>
          </a:xfrm>
        </p:grpSpPr>
        <p:sp>
          <p:nvSpPr>
            <p:cNvPr id="29" name="文本框 28"/>
            <p:cNvSpPr txBox="1"/>
            <p:nvPr/>
          </p:nvSpPr>
          <p:spPr>
            <a:xfrm>
              <a:off x="495469" y="2828835"/>
              <a:ext cx="65029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spc="300" dirty="0">
                  <a:solidFill>
                    <a:schemeClr val="tx2"/>
                  </a:solidFill>
                  <a:latin typeface="Century" panose="02040604050505020304" pitchFamily="18" charset="0"/>
                </a:rPr>
                <a:t>THANKS</a:t>
              </a:r>
              <a:r>
                <a:rPr lang="zh-CN" altLang="en-US" sz="7200" spc="300" dirty="0">
                  <a:solidFill>
                    <a:schemeClr val="tx2"/>
                  </a:solidFill>
                  <a:latin typeface="Century" panose="02040604050505020304" pitchFamily="18" charset="0"/>
                </a:rPr>
                <a:t>！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08916" y="3952994"/>
              <a:ext cx="5087710" cy="686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Lorem ipsum dolor sit amet, consectetuer adipiscing elit. Maecenas porttitor congue massa.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08281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29" r:id="rId8"/>
    <p:sldLayoutId id="2147483715" r:id="rId9"/>
    <p:sldLayoutId id="2147483717" r:id="rId10"/>
    <p:sldLayoutId id="2147483718" r:id="rId11"/>
    <p:sldLayoutId id="2147483719" r:id="rId12"/>
    <p:sldLayoutId id="2147483728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2017</a:t>
            </a:r>
            <a:r>
              <a:rPr lang="zh-CN" altLang="en-US" dirty="0"/>
              <a:t>年</a:t>
            </a:r>
            <a:br>
              <a:rPr lang="en-US" altLang="zh-CN" dirty="0"/>
            </a:br>
            <a:r>
              <a:rPr lang="zh-CN" altLang="en-US" dirty="0"/>
              <a:t>商务风格通用类模板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设计：</a:t>
            </a:r>
            <a:r>
              <a:rPr lang="en-US" altLang="zh-CN" dirty="0"/>
              <a:t>@</a:t>
            </a:r>
            <a:r>
              <a:rPr lang="zh-CN" altLang="en-US" dirty="0"/>
              <a:t>伟崇</a:t>
            </a:r>
            <a:r>
              <a:rPr lang="en-US" altLang="zh-CN" dirty="0"/>
              <a:t>PPT</a:t>
            </a:r>
          </a:p>
          <a:p>
            <a:r>
              <a:rPr lang="zh-CN" altLang="en-US" dirty="0"/>
              <a:t>指导：</a:t>
            </a:r>
            <a:r>
              <a:rPr lang="en-US" altLang="zh-CN" dirty="0"/>
              <a:t>@</a:t>
            </a:r>
            <a:r>
              <a:rPr lang="zh-CN" altLang="en-US" dirty="0"/>
              <a:t>秦阳</a:t>
            </a:r>
          </a:p>
        </p:txBody>
      </p:sp>
    </p:spTree>
    <p:extLst>
      <p:ext uri="{BB962C8B-B14F-4D97-AF65-F5344CB8AC3E}">
        <p14:creationId xmlns:p14="http://schemas.microsoft.com/office/powerpoint/2010/main" val="2091045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" b="516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" b="298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" b="381"/>
          <a:stretch>
            <a:fillRect/>
          </a:stretch>
        </p:blipFill>
        <p:spPr/>
      </p:pic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</a:t>
            </a:r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948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请输入你的标题三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4628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请输入你的小标题</a:t>
            </a:r>
          </a:p>
          <a:p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21" name="KSO_Shape"/>
          <p:cNvSpPr/>
          <p:nvPr/>
        </p:nvSpPr>
        <p:spPr>
          <a:xfrm>
            <a:off x="1070450" y="1894802"/>
            <a:ext cx="684292" cy="553136"/>
          </a:xfrm>
          <a:custGeom>
            <a:avLst/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>
          <a:xfrm>
            <a:off x="6887132" y="1887753"/>
            <a:ext cx="341285" cy="56723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1168838" y="4757268"/>
            <a:ext cx="487515" cy="496620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6729186" y="4757268"/>
            <a:ext cx="747069" cy="461938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416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请输入小标题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请输入小标题</a:t>
            </a:r>
          </a:p>
          <a:p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请输入小标题</a:t>
            </a:r>
          </a:p>
          <a:p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请输入小标题</a:t>
            </a:r>
          </a:p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</a:t>
            </a:r>
          </a:p>
        </p:txBody>
      </p:sp>
      <p:sp>
        <p:nvSpPr>
          <p:cNvPr id="20" name="KSO_Shape"/>
          <p:cNvSpPr/>
          <p:nvPr/>
        </p:nvSpPr>
        <p:spPr>
          <a:xfrm>
            <a:off x="1423409" y="2243145"/>
            <a:ext cx="684292" cy="553136"/>
          </a:xfrm>
          <a:custGeom>
            <a:avLst/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4421111" y="2243561"/>
            <a:ext cx="341285" cy="56723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>
          <a:xfrm>
            <a:off x="7266229" y="2285147"/>
            <a:ext cx="487515" cy="496620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10019308" y="2299606"/>
            <a:ext cx="747069" cy="461938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03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请输入你的标题四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912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r="31102"/>
          <a:stretch>
            <a:fillRect/>
          </a:stretch>
        </p:blipFill>
        <p:spPr/>
      </p:pic>
      <p:sp>
        <p:nvSpPr>
          <p:cNvPr id="15" name="文本占位符 1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</a:t>
            </a:r>
          </a:p>
          <a:p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 dirty="0"/>
              <a:t>请输入你的小标题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</p:spTree>
    <p:extLst>
      <p:ext uri="{BB962C8B-B14F-4D97-AF65-F5344CB8AC3E}">
        <p14:creationId xmlns:p14="http://schemas.microsoft.com/office/powerpoint/2010/main" val="1161784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 dirty="0"/>
              <a:t>输入你的关键内容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742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2D2FDF9-B15A-4A2F-B3B3-8BB32756F0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264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 b="5015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 b="5015"/>
          <a:stretch>
            <a:fillRect/>
          </a:stretch>
        </p:blipFill>
        <p:spPr/>
      </p:pic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1549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请输入你的小标题</a:t>
            </a:r>
          </a:p>
        </p:txBody>
      </p:sp>
      <p:graphicFrame>
        <p:nvGraphicFramePr>
          <p:cNvPr id="25" name="图表占位符 24"/>
          <p:cNvGraphicFramePr>
            <a:graphicFrameLocks noGrp="1"/>
          </p:cNvGraphicFramePr>
          <p:nvPr>
            <p:ph type="chart" sz="quarter" idx="40"/>
            <p:extLst>
              <p:ext uri="{D42A27DB-BD31-4B8C-83A1-F6EECF244321}">
                <p14:modId xmlns:p14="http://schemas.microsoft.com/office/powerpoint/2010/main" val="1040472026"/>
              </p:ext>
            </p:extLst>
          </p:nvPr>
        </p:nvGraphicFramePr>
        <p:xfrm>
          <a:off x="550863" y="1487488"/>
          <a:ext cx="6473825" cy="4570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占位符 2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  <p:sp>
        <p:nvSpPr>
          <p:cNvPr id="30" name="文本占位符 2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  <p:sp>
        <p:nvSpPr>
          <p:cNvPr id="31" name="文本占位符 2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媒体关系体系的建设需要循序渐进，逐步分阶段进行，不同阶段设定进步目标。</a:t>
            </a:r>
          </a:p>
        </p:txBody>
      </p:sp>
    </p:spTree>
    <p:extLst>
      <p:ext uri="{BB962C8B-B14F-4D97-AF65-F5344CB8AC3E}">
        <p14:creationId xmlns:p14="http://schemas.microsoft.com/office/powerpoint/2010/main" val="2171588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请输入你的标题一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请输入你的标题二</a:t>
            </a: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请输入你的标题三</a:t>
            </a:r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请输入你的标题四</a:t>
            </a:r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E6E6BFAB-72F1-467C-A787-4AF551E1D4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请输入你的标题五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775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3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请输入你的标题一</a:t>
            </a:r>
          </a:p>
        </p:txBody>
      </p:sp>
    </p:spTree>
    <p:extLst>
      <p:ext uri="{BB962C8B-B14F-4D97-AF65-F5344CB8AC3E}">
        <p14:creationId xmlns:p14="http://schemas.microsoft.com/office/powerpoint/2010/main" val="742991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9" r="9629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</a:t>
            </a:r>
            <a:endParaRPr lang="en-US" altLang="zh-CN" dirty="0"/>
          </a:p>
          <a:p>
            <a:r>
              <a:rPr lang="zh-CN" altLang="en-US" dirty="0"/>
              <a:t>你的主标题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4732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媒体关系体系的建设需要循序渐进，逐步分阶段进行。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媒体关系体系的建设需要循序渐进，逐步分阶段进行。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媒体关系体系的建设需要循序渐进，逐步分阶段进行。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媒体关系体系的建设需要循序渐进，逐步分阶段进行。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媒体关系体系的建设需要循序渐进，逐步分阶段进行。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2015</a:t>
            </a:r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 dirty="0"/>
              <a:t>2016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zh-CN" dirty="0"/>
              <a:t>2017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75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7" t="412" r="34895" b="50592"/>
          <a:stretch/>
        </p:blipFill>
        <p:spPr>
          <a:xfrm>
            <a:off x="673589" y="1681596"/>
            <a:ext cx="1809498" cy="1809498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7" t="6323" r="29029" b="33716"/>
          <a:stretch/>
        </p:blipFill>
        <p:spPr>
          <a:xfrm>
            <a:off x="2918773" y="1653986"/>
            <a:ext cx="1809498" cy="1809498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4" t="-1055" r="13526" b="27628"/>
          <a:stretch/>
        </p:blipFill>
        <p:spPr>
          <a:xfrm>
            <a:off x="5163957" y="1656871"/>
            <a:ext cx="1810749" cy="1810749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2" t="3417" r="11692" b="45507"/>
          <a:stretch/>
        </p:blipFill>
        <p:spPr>
          <a:xfrm>
            <a:off x="7410393" y="1628778"/>
            <a:ext cx="1841727" cy="184172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1" t="4644" r="35508" b="50732"/>
          <a:stretch/>
        </p:blipFill>
        <p:spPr>
          <a:xfrm>
            <a:off x="9687807" y="1649850"/>
            <a:ext cx="1845381" cy="1845381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1053686" y="3649923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输入名字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68266" y="3649923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输入名字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07550" y="3653759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输入名字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46834" y="3649923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输入名字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986118" y="3649923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输入名字</a:t>
            </a:r>
          </a:p>
        </p:txBody>
      </p:sp>
      <p:sp>
        <p:nvSpPr>
          <p:cNvPr id="30" name="矩形 29"/>
          <p:cNvSpPr/>
          <p:nvPr/>
        </p:nvSpPr>
        <p:spPr>
          <a:xfrm>
            <a:off x="573928" y="4517249"/>
            <a:ext cx="20666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媒体关系体系的建设需要循序渐进，逐步分阶段进行，不同阶段设定进步目标，并由专人负责，分阶段进行。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262466" y="4064101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479514" y="4077732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766401" y="4050033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003363" y="4077732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0263664" y="4076698"/>
            <a:ext cx="1248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职位</a:t>
            </a:r>
          </a:p>
        </p:txBody>
      </p:sp>
      <p:sp>
        <p:nvSpPr>
          <p:cNvPr id="40" name="矩形 39"/>
          <p:cNvSpPr/>
          <p:nvPr/>
        </p:nvSpPr>
        <p:spPr>
          <a:xfrm>
            <a:off x="2788726" y="4517249"/>
            <a:ext cx="20666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媒体关系体系的建设需要循序渐进，逐步分阶段进行，不同阶段设定进步目标，并由专人负责，分阶段进行。</a:t>
            </a:r>
          </a:p>
        </p:txBody>
      </p:sp>
      <p:sp>
        <p:nvSpPr>
          <p:cNvPr id="41" name="矩形 40"/>
          <p:cNvSpPr/>
          <p:nvPr/>
        </p:nvSpPr>
        <p:spPr>
          <a:xfrm>
            <a:off x="5071728" y="4512511"/>
            <a:ext cx="20666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媒体关系体系的建设需要循序渐进，逐步分阶段进行，不同阶段设定进步目标，并由专人负责，分阶段进行。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297950" y="4512511"/>
            <a:ext cx="20666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媒体关系体系的建设需要循序渐进，逐步分阶段进行，不同阶段设定进步目标，并由专人负责，分阶段进行。</a:t>
            </a:r>
          </a:p>
        </p:txBody>
      </p:sp>
      <p:sp>
        <p:nvSpPr>
          <p:cNvPr id="43" name="矩形 42"/>
          <p:cNvSpPr/>
          <p:nvPr/>
        </p:nvSpPr>
        <p:spPr>
          <a:xfrm>
            <a:off x="9590637" y="4512511"/>
            <a:ext cx="20666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媒体关系体系的建设需要循序渐进，逐步分阶段进行，不同阶段设定进步目标，并由专人负责，分阶段进行。</a:t>
            </a:r>
          </a:p>
        </p:txBody>
      </p:sp>
    </p:spTree>
    <p:extLst>
      <p:ext uri="{BB962C8B-B14F-4D97-AF65-F5344CB8AC3E}">
        <p14:creationId xmlns:p14="http://schemas.microsoft.com/office/powerpoint/2010/main" val="3884212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请输入你的标题二</a:t>
            </a:r>
          </a:p>
        </p:txBody>
      </p:sp>
    </p:spTree>
    <p:extLst>
      <p:ext uri="{BB962C8B-B14F-4D97-AF65-F5344CB8AC3E}">
        <p14:creationId xmlns:p14="http://schemas.microsoft.com/office/powerpoint/2010/main" val="2028113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0" r="17170"/>
          <a:stretch>
            <a:fillRect/>
          </a:stretch>
        </p:blipFill>
        <p:spPr/>
      </p:pic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8030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在这里输入你的标题</a:t>
            </a: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0" r="17170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请输入你的小标题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媒体关系体系的建设需要循序渐进，逐步分阶段进行，不同阶段设定进步目标，并由专人负责。在沟通中了解媒体需求。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8321440"/>
      </p:ext>
    </p:extLst>
  </p:cSld>
  <p:clrMapOvr>
    <a:masterClrMapping/>
  </p:clrMapOvr>
</p:sld>
</file>

<file path=ppt/theme/theme1.xml><?xml version="1.0" encoding="utf-8"?>
<a:theme xmlns:a="http://schemas.openxmlformats.org/drawingml/2006/main" name="商务风格主题9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商务风格主题9</Template>
  <TotalTime>292</TotalTime>
  <Words>1294</Words>
  <Application>Microsoft Office PowerPoint</Application>
  <PresentationFormat>宽屏</PresentationFormat>
  <Paragraphs>120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微软雅黑</vt:lpstr>
      <vt:lpstr>Century</vt:lpstr>
      <vt:lpstr>Calibri Light</vt:lpstr>
      <vt:lpstr>Arial</vt:lpstr>
      <vt:lpstr>宋体</vt:lpstr>
      <vt:lpstr>Calibri</vt:lpstr>
      <vt:lpstr>微软雅黑 Light</vt:lpstr>
      <vt:lpstr>商务风格主题9</vt:lpstr>
      <vt:lpstr>2017年 商务风格通用类模板</vt:lpstr>
      <vt:lpstr>PowerPoint 演示文稿</vt:lpstr>
      <vt:lpstr>PowerPoint 演示文稿</vt:lpstr>
      <vt:lpstr>PowerPoint 演示文稿</vt:lpstr>
      <vt:lpstr>在这里输入你的标题</vt:lpstr>
      <vt:lpstr>在这里输入你的标题</vt:lpstr>
      <vt:lpstr>PowerPoint 演示文稿</vt:lpstr>
      <vt:lpstr>在这里输入你的标题</vt:lpstr>
      <vt:lpstr>在这里输入你的标题</vt:lpstr>
      <vt:lpstr>在这里输入你的标题</vt:lpstr>
      <vt:lpstr>PowerPoint 演示文稿</vt:lpstr>
      <vt:lpstr>在这里输入你的标题</vt:lpstr>
      <vt:lpstr>在这里输入你的标题</vt:lpstr>
      <vt:lpstr>PowerPoint 演示文稿</vt:lpstr>
      <vt:lpstr>在这里输入你的标题</vt:lpstr>
      <vt:lpstr>在这里输入你的标题</vt:lpstr>
      <vt:lpstr>PowerPoint 演示文稿</vt:lpstr>
      <vt:lpstr>在这里输入你的标题</vt:lpstr>
      <vt:lpstr>在这里输入你的标题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2017年 商务风格通用类模板</dc:title>
  <dc:creator>张伟崇</dc:creator>
  <cp:lastModifiedBy>秦阳</cp:lastModifiedBy>
  <cp:revision>17</cp:revision>
  <dcterms:created xsi:type="dcterms:W3CDTF">2017-07-26T10:19:18Z</dcterms:created>
  <dcterms:modified xsi:type="dcterms:W3CDTF">2017-08-28T02:37:47Z</dcterms:modified>
</cp:coreProperties>
</file>