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136587"/>
            <a:ext cx="105156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Book Antiqua" panose="0204060205030503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838200" y="4101051"/>
            <a:ext cx="10515600" cy="6042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20444" r="2472" b="32402"/>
          <a:stretch/>
        </p:blipFill>
        <p:spPr>
          <a:xfrm>
            <a:off x="-1" y="-457213"/>
            <a:ext cx="12195545" cy="324017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458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19" y="94591"/>
            <a:ext cx="9178429" cy="52551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C8161E"/>
                </a:solidFill>
                <a:latin typeface="Book Antiqua" panose="02040602050305030304" pitchFamily="18" charset="0"/>
                <a:ea typeface="黑体" panose="02010609060101010101" pitchFamily="49" charset="-122"/>
              </a:defRPr>
            </a:lvl1pPr>
          </a:lstStyle>
          <a:p>
            <a:r>
              <a:rPr lang="en-US" altLang="zh-CN" dirty="0" smtClean="0"/>
              <a:t>	</a:t>
            </a:r>
            <a:r>
              <a:rPr lang="zh-CN" altLang="en-US" dirty="0" smtClean="0"/>
              <a:t>点击编辑母版标题样式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2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示意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497933" y="47765"/>
            <a:ext cx="1437900" cy="561836"/>
          </a:xfrm>
          <a:prstGeom prst="rect">
            <a:avLst/>
          </a:prstGeom>
          <a:solidFill>
            <a:srgbClr val="C915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Book Antiqua" panose="02040602050305030304" pitchFamily="18" charset="0"/>
                <a:ea typeface="黑体" panose="02010609060101010101" pitchFamily="49" charset="-122"/>
              </a:rPr>
              <a:t>导航</a:t>
            </a:r>
            <a:r>
              <a:rPr lang="en-US" altLang="zh-CN" sz="2400" b="1" dirty="0" smtClean="0">
                <a:latin typeface="Book Antiqua" panose="02040602050305030304" pitchFamily="18" charset="0"/>
                <a:ea typeface="黑体" panose="02010609060101010101" pitchFamily="49" charset="-122"/>
              </a:rPr>
              <a:t>1</a:t>
            </a:r>
            <a:endParaRPr lang="zh-CN" altLang="en-US" sz="2400" b="1" dirty="0">
              <a:latin typeface="Book Antiqua" panose="0204060205030503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064751" y="47765"/>
            <a:ext cx="1437900" cy="5618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CN" altLang="en-US" sz="2400" b="1" kern="1200" dirty="0" smtClean="0">
                <a:solidFill>
                  <a:schemeClr val="lt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n-cs"/>
              </a:rPr>
              <a:t>导航</a:t>
            </a:r>
            <a:r>
              <a:rPr lang="en-US" altLang="zh-CN" sz="2400" b="1" kern="1200" dirty="0" smtClean="0">
                <a:solidFill>
                  <a:schemeClr val="lt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n-cs"/>
              </a:rPr>
              <a:t>2</a:t>
            </a:r>
            <a:endParaRPr lang="zh-CN" altLang="en-US" sz="2400" b="1" kern="1200" dirty="0">
              <a:solidFill>
                <a:schemeClr val="lt1"/>
              </a:solidFill>
              <a:latin typeface="Book Antiqua" panose="0204060205030503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631569" y="47765"/>
            <a:ext cx="1437900" cy="5618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CN" altLang="en-US" sz="2400" b="1" kern="1200" dirty="0" smtClean="0">
                <a:solidFill>
                  <a:schemeClr val="lt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n-cs"/>
              </a:rPr>
              <a:t>导航</a:t>
            </a:r>
            <a:r>
              <a:rPr lang="en-US" altLang="zh-CN" sz="2400" b="1" kern="1200" dirty="0" smtClean="0">
                <a:solidFill>
                  <a:schemeClr val="lt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n-cs"/>
              </a:rPr>
              <a:t>3</a:t>
            </a:r>
            <a:endParaRPr lang="zh-CN" altLang="en-US" sz="2400" b="1" kern="1200" dirty="0">
              <a:solidFill>
                <a:schemeClr val="lt1"/>
              </a:solidFill>
              <a:latin typeface="Book Antiqua" panose="0204060205030503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198387" y="47765"/>
            <a:ext cx="1437900" cy="5618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CN" altLang="en-US" sz="2400" b="1" kern="1200" dirty="0" smtClean="0">
                <a:solidFill>
                  <a:schemeClr val="lt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n-cs"/>
              </a:rPr>
              <a:t>导航</a:t>
            </a:r>
            <a:r>
              <a:rPr lang="en-US" altLang="zh-CN" sz="2400" b="1" kern="1200" dirty="0" smtClean="0">
                <a:solidFill>
                  <a:schemeClr val="lt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n-cs"/>
              </a:rPr>
              <a:t>4</a:t>
            </a:r>
            <a:endParaRPr lang="zh-CN" altLang="en-US" sz="2400" b="1" kern="1200" dirty="0">
              <a:solidFill>
                <a:schemeClr val="lt1"/>
              </a:solidFill>
              <a:latin typeface="Book Antiqua" panose="0204060205030503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765205" y="47765"/>
            <a:ext cx="1437900" cy="5618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CN" altLang="en-US" sz="2400" b="1" kern="1200" dirty="0" smtClean="0">
                <a:solidFill>
                  <a:schemeClr val="lt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n-cs"/>
              </a:rPr>
              <a:t>导航</a:t>
            </a:r>
            <a:r>
              <a:rPr lang="en-US" altLang="zh-CN" sz="2400" b="1" kern="1200" dirty="0" smtClean="0">
                <a:solidFill>
                  <a:schemeClr val="lt1"/>
                </a:solidFill>
                <a:latin typeface="Book Antiqua" panose="02040602050305030304" pitchFamily="18" charset="0"/>
                <a:ea typeface="黑体" panose="02010609060101010101" pitchFamily="49" charset="-122"/>
                <a:cs typeface="+mn-cs"/>
              </a:rPr>
              <a:t>5</a:t>
            </a:r>
            <a:endParaRPr lang="zh-CN" altLang="en-US" sz="2400" b="1" kern="1200" dirty="0">
              <a:solidFill>
                <a:schemeClr val="lt1"/>
              </a:solidFill>
              <a:latin typeface="Book Antiqua" panose="02040602050305030304" pitchFamily="18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5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431801" y="3243470"/>
            <a:ext cx="29529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8807277" y="3243470"/>
            <a:ext cx="29529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78" y="1509942"/>
            <a:ext cx="2637244" cy="2151437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777378" y="4261843"/>
            <a:ext cx="27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www.sjtu.edu.cn</a:t>
            </a:r>
            <a:endParaRPr lang="zh-CN" altLang="en-US" sz="2800" b="1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76"/>
          <a:stretch/>
        </p:blipFill>
        <p:spPr>
          <a:xfrm>
            <a:off x="12945862" y="3980942"/>
            <a:ext cx="901368" cy="1085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8" r="35558"/>
          <a:stretch/>
        </p:blipFill>
        <p:spPr>
          <a:xfrm>
            <a:off x="12483548" y="5279020"/>
            <a:ext cx="924628" cy="1085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0"/>
          <a:stretch/>
        </p:blipFill>
        <p:spPr>
          <a:xfrm>
            <a:off x="13505223" y="5279020"/>
            <a:ext cx="875732" cy="10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F63F38-BA8B-413B-BC52-00B891D5661C}" type="datetimeFigureOut">
              <a:rPr lang="zh-CN" altLang="en-US" smtClean="0"/>
              <a:t>2018/11/11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B51E1-9034-494A-8FB2-923B586D0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2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308035"/>
            <a:ext cx="12192000" cy="549966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81" y="6373138"/>
            <a:ext cx="1630019" cy="4318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600"/>
            <a:ext cx="12192000" cy="4240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22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6" r:id="rId3"/>
    <p:sldLayoutId id="2147483657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151" y="891852"/>
            <a:ext cx="527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姓名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+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单位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+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岗位类型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endParaRPr lang="zh-CN" altLang="en-US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3733" y="1578001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照片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151" y="1624167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个人事迹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：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（若展示“曾获奖励”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，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请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注明获奖时间及等第）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endParaRPr lang="zh-CN" altLang="en-US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07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【16-9】新VI模板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雅黑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演示文稿1" id="{C95C3E5F-852C-49AA-B9F6-03B3B1D6ABF9}" vid="{18F75784-91C3-46D9-9963-4D6B597BDA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【16-9】新VI模板</Template>
  <TotalTime>32</TotalTime>
  <Words>22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 Light</vt:lpstr>
      <vt:lpstr>黑体</vt:lpstr>
      <vt:lpstr>微软雅黑</vt:lpstr>
      <vt:lpstr>Arial</vt:lpstr>
      <vt:lpstr>Book Antiqua</vt:lpstr>
      <vt:lpstr>Calibri</vt:lpstr>
      <vt:lpstr>Calibri Light</vt:lpstr>
      <vt:lpstr>【16-9】新VI模板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赵健</dc:creator>
  <cp:lastModifiedBy>user</cp:lastModifiedBy>
  <cp:revision>8</cp:revision>
  <dcterms:created xsi:type="dcterms:W3CDTF">2017-12-19T00:36:26Z</dcterms:created>
  <dcterms:modified xsi:type="dcterms:W3CDTF">2018-11-11T02:27:03Z</dcterms:modified>
</cp:coreProperties>
</file>