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03" r:id="rId5"/>
    <p:sldMasterId id="2147484119" r:id="rId6"/>
  </p:sldMasterIdLst>
  <p:notesMasterIdLst>
    <p:notesMasterId r:id="rId15"/>
  </p:notesMasterIdLst>
  <p:handoutMasterIdLst>
    <p:handoutMasterId r:id="rId16"/>
  </p:handoutMasterIdLst>
  <p:sldIdLst>
    <p:sldId id="430" r:id="rId7"/>
    <p:sldId id="431" r:id="rId8"/>
    <p:sldId id="432" r:id="rId9"/>
    <p:sldId id="437" r:id="rId10"/>
    <p:sldId id="433" r:id="rId11"/>
    <p:sldId id="434" r:id="rId12"/>
    <p:sldId id="435" r:id="rId13"/>
    <p:sldId id="436" r:id="rId14"/>
  </p:sldIdLst>
  <p:sldSz cx="9145588" cy="6858000"/>
  <p:notesSz cx="6788150" cy="99234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ABCCE2"/>
    <a:srgbClr val="800000"/>
    <a:srgbClr val="FF9900"/>
    <a:srgbClr val="AFB9A8"/>
    <a:srgbClr val="9ECA7B"/>
    <a:srgbClr val="CFDFB6"/>
    <a:srgbClr val="AE9799"/>
    <a:srgbClr val="6C7161"/>
    <a:srgbClr val="62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7" autoAdjust="0"/>
    <p:restoredTop sz="89483" autoAdjust="0"/>
  </p:normalViewPr>
  <p:slideViewPr>
    <p:cSldViewPr snapToGrid="0">
      <p:cViewPr varScale="1">
        <p:scale>
          <a:sx n="65" d="100"/>
          <a:sy n="65" d="100"/>
        </p:scale>
        <p:origin x="198" y="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7/10/2012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604B-A087-451E-B143-F50F936EF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44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7/10/2012</a:t>
            </a:r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0559E-A9A8-48D4-9573-DA2D9531AD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6567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6016" y="836714"/>
            <a:ext cx="5180118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6074" y="3426323"/>
            <a:ext cx="259005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7142" y="960614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795" y="980729"/>
            <a:ext cx="23046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795" y="3501008"/>
            <a:ext cx="23046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794" y="2987176"/>
            <a:ext cx="2304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4" name="Tijdelijke aanduiding voor datum 6"/>
          <p:cNvSpPr txBox="1">
            <a:spLocks/>
          </p:cNvSpPr>
          <p:nvPr userDrawn="1"/>
        </p:nvSpPr>
        <p:spPr>
          <a:xfrm>
            <a:off x="1980056" y="2564906"/>
            <a:ext cx="2304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795" y="2564905"/>
            <a:ext cx="23046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7" name="Picture 16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25" y="2929466"/>
            <a:ext cx="1752904" cy="427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5588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62736"/>
            <a:ext cx="914558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082" y="1412776"/>
            <a:ext cx="8209425" cy="4815224"/>
          </a:xfrm>
        </p:spPr>
        <p:txBody>
          <a:bodyPr bIns="0"/>
          <a:lstStyle/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6769419" y="6526802"/>
            <a:ext cx="1404400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4303" y="6526802"/>
            <a:ext cx="3889107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200464" y="6526802"/>
            <a:ext cx="549519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626" y="764644"/>
            <a:ext cx="8210337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36059" r="22858" b="42661"/>
          <a:stretch/>
        </p:blipFill>
        <p:spPr>
          <a:xfrm>
            <a:off x="189219" y="6378502"/>
            <a:ext cx="1839268" cy="49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5588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65170"/>
            <a:ext cx="914558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82" y="1412776"/>
            <a:ext cx="8209425" cy="4815224"/>
          </a:xfrm>
        </p:spPr>
        <p:txBody>
          <a:bodyPr bIns="0"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>
          <a:xfrm>
            <a:off x="6769419" y="6526802"/>
            <a:ext cx="1404400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4303" y="6526802"/>
            <a:ext cx="3889107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200464" y="6526802"/>
            <a:ext cx="549519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8082" y="224644"/>
            <a:ext cx="8209425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626" y="764644"/>
            <a:ext cx="8210337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36059" r="22858" b="42661"/>
          <a:stretch/>
        </p:blipFill>
        <p:spPr>
          <a:xfrm>
            <a:off x="189219" y="6394268"/>
            <a:ext cx="1839268" cy="49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5588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380936"/>
            <a:ext cx="914558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>
          <a:xfrm>
            <a:off x="6769419" y="6526802"/>
            <a:ext cx="1404400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4303" y="6526802"/>
            <a:ext cx="3889107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200464" y="6526802"/>
            <a:ext cx="549519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7626" y="224644"/>
            <a:ext cx="8209425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170" y="764644"/>
            <a:ext cx="8210337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SmartArt 15"/>
          <p:cNvSpPr>
            <a:spLocks noGrp="1"/>
          </p:cNvSpPr>
          <p:nvPr>
            <p:ph type="dgm" sz="quarter" idx="18"/>
          </p:nvPr>
        </p:nvSpPr>
        <p:spPr>
          <a:xfrm>
            <a:off x="467626" y="1412778"/>
            <a:ext cx="8210337" cy="4895949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NL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36059" r="22858" b="42661"/>
          <a:stretch/>
        </p:blipFill>
        <p:spPr>
          <a:xfrm>
            <a:off x="189219" y="6410034"/>
            <a:ext cx="1839268" cy="49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-70929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6016" y="836714"/>
            <a:ext cx="5180118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6074" y="3426323"/>
            <a:ext cx="259005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7142" y="960614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795" y="980729"/>
            <a:ext cx="23046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795" y="3501008"/>
            <a:ext cx="23046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794" y="2987176"/>
            <a:ext cx="2304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795" y="2564905"/>
            <a:ext cx="23046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9" t="35518" r="24528" b="41783"/>
          <a:stretch/>
        </p:blipFill>
        <p:spPr>
          <a:xfrm>
            <a:off x="1971028" y="2662753"/>
            <a:ext cx="2335732" cy="695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28700" y="915368"/>
            <a:ext cx="8459669" cy="4121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17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5588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33" y="123106"/>
            <a:ext cx="5515114" cy="1800944"/>
          </a:xfrm>
        </p:spPr>
        <p:txBody>
          <a:bodyPr anchor="ctr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3434" y="2514600"/>
            <a:ext cx="8431088" cy="3352800"/>
          </a:xfrm>
        </p:spPr>
        <p:txBody>
          <a:bodyPr/>
          <a:lstStyle>
            <a:lvl1pPr marL="228600" indent="-228600">
              <a:buClr>
                <a:schemeClr val="accent2"/>
              </a:buClr>
              <a:tabLst>
                <a:tab pos="114300" algn="l"/>
              </a:tabLst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accent2"/>
              </a:buClr>
              <a:tabLst>
                <a:tab pos="457200" algn="l"/>
              </a:tabLs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2"/>
              </a:buClr>
              <a:tabLst>
                <a:tab pos="285750" algn="l"/>
              </a:tabLs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accent2"/>
              </a:buClr>
              <a:tabLst>
                <a:tab pos="285750" algn="l"/>
              </a:tabLs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accent2"/>
              </a:buClr>
              <a:tabLst>
                <a:tab pos="285750" algn="l"/>
              </a:tabLst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057400"/>
            <a:ext cx="9145588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19577" y="6397626"/>
            <a:ext cx="549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BD926-AB7A-4FD9-B807-4F82AF62F6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1757668" y="6492876"/>
            <a:ext cx="5630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EMEA Summit, Budapest “Opening Pandora’s Box ~  Search &amp; Discovery  Trends  Perspectives for Ovid”</a:t>
            </a:r>
          </a:p>
        </p:txBody>
      </p:sp>
    </p:spTree>
    <p:extLst>
      <p:ext uri="{BB962C8B-B14F-4D97-AF65-F5344CB8AC3E}">
        <p14:creationId xmlns:p14="http://schemas.microsoft.com/office/powerpoint/2010/main" val="3153483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178550"/>
            <a:ext cx="9145588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0" y="6172200"/>
            <a:ext cx="9145588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3" descr="people_ppt_cov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316" y="3743331"/>
            <a:ext cx="5868419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ertical br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82" y="903288"/>
            <a:ext cx="2378488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ovid_lww.png"/>
          <p:cNvPicPr>
            <a:picLocks noChangeAspect="1"/>
          </p:cNvPicPr>
          <p:nvPr userDrawn="1"/>
        </p:nvPicPr>
        <p:blipFill>
          <a:blip r:embed="rId4" cstate="print"/>
          <a:srcRect r="5263" b="73239"/>
          <a:stretch>
            <a:fillRect/>
          </a:stretch>
        </p:blipFill>
        <p:spPr>
          <a:xfrm>
            <a:off x="533493" y="3295650"/>
            <a:ext cx="2057757" cy="361950"/>
          </a:xfrm>
          <a:prstGeom prst="rect">
            <a:avLst/>
          </a:prstGeom>
        </p:spPr>
      </p:pic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706" y="4114800"/>
            <a:ext cx="2133971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9639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28700" y="915368"/>
            <a:ext cx="8459669" cy="4121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02" y="222743"/>
            <a:ext cx="8412035" cy="808893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02" y="1137143"/>
            <a:ext cx="8412035" cy="44489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518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64" y="209550"/>
            <a:ext cx="8643274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154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ition_blu_sqrs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559" y="3505200"/>
            <a:ext cx="7315556" cy="66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0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48415"/>
            <a:ext cx="9145588" cy="14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5588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0" y="152400"/>
            <a:ext cx="5515114" cy="1800944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9114" y="2705100"/>
            <a:ext cx="4125040" cy="32575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9145588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19577" y="6397626"/>
            <a:ext cx="549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BD926-AB7A-4FD9-B807-4F82AF62F6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7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630" y="1371600"/>
            <a:ext cx="3901164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6562" y="1371600"/>
            <a:ext cx="3901166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352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02" y="209550"/>
            <a:ext cx="8412035" cy="6988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2" y="1371600"/>
            <a:ext cx="3901164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7648" y="1371600"/>
            <a:ext cx="3901166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6"/>
          <p:cNvCxnSpPr/>
          <p:nvPr userDrawn="1"/>
        </p:nvCxnSpPr>
        <p:spPr>
          <a:xfrm>
            <a:off x="428700" y="908420"/>
            <a:ext cx="8459669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32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2" y="273050"/>
            <a:ext cx="300883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2" y="273056"/>
            <a:ext cx="51126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2" y="1435103"/>
            <a:ext cx="30088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8125" y="6461125"/>
            <a:ext cx="1905331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768A9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2023" y="6461125"/>
            <a:ext cx="289610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768A9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3456" y="6461125"/>
            <a:ext cx="484272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61E1B-92E4-4DE6-8CCC-23D6CA36FFAC}" type="slidenum">
              <a:rPr lang="en-US" sz="2400">
                <a:solidFill>
                  <a:srgbClr val="0768A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768A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19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2" y="273050"/>
            <a:ext cx="300883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2" y="273056"/>
            <a:ext cx="51126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2" y="1435103"/>
            <a:ext cx="30088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8125" y="6461125"/>
            <a:ext cx="1905331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768A9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2023" y="6461125"/>
            <a:ext cx="289610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768A9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3456" y="6461125"/>
            <a:ext cx="484272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61E1B-92E4-4DE6-8CCC-23D6CA36FFAC}" type="slidenum">
              <a:rPr lang="en-US" sz="2400">
                <a:solidFill>
                  <a:srgbClr val="0768A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768A9"/>
              </a:solidFill>
              <a:cs typeface="Arial" charset="0"/>
            </a:endParaRPr>
          </a:p>
        </p:txBody>
      </p:sp>
      <p:cxnSp>
        <p:nvCxnSpPr>
          <p:cNvPr id="8" name="Straight Connector 6"/>
          <p:cNvCxnSpPr/>
          <p:nvPr userDrawn="1"/>
        </p:nvCxnSpPr>
        <p:spPr>
          <a:xfrm>
            <a:off x="457280" y="1217612"/>
            <a:ext cx="3048529" cy="0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3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8125" y="6461125"/>
            <a:ext cx="1905331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768A9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2023" y="6461125"/>
            <a:ext cx="289610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768A9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3456" y="6461125"/>
            <a:ext cx="484272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16B21-6863-44A2-A15C-DE9610D901B2}" type="slidenum">
              <a:rPr lang="en-US" sz="2400">
                <a:solidFill>
                  <a:srgbClr val="0768A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768A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08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 selection</a:t>
            </a:r>
          </a:p>
        </p:txBody>
      </p:sp>
      <p:pic>
        <p:nvPicPr>
          <p:cNvPr id="3" name="Picture 35" descr="nurse_on_pho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302" y="4267206"/>
            <a:ext cx="2210183" cy="1470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40" descr="6_research_in_greenhouse_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125" y="4572000"/>
            <a:ext cx="2057757" cy="1544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42" descr="10_male_dr_in_motion_1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127" y="2895606"/>
            <a:ext cx="2054582" cy="1541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7" descr="grad_studen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560" y="4267206"/>
            <a:ext cx="2210183" cy="151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8" descr="chesmist_7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199" y="2209800"/>
            <a:ext cx="1981544" cy="1485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8" descr="training_man"/>
          <p:cNvPicPr>
            <a:picLocks noChangeAspect="1" noChangeArrowheads="1"/>
          </p:cNvPicPr>
          <p:nvPr userDrawn="1"/>
        </p:nvPicPr>
        <p:blipFill>
          <a:blip r:embed="rId7" cstate="print">
            <a:lum contrast="-6000"/>
          </a:blip>
          <a:srcRect l="5479" t="117" r="24658"/>
          <a:stretch>
            <a:fillRect/>
          </a:stretch>
        </p:blipFill>
        <p:spPr bwMode="auto">
          <a:xfrm>
            <a:off x="3810662" y="1905000"/>
            <a:ext cx="235885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433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" y="1588"/>
            <a:ext cx="913764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3962400"/>
            <a:ext cx="5334926" cy="2209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white"/>
                </a:solidFill>
              </a:rPr>
              <a:t>Questions?</a:t>
            </a:r>
            <a:br>
              <a:rPr lang="en-US" sz="2400" i="1" dirty="0">
                <a:solidFill>
                  <a:prstClr val="white"/>
                </a:solidFill>
              </a:rPr>
            </a:br>
            <a:endParaRPr lang="en-US" sz="2400" i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white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51383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9114" y="1447800"/>
            <a:ext cx="8697834" cy="4495800"/>
          </a:xfr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 flipH="1">
            <a:off x="0" y="0"/>
            <a:ext cx="6020845" cy="1219200"/>
            <a:chOff x="0" y="0"/>
            <a:chExt cx="9144000" cy="1219200"/>
          </a:xfrm>
        </p:grpSpPr>
        <p:sp>
          <p:nvSpPr>
            <p:cNvPr id="18" name="Rectangle 17"/>
            <p:cNvSpPr/>
            <p:nvPr userDrawn="1"/>
          </p:nvSpPr>
          <p:spPr>
            <a:xfrm flipH="1">
              <a:off x="4343400" y="0"/>
              <a:ext cx="4800600" cy="1219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 flipH="1">
              <a:off x="0" y="0"/>
              <a:ext cx="8839200" cy="1219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28700" y="76200"/>
            <a:ext cx="5363506" cy="1066800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19577" y="6397626"/>
            <a:ext cx="549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BD926-AB7A-4FD9-B807-4F82AF62F6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63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"/>
            <a:ext cx="4572794" cy="2133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496581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5694" y="152400"/>
            <a:ext cx="4191728" cy="59245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2133600"/>
            <a:ext cx="4572793" cy="4095750"/>
          </a:xfrm>
        </p:spPr>
        <p:txBody>
          <a:bodyPr/>
          <a:lstStyle>
            <a:lvl4pPr>
              <a:buNone/>
              <a:defRPr/>
            </a:lvl4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66" y="180975"/>
            <a:ext cx="3763029" cy="1752600"/>
          </a:xfrm>
        </p:spPr>
        <p:txBody>
          <a:bodyPr anchor="ctr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248415"/>
            <a:ext cx="9145588" cy="14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19577" y="6397626"/>
            <a:ext cx="549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BD926-AB7A-4FD9-B807-4F82AF62F6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439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6444000"/>
            <a:ext cx="9145588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44000"/>
            <a:ext cx="914558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6016" y="836714"/>
            <a:ext cx="259005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2180" y="1268762"/>
            <a:ext cx="4465270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9419" y="6526802"/>
            <a:ext cx="1404400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4303" y="6526802"/>
            <a:ext cx="3889107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0464" y="6526802"/>
            <a:ext cx="549519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36059" r="22858" b="42661"/>
          <a:stretch/>
        </p:blipFill>
        <p:spPr>
          <a:xfrm>
            <a:off x="204990" y="6457334"/>
            <a:ext cx="1674598" cy="450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_annex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-140530" y="66831"/>
            <a:ext cx="9570686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-47306" y="6433233"/>
            <a:ext cx="9477463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7306" y="6417467"/>
            <a:ext cx="947746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6016" y="836714"/>
            <a:ext cx="259005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2180" y="1268762"/>
            <a:ext cx="4465270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9419" y="6526802"/>
            <a:ext cx="1404400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6871" y="6481782"/>
            <a:ext cx="3889107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0464" y="6526802"/>
            <a:ext cx="549519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ndertitel 2"/>
          <p:cNvSpPr txBox="1">
            <a:spLocks/>
          </p:cNvSpPr>
          <p:nvPr userDrawn="1"/>
        </p:nvSpPr>
        <p:spPr>
          <a:xfrm>
            <a:off x="2412180" y="872716"/>
            <a:ext cx="4465270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Annex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36059" r="22858" b="42661"/>
          <a:stretch/>
        </p:blipFill>
        <p:spPr>
          <a:xfrm>
            <a:off x="25406" y="6433234"/>
            <a:ext cx="1822644" cy="490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44000"/>
            <a:ext cx="9145588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70579"/>
            <a:ext cx="914558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626" y="224644"/>
            <a:ext cx="8209425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7626" y="1412776"/>
            <a:ext cx="8209425" cy="477922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SzPct val="90000"/>
              <a:buFontTx/>
              <a:buNone/>
              <a:defRPr sz="1800" b="0" i="1">
                <a:solidFill>
                  <a:srgbClr val="757575"/>
                </a:solidFill>
              </a:defRPr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3"/>
          </p:nvPr>
        </p:nvSpPr>
        <p:spPr>
          <a:xfrm>
            <a:off x="6769419" y="6526802"/>
            <a:ext cx="1404400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844303" y="6526802"/>
            <a:ext cx="3889107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200464" y="6526802"/>
            <a:ext cx="549519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170" y="764644"/>
            <a:ext cx="8210337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36059" r="22858" b="42661"/>
          <a:stretch/>
        </p:blipFill>
        <p:spPr>
          <a:xfrm>
            <a:off x="157682" y="6302112"/>
            <a:ext cx="2016842" cy="54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5588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02110"/>
            <a:ext cx="914558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"/>
          <p:cNvSpPr>
            <a:spLocks noGrp="1"/>
          </p:cNvSpPr>
          <p:nvPr>
            <p:ph idx="1"/>
          </p:nvPr>
        </p:nvSpPr>
        <p:spPr>
          <a:xfrm>
            <a:off x="468082" y="1412776"/>
            <a:ext cx="8209425" cy="4815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>
              <a:spcBef>
                <a:spcPts val="432"/>
              </a:spcBef>
              <a:buFont typeface="Wingdings" pitchFamily="2" charset="2"/>
              <a:buChar char="§"/>
              <a:defRPr/>
            </a:lvl1pPr>
            <a:lvl2pPr marL="358775" indent="-176213">
              <a:spcBef>
                <a:spcPts val="432"/>
              </a:spcBef>
              <a:buFont typeface="Trebuchet MS" pitchFamily="34" charset="0"/>
              <a:buChar char="–"/>
              <a:defRPr sz="1600"/>
            </a:lvl2pPr>
            <a:lvl3pPr marL="541338" indent="-182563">
              <a:spcBef>
                <a:spcPts val="432"/>
              </a:spcBef>
              <a:buFont typeface="Wingdings" pitchFamily="2" charset="2"/>
              <a:buChar char="§"/>
              <a:defRPr sz="1400"/>
            </a:lvl3pPr>
            <a:lvl4pPr marL="717550" indent="-176213">
              <a:spcBef>
                <a:spcPts val="432"/>
              </a:spcBef>
              <a:buFont typeface="Trebuchet MS" pitchFamily="34" charset="0"/>
              <a:buChar char="–"/>
              <a:defRPr sz="1400"/>
            </a:lvl4pPr>
            <a:lvl5pPr marL="900113" indent="-182563">
              <a:spcBef>
                <a:spcPts val="432"/>
              </a:spcBef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2"/>
          </p:nvPr>
        </p:nvSpPr>
        <p:spPr>
          <a:xfrm>
            <a:off x="6769419" y="6526802"/>
            <a:ext cx="1404400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4303" y="6526802"/>
            <a:ext cx="3889107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200464" y="6526802"/>
            <a:ext cx="549519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626" y="224644"/>
            <a:ext cx="8209425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170" y="764644"/>
            <a:ext cx="8210337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36059" r="22858" b="42661"/>
          <a:stretch/>
        </p:blipFill>
        <p:spPr>
          <a:xfrm>
            <a:off x="252295" y="6362736"/>
            <a:ext cx="1839268" cy="49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5588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317875"/>
            <a:ext cx="914558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081" y="1412776"/>
            <a:ext cx="3996694" cy="4815224"/>
          </a:xfrm>
        </p:spPr>
        <p:txBody>
          <a:bodyPr lIns="0" tIns="0" rIns="0" bIns="0">
            <a:no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0813" y="1412776"/>
            <a:ext cx="3996694" cy="4815224"/>
          </a:xfrm>
        </p:spPr>
        <p:txBody>
          <a:bodyPr bIns="0"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1"/>
          </p:nvPr>
        </p:nvSpPr>
        <p:spPr>
          <a:xfrm>
            <a:off x="6769419" y="6526802"/>
            <a:ext cx="1404400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844303" y="6526802"/>
            <a:ext cx="3889107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200464" y="6526802"/>
            <a:ext cx="549519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8082" y="224644"/>
            <a:ext cx="8209425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626" y="764644"/>
            <a:ext cx="8210337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36059" r="22858" b="42661"/>
          <a:stretch/>
        </p:blipFill>
        <p:spPr>
          <a:xfrm>
            <a:off x="220757" y="6346970"/>
            <a:ext cx="1839268" cy="49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626" y="332656"/>
            <a:ext cx="8209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82" y="1232758"/>
            <a:ext cx="8209425" cy="499524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>
          <a:xfrm>
            <a:off x="6769419" y="6526802"/>
            <a:ext cx="14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2844303" y="6526802"/>
            <a:ext cx="3889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200464" y="6526802"/>
            <a:ext cx="549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77" y="223249"/>
            <a:ext cx="1552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0" y="6248400"/>
            <a:ext cx="9145588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768A9"/>
              </a:solidFill>
              <a:cs typeface="Arial" charset="0"/>
            </a:endParaRPr>
          </a:p>
        </p:txBody>
      </p:sp>
      <p:pic>
        <p:nvPicPr>
          <p:cNvPr id="9" name="Picture 7" descr="WKH_OVID_LOGO_R_500.gif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381066" y="6367272"/>
            <a:ext cx="2591250" cy="4145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33" r:id="rId2"/>
    <p:sldLayoutId id="2147484134" r:id="rId3"/>
    <p:sldLayoutId id="2147484135" r:id="rId4"/>
    <p:sldLayoutId id="2147484106" r:id="rId5"/>
    <p:sldLayoutId id="2147484114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5" r:id="rId13"/>
    <p:sldLayoutId id="2147484136" r:id="rId14"/>
    <p:sldLayoutId id="2147484132" r:id="rId15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7200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256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701" y="209550"/>
            <a:ext cx="841203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701" y="1524000"/>
            <a:ext cx="810718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5588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768A9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9128" y="6383183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9B46F3-004B-4A19-BE6F-9ACD63F05115}" type="slidenum">
              <a:rPr lang="en-US" sz="1000">
                <a:solidFill>
                  <a:srgbClr val="0768A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768A9"/>
              </a:solidFill>
              <a:cs typeface="Arial" charset="0"/>
            </a:endParaRPr>
          </a:p>
        </p:txBody>
      </p:sp>
      <p:pic>
        <p:nvPicPr>
          <p:cNvPr id="8" name="Picture 7" descr="WKH_OVID_LOGO_R_500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81066" y="6367272"/>
            <a:ext cx="2591250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D12549-F1E1-45A3-9BFF-EF5CFE4D9576}"/>
              </a:ext>
            </a:extLst>
          </p:cNvPr>
          <p:cNvSpPr txBox="1">
            <a:spLocks/>
          </p:cNvSpPr>
          <p:nvPr/>
        </p:nvSpPr>
        <p:spPr>
          <a:xfrm>
            <a:off x="467626" y="332656"/>
            <a:ext cx="8209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ea typeface="黑体" panose="02010609060101010101" pitchFamily="49" charset="-122"/>
              </a:rPr>
              <a:t>校园内</a:t>
            </a:r>
            <a:r>
              <a:rPr lang="en-US" altLang="zh-CN" sz="3200" dirty="0">
                <a:ea typeface="黑体" panose="02010609060101010101" pitchFamily="49" charset="-122"/>
              </a:rPr>
              <a:t>IP</a:t>
            </a:r>
            <a:r>
              <a:rPr lang="zh-CN" altLang="en-US" sz="3200" dirty="0">
                <a:ea typeface="黑体" panose="02010609060101010101" pitchFamily="49" charset="-122"/>
              </a:rPr>
              <a:t>地址激活</a:t>
            </a:r>
            <a:endParaRPr lang="en-US" sz="3200" dirty="0"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CDB099-0571-4392-8311-5322E85710B3}"/>
              </a:ext>
            </a:extLst>
          </p:cNvPr>
          <p:cNvSpPr/>
          <p:nvPr/>
        </p:nvSpPr>
        <p:spPr>
          <a:xfrm>
            <a:off x="877867" y="1291783"/>
            <a:ext cx="76909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在移动设备上安装好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apps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将移动设备接入所属机构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学校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Wi--Fi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网，点击打开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Apps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，完成激活；</a:t>
            </a: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激活后即可正常使用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3775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1D12549-F1E1-45A3-9BFF-EF5CFE4D9576}"/>
              </a:ext>
            </a:extLst>
          </p:cNvPr>
          <p:cNvSpPr txBox="1">
            <a:spLocks/>
          </p:cNvSpPr>
          <p:nvPr/>
        </p:nvSpPr>
        <p:spPr>
          <a:xfrm>
            <a:off x="467626" y="332656"/>
            <a:ext cx="8209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ea typeface="黑体" panose="02010609060101010101" pitchFamily="49" charset="-122"/>
              </a:rPr>
              <a:t>校园外账号激活</a:t>
            </a:r>
            <a:endParaRPr lang="en-US" sz="3200" dirty="0"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F53F80-CC0D-4383-A835-C7B2D0BA4CBF}"/>
              </a:ext>
            </a:extLst>
          </p:cNvPr>
          <p:cNvSpPr/>
          <p:nvPr/>
        </p:nvSpPr>
        <p:spPr>
          <a:xfrm>
            <a:off x="176981" y="1114802"/>
            <a:ext cx="8968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电脑接入校园网，登录</a:t>
            </a:r>
            <a:r>
              <a:rPr lang="en-US" altLang="zh-CN" sz="2800" dirty="0">
                <a:solidFill>
                  <a:srgbClr val="000000"/>
                </a:solidFill>
                <a:ea typeface="黑体" panose="02010609060101010101" pitchFamily="49" charset="-122"/>
              </a:rPr>
              <a:t>Visible Body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页面，进入所选模块</a:t>
            </a:r>
            <a:endParaRPr lang="en-US" altLang="zh-CN" sz="28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endParaRPr lang="en-US" altLang="zh-CN" sz="2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3598AD-8B52-47E0-A8A4-CEDF6250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8" y="1754342"/>
            <a:ext cx="7316788" cy="49373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221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09FE8F6-B476-488B-B992-C03EC8065A03}"/>
              </a:ext>
            </a:extLst>
          </p:cNvPr>
          <p:cNvSpPr txBox="1">
            <a:spLocks/>
          </p:cNvSpPr>
          <p:nvPr/>
        </p:nvSpPr>
        <p:spPr>
          <a:xfrm>
            <a:off x="467626" y="332656"/>
            <a:ext cx="8209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ea typeface="黑体" panose="02010609060101010101" pitchFamily="49" charset="-122"/>
              </a:rPr>
              <a:t>校园外账号激活</a:t>
            </a:r>
            <a:r>
              <a:rPr lang="en-US" altLang="zh-CN" sz="3200" dirty="0"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ea typeface="黑体" panose="02010609060101010101" pitchFamily="49" charset="-122"/>
              </a:rPr>
              <a:t>选择移动应用</a:t>
            </a:r>
            <a:endParaRPr lang="en-US" sz="3200" dirty="0"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4DA7A1-3DE9-4E6D-AD5A-81B7A6E1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31" y="1157701"/>
            <a:ext cx="7139774" cy="53086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3C425BDC-192B-4284-9EAC-4290BABCB85B}"/>
              </a:ext>
            </a:extLst>
          </p:cNvPr>
          <p:cNvSpPr/>
          <p:nvPr/>
        </p:nvSpPr>
        <p:spPr>
          <a:xfrm>
            <a:off x="3052916" y="5700298"/>
            <a:ext cx="3510116" cy="76605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86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C9B0443-F010-4D2E-ABCB-8D1A5F1F4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4" y="1237328"/>
            <a:ext cx="7975820" cy="47210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C0C6D44-B038-4D81-8907-28B88BCA04BD}"/>
              </a:ext>
            </a:extLst>
          </p:cNvPr>
          <p:cNvSpPr txBox="1">
            <a:spLocks/>
          </p:cNvSpPr>
          <p:nvPr/>
        </p:nvSpPr>
        <p:spPr>
          <a:xfrm>
            <a:off x="467626" y="332656"/>
            <a:ext cx="8209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ea typeface="黑体" panose="02010609060101010101" pitchFamily="49" charset="-122"/>
              </a:rPr>
              <a:t>校园外账号激活</a:t>
            </a:r>
            <a:r>
              <a:rPr lang="en-US" altLang="zh-CN" sz="3200" dirty="0"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ea typeface="黑体" panose="02010609060101010101" pitchFamily="49" charset="-122"/>
              </a:rPr>
              <a:t>选择校园外</a:t>
            </a:r>
            <a:endParaRPr lang="en-US" sz="3200" dirty="0">
              <a:ea typeface="黑体" panose="02010609060101010101" pitchFamily="49" charset="-122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7B3D7960-136F-4A98-8A34-A3CB91556F10}"/>
              </a:ext>
            </a:extLst>
          </p:cNvPr>
          <p:cNvSpPr/>
          <p:nvPr/>
        </p:nvSpPr>
        <p:spPr>
          <a:xfrm>
            <a:off x="4572338" y="4490931"/>
            <a:ext cx="1209030" cy="112974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77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26C253-1048-4754-84F9-B1F7A31FD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73" y="1226836"/>
            <a:ext cx="7042842" cy="47974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E8DCC6C6-D99C-4215-9015-CBB40D7CB34C}"/>
              </a:ext>
            </a:extLst>
          </p:cNvPr>
          <p:cNvSpPr txBox="1">
            <a:spLocks/>
          </p:cNvSpPr>
          <p:nvPr/>
        </p:nvSpPr>
        <p:spPr>
          <a:xfrm>
            <a:off x="467626" y="332656"/>
            <a:ext cx="8209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ea typeface="黑体" panose="02010609060101010101" pitchFamily="49" charset="-122"/>
              </a:rPr>
              <a:t>校园外账号激活</a:t>
            </a:r>
            <a:r>
              <a:rPr lang="en-US" altLang="zh-CN" sz="3200" dirty="0"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ea typeface="黑体" panose="02010609060101010101" pitchFamily="49" charset="-122"/>
              </a:rPr>
              <a:t>选择模块</a:t>
            </a:r>
            <a:endParaRPr lang="en-US" sz="3200" dirty="0">
              <a:ea typeface="黑体" panose="02010609060101010101" pitchFamily="49" charset="-122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B938A7A-A27C-412C-BCCB-EEF76AE04D1C}"/>
              </a:ext>
            </a:extLst>
          </p:cNvPr>
          <p:cNvSpPr/>
          <p:nvPr/>
        </p:nvSpPr>
        <p:spPr>
          <a:xfrm>
            <a:off x="2301085" y="4501423"/>
            <a:ext cx="2831353" cy="112974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96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5F9574-EBFF-4036-AA6B-4EA62411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76" y="1071714"/>
            <a:ext cx="7667036" cy="50633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E73B4EC3-035B-49C1-BC86-FCBE9000728F}"/>
              </a:ext>
            </a:extLst>
          </p:cNvPr>
          <p:cNvSpPr txBox="1">
            <a:spLocks/>
          </p:cNvSpPr>
          <p:nvPr/>
        </p:nvSpPr>
        <p:spPr>
          <a:xfrm>
            <a:off x="467626" y="332656"/>
            <a:ext cx="8209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ea typeface="黑体" panose="02010609060101010101" pitchFamily="49" charset="-122"/>
              </a:rPr>
              <a:t>校园外账号激活</a:t>
            </a:r>
            <a:r>
              <a:rPr lang="en-US" altLang="zh-CN" sz="3200" dirty="0"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ea typeface="黑体" panose="02010609060101010101" pitchFamily="49" charset="-122"/>
              </a:rPr>
              <a:t>输入电子邮箱</a:t>
            </a:r>
            <a:endParaRPr lang="en-US" sz="32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430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E8B23F-EC4D-44AE-9EF9-8858A7AF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59" y="1158439"/>
            <a:ext cx="6960993" cy="45411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C6E0CB6A-D6A9-4A25-BCAC-20B0E499F15C}"/>
              </a:ext>
            </a:extLst>
          </p:cNvPr>
          <p:cNvSpPr txBox="1">
            <a:spLocks/>
          </p:cNvSpPr>
          <p:nvPr/>
        </p:nvSpPr>
        <p:spPr>
          <a:xfrm>
            <a:off x="261148" y="273663"/>
            <a:ext cx="8209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ea typeface="黑体" panose="02010609060101010101" pitchFamily="49" charset="-122"/>
              </a:rPr>
              <a:t>校园外账号激活</a:t>
            </a:r>
            <a:r>
              <a:rPr lang="en-US" altLang="zh-CN" sz="3200" dirty="0"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ea typeface="黑体" panose="02010609060101010101" pitchFamily="49" charset="-122"/>
              </a:rPr>
              <a:t>输入电子邮件验证码</a:t>
            </a:r>
            <a:endParaRPr lang="en-US" sz="32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505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B7BFCD-44A5-486D-9D57-21032AD8E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44" y="1169427"/>
            <a:ext cx="6896100" cy="5010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8849D79-4B2B-4515-AB32-72ABAAE4B5C0}"/>
              </a:ext>
            </a:extLst>
          </p:cNvPr>
          <p:cNvSpPr txBox="1">
            <a:spLocks/>
          </p:cNvSpPr>
          <p:nvPr/>
        </p:nvSpPr>
        <p:spPr>
          <a:xfrm>
            <a:off x="246401" y="174367"/>
            <a:ext cx="8209425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ea typeface="黑体" panose="02010609060101010101" pitchFamily="49" charset="-122"/>
              </a:rPr>
              <a:t>校园外账号激活</a:t>
            </a:r>
            <a:r>
              <a:rPr lang="en-US" altLang="zh-CN" sz="3200" dirty="0"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ea typeface="黑体" panose="02010609060101010101" pitchFamily="49" charset="-122"/>
              </a:rPr>
              <a:t>得到激活账号和密码</a:t>
            </a:r>
            <a:endParaRPr lang="en-US" sz="32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167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plate">
  <a:themeElements>
    <a:clrScheme name="WK PPT Palette">
      <a:dk1>
        <a:sysClr val="windowText" lastClr="000000"/>
      </a:dk1>
      <a:lt1>
        <a:srgbClr val="FFFFFF"/>
      </a:lt1>
      <a:dk2>
        <a:srgbClr val="000000"/>
      </a:dk2>
      <a:lt2>
        <a:srgbClr val="C91632"/>
      </a:lt2>
      <a:accent1>
        <a:srgbClr val="0768A9"/>
      </a:accent1>
      <a:accent2>
        <a:srgbClr val="53AA37"/>
      </a:accent2>
      <a:accent3>
        <a:srgbClr val="841425"/>
      </a:accent3>
      <a:accent4>
        <a:srgbClr val="154874"/>
      </a:accent4>
      <a:accent5>
        <a:srgbClr val="397626"/>
      </a:accent5>
      <a:accent6>
        <a:srgbClr val="E79D8C"/>
      </a:accent6>
      <a:hlink>
        <a:srgbClr val="95B5D4"/>
      </a:hlink>
      <a:folHlink>
        <a:srgbClr val="B5D899"/>
      </a:folHlink>
    </a:clrScheme>
    <a:fontScheme name="Wolters Kluwer Tex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marL="182563" marR="0" indent="-182563" algn="l" defTabSz="7200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00000"/>
          <a:buFont typeface="Wingdings" pitchFamily="2" charset="2"/>
          <a:buNone/>
          <a:tabLst/>
          <a:defRPr kumimoji="0" sz="2400" b="0" i="1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CML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0CC3A2FEF5E47A8EB485548363ECF" ma:contentTypeVersion="8" ma:contentTypeDescription="Create a new document." ma:contentTypeScope="" ma:versionID="2bdedbb2cd43a8cd6acd08536cdd867f">
  <xsd:schema xmlns:xsd="http://www.w3.org/2001/XMLSchema" xmlns:xs="http://www.w3.org/2001/XMLSchema" xmlns:p="http://schemas.microsoft.com/office/2006/metadata/properties" xmlns:ns2="421c84ea-e469-4c71-96ba-34e84a7a7893" targetNamespace="http://schemas.microsoft.com/office/2006/metadata/properties" ma:root="true" ma:fieldsID="286b9bf78d14e77e6f2e93a8120f0fb8" ns2:_="">
    <xsd:import namespace="421c84ea-e469-4c71-96ba-34e84a7a7893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_dlc_Exempt" minOccurs="0"/>
                <xsd:element ref="ns2:_dlc_ExpireDateSaved" minOccurs="0"/>
                <xsd:element ref="ns2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c84ea-e469-4c71-96ba-34e84a7a789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_dlc_Exempt" ma:index="9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0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421c84ea-e469-4c71-96ba-34e84a7a7893">Wolters Kluwer PPT Template</Description0>
    <_dlc_ExpireDate xmlns="421c84ea-e469-4c71-96ba-34e84a7a7893">2015-03-27T18:18:26+00:00</_dlc_ExpireDate>
    <_dlc_ExpireDateSaved xmlns="421c84ea-e469-4c71-96ba-34e84a7a7893" xsi:nil="true"/>
  </documentManagement>
</p:properties>
</file>

<file path=customXml/item4.xml><?xml version="1.0" encoding="utf-8"?>
<?mso-contentType ?>
<p:Policy xmlns:p="office.server.policy" id="" local="true">
  <p:Name>Document</p:Name>
  <p:Description>Document management policy</p:Description>
  <p:Statement>Document management policy to enforce document expiry and disposition workflow after 12 months from last modify date.</p:Statement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Microsoft.Office.RecordsManagement.PolicyFeatures.Expiration.Formula.BuiltIn">
            <number>12</number>
            <property>Modified</property>
            <period>months</period>
          </formula>
          <action type="workflow" id="e36cee8d-0a49-4f56-989b-08d96603fbaa"/>
        </data>
      </p:CustomData>
    </p:PolicyItem>
  </p:PolicyItems>
</p:Policy>
</file>

<file path=customXml/itemProps1.xml><?xml version="1.0" encoding="utf-8"?>
<ds:datastoreItem xmlns:ds="http://schemas.openxmlformats.org/officeDocument/2006/customXml" ds:itemID="{2E7CAB4B-A81D-4343-99D6-009A28EA4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c84ea-e469-4c71-96ba-34e84a7a78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D9E095-E1A2-4934-9208-F104727132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F26AA1-6AA2-401D-9ED5-5B54D3754F2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21c84ea-e469-4c71-96ba-34e84a7a789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2423946-8E83-4A7D-9CCF-114C4E96C627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106</Words>
  <Application>Microsoft Office PowerPoint</Application>
  <PresentationFormat>自定义</PresentationFormat>
  <Paragraphs>17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黑体</vt:lpstr>
      <vt:lpstr>Arial</vt:lpstr>
      <vt:lpstr>Calibri</vt:lpstr>
      <vt:lpstr>Trebuchet MS</vt:lpstr>
      <vt:lpstr>Wingdings</vt:lpstr>
      <vt:lpstr>Template</vt:lpstr>
      <vt:lpstr>1_ICML_v3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Wolters Kluwer PPT Template</dc:title>
  <dc:creator/>
  <cp:lastModifiedBy/>
  <cp:revision>1</cp:revision>
  <dcterms:created xsi:type="dcterms:W3CDTF">2013-05-30T18:03:58Z</dcterms:created>
  <dcterms:modified xsi:type="dcterms:W3CDTF">2019-03-28T03:05:04Z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0x010100E830CC3A2FEF5E47A8EB485548363ECF</vt:lpwstr>
  </property>
  <property fmtid="{D5CDD505-2E9C-101B-9397-08002B2CF9AE}" pid="3" name="ItemRetentionFormula">
    <vt:lpwstr>&lt;formula id="Microsoft.Office.RecordsManagement.PolicyFeatures.Expiration.Formula.BuiltIn"&gt;&lt;number&gt;12&lt;/number&gt;&lt;property&gt;Modified&lt;/property&gt;&lt;period&gt;months&lt;/period&gt;&lt;/formula&gt;</vt:lpwstr>
  </property>
  <property fmtid="{D5CDD505-2E9C-101B-9397-08002B2CF9AE}" pid="4" name="_dlc_policyId">
    <vt:lpwstr/>
  </property>
</Properties>
</file>